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61" r:id="rId7"/>
    <p:sldId id="262" r:id="rId8"/>
    <p:sldId id="269" r:id="rId9"/>
    <p:sldId id="268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1DBB5-96A8-4361-9DFF-785EADB2AC24}" v="56" dt="2023-12-25T20:46:44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58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豐蔚 蔡" userId="df0ddf885f37dd38" providerId="LiveId" clId="{97E1DBB5-96A8-4361-9DFF-785EADB2AC24}"/>
    <pc:docChg chg="undo custSel addSld delSld modSld sldOrd">
      <pc:chgData name="豐蔚 蔡" userId="df0ddf885f37dd38" providerId="LiveId" clId="{97E1DBB5-96A8-4361-9DFF-785EADB2AC24}" dt="2023-12-25T20:49:25.731" v="1306" actId="207"/>
      <pc:docMkLst>
        <pc:docMk/>
      </pc:docMkLst>
      <pc:sldChg chg="modSp mod">
        <pc:chgData name="豐蔚 蔡" userId="df0ddf885f37dd38" providerId="LiveId" clId="{97E1DBB5-96A8-4361-9DFF-785EADB2AC24}" dt="2023-12-25T20:09:57.653" v="615" actId="207"/>
        <pc:sldMkLst>
          <pc:docMk/>
          <pc:sldMk cId="3780818268" sldId="256"/>
        </pc:sldMkLst>
        <pc:spChg chg="mod">
          <ac:chgData name="豐蔚 蔡" userId="df0ddf885f37dd38" providerId="LiveId" clId="{97E1DBB5-96A8-4361-9DFF-785EADB2AC24}" dt="2023-12-25T20:09:46.479" v="614" actId="207"/>
          <ac:spMkLst>
            <pc:docMk/>
            <pc:sldMk cId="3780818268" sldId="256"/>
            <ac:spMk id="2" creationId="{E36BA91D-915C-49E9-BA6D-FB9B677ACAA3}"/>
          </ac:spMkLst>
        </pc:spChg>
        <pc:spChg chg="mod">
          <ac:chgData name="豐蔚 蔡" userId="df0ddf885f37dd38" providerId="LiveId" clId="{97E1DBB5-96A8-4361-9DFF-785EADB2AC24}" dt="2023-12-25T20:09:57.653" v="615" actId="207"/>
          <ac:spMkLst>
            <pc:docMk/>
            <pc:sldMk cId="3780818268" sldId="256"/>
            <ac:spMk id="3" creationId="{B5DB1A8A-4EF6-4157-8A00-84AEDB08838C}"/>
          </ac:spMkLst>
        </pc:spChg>
      </pc:sldChg>
      <pc:sldChg chg="addSp delSp modSp mod ord">
        <pc:chgData name="豐蔚 蔡" userId="df0ddf885f37dd38" providerId="LiveId" clId="{97E1DBB5-96A8-4361-9DFF-785EADB2AC24}" dt="2023-12-25T20:32:37.388" v="883"/>
        <pc:sldMkLst>
          <pc:docMk/>
          <pc:sldMk cId="3759555017" sldId="261"/>
        </pc:sldMkLst>
        <pc:spChg chg="mod">
          <ac:chgData name="豐蔚 蔡" userId="df0ddf885f37dd38" providerId="LiveId" clId="{97E1DBB5-96A8-4361-9DFF-785EADB2AC24}" dt="2023-12-25T20:14:59.666" v="648" actId="1076"/>
          <ac:spMkLst>
            <pc:docMk/>
            <pc:sldMk cId="3759555017" sldId="261"/>
            <ac:spMk id="2" creationId="{B3CC9E7E-C8DB-4D73-80B6-C5D35AD7F081}"/>
          </ac:spMkLst>
        </pc:spChg>
        <pc:spChg chg="add del mod">
          <ac:chgData name="豐蔚 蔡" userId="df0ddf885f37dd38" providerId="LiveId" clId="{97E1DBB5-96A8-4361-9DFF-785EADB2AC24}" dt="2023-12-25T20:17:33.101" v="682" actId="478"/>
          <ac:spMkLst>
            <pc:docMk/>
            <pc:sldMk cId="3759555017" sldId="261"/>
            <ac:spMk id="4" creationId="{0CB4D89A-CEDE-F25A-DBBC-510804792419}"/>
          </ac:spMkLst>
        </pc:spChg>
        <pc:spChg chg="add mod">
          <ac:chgData name="豐蔚 蔡" userId="df0ddf885f37dd38" providerId="LiveId" clId="{97E1DBB5-96A8-4361-9DFF-785EADB2AC24}" dt="2023-12-25T20:24:58.329" v="841" actId="1076"/>
          <ac:spMkLst>
            <pc:docMk/>
            <pc:sldMk cId="3759555017" sldId="261"/>
            <ac:spMk id="5" creationId="{9983B014-B3CE-66E9-E226-482AAB64E7EB}"/>
          </ac:spMkLst>
        </pc:spChg>
        <pc:spChg chg="add del mod">
          <ac:chgData name="豐蔚 蔡" userId="df0ddf885f37dd38" providerId="LiveId" clId="{97E1DBB5-96A8-4361-9DFF-785EADB2AC24}" dt="2023-12-25T20:23:55.119" v="820" actId="478"/>
          <ac:spMkLst>
            <pc:docMk/>
            <pc:sldMk cId="3759555017" sldId="261"/>
            <ac:spMk id="7" creationId="{783323B0-E3EC-801D-EE56-65DF592337A2}"/>
          </ac:spMkLst>
        </pc:spChg>
        <pc:spChg chg="add del mod">
          <ac:chgData name="豐蔚 蔡" userId="df0ddf885f37dd38" providerId="LiveId" clId="{97E1DBB5-96A8-4361-9DFF-785EADB2AC24}" dt="2023-12-25T20:20:39.738" v="722" actId="478"/>
          <ac:spMkLst>
            <pc:docMk/>
            <pc:sldMk cId="3759555017" sldId="261"/>
            <ac:spMk id="11" creationId="{E60E770A-6B13-AB75-326D-57A930A0794B}"/>
          </ac:spMkLst>
        </pc:spChg>
        <pc:spChg chg="add mod">
          <ac:chgData name="豐蔚 蔡" userId="df0ddf885f37dd38" providerId="LiveId" clId="{97E1DBB5-96A8-4361-9DFF-785EADB2AC24}" dt="2023-12-25T20:24:50.859" v="840" actId="1076"/>
          <ac:spMkLst>
            <pc:docMk/>
            <pc:sldMk cId="3759555017" sldId="261"/>
            <ac:spMk id="12" creationId="{61530324-A95E-B2A3-3D1B-51DF99230892}"/>
          </ac:spMkLst>
        </pc:spChg>
        <pc:spChg chg="add mod">
          <ac:chgData name="豐蔚 蔡" userId="df0ddf885f37dd38" providerId="LiveId" clId="{97E1DBB5-96A8-4361-9DFF-785EADB2AC24}" dt="2023-12-25T20:23:50.905" v="818" actId="1076"/>
          <ac:spMkLst>
            <pc:docMk/>
            <pc:sldMk cId="3759555017" sldId="261"/>
            <ac:spMk id="13" creationId="{5D3C97C2-95C8-BF2C-1112-50D7E78623D9}"/>
          </ac:spMkLst>
        </pc:spChg>
        <pc:spChg chg="add del mod">
          <ac:chgData name="豐蔚 蔡" userId="df0ddf885f37dd38" providerId="LiveId" clId="{97E1DBB5-96A8-4361-9DFF-785EADB2AC24}" dt="2023-12-25T20:23:12.655" v="805" actId="478"/>
          <ac:spMkLst>
            <pc:docMk/>
            <pc:sldMk cId="3759555017" sldId="261"/>
            <ac:spMk id="14" creationId="{DD1A698A-DA2C-3F68-EC7B-9B7721263E3A}"/>
          </ac:spMkLst>
        </pc:spChg>
        <pc:spChg chg="add mod">
          <ac:chgData name="豐蔚 蔡" userId="df0ddf885f37dd38" providerId="LiveId" clId="{97E1DBB5-96A8-4361-9DFF-785EADB2AC24}" dt="2023-12-25T20:23:41.193" v="816" actId="1076"/>
          <ac:spMkLst>
            <pc:docMk/>
            <pc:sldMk cId="3759555017" sldId="261"/>
            <ac:spMk id="15" creationId="{DFA6F2C4-29DC-0377-1784-EB35D18849DC}"/>
          </ac:spMkLst>
        </pc:spChg>
        <pc:spChg chg="add mod">
          <ac:chgData name="豐蔚 蔡" userId="df0ddf885f37dd38" providerId="LiveId" clId="{97E1DBB5-96A8-4361-9DFF-785EADB2AC24}" dt="2023-12-25T20:25:07.289" v="842" actId="1076"/>
          <ac:spMkLst>
            <pc:docMk/>
            <pc:sldMk cId="3759555017" sldId="261"/>
            <ac:spMk id="16" creationId="{BAB419D6-42F6-15FD-190A-86F96B147A1A}"/>
          </ac:spMkLst>
        </pc:spChg>
        <pc:graphicFrameChg chg="del mod">
          <ac:chgData name="豐蔚 蔡" userId="df0ddf885f37dd38" providerId="LiveId" clId="{97E1DBB5-96A8-4361-9DFF-785EADB2AC24}" dt="2023-12-25T20:17:25.505" v="678" actId="478"/>
          <ac:graphicFrameMkLst>
            <pc:docMk/>
            <pc:sldMk cId="3759555017" sldId="261"/>
            <ac:graphicFrameMk id="9" creationId="{8EDEA472-192B-4242-9F8A-CF2C98BFB3C7}"/>
          </ac:graphicFrameMkLst>
        </pc:graphicFrameChg>
        <pc:cxnChg chg="add del">
          <ac:chgData name="豐蔚 蔡" userId="df0ddf885f37dd38" providerId="LiveId" clId="{97E1DBB5-96A8-4361-9DFF-785EADB2AC24}" dt="2023-12-25T20:20:31.419" v="720" actId="478"/>
          <ac:cxnSpMkLst>
            <pc:docMk/>
            <pc:sldMk cId="3759555017" sldId="261"/>
            <ac:cxnSpMk id="10" creationId="{D0752751-DF83-B698-25A5-C51B71EE390E}"/>
          </ac:cxnSpMkLst>
        </pc:cxnChg>
      </pc:sldChg>
      <pc:sldChg chg="addSp delSp modSp add del mod">
        <pc:chgData name="豐蔚 蔡" userId="df0ddf885f37dd38" providerId="LiveId" clId="{97E1DBB5-96A8-4361-9DFF-785EADB2AC24}" dt="2023-12-25T20:34:33.642" v="893" actId="1076"/>
        <pc:sldMkLst>
          <pc:docMk/>
          <pc:sldMk cId="2281644813" sldId="262"/>
        </pc:sldMkLst>
        <pc:spChg chg="mod">
          <ac:chgData name="豐蔚 蔡" userId="df0ddf885f37dd38" providerId="LiveId" clId="{97E1DBB5-96A8-4361-9DFF-785EADB2AC24}" dt="2023-12-25T20:31:28.336" v="877" actId="1076"/>
          <ac:spMkLst>
            <pc:docMk/>
            <pc:sldMk cId="2281644813" sldId="262"/>
            <ac:spMk id="2" creationId="{11D2628F-683F-4B10-8C95-1C24C4A8B8BB}"/>
          </ac:spMkLst>
        </pc:spChg>
        <pc:spChg chg="add mod">
          <ac:chgData name="豐蔚 蔡" userId="df0ddf885f37dd38" providerId="LiveId" clId="{97E1DBB5-96A8-4361-9DFF-785EADB2AC24}" dt="2023-12-25T20:34:33.642" v="893" actId="1076"/>
          <ac:spMkLst>
            <pc:docMk/>
            <pc:sldMk cId="2281644813" sldId="262"/>
            <ac:spMk id="4" creationId="{06BD4E76-0749-62C0-083C-2B20DCBC94FD}"/>
          </ac:spMkLst>
        </pc:spChg>
        <pc:graphicFrameChg chg="del mod">
          <ac:chgData name="豐蔚 蔡" userId="df0ddf885f37dd38" providerId="LiveId" clId="{97E1DBB5-96A8-4361-9DFF-785EADB2AC24}" dt="2023-12-25T20:29:27.925" v="844" actId="478"/>
          <ac:graphicFrameMkLst>
            <pc:docMk/>
            <pc:sldMk cId="2281644813" sldId="262"/>
            <ac:graphicFrameMk id="16" creationId="{BB0E1EE5-05B6-443D-A317-CC02A5F329DB}"/>
          </ac:graphicFrameMkLst>
        </pc:graphicFrameChg>
        <pc:picChg chg="add mod">
          <ac:chgData name="豐蔚 蔡" userId="df0ddf885f37dd38" providerId="LiveId" clId="{97E1DBB5-96A8-4361-9DFF-785EADB2AC24}" dt="2023-12-25T20:34:12.177" v="891" actId="1076"/>
          <ac:picMkLst>
            <pc:docMk/>
            <pc:sldMk cId="2281644813" sldId="262"/>
            <ac:picMk id="6" creationId="{FD6E59A0-D7B1-C70D-ADA0-3B422D4CDC24}"/>
          </ac:picMkLst>
        </pc:picChg>
      </pc:sldChg>
      <pc:sldChg chg="addSp delSp modSp mod">
        <pc:chgData name="豐蔚 蔡" userId="df0ddf885f37dd38" providerId="LiveId" clId="{97E1DBB5-96A8-4361-9DFF-785EADB2AC24}" dt="2023-12-25T20:09:25.779" v="613" actId="255"/>
        <pc:sldMkLst>
          <pc:docMk/>
          <pc:sldMk cId="96708929" sldId="267"/>
        </pc:sldMkLst>
        <pc:spChg chg="add mod">
          <ac:chgData name="豐蔚 蔡" userId="df0ddf885f37dd38" providerId="LiveId" clId="{97E1DBB5-96A8-4361-9DFF-785EADB2AC24}" dt="2023-12-25T20:06:07.483" v="387" actId="20577"/>
          <ac:spMkLst>
            <pc:docMk/>
            <pc:sldMk cId="96708929" sldId="267"/>
            <ac:spMk id="3" creationId="{F9B9A027-D963-1E3D-6CDB-861880E7B476}"/>
          </ac:spMkLst>
        </pc:spChg>
        <pc:spChg chg="add mod">
          <ac:chgData name="豐蔚 蔡" userId="df0ddf885f37dd38" providerId="LiveId" clId="{97E1DBB5-96A8-4361-9DFF-785EADB2AC24}" dt="2023-12-25T20:09:25.779" v="613" actId="255"/>
          <ac:spMkLst>
            <pc:docMk/>
            <pc:sldMk cId="96708929" sldId="267"/>
            <ac:spMk id="4" creationId="{158654A6-59F3-709D-37B4-522A66F7B56A}"/>
          </ac:spMkLst>
        </pc:spChg>
        <pc:spChg chg="del">
          <ac:chgData name="豐蔚 蔡" userId="df0ddf885f37dd38" providerId="LiveId" clId="{97E1DBB5-96A8-4361-9DFF-785EADB2AC24}" dt="2023-12-25T19:59:33.488" v="143" actId="478"/>
          <ac:spMkLst>
            <pc:docMk/>
            <pc:sldMk cId="96708929" sldId="267"/>
            <ac:spMk id="8" creationId="{BB708493-1862-14BA-32C2-D46C87CD2D63}"/>
          </ac:spMkLst>
        </pc:spChg>
        <pc:spChg chg="del mod">
          <ac:chgData name="豐蔚 蔡" userId="df0ddf885f37dd38" providerId="LiveId" clId="{97E1DBB5-96A8-4361-9DFF-785EADB2AC24}" dt="2023-12-25T19:59:32.900" v="142" actId="478"/>
          <ac:spMkLst>
            <pc:docMk/>
            <pc:sldMk cId="96708929" sldId="267"/>
            <ac:spMk id="10" creationId="{0B2FC96A-1617-E596-BDDC-EE3D241CFF93}"/>
          </ac:spMkLst>
        </pc:spChg>
        <pc:spChg chg="mod">
          <ac:chgData name="豐蔚 蔡" userId="df0ddf885f37dd38" providerId="LiveId" clId="{97E1DBB5-96A8-4361-9DFF-785EADB2AC24}" dt="2023-12-25T20:06:05.239" v="385" actId="20577"/>
          <ac:spMkLst>
            <pc:docMk/>
            <pc:sldMk cId="96708929" sldId="267"/>
            <ac:spMk id="11" creationId="{8F927A36-695F-E77A-35DF-DCE47C36C9CE}"/>
          </ac:spMkLst>
        </pc:spChg>
        <pc:spChg chg="del mod">
          <ac:chgData name="豐蔚 蔡" userId="df0ddf885f37dd38" providerId="LiveId" clId="{97E1DBB5-96A8-4361-9DFF-785EADB2AC24}" dt="2023-12-25T20:05:27.567" v="375" actId="478"/>
          <ac:spMkLst>
            <pc:docMk/>
            <pc:sldMk cId="96708929" sldId="267"/>
            <ac:spMk id="20" creationId="{40751D7F-BBAC-730E-E24B-F90DCFD2BA8A}"/>
          </ac:spMkLst>
        </pc:spChg>
        <pc:picChg chg="mod">
          <ac:chgData name="豐蔚 蔡" userId="df0ddf885f37dd38" providerId="LiveId" clId="{97E1DBB5-96A8-4361-9DFF-785EADB2AC24}" dt="2023-12-25T20:00:06.218" v="152" actId="1076"/>
          <ac:picMkLst>
            <pc:docMk/>
            <pc:sldMk cId="96708929" sldId="267"/>
            <ac:picMk id="6" creationId="{55D2AC52-3BB9-4E97-89BA-8129330AB449}"/>
          </ac:picMkLst>
        </pc:picChg>
      </pc:sldChg>
      <pc:sldChg chg="modSp mod">
        <pc:chgData name="豐蔚 蔡" userId="df0ddf885f37dd38" providerId="LiveId" clId="{97E1DBB5-96A8-4361-9DFF-785EADB2AC24}" dt="2023-12-25T20:49:11.197" v="1305" actId="20577"/>
        <pc:sldMkLst>
          <pc:docMk/>
          <pc:sldMk cId="2488184093" sldId="268"/>
        </pc:sldMkLst>
        <pc:spChg chg="mod">
          <ac:chgData name="豐蔚 蔡" userId="df0ddf885f37dd38" providerId="LiveId" clId="{97E1DBB5-96A8-4361-9DFF-785EADB2AC24}" dt="2023-12-25T20:49:11.197" v="1305" actId="20577"/>
          <ac:spMkLst>
            <pc:docMk/>
            <pc:sldMk cId="2488184093" sldId="268"/>
            <ac:spMk id="2" creationId="{E36BA91D-915C-49E9-BA6D-FB9B677ACAA3}"/>
          </ac:spMkLst>
        </pc:spChg>
        <pc:spChg chg="mod">
          <ac:chgData name="豐蔚 蔡" userId="df0ddf885f37dd38" providerId="LiveId" clId="{97E1DBB5-96A8-4361-9DFF-785EADB2AC24}" dt="2023-12-25T20:48:59.974" v="1304" actId="20577"/>
          <ac:spMkLst>
            <pc:docMk/>
            <pc:sldMk cId="2488184093" sldId="268"/>
            <ac:spMk id="3" creationId="{B5DB1A8A-4EF6-4157-8A00-84AEDB08838C}"/>
          </ac:spMkLst>
        </pc:spChg>
      </pc:sldChg>
      <pc:sldChg chg="addSp delSp modSp add mod setBg delDesignElem">
        <pc:chgData name="豐蔚 蔡" userId="df0ddf885f37dd38" providerId="LiveId" clId="{97E1DBB5-96A8-4361-9DFF-785EADB2AC24}" dt="2023-12-25T20:49:25.731" v="1306" actId="207"/>
        <pc:sldMkLst>
          <pc:docMk/>
          <pc:sldMk cId="975406202" sldId="269"/>
        </pc:sldMkLst>
        <pc:spChg chg="mod">
          <ac:chgData name="豐蔚 蔡" userId="df0ddf885f37dd38" providerId="LiveId" clId="{97E1DBB5-96A8-4361-9DFF-785EADB2AC24}" dt="2023-12-25T20:47:13.496" v="1247" actId="1076"/>
          <ac:spMkLst>
            <pc:docMk/>
            <pc:sldMk cId="975406202" sldId="269"/>
            <ac:spMk id="2" creationId="{11D2628F-683F-4B10-8C95-1C24C4A8B8BB}"/>
          </ac:spMkLst>
        </pc:spChg>
        <pc:spChg chg="add del mod">
          <ac:chgData name="豐蔚 蔡" userId="df0ddf885f37dd38" providerId="LiveId" clId="{97E1DBB5-96A8-4361-9DFF-785EADB2AC24}" dt="2023-12-25T20:36:23.652" v="934"/>
          <ac:spMkLst>
            <pc:docMk/>
            <pc:sldMk cId="975406202" sldId="269"/>
            <ac:spMk id="3" creationId="{4FC5F95D-DD6F-70A1-C989-24D7B8FEF487}"/>
          </ac:spMkLst>
        </pc:spChg>
        <pc:spChg chg="del mod">
          <ac:chgData name="豐蔚 蔡" userId="df0ddf885f37dd38" providerId="LiveId" clId="{97E1DBB5-96A8-4361-9DFF-785EADB2AC24}" dt="2023-12-25T20:36:11.168" v="931" actId="478"/>
          <ac:spMkLst>
            <pc:docMk/>
            <pc:sldMk cId="975406202" sldId="269"/>
            <ac:spMk id="4" creationId="{06BD4E76-0749-62C0-083C-2B20DCBC94FD}"/>
          </ac:spMkLst>
        </pc:spChg>
        <pc:spChg chg="add mod">
          <ac:chgData name="豐蔚 蔡" userId="df0ddf885f37dd38" providerId="LiveId" clId="{97E1DBB5-96A8-4361-9DFF-785EADB2AC24}" dt="2023-12-25T20:49:25.731" v="1306" actId="207"/>
          <ac:spMkLst>
            <pc:docMk/>
            <pc:sldMk cId="975406202" sldId="269"/>
            <ac:spMk id="5" creationId="{66D8035E-4491-13B1-91B2-988F72F0B3AF}"/>
          </ac:spMkLst>
        </pc:spChg>
        <pc:spChg chg="del">
          <ac:chgData name="豐蔚 蔡" userId="df0ddf885f37dd38" providerId="LiveId" clId="{97E1DBB5-96A8-4361-9DFF-785EADB2AC24}" dt="2023-12-25T20:35:05.964" v="895"/>
          <ac:spMkLst>
            <pc:docMk/>
            <pc:sldMk cId="975406202" sldId="269"/>
            <ac:spMk id="19" creationId="{7AE45261-7584-4688-A4A3-724AC140F401}"/>
          </ac:spMkLst>
        </pc:spChg>
        <pc:spChg chg="del">
          <ac:chgData name="豐蔚 蔡" userId="df0ddf885f37dd38" providerId="LiveId" clId="{97E1DBB5-96A8-4361-9DFF-785EADB2AC24}" dt="2023-12-25T20:35:05.964" v="895"/>
          <ac:spMkLst>
            <pc:docMk/>
            <pc:sldMk cId="975406202" sldId="269"/>
            <ac:spMk id="21" creationId="{6A3DF0D0-07D5-4FAC-A12C-923E178CCB54}"/>
          </ac:spMkLst>
        </pc:spChg>
        <pc:grpChg chg="del">
          <ac:chgData name="豐蔚 蔡" userId="df0ddf885f37dd38" providerId="LiveId" clId="{97E1DBB5-96A8-4361-9DFF-785EADB2AC24}" dt="2023-12-25T20:35:05.964" v="895"/>
          <ac:grpSpMkLst>
            <pc:docMk/>
            <pc:sldMk cId="975406202" sldId="269"/>
            <ac:grpSpMk id="23" creationId="{1EEF4727-6B5C-4FA7-968D-912F35A4CAE1}"/>
          </ac:grpSpMkLst>
        </pc:grpChg>
        <pc:picChg chg="del">
          <ac:chgData name="豐蔚 蔡" userId="df0ddf885f37dd38" providerId="LiveId" clId="{97E1DBB5-96A8-4361-9DFF-785EADB2AC24}" dt="2023-12-25T20:36:26.700" v="935" actId="478"/>
          <ac:picMkLst>
            <pc:docMk/>
            <pc:sldMk cId="975406202" sldId="269"/>
            <ac:picMk id="6" creationId="{FD6E59A0-D7B1-C70D-ADA0-3B422D4CDC24}"/>
          </ac:picMkLst>
        </pc:picChg>
        <pc:picChg chg="add del mod">
          <ac:chgData name="豐蔚 蔡" userId="df0ddf885f37dd38" providerId="LiveId" clId="{97E1DBB5-96A8-4361-9DFF-785EADB2AC24}" dt="2023-12-25T20:46:08.181" v="1237" actId="478"/>
          <ac:picMkLst>
            <pc:docMk/>
            <pc:sldMk cId="975406202" sldId="269"/>
            <ac:picMk id="8" creationId="{F16D36CF-4104-C70F-3F5D-FBA2E0E16582}"/>
          </ac:picMkLst>
        </pc:picChg>
        <pc:picChg chg="add mod">
          <ac:chgData name="豐蔚 蔡" userId="df0ddf885f37dd38" providerId="LiveId" clId="{97E1DBB5-96A8-4361-9DFF-785EADB2AC24}" dt="2023-12-25T20:47:36.191" v="1251" actId="1076"/>
          <ac:picMkLst>
            <pc:docMk/>
            <pc:sldMk cId="975406202" sldId="269"/>
            <ac:picMk id="10" creationId="{E2E09090-3404-EF11-0C37-695550A739A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9EDB39B-CD31-4D94-BCEF-1D949F4C2D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7906CE-F94C-4ACC-9310-643C32BAAE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8D59-3D63-45D3-B212-9F69AD9B73B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2023/12/26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D6B72A-2A3A-4C08-82E4-6A9ED2A785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27978C-70E4-4272-9415-2535ADA94B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213CD-4AB6-4BA8-99C3-D9419FCA3C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6653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42E208-A4F0-4761-AF53-C6A075B4CE65}" type="datetime1">
              <a:rPr lang="zh-TW" altLang="en-US" smtClean="0"/>
              <a:pPr/>
              <a:t>2023/12/26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E212AA-416F-4F85-84E4-70553CBAF1E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72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4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98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71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91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12AA-416F-4F85-84E4-70553CBAF1E5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70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rtlCol="0"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468AF0-7D75-4161-9CFD-A82BABC67394}" type="datetime1">
              <a:rPr lang="zh-TW" altLang="en-US" noProof="0" smtClean="0"/>
              <a:t>2023/12/26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​​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7" name="圖片預留位置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預留位置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rtlCol="0"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6146CB-6893-4F0A-97B7-F2A4E750C28B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85F5D-B76F-4228-85ED-CD2C19839B37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D79A4E-A66E-4EC5-9602-CEC3028B03C6}" type="datetime1">
              <a:rPr lang="zh-TW" altLang="en-US" smtClean="0"/>
              <a:pPr/>
              <a:t>2023/12/26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1AEE2-6F83-41D1-B575-CE0C96CAF7EF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BC5728-42DA-4727-905D-6D1FA9E3581F}" type="datetime1">
              <a:rPr lang="zh-TW" altLang="en-US" smtClean="0"/>
              <a:pPr/>
              <a:t>2023/12/26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BC29EC-7CA5-490D-827C-F8A7C486922A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FD3C2-3336-4E8B-8107-B12224E57F48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3B46D-960E-4CF1-A5EC-7804ED9705D4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1A647E-93E5-45AC-A180-AB92BD31E35C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rtlCol="0" anchor="b">
            <a:normAutofit/>
          </a:bodyPr>
          <a:lstStyle>
            <a:lvl1pPr algn="l">
              <a:defRPr sz="36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40A1B-EBB5-4186-B463-F7283544A659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B965F-D8BA-4BFA-ABA3-DF8EC473D3A0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91B8D-61E1-42ED-8BD9-7B90B8879F26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50C1BE-4739-4309-B207-74BFF21DC4CC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B239E-CF39-4AC4-84C3-24D823C12F1D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6135F2-D1FD-4ADB-8A19-B2C2D16C954A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A14938-9B99-403E-954D-DFA958189F1A}" type="datetime1">
              <a:rPr lang="zh-TW" altLang="en-US" noProof="0" smtClean="0"/>
              <a:t>2023/12/26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直線接點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A67EB9E-827E-4F6C-B9FC-AD85F5A4AD0D}" type="datetime1">
              <a:rPr lang="zh-TW" altLang="en-US" smtClean="0"/>
              <a:t>2023/12/26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chrich777.github.io/html_world_introduce/worldfood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矩形 6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6BA91D-915C-49E9-BA6D-FB9B677A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2800383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世界特色美食與文化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DB1A8A-4EF6-4157-8A00-84AEDB08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5003" y="3980921"/>
            <a:ext cx="2827315" cy="1564744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</a:t>
            </a: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</a:t>
            </a:r>
          </a:p>
          <a:p>
            <a:pPr algn="ctr" rtl="0"/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01157010 </a:t>
            </a:r>
            <a:r>
              <a:rPr lang="zh-TW" altLang="en-US" dirty="0">
                <a:solidFill>
                  <a:schemeClr val="tx1"/>
                </a:solidFill>
              </a:rPr>
              <a:t>蔡豐蔚</a:t>
            </a:r>
            <a:endParaRPr lang="zh-TW" altLang="en-US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endParaRPr lang="zh-TW" altLang="en-US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01157048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翁子翔</a:t>
            </a:r>
          </a:p>
        </p:txBody>
      </p:sp>
      <p:sp>
        <p:nvSpPr>
          <p:cNvPr id="68" name="剪去對角線角落矩形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 descr="學生在書桌前撰寫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25" r="476" b="1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70" name="群組 6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​ 7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​​ 7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81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680" y="5517868"/>
            <a:ext cx="6763874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b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內容預留位置 5" descr="學生在書桌前撰寫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5241" r="5241"/>
          <a:stretch/>
        </p:blipFill>
        <p:spPr>
          <a:xfrm>
            <a:off x="6579601" y="2561074"/>
            <a:ext cx="4853354" cy="361112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F927A36-695F-E77A-35DF-DCE47C36C9CE}"/>
              </a:ext>
            </a:extLst>
          </p:cNvPr>
          <p:cNvSpPr/>
          <p:nvPr/>
        </p:nvSpPr>
        <p:spPr>
          <a:xfrm>
            <a:off x="945689" y="1387599"/>
            <a:ext cx="4888332" cy="143169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簡易的界面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提供了各國的國旗圖示，容易選取自己想要了解的國家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AE268D0C-B056-9297-F375-6092B601D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3674" y="426285"/>
            <a:ext cx="2664651" cy="91046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網站特色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9B9A027-D963-1E3D-6CDB-861880E7B476}"/>
              </a:ext>
            </a:extLst>
          </p:cNvPr>
          <p:cNvSpPr/>
          <p:nvPr/>
        </p:nvSpPr>
        <p:spPr>
          <a:xfrm>
            <a:off x="945688" y="3064054"/>
            <a:ext cx="4888332" cy="143169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食物搭配圖片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各國的特色食物都有參考圖，方便食物的選擇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8654A6-59F3-709D-37B4-522A66F7B56A}"/>
              </a:ext>
            </a:extLst>
          </p:cNvPr>
          <p:cNvSpPr/>
          <p:nvPr/>
        </p:nvSpPr>
        <p:spPr>
          <a:xfrm>
            <a:off x="945688" y="4740510"/>
            <a:ext cx="4888332" cy="143169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提供小測驗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除了更了解每個特色食物外，也能夠加深國家與特色食物的連結。</a:t>
            </a:r>
          </a:p>
        </p:txBody>
      </p:sp>
    </p:spTree>
    <p:extLst>
      <p:ext uri="{BB962C8B-B14F-4D97-AF65-F5344CB8AC3E}">
        <p14:creationId xmlns:p14="http://schemas.microsoft.com/office/powerpoint/2010/main" val="9670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" name="矩形 30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448" y="5717797"/>
            <a:ext cx="4419633" cy="9088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</a:p>
        </p:txBody>
      </p:sp>
      <p:pic>
        <p:nvPicPr>
          <p:cNvPr id="6" name="內容預留位置 5" descr="書籍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1381" r="31381"/>
          <a:stretch/>
        </p:blipFill>
        <p:spPr>
          <a:xfrm>
            <a:off x="8354282" y="1"/>
            <a:ext cx="3837718" cy="685799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983B014-B3CE-66E9-E226-482AAB64E7EB}"/>
              </a:ext>
            </a:extLst>
          </p:cNvPr>
          <p:cNvSpPr/>
          <p:nvPr/>
        </p:nvSpPr>
        <p:spPr>
          <a:xfrm>
            <a:off x="3033381" y="421023"/>
            <a:ext cx="1737671" cy="1102881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</a:p>
        </p:txBody>
      </p:sp>
      <p:sp>
        <p:nvSpPr>
          <p:cNvPr id="12" name="Right Arrow 3">
            <a:extLst>
              <a:ext uri="{FF2B5EF4-FFF2-40B4-BE49-F238E27FC236}">
                <a16:creationId xmlns:a16="http://schemas.microsoft.com/office/drawing/2014/main" id="{61530324-A95E-B2A3-3D1B-51DF99230892}"/>
              </a:ext>
            </a:extLst>
          </p:cNvPr>
          <p:cNvSpPr/>
          <p:nvPr/>
        </p:nvSpPr>
        <p:spPr>
          <a:xfrm rot="5400000">
            <a:off x="3450502" y="1728757"/>
            <a:ext cx="903428" cy="4846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ight Arrow 3">
            <a:extLst>
              <a:ext uri="{FF2B5EF4-FFF2-40B4-BE49-F238E27FC236}">
                <a16:creationId xmlns:a16="http://schemas.microsoft.com/office/drawing/2014/main" id="{5D3C97C2-95C8-BF2C-1112-50D7E78623D9}"/>
              </a:ext>
            </a:extLst>
          </p:cNvPr>
          <p:cNvSpPr/>
          <p:nvPr/>
        </p:nvSpPr>
        <p:spPr>
          <a:xfrm rot="5400000">
            <a:off x="3450502" y="3730522"/>
            <a:ext cx="903428" cy="4846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FA6F2C4-29DC-0377-1784-EB35D18849DC}"/>
              </a:ext>
            </a:extLst>
          </p:cNvPr>
          <p:cNvSpPr/>
          <p:nvPr/>
        </p:nvSpPr>
        <p:spPr>
          <a:xfrm>
            <a:off x="3033381" y="2418243"/>
            <a:ext cx="1737671" cy="1102881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選擇地區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AB419D6-42F6-15FD-190A-86F96B147A1A}"/>
              </a:ext>
            </a:extLst>
          </p:cNvPr>
          <p:cNvSpPr/>
          <p:nvPr/>
        </p:nvSpPr>
        <p:spPr>
          <a:xfrm>
            <a:off x="3033381" y="4407663"/>
            <a:ext cx="1737671" cy="1102881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選擇該地區國家</a:t>
            </a:r>
          </a:p>
        </p:txBody>
      </p:sp>
    </p:spTree>
    <p:extLst>
      <p:ext uri="{BB962C8B-B14F-4D97-AF65-F5344CB8AC3E}">
        <p14:creationId xmlns:p14="http://schemas.microsoft.com/office/powerpoint/2010/main" val="375955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D2628F-683F-4B10-8C95-1C24C4A8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177" y="138822"/>
            <a:ext cx="2691915" cy="1507067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4000" dirty="0">
                <a:solidFill>
                  <a:schemeClr val="bg1"/>
                </a:solidFill>
                <a:latin typeface="+mj-ea"/>
                <a:ea typeface="+mj-ea"/>
              </a:rPr>
              <a:t>專案網址</a:t>
            </a:r>
          </a:p>
        </p:txBody>
      </p:sp>
      <p:sp>
        <p:nvSpPr>
          <p:cNvPr id="21" name="剪去對角線角落矩形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​​ 2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BD4E76-0749-62C0-083C-2B20DCBC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683" y="2838113"/>
            <a:ext cx="4446224" cy="207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https://richrich777.github.io/html_world_introduce/worldfoods.html</a:t>
            </a:r>
            <a:endParaRPr lang="zh-TW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圖片 5" descr="一張含有 美工圖案, 圖解, 圖畫, 圖形 的圖片&#10;&#10;自動產生的描述">
            <a:extLst>
              <a:ext uri="{FF2B5EF4-FFF2-40B4-BE49-F238E27FC236}">
                <a16:creationId xmlns:a16="http://schemas.microsoft.com/office/drawing/2014/main" id="{FD6E59A0-D7B1-C70D-ADA0-3B422D4CD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" y="1952743"/>
            <a:ext cx="5773561" cy="38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2628F-683F-4B10-8C95-1C24C4A8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042" y="138822"/>
            <a:ext cx="2691915" cy="1254003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4000" dirty="0">
                <a:solidFill>
                  <a:schemeClr val="bg1"/>
                </a:solidFill>
                <a:latin typeface="+mj-ea"/>
                <a:ea typeface="+mj-ea"/>
              </a:rPr>
              <a:t>工作分配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D8035E-4491-13B1-91B2-988F72F0B3AF}"/>
              </a:ext>
            </a:extLst>
          </p:cNvPr>
          <p:cNvSpPr txBox="1"/>
          <p:nvPr/>
        </p:nvSpPr>
        <p:spPr>
          <a:xfrm>
            <a:off x="758887" y="1209978"/>
            <a:ext cx="652832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+mn-ea"/>
              </a:rPr>
              <a:t>蔡豐蔚</a:t>
            </a:r>
            <a:endParaRPr lang="en-US" altLang="zh-TW" sz="2800" dirty="0"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</a:rPr>
              <a:t>製作國家頁面</a:t>
            </a:r>
            <a:endParaRPr lang="en-US" altLang="zh-TW" sz="2400" dirty="0"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</a:rPr>
              <a:t>找圖片、資料</a:t>
            </a:r>
            <a:endParaRPr lang="en-US" altLang="zh-TW" sz="2400" dirty="0"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</a:rPr>
              <a:t>小測驗</a:t>
            </a:r>
            <a:r>
              <a:rPr lang="en-US" altLang="zh-TW" sz="2400" dirty="0">
                <a:latin typeface="+mn-ea"/>
              </a:rPr>
              <a:t>(AJAX)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+mn-ea"/>
              </a:rPr>
              <a:t>翁子翔</a:t>
            </a:r>
            <a:endParaRPr lang="en-US" altLang="zh-TW" sz="2800" dirty="0"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</a:rPr>
              <a:t>主頁面與地區選擇排版、框架</a:t>
            </a:r>
            <a:endParaRPr lang="en-US" altLang="zh-TW" sz="2400" dirty="0"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</a:rPr>
              <a:t>網站頁面設計</a:t>
            </a:r>
            <a:r>
              <a:rPr lang="en-US" altLang="zh-TW" sz="2400" dirty="0">
                <a:latin typeface="+mn-ea"/>
              </a:rPr>
              <a:t>(CSS)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圖片 9" descr="一張含有 美工圖案, 卡通, 服裝, 圖解 的圖片&#10;&#10;自動產生的描述">
            <a:extLst>
              <a:ext uri="{FF2B5EF4-FFF2-40B4-BE49-F238E27FC236}">
                <a16:creationId xmlns:a16="http://schemas.microsoft.com/office/drawing/2014/main" id="{E2E09090-3404-EF11-0C37-695550A7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75" y="2237278"/>
            <a:ext cx="5598367" cy="37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0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矩形 87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6BA91D-915C-49E9-BA6D-FB9B677A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1" y="4473679"/>
            <a:ext cx="9552558" cy="1233251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謝謝大家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DB1A8A-4EF6-4157-8A00-84AEDB08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15" y="5686129"/>
            <a:ext cx="9623477" cy="46296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 you!</a:t>
            </a: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1" name="直線接點​​ 90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​​ 91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剪去對角線角落矩形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 descr="裁剪服飾的女孩們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" t="33228" r="15083" b="23430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8184093"/>
      </p:ext>
    </p:extLst>
  </p:cSld>
  <p:clrMapOvr>
    <a:masterClrMapping/>
  </p:clrMapOvr>
</p:sld>
</file>

<file path=ppt/theme/theme1.xml><?xml version="1.0" encoding="utf-8"?>
<a:theme xmlns:a="http://schemas.openxmlformats.org/drawingml/2006/main" name="配量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E76448-B9B5-444F-ABF0-3E2949E5B92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CC082E-8DE3-449F-B604-FF5FA628FB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A93B6D-1597-4D86-B6EB-52CA39D98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切割研究設計</Template>
  <TotalTime>69</TotalTime>
  <Words>158</Words>
  <Application>Microsoft Office PowerPoint</Application>
  <PresentationFormat>寬螢幕</PresentationFormat>
  <Paragraphs>36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JhengHei UI</vt:lpstr>
      <vt:lpstr>微軟正黑體</vt:lpstr>
      <vt:lpstr>標楷體</vt:lpstr>
      <vt:lpstr>Century Gothic</vt:lpstr>
      <vt:lpstr>Wingdings</vt:lpstr>
      <vt:lpstr>Wingdings 3</vt:lpstr>
      <vt:lpstr>配量</vt:lpstr>
      <vt:lpstr>世界特色美食與文化</vt:lpstr>
      <vt:lpstr> </vt:lpstr>
      <vt:lpstr>網站架構</vt:lpstr>
      <vt:lpstr>專案網址</vt:lpstr>
      <vt:lpstr>工作分配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世界特色美食與文化</dc:title>
  <dc:creator>蔚蔚 蔡</dc:creator>
  <cp:lastModifiedBy>豐蔚 蔡</cp:lastModifiedBy>
  <cp:revision>1</cp:revision>
  <dcterms:created xsi:type="dcterms:W3CDTF">2023-12-25T19:34:59Z</dcterms:created>
  <dcterms:modified xsi:type="dcterms:W3CDTF">2023-12-25T20:49:28Z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