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F1C48-56F3-4E4F-9D77-7F32229E77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023CD-CC9B-4EC6-A77B-9A56AEE0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1/22/2019 10:04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16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6A44-9354-43DE-996E-9453FD4D8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E76-658F-4586-A81A-D5C143F8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2FB-6DD1-44C9-B3E4-490DCCAC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49E5-EEEA-4F22-A8CC-DE9376C8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2581-4EA6-4C40-BED1-4981F30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0789-E499-460F-8E4C-44F81EB5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5B44D-C3DD-4C1E-B360-23B7D783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EAEA-1DFB-4CF8-BFAB-94FFAF1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BDC3-4B38-422D-8949-C4C62633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9EE3-ECB2-4498-A4D2-52D448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CEECC-7857-48CF-A29A-601A182F4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10792-5D7A-4BB1-8A45-8D263B7B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E56-2F68-47EC-BA1D-660F952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3EE5-A4F3-4992-B5BA-7EA73488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B922-6152-46F9-8923-6E2F1B7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y view looking up at the camera&#10;&#10;Description generated with high confidence">
            <a:extLst>
              <a:ext uri="{FF2B5EF4-FFF2-40B4-BE49-F238E27FC236}">
                <a16:creationId xmlns:a16="http://schemas.microsoft.com/office/drawing/2014/main" id="{DAA71D16-3EE8-43BC-ACB7-565FEC06C6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"/>
            <a:ext cx="12192000" cy="685732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899085C-4B16-41A5-A2CB-5D4798A0322E}"/>
              </a:ext>
            </a:extLst>
          </p:cNvPr>
          <p:cNvSpPr/>
          <p:nvPr userDrawn="1"/>
        </p:nvSpPr>
        <p:spPr bwMode="white">
          <a:xfrm>
            <a:off x="9160845" y="4476335"/>
            <a:ext cx="2321486" cy="142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</a:t>
            </a:r>
          </a:p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Connect.</a:t>
            </a:r>
          </a:p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Explore.</a:t>
            </a:r>
          </a:p>
        </p:txBody>
      </p:sp>
    </p:spTree>
    <p:extLst>
      <p:ext uri="{BB962C8B-B14F-4D97-AF65-F5344CB8AC3E}">
        <p14:creationId xmlns:p14="http://schemas.microsoft.com/office/powerpoint/2010/main" val="282173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00E-CB0F-4A99-BEFD-55E40D0A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2473-09F9-44AD-B1FD-D6DB5353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9436-674D-4951-BDB2-D8EB383A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159E-60DE-4169-B2F6-23B8008F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55D3-1C89-4B7F-BFB8-F5B6DBF0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8AAF-EC19-49F3-9217-3F475338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75F7-42FE-408A-A08A-D76E3A0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C19F-E0DC-4E71-AC5A-B6644D67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05E8-123D-4193-A171-B7545B14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9949-4DB7-4E0B-8B5D-5839ABDE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B30-215D-4BB4-B267-44F621BB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1E19-A27F-45E4-825E-3A9B054F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6AF6-B190-47E8-85C3-2CEDB8FC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2615-4041-4AE2-B90F-57AE653D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23E8-7B91-44E4-A4B1-7F3FFB86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EBC97-CC40-4124-85B0-E669DFD8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AFE7-081E-40E4-8CD1-FFFA9A5C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035B-52D2-4413-8B35-FD5281858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8780-394F-40AF-81E7-62E8454F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E0F57-1270-411D-9795-6A868E38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26C3C-36BF-46E9-AE68-BCB56CA0D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F543D-AA2C-4B40-81FC-F4B07E08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2791A-094C-4E5B-9672-45516F9A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CC979-8BD9-4F3C-A12A-61DF2DA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323C-D44A-4E6B-A560-D3F69AD3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11ADF-8CBE-4146-BD24-5B97B249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12860-642F-4599-B7D6-B3DFE16B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D00A3-F6FA-4499-9248-EBF93284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7D060-1B9F-4BC1-B3F8-CA0676A5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98968-4A41-4211-A75B-31A107D0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95D70-9CED-4C87-AFC5-87FBEE2D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35B6-C0FB-443D-967D-73D3E0B1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86E-20B1-42A6-B73C-B7340AEF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4C8AD-915D-4EC6-8852-838F35F7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C6A8-4020-46EB-9FC2-53F40405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671C4-6111-4306-92AA-9F23533A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F1BB0-7656-48C8-8DEB-CE18D107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37B1-A053-4E76-9D14-4EAD5D4F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27BF0-FF00-4A3B-8C31-94B477B1E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9987-427F-4BF5-A1E2-CD90CAE3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FF5DD-562F-4587-8074-66B2D7DE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D05A-3D02-452E-8968-4CCD170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0672E-1014-4C89-9E59-D1CB649F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12530-DCB4-4949-977D-7D15CC2A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83E0-2EC9-4740-85CF-18301632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4395-236E-4C4B-8F94-2E247D6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657B-BD18-4137-BA17-7D4AD69CEE2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1676-0DCF-4317-9D18-65D33FB4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573E-340B-4BB0-B6E0-4882DE7AB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04928-0F5A-4725-A164-3CEEC03A4BE0}"/>
              </a:ext>
            </a:extLst>
          </p:cNvPr>
          <p:cNvSpPr txBox="1"/>
          <p:nvPr/>
        </p:nvSpPr>
        <p:spPr>
          <a:xfrm>
            <a:off x="5039266" y="4426367"/>
            <a:ext cx="2355203" cy="30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61">
                <a:solidFill>
                  <a:schemeClr val="bg1"/>
                </a:solidFill>
              </a:rPr>
              <a:t>#</a:t>
            </a:r>
            <a:r>
              <a:rPr lang="en-US" sz="1961" err="1">
                <a:solidFill>
                  <a:schemeClr val="bg1"/>
                </a:solidFill>
              </a:rPr>
              <a:t>Azuredevdays</a:t>
            </a:r>
            <a:endParaRPr lang="en-US" sz="196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84C04-6B5A-47FB-AED6-9A436DE88C4B}"/>
              </a:ext>
            </a:extLst>
          </p:cNvPr>
          <p:cNvSpPr txBox="1"/>
          <p:nvPr/>
        </p:nvSpPr>
        <p:spPr>
          <a:xfrm>
            <a:off x="7344087" y="137920"/>
            <a:ext cx="384257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Content: aka.ms/</a:t>
            </a:r>
            <a:r>
              <a:rPr lang="en-US" sz="2353" dirty="0" err="1">
                <a:solidFill>
                  <a:schemeClr val="bg1"/>
                </a:solidFill>
              </a:rPr>
              <a:t>phldevdays</a:t>
            </a:r>
            <a:endParaRPr lang="en-US" sz="235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948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Gartner</dc:creator>
  <cp:lastModifiedBy>Rich Ross</cp:lastModifiedBy>
  <cp:revision>2</cp:revision>
  <dcterms:created xsi:type="dcterms:W3CDTF">2019-01-08T13:46:37Z</dcterms:created>
  <dcterms:modified xsi:type="dcterms:W3CDTF">2019-01-22T15:05:42Z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dgartne@microsoft.com</vt:lpwstr>
  </property>
  <property fmtid="{D5CDD505-2E9C-101B-9397-08002B2CF9AE}" pid="5" name="MSIP_Label_f42aa342-8706-4288-bd11-ebb85995028c_SetDate">
    <vt:lpwstr>2019-01-08T13:46:55.2865208Z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