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EE7C0-BAC3-4D54-B3FD-B46FE1322D2E}" type="doc">
      <dgm:prSet loTypeId="urn:microsoft.com/office/officeart/2005/8/layout/hList1" loCatId="Inbox" qsTypeId="urn:microsoft.com/office/officeart/2005/8/quickstyle/simple4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576880A5-5778-434A-9B4C-31382AE24198}">
      <dgm:prSet/>
      <dgm:spPr/>
      <dgm:t>
        <a:bodyPr/>
        <a:lstStyle/>
        <a:p>
          <a:r>
            <a:rPr lang="en-US" b="0" i="0"/>
            <a:t>Currently documentation is available for Windows. Soon Mac and Linux will also be supported. </a:t>
          </a:r>
          <a:endParaRPr lang="en-US"/>
        </a:p>
      </dgm:t>
    </dgm:pt>
    <dgm:pt modelId="{D0C798E8-83EF-4AE2-825A-380E129A7419}" type="parTrans" cxnId="{F8703B3A-C6B8-4E2F-A306-80363E14FB2D}">
      <dgm:prSet/>
      <dgm:spPr/>
      <dgm:t>
        <a:bodyPr/>
        <a:lstStyle/>
        <a:p>
          <a:endParaRPr lang="en-US"/>
        </a:p>
      </dgm:t>
    </dgm:pt>
    <dgm:pt modelId="{ED53B05D-B41D-451A-95C0-77A3A6094DED}" type="sibTrans" cxnId="{F8703B3A-C6B8-4E2F-A306-80363E14FB2D}">
      <dgm:prSet/>
      <dgm:spPr/>
      <dgm:t>
        <a:bodyPr/>
        <a:lstStyle/>
        <a:p>
          <a:endParaRPr lang="en-US"/>
        </a:p>
      </dgm:t>
    </dgm:pt>
    <dgm:pt modelId="{937028F3-C36E-4B7A-8EDF-C462E2D567F0}">
      <dgm:prSet/>
      <dgm:spPr/>
      <dgm:t>
        <a:bodyPr/>
        <a:lstStyle/>
        <a:p>
          <a:r>
            <a:rPr lang="en-US" b="0" i="0"/>
            <a:t>Documentation provides step by step guidelines that takes a user from the original manuscript in .docx format to a library of citations in Endnote .enl.</a:t>
          </a:r>
          <a:endParaRPr lang="en-US"/>
        </a:p>
      </dgm:t>
    </dgm:pt>
    <dgm:pt modelId="{B935A403-9CDA-4E10-B042-A6B930DD8516}" type="parTrans" cxnId="{E5E27F72-0A2E-48E6-9656-183E6E1B14E4}">
      <dgm:prSet/>
      <dgm:spPr/>
      <dgm:t>
        <a:bodyPr/>
        <a:lstStyle/>
        <a:p>
          <a:endParaRPr lang="en-US"/>
        </a:p>
      </dgm:t>
    </dgm:pt>
    <dgm:pt modelId="{4D332E55-6588-4338-A056-2BC2825687BD}" type="sibTrans" cxnId="{E5E27F72-0A2E-48E6-9656-183E6E1B14E4}">
      <dgm:prSet/>
      <dgm:spPr/>
      <dgm:t>
        <a:bodyPr/>
        <a:lstStyle/>
        <a:p>
          <a:endParaRPr lang="en-US"/>
        </a:p>
      </dgm:t>
    </dgm:pt>
    <dgm:pt modelId="{2EC7D143-E931-48B1-AE56-7D047EB23077}" type="pres">
      <dgm:prSet presAssocID="{E08EE7C0-BAC3-4D54-B3FD-B46FE1322D2E}" presName="Name0" presStyleCnt="0">
        <dgm:presLayoutVars>
          <dgm:dir/>
          <dgm:animLvl val="lvl"/>
          <dgm:resizeHandles val="exact"/>
        </dgm:presLayoutVars>
      </dgm:prSet>
      <dgm:spPr/>
    </dgm:pt>
    <dgm:pt modelId="{0EE74A85-C2F8-49FF-AA5A-865B1B836601}" type="pres">
      <dgm:prSet presAssocID="{576880A5-5778-434A-9B4C-31382AE24198}" presName="composite" presStyleCnt="0"/>
      <dgm:spPr/>
    </dgm:pt>
    <dgm:pt modelId="{7E0B5737-4445-4EC9-8998-C461B1FCE1E7}" type="pres">
      <dgm:prSet presAssocID="{576880A5-5778-434A-9B4C-31382AE2419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63B29A6-9F61-408A-9F13-4B0C9CB03875}" type="pres">
      <dgm:prSet presAssocID="{576880A5-5778-434A-9B4C-31382AE24198}" presName="desTx" presStyleLbl="alignAccFollowNode1" presStyleIdx="0" presStyleCnt="2">
        <dgm:presLayoutVars>
          <dgm:bulletEnabled val="1"/>
        </dgm:presLayoutVars>
      </dgm:prSet>
      <dgm:spPr/>
    </dgm:pt>
    <dgm:pt modelId="{164F8A13-2DBD-4F91-BD39-46E23E0557A4}" type="pres">
      <dgm:prSet presAssocID="{ED53B05D-B41D-451A-95C0-77A3A6094DED}" presName="space" presStyleCnt="0"/>
      <dgm:spPr/>
    </dgm:pt>
    <dgm:pt modelId="{C751EE08-49D5-4794-8832-E3F9A78F14C7}" type="pres">
      <dgm:prSet presAssocID="{937028F3-C36E-4B7A-8EDF-C462E2D567F0}" presName="composite" presStyleCnt="0"/>
      <dgm:spPr/>
    </dgm:pt>
    <dgm:pt modelId="{10141915-CB87-47ED-A113-5AB16072314A}" type="pres">
      <dgm:prSet presAssocID="{937028F3-C36E-4B7A-8EDF-C462E2D567F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1E6442C-473A-48F6-9B43-52A76E401F1C}" type="pres">
      <dgm:prSet presAssocID="{937028F3-C36E-4B7A-8EDF-C462E2D567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8703B3A-C6B8-4E2F-A306-80363E14FB2D}" srcId="{E08EE7C0-BAC3-4D54-B3FD-B46FE1322D2E}" destId="{576880A5-5778-434A-9B4C-31382AE24198}" srcOrd="0" destOrd="0" parTransId="{D0C798E8-83EF-4AE2-825A-380E129A7419}" sibTransId="{ED53B05D-B41D-451A-95C0-77A3A6094DED}"/>
    <dgm:cxn modelId="{E5E27F72-0A2E-48E6-9656-183E6E1B14E4}" srcId="{E08EE7C0-BAC3-4D54-B3FD-B46FE1322D2E}" destId="{937028F3-C36E-4B7A-8EDF-C462E2D567F0}" srcOrd="1" destOrd="0" parTransId="{B935A403-9CDA-4E10-B042-A6B930DD8516}" sibTransId="{4D332E55-6588-4338-A056-2BC2825687BD}"/>
    <dgm:cxn modelId="{AD8B727D-CD68-41D6-95EE-7AEB6FD0E6A8}" type="presOf" srcId="{E08EE7C0-BAC3-4D54-B3FD-B46FE1322D2E}" destId="{2EC7D143-E931-48B1-AE56-7D047EB23077}" srcOrd="0" destOrd="0" presId="urn:microsoft.com/office/officeart/2005/8/layout/hList1"/>
    <dgm:cxn modelId="{43E39D83-147C-43BD-8E67-EB80A0DA131E}" type="presOf" srcId="{576880A5-5778-434A-9B4C-31382AE24198}" destId="{7E0B5737-4445-4EC9-8998-C461B1FCE1E7}" srcOrd="0" destOrd="0" presId="urn:microsoft.com/office/officeart/2005/8/layout/hList1"/>
    <dgm:cxn modelId="{60C24C96-FFD8-486F-BB98-5F56C9D45694}" type="presOf" srcId="{937028F3-C36E-4B7A-8EDF-C462E2D567F0}" destId="{10141915-CB87-47ED-A113-5AB16072314A}" srcOrd="0" destOrd="0" presId="urn:microsoft.com/office/officeart/2005/8/layout/hList1"/>
    <dgm:cxn modelId="{CE89D517-1EEA-40EF-9177-5AA47059CAAB}" type="presParOf" srcId="{2EC7D143-E931-48B1-AE56-7D047EB23077}" destId="{0EE74A85-C2F8-49FF-AA5A-865B1B836601}" srcOrd="0" destOrd="0" presId="urn:microsoft.com/office/officeart/2005/8/layout/hList1"/>
    <dgm:cxn modelId="{3FC9AC42-CDA1-4A35-8E19-1DE2D5581358}" type="presParOf" srcId="{0EE74A85-C2F8-49FF-AA5A-865B1B836601}" destId="{7E0B5737-4445-4EC9-8998-C461B1FCE1E7}" srcOrd="0" destOrd="0" presId="urn:microsoft.com/office/officeart/2005/8/layout/hList1"/>
    <dgm:cxn modelId="{D7C69E62-F108-4B0D-9F87-8E772F710840}" type="presParOf" srcId="{0EE74A85-C2F8-49FF-AA5A-865B1B836601}" destId="{363B29A6-9F61-408A-9F13-4B0C9CB03875}" srcOrd="1" destOrd="0" presId="urn:microsoft.com/office/officeart/2005/8/layout/hList1"/>
    <dgm:cxn modelId="{C0C6D5DD-D75E-4EC6-8A0B-49E653D98776}" type="presParOf" srcId="{2EC7D143-E931-48B1-AE56-7D047EB23077}" destId="{164F8A13-2DBD-4F91-BD39-46E23E0557A4}" srcOrd="1" destOrd="0" presId="urn:microsoft.com/office/officeart/2005/8/layout/hList1"/>
    <dgm:cxn modelId="{A2A231B7-A526-4F3A-91E7-C975EF6BEE04}" type="presParOf" srcId="{2EC7D143-E931-48B1-AE56-7D047EB23077}" destId="{C751EE08-49D5-4794-8832-E3F9A78F14C7}" srcOrd="2" destOrd="0" presId="urn:microsoft.com/office/officeart/2005/8/layout/hList1"/>
    <dgm:cxn modelId="{CF5D8A01-A79E-4AE4-A60F-6145A1B28C5E}" type="presParOf" srcId="{C751EE08-49D5-4794-8832-E3F9A78F14C7}" destId="{10141915-CB87-47ED-A113-5AB16072314A}" srcOrd="0" destOrd="0" presId="urn:microsoft.com/office/officeart/2005/8/layout/hList1"/>
    <dgm:cxn modelId="{BECFFCAE-6D61-4E10-A873-44AC16018948}" type="presParOf" srcId="{C751EE08-49D5-4794-8832-E3F9A78F14C7}" destId="{81E6442C-473A-48F6-9B43-52A76E401F1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B5737-4445-4EC9-8998-C461B1FCE1E7}">
      <dsp:nvSpPr>
        <dsp:cNvPr id="0" name=""/>
        <dsp:cNvSpPr/>
      </dsp:nvSpPr>
      <dsp:spPr>
        <a:xfrm>
          <a:off x="53" y="275200"/>
          <a:ext cx="5094044" cy="18227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Currently documentation is available for Windows. Soon Mac and Linux will also be supported. </a:t>
          </a:r>
          <a:endParaRPr lang="en-US" sz="2300" kern="1200"/>
        </a:p>
      </dsp:txBody>
      <dsp:txXfrm>
        <a:off x="53" y="275200"/>
        <a:ext cx="5094044" cy="1822740"/>
      </dsp:txXfrm>
    </dsp:sp>
    <dsp:sp modelId="{363B29A6-9F61-408A-9F13-4B0C9CB03875}">
      <dsp:nvSpPr>
        <dsp:cNvPr id="0" name=""/>
        <dsp:cNvSpPr/>
      </dsp:nvSpPr>
      <dsp:spPr>
        <a:xfrm>
          <a:off x="53" y="2097940"/>
          <a:ext cx="5094044" cy="10101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41915-CB87-47ED-A113-5AB16072314A}">
      <dsp:nvSpPr>
        <dsp:cNvPr id="0" name=""/>
        <dsp:cNvSpPr/>
      </dsp:nvSpPr>
      <dsp:spPr>
        <a:xfrm>
          <a:off x="5807264" y="275200"/>
          <a:ext cx="5094044" cy="1822740"/>
        </a:xfrm>
        <a:prstGeom prst="rect">
          <a:avLst/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98000"/>
                <a:lumMod val="114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Documentation provides step by step guidelines that takes a user from the original manuscript in .docx format to a library of citations in Endnote .enl.</a:t>
          </a:r>
          <a:endParaRPr lang="en-US" sz="2300" kern="1200"/>
        </a:p>
      </dsp:txBody>
      <dsp:txXfrm>
        <a:off x="5807264" y="275200"/>
        <a:ext cx="5094044" cy="1822740"/>
      </dsp:txXfrm>
    </dsp:sp>
    <dsp:sp modelId="{81E6442C-473A-48F6-9B43-52A76E401F1C}">
      <dsp:nvSpPr>
        <dsp:cNvPr id="0" name=""/>
        <dsp:cNvSpPr/>
      </dsp:nvSpPr>
      <dsp:spPr>
        <a:xfrm>
          <a:off x="5807264" y="2097940"/>
          <a:ext cx="5094044" cy="1010160"/>
        </a:xfrm>
        <a:prstGeom prst="rect">
          <a:avLst/>
        </a:prstGeom>
        <a:solidFill>
          <a:schemeClr val="accent4">
            <a:tint val="40000"/>
            <a:alpha val="90000"/>
            <a:hueOff val="3137075"/>
            <a:satOff val="-4001"/>
            <a:lumOff val="-1561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3137075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4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46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042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8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6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1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3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8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2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5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2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3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0C871B-3090-41A5-83F1-C29C65C26925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CE3E-468F-4E13-8436-7ECC4493E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93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BCCB-59F0-4A44-B927-C7879E290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EndNote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439AB-4EE9-4787-97BA-E0BF35016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Karen Dsouza and Richard Rodrigues</a:t>
            </a:r>
          </a:p>
          <a:p>
            <a:r>
              <a:rPr lang="en-US" dirty="0"/>
              <a:t>8/8/2017</a:t>
            </a:r>
          </a:p>
        </p:txBody>
      </p:sp>
    </p:spTree>
    <p:extLst>
      <p:ext uri="{BB962C8B-B14F-4D97-AF65-F5344CB8AC3E}">
        <p14:creationId xmlns:p14="http://schemas.microsoft.com/office/powerpoint/2010/main" val="405672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4E6D2-2DED-4AB6-85A5-2896E6D6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EndNote Documentation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310520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319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66DA0-8192-4855-A847-25356DF4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BF8A-E760-4836-A333-7091FA53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 unique identifies in the manuscript must be contained within curly brackets: {}</a:t>
            </a:r>
          </a:p>
          <a:p>
            <a:pPr>
              <a:lnSpc>
                <a:spcPct val="90000"/>
              </a:lnSpc>
            </a:pPr>
            <a:r>
              <a:rPr lang="en-US" sz="1400"/>
              <a:t>The following formats are supported: 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For DOI: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{DOI: 10.12688/f1000research.9708.1}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{10.1007/BF00132885}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For PMID: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{PMID: 20495574}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{5378626}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For PMCID: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{PMCID: PMC4237593}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{PMC3819307}</a:t>
            </a:r>
          </a:p>
          <a:p>
            <a:pPr lvl="1"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Citations may be listed next to each other like such: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“Notice how adjacent citations are not separated by spaces or commas {DOI: 10.12688/f1000research.9708.1}{PMCID: PMC4237593}.”</a:t>
            </a:r>
          </a:p>
          <a:p>
            <a:pPr lvl="1">
              <a:lnSpc>
                <a:spcPct val="9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28027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150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EndNote Project</vt:lpstr>
      <vt:lpstr>EndNote Documentation</vt:lpstr>
      <vt:lpstr>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EndNote Project</dc:title>
  <dc:creator>Karen DSouza</dc:creator>
  <cp:lastModifiedBy>Karen DSouza</cp:lastModifiedBy>
  <cp:revision>2</cp:revision>
  <dcterms:created xsi:type="dcterms:W3CDTF">2017-08-08T04:04:55Z</dcterms:created>
  <dcterms:modified xsi:type="dcterms:W3CDTF">2017-08-08T04:21:04Z</dcterms:modified>
</cp:coreProperties>
</file>