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9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Fira Sans Condensed" panose="020B0503050000020004" pitchFamily="34" charset="0"/>
      <p:regular r:id="rId40"/>
      <p:bold r:id="rId41"/>
      <p:italic r:id="rId42"/>
      <p:boldItalic r:id="rId43"/>
    </p:embeddedFont>
    <p:embeddedFont>
      <p:font typeface="Fira Sans Extra Condensed" panose="020B0503050000020004" pitchFamily="34" charset="0"/>
      <p:regular r:id="rId44"/>
      <p:bold r:id="rId45"/>
      <p:italic r:id="rId46"/>
      <p:boldItalic r:id="rId47"/>
    </p:embeddedFont>
    <p:embeddedFont>
      <p:font typeface="Kumbh Sans" panose="020B0604020202020204" charset="0"/>
      <p:regular r:id="rId48"/>
      <p:bold r:id="rId49"/>
    </p:embeddedFont>
    <p:embeddedFont>
      <p:font typeface="Proxima Nova" panose="020B0604020202020204" charset="0"/>
      <p:regular r:id="rId50"/>
      <p:bold r:id="rId51"/>
      <p:italic r:id="rId52"/>
      <p:boldItalic r:id="rId53"/>
    </p:embeddedFont>
    <p:embeddedFont>
      <p:font typeface="Proxima Nova Semibold" panose="020B0604020202020204" charset="0"/>
      <p:regular r:id="rId54"/>
      <p:bold r:id="rId55"/>
      <p:boldItalic r:id="rId56"/>
    </p:embeddedFont>
    <p:embeddedFont>
      <p:font typeface="Yeseva One" panose="020B060402020202020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E0C59-C9E4-4495-B375-362DB1AA8E10}">
  <a:tblStyle styleId="{D4CE0C59-C9E4-4495-B375-362DB1AA8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fed2d86c8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fed2d86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1fed2d86c8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1fed2d86c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11fed2d86c8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11fed2d86c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1fed2d86c8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1fed2d86c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1fed2d86c8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1fed2d86c8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11fed2d86c8_1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11fed2d86c8_1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1fed2d86c8_1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1fed2d86c8_1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11fed2d86c8_1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11fed2d86c8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11fed2d86c8_1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11fed2d86c8_1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1fed2d86c8_1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1fed2d86c8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693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g135a1632ad4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135a1632ad4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1fed2d86c8_1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1fed2d86c8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2714" name="Google Shape;2714;g11fed2d86c8_1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5" name="Google Shape;2715;g11fed2d86c8_1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7"/>
        <p:cNvGrpSpPr/>
        <p:nvPr/>
      </p:nvGrpSpPr>
      <p:grpSpPr>
        <a:xfrm>
          <a:off x="0" y="0"/>
          <a:ext cx="0" cy="0"/>
          <a:chOff x="0" y="0"/>
          <a:chExt cx="0" cy="0"/>
        </a:xfrm>
      </p:grpSpPr>
      <p:sp>
        <p:nvSpPr>
          <p:cNvPr id="2778" name="Google Shape;2778;g11fed2d86c8_1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9" name="Google Shape;2779;g11fed2d86c8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135a1632a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135a1632a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135a1632ad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135a1632a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9"/>
        <p:cNvGrpSpPr/>
        <p:nvPr/>
      </p:nvGrpSpPr>
      <p:grpSpPr>
        <a:xfrm>
          <a:off x="0" y="0"/>
          <a:ext cx="0" cy="0"/>
          <a:chOff x="0" y="0"/>
          <a:chExt cx="0" cy="0"/>
        </a:xfrm>
      </p:grpSpPr>
      <p:sp>
        <p:nvSpPr>
          <p:cNvPr id="3110" name="Google Shape;3110;g135a1632ad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1" name="Google Shape;3111;g135a1632ad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2"/>
        <p:cNvGrpSpPr/>
        <p:nvPr/>
      </p:nvGrpSpPr>
      <p:grpSpPr>
        <a:xfrm>
          <a:off x="0" y="0"/>
          <a:ext cx="0" cy="0"/>
          <a:chOff x="0" y="0"/>
          <a:chExt cx="0" cy="0"/>
        </a:xfrm>
      </p:grpSpPr>
      <p:sp>
        <p:nvSpPr>
          <p:cNvPr id="3193" name="Google Shape;3193;g135a1632ad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4" name="Google Shape;3194;g135a1632a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1fed2d86c8_1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1fed2d86c8_1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35a1632ad4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35a1632ad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7"/>
        <p:cNvGrpSpPr/>
        <p:nvPr/>
      </p:nvGrpSpPr>
      <p:grpSpPr>
        <a:xfrm>
          <a:off x="0" y="0"/>
          <a:ext cx="0" cy="0"/>
          <a:chOff x="0" y="0"/>
          <a:chExt cx="0" cy="0"/>
        </a:xfrm>
      </p:grpSpPr>
      <p:sp>
        <p:nvSpPr>
          <p:cNvPr id="3668" name="Google Shape;3668;g135a1632ad4_0_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9" name="Google Shape;3669;g135a1632ad4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6"/>
        <p:cNvGrpSpPr/>
        <p:nvPr/>
      </p:nvGrpSpPr>
      <p:grpSpPr>
        <a:xfrm>
          <a:off x="0" y="0"/>
          <a:ext cx="0" cy="0"/>
          <a:chOff x="0" y="0"/>
          <a:chExt cx="0" cy="0"/>
        </a:xfrm>
      </p:grpSpPr>
      <p:sp>
        <p:nvSpPr>
          <p:cNvPr id="3717" name="Google Shape;3717;g135a1632ad4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8" name="Google Shape;3718;g135a1632ad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5"/>
        <p:cNvGrpSpPr/>
        <p:nvPr/>
      </p:nvGrpSpPr>
      <p:grpSpPr>
        <a:xfrm>
          <a:off x="0" y="0"/>
          <a:ext cx="0" cy="0"/>
          <a:chOff x="0" y="0"/>
          <a:chExt cx="0" cy="0"/>
        </a:xfrm>
      </p:grpSpPr>
      <p:sp>
        <p:nvSpPr>
          <p:cNvPr id="3896" name="Google Shape;3896;g76c1097f31c4687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7" name="Google Shape;3897;g76c1097f31c468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5"/>
        <p:cNvGrpSpPr/>
        <p:nvPr/>
      </p:nvGrpSpPr>
      <p:grpSpPr>
        <a:xfrm>
          <a:off x="0" y="0"/>
          <a:ext cx="0" cy="0"/>
          <a:chOff x="0" y="0"/>
          <a:chExt cx="0" cy="0"/>
        </a:xfrm>
      </p:grpSpPr>
      <p:sp>
        <p:nvSpPr>
          <p:cNvPr id="3946" name="Google Shape;3946;g76c1097f31c46873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7" name="Google Shape;3947;g76c1097f31c46873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e9f3193e8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e9f3193e8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e9f3193e8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e9f3193e8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7"/>
        <p:cNvGrpSpPr/>
        <p:nvPr/>
      </p:nvGrpSpPr>
      <p:grpSpPr>
        <a:xfrm>
          <a:off x="0" y="0"/>
          <a:ext cx="0" cy="0"/>
          <a:chOff x="0" y="0"/>
          <a:chExt cx="0" cy="0"/>
        </a:xfrm>
      </p:grpSpPr>
      <p:sp>
        <p:nvSpPr>
          <p:cNvPr id="3998" name="Google Shape;3998;ge9f3193e8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9" name="Google Shape;3999;ge9f3193e8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9f3193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9f3193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3227e36c8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3227e36c8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3227e36c8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3227e36c8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1fed2d86c8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1fed2d86c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fed2d86c8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fed2d86c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11fed2d86c8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11fed2d86c8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3030875"/>
            <a:ext cx="9143958" cy="2112614"/>
            <a:chOff x="0" y="3030900"/>
            <a:chExt cx="9143958" cy="2112614"/>
          </a:xfrm>
        </p:grpSpPr>
        <p:sp>
          <p:nvSpPr>
            <p:cNvPr id="10" name="Google Shape;10;p2"/>
            <p:cNvSpPr/>
            <p:nvPr/>
          </p:nvSpPr>
          <p:spPr>
            <a:xfrm>
              <a:off x="2220593"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73206"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78850"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58257"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31463"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8524"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rot="-539">
            <a:off x="628650" y="4178917"/>
            <a:ext cx="38292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6000" b="0">
                <a:solidFill>
                  <a:schemeClr val="accent5"/>
                </a:solidFill>
              </a:defRPr>
            </a:lvl1pPr>
            <a:lvl2pPr lvl="1"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2pPr>
            <a:lvl3pPr lvl="2"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3pPr>
            <a:lvl4pPr lvl="3"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4pPr>
            <a:lvl5pPr lvl="4"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5pPr>
            <a:lvl6pPr lvl="5"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6pPr>
            <a:lvl7pPr lvl="6"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7pPr>
            <a:lvl8pPr lvl="7"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8pPr>
            <a:lvl9pPr lvl="8"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7" name="Google Shape;27;p4"/>
          <p:cNvSpPr txBox="1">
            <a:spLocks noGrp="1"/>
          </p:cNvSpPr>
          <p:nvPr>
            <p:ph type="body" idx="1"/>
          </p:nvPr>
        </p:nvSpPr>
        <p:spPr>
          <a:xfrm>
            <a:off x="457200" y="1404125"/>
            <a:ext cx="8238900" cy="2682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a:solidFill>
                  <a:schemeClr val="accent6"/>
                </a:solidFill>
              </a:defRPr>
            </a:lvl1pPr>
            <a:lvl2pPr marL="914400" lvl="1" indent="-317500" rtl="0">
              <a:lnSpc>
                <a:spcPct val="115000"/>
              </a:lnSpc>
              <a:spcBef>
                <a:spcPts val="0"/>
              </a:spcBef>
              <a:spcAft>
                <a:spcPts val="0"/>
              </a:spcAft>
              <a:buClr>
                <a:schemeClr val="accent2"/>
              </a:buClr>
              <a:buSzPts val="1400"/>
              <a:buChar char="●"/>
              <a:defRPr>
                <a:solidFill>
                  <a:schemeClr val="accent6"/>
                </a:solidFill>
              </a:defRPr>
            </a:lvl2pPr>
            <a:lvl3pPr marL="1371600" lvl="2" indent="-317500" rtl="0">
              <a:lnSpc>
                <a:spcPct val="115000"/>
              </a:lnSpc>
              <a:spcBef>
                <a:spcPts val="0"/>
              </a:spcBef>
              <a:spcAft>
                <a:spcPts val="0"/>
              </a:spcAft>
              <a:buClr>
                <a:schemeClr val="accent6"/>
              </a:buClr>
              <a:buSzPts val="1400"/>
              <a:buChar char="■"/>
              <a:defRPr>
                <a:solidFill>
                  <a:schemeClr val="accent6"/>
                </a:solidFill>
              </a:defRPr>
            </a:lvl3pPr>
            <a:lvl4pPr marL="1828800" lvl="3" indent="-317500" rtl="0">
              <a:lnSpc>
                <a:spcPct val="115000"/>
              </a:lnSpc>
              <a:spcBef>
                <a:spcPts val="1600"/>
              </a:spcBef>
              <a:spcAft>
                <a:spcPts val="0"/>
              </a:spcAft>
              <a:buClr>
                <a:schemeClr val="accent6"/>
              </a:buClr>
              <a:buSzPts val="1400"/>
              <a:buChar char="●"/>
              <a:defRPr>
                <a:solidFill>
                  <a:schemeClr val="accent6"/>
                </a:solidFill>
              </a:defRPr>
            </a:lvl4pPr>
            <a:lvl5pPr marL="2286000" lvl="4" indent="-317500" rtl="0">
              <a:lnSpc>
                <a:spcPct val="115000"/>
              </a:lnSpc>
              <a:spcBef>
                <a:spcPts val="1600"/>
              </a:spcBef>
              <a:spcAft>
                <a:spcPts val="0"/>
              </a:spcAft>
              <a:buClr>
                <a:schemeClr val="accent6"/>
              </a:buClr>
              <a:buSzPts val="1400"/>
              <a:buChar char="○"/>
              <a:defRPr>
                <a:solidFill>
                  <a:schemeClr val="accent6"/>
                </a:solidFill>
              </a:defRPr>
            </a:lvl5pPr>
            <a:lvl6pPr marL="2743200" lvl="5" indent="-317500" rtl="0">
              <a:lnSpc>
                <a:spcPct val="115000"/>
              </a:lnSpc>
              <a:spcBef>
                <a:spcPts val="1600"/>
              </a:spcBef>
              <a:spcAft>
                <a:spcPts val="0"/>
              </a:spcAft>
              <a:buClr>
                <a:schemeClr val="accent6"/>
              </a:buClr>
              <a:buSzPts val="1400"/>
              <a:buChar char="■"/>
              <a:defRPr>
                <a:solidFill>
                  <a:schemeClr val="accent6"/>
                </a:solidFill>
              </a:defRPr>
            </a:lvl6pPr>
            <a:lvl7pPr marL="3200400" lvl="6" indent="-317500" rtl="0">
              <a:lnSpc>
                <a:spcPct val="115000"/>
              </a:lnSpc>
              <a:spcBef>
                <a:spcPts val="1600"/>
              </a:spcBef>
              <a:spcAft>
                <a:spcPts val="0"/>
              </a:spcAft>
              <a:buClr>
                <a:schemeClr val="accent6"/>
              </a:buClr>
              <a:buSzPts val="1400"/>
              <a:buChar char="●"/>
              <a:defRPr>
                <a:solidFill>
                  <a:schemeClr val="accent6"/>
                </a:solidFill>
              </a:defRPr>
            </a:lvl7pPr>
            <a:lvl8pPr marL="3657600" lvl="7" indent="-317500" rtl="0">
              <a:lnSpc>
                <a:spcPct val="115000"/>
              </a:lnSpc>
              <a:spcBef>
                <a:spcPts val="1600"/>
              </a:spcBef>
              <a:spcAft>
                <a:spcPts val="0"/>
              </a:spcAft>
              <a:buClr>
                <a:schemeClr val="accent6"/>
              </a:buClr>
              <a:buSzPts val="1400"/>
              <a:buChar char="○"/>
              <a:defRPr>
                <a:solidFill>
                  <a:schemeClr val="accent6"/>
                </a:solidFill>
              </a:defRPr>
            </a:lvl8pPr>
            <a:lvl9pPr marL="4114800" lvl="8" indent="-317500" rtl="0">
              <a:lnSpc>
                <a:spcPct val="115000"/>
              </a:lnSpc>
              <a:spcBef>
                <a:spcPts val="1600"/>
              </a:spcBef>
              <a:spcAft>
                <a:spcPts val="1600"/>
              </a:spcAft>
              <a:buClr>
                <a:schemeClr val="accent6"/>
              </a:buClr>
              <a:buSzPts val="1400"/>
              <a:buChar char="■"/>
              <a:defRPr>
                <a:solidFill>
                  <a:schemeClr val="accent6"/>
                </a:solidFill>
              </a:defRPr>
            </a:lvl9pPr>
          </a:lstStyle>
          <a:p>
            <a:endParaRPr/>
          </a:p>
        </p:txBody>
      </p:sp>
      <p:sp>
        <p:nvSpPr>
          <p:cNvPr id="28" name="Google Shape;28;p4"/>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988700"/>
            <a:ext cx="2907600" cy="56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1" name="Google Shape;31;p5"/>
          <p:cNvSpPr txBox="1">
            <a:spLocks noGrp="1"/>
          </p:cNvSpPr>
          <p:nvPr>
            <p:ph type="subTitle" idx="2"/>
          </p:nvPr>
        </p:nvSpPr>
        <p:spPr>
          <a:xfrm>
            <a:off x="4945650" y="29887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2" name="Google Shape;32;p5"/>
          <p:cNvSpPr txBox="1">
            <a:spLocks noGrp="1"/>
          </p:cNvSpPr>
          <p:nvPr>
            <p:ph type="subTitle" idx="3"/>
          </p:nvPr>
        </p:nvSpPr>
        <p:spPr>
          <a:xfrm>
            <a:off x="1290763"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45638"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5"/>
        <p:cNvGrpSpPr/>
        <p:nvPr/>
      </p:nvGrpSpPr>
      <p:grpSpPr>
        <a:xfrm>
          <a:off x="0" y="0"/>
          <a:ext cx="0" cy="0"/>
          <a:chOff x="0" y="0"/>
          <a:chExt cx="0" cy="0"/>
        </a:xfrm>
      </p:grpSpPr>
      <p:sp>
        <p:nvSpPr>
          <p:cNvPr id="36" name="Google Shape;36;p6"/>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2400" y="540000"/>
            <a:ext cx="7708500" cy="6309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800"/>
              <a:buNone/>
              <a:defRPr sz="3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080275"/>
            <a:ext cx="8238900" cy="365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
        <p:nvSpPr>
          <p:cNvPr id="7" name="Google Shape;7;p1"/>
          <p:cNvSpPr txBox="1">
            <a:spLocks noGrp="1"/>
          </p:cNvSpPr>
          <p:nvPr>
            <p:ph type="title"/>
          </p:nvPr>
        </p:nvSpPr>
        <p:spPr>
          <a:xfrm>
            <a:off x="722400" y="540000"/>
            <a:ext cx="7708500" cy="630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Yeseva One"/>
              <a:buNone/>
              <a:defRPr sz="2800" b="1">
                <a:solidFill>
                  <a:schemeClr val="dk1"/>
                </a:solidFill>
                <a:latin typeface="Yeseva One"/>
                <a:ea typeface="Yeseva One"/>
                <a:cs typeface="Yeseva One"/>
                <a:sym typeface="Yeseva One"/>
              </a:defRPr>
            </a:lvl1pPr>
            <a:lvl2pPr lvl="1"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9">
          <p15:clr>
            <a:srgbClr val="EA4335"/>
          </p15:clr>
        </p15:guide>
        <p15:guide id="2" pos="288">
          <p15:clr>
            <a:srgbClr val="EA4335"/>
          </p15:clr>
        </p15:guide>
        <p15:guide id="3" orient="horz" pos="2984">
          <p15:clr>
            <a:srgbClr val="EA4335"/>
          </p15:clr>
        </p15:guide>
        <p15:guide id="4" pos="5478">
          <p15:clr>
            <a:srgbClr val="EA4335"/>
          </p15:clr>
        </p15:guide>
        <p15:guide id="5" orient="horz" pos="1620">
          <p15:clr>
            <a:srgbClr val="EA4335"/>
          </p15:clr>
        </p15:guide>
        <p15:guide id="6" pos="2880">
          <p15:clr>
            <a:srgbClr val="EA4335"/>
          </p15:clr>
        </p15:guide>
        <p15:guide id="7" orient="horz" pos="86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lygpOLIEQkTJjuUy-HWG4WdOtt9S9wYaqxhF-A4vfGY/copy#gid=0"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slidesgo.com/theme/luxury-cinema-theater-pitch-deck"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56" name="Google Shape;156;p15"/>
          <p:cNvSpPr txBox="1">
            <a:spLocks noGrp="1"/>
          </p:cNvSpPr>
          <p:nvPr>
            <p:ph type="subTitle" idx="1"/>
          </p:nvPr>
        </p:nvSpPr>
        <p:spPr>
          <a:xfrm rot="-539">
            <a:off x="2704250" y="4353666"/>
            <a:ext cx="38292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Rich Seiler</a:t>
            </a:r>
            <a:endParaRPr dirty="0"/>
          </a:p>
        </p:txBody>
      </p:sp>
      <p:sp>
        <p:nvSpPr>
          <p:cNvPr id="157" name="Google Shape;157;p15"/>
          <p:cNvSpPr txBox="1">
            <a:spLocks noGrp="1"/>
          </p:cNvSpPr>
          <p:nvPr>
            <p:ph type="ctrTitle"/>
          </p:nvPr>
        </p:nvSpPr>
        <p:spPr>
          <a:xfrm>
            <a:off x="571281" y="976774"/>
            <a:ext cx="7992490" cy="215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Rockbuster Stealth</a:t>
            </a:r>
            <a:br>
              <a:rPr lang="en"/>
            </a:br>
            <a:r>
              <a:rPr lang="en"/>
              <a:t>data </a:t>
            </a:r>
            <a:r>
              <a:rPr lang="en" dirty="0"/>
              <a:t>analysis</a:t>
            </a:r>
            <a:endParaRPr sz="5400" dirty="0">
              <a:latin typeface="Yeseva One"/>
              <a:ea typeface="Yeseva One"/>
              <a:cs typeface="Yeseva One"/>
              <a:sym typeface="Yeseva One"/>
            </a:endParaRPr>
          </a:p>
        </p:txBody>
      </p:sp>
      <p:cxnSp>
        <p:nvCxnSpPr>
          <p:cNvPr id="158" name="Google Shape;158;p15"/>
          <p:cNvCxnSpPr/>
          <p:nvPr/>
        </p:nvCxnSpPr>
        <p:spPr>
          <a:xfrm>
            <a:off x="2350725" y="4073590"/>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68" name="Google Shape;168;p15"/>
          <p:cNvGrpSpPr/>
          <p:nvPr/>
        </p:nvGrpSpPr>
        <p:grpSpPr>
          <a:xfrm>
            <a:off x="8422675" y="4178625"/>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895850" y="428723"/>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5144670" y="197089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4038373" y="3978100"/>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5" cy="3623773"/>
            <a:chOff x="428167" y="585475"/>
            <a:chExt cx="8400465" cy="3623773"/>
          </a:xfrm>
        </p:grpSpPr>
        <p:sp>
          <p:nvSpPr>
            <p:cNvPr id="221" name="Google Shape;221;p15"/>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4542971" y="40349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538038" y="24759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7509998" y="2297815"/>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5638861" y="691315"/>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23"/>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1240" name="Google Shape;1240;p23"/>
          <p:cNvSpPr txBox="1"/>
          <p:nvPr/>
        </p:nvSpPr>
        <p:spPr>
          <a:xfrm>
            <a:off x="2299100" y="1371600"/>
            <a:ext cx="20823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COMPETITOR A</a:t>
            </a:r>
            <a:endParaRPr sz="1800">
              <a:solidFill>
                <a:srgbClr val="F7E7C6"/>
              </a:solidFill>
              <a:latin typeface="Yeseva One"/>
              <a:ea typeface="Yeseva One"/>
              <a:cs typeface="Yeseva One"/>
              <a:sym typeface="Yeseva One"/>
            </a:endParaRPr>
          </a:p>
        </p:txBody>
      </p:sp>
      <p:sp>
        <p:nvSpPr>
          <p:cNvPr id="1241" name="Google Shape;1241;p23"/>
          <p:cNvSpPr/>
          <p:nvPr/>
        </p:nvSpPr>
        <p:spPr>
          <a:xfrm>
            <a:off x="2436100" y="1902875"/>
            <a:ext cx="1808400" cy="2833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2531150" y="1990725"/>
            <a:ext cx="1618200" cy="26580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243" name="Google Shape;1243;p23"/>
          <p:cNvSpPr/>
          <p:nvPr/>
        </p:nvSpPr>
        <p:spPr>
          <a:xfrm>
            <a:off x="4908625" y="1902875"/>
            <a:ext cx="1808400" cy="2833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5003675" y="1990725"/>
            <a:ext cx="1618200" cy="26580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245" name="Google Shape;1245;p23"/>
          <p:cNvSpPr txBox="1"/>
          <p:nvPr/>
        </p:nvSpPr>
        <p:spPr>
          <a:xfrm>
            <a:off x="4796600" y="1371600"/>
            <a:ext cx="20325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COMPETITOR B</a:t>
            </a:r>
            <a:endParaRPr sz="1800">
              <a:solidFill>
                <a:srgbClr val="F7E7C6"/>
              </a:solidFill>
              <a:latin typeface="Yeseva One"/>
              <a:ea typeface="Yeseva One"/>
              <a:cs typeface="Yeseva One"/>
              <a:sym typeface="Yeseva One"/>
            </a:endParaRPr>
          </a:p>
        </p:txBody>
      </p:sp>
      <p:grpSp>
        <p:nvGrpSpPr>
          <p:cNvPr id="1246" name="Google Shape;1246;p23"/>
          <p:cNvGrpSpPr/>
          <p:nvPr/>
        </p:nvGrpSpPr>
        <p:grpSpPr>
          <a:xfrm>
            <a:off x="457188" y="2032775"/>
            <a:ext cx="3692263" cy="630900"/>
            <a:chOff x="457188" y="2032775"/>
            <a:chExt cx="3692263" cy="630900"/>
          </a:xfrm>
        </p:grpSpPr>
        <p:sp>
          <p:nvSpPr>
            <p:cNvPr id="1247" name="Google Shape;1247;p23"/>
            <p:cNvSpPr txBox="1"/>
            <p:nvPr/>
          </p:nvSpPr>
          <p:spPr>
            <a:xfrm>
              <a:off x="2531250" y="21205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SATURN</a:t>
              </a:r>
              <a:endParaRPr sz="1800">
                <a:solidFill>
                  <a:schemeClr val="accent6"/>
                </a:solidFill>
                <a:latin typeface="Yeseva One"/>
                <a:ea typeface="Yeseva One"/>
                <a:cs typeface="Yeseva One"/>
                <a:sym typeface="Yeseva One"/>
              </a:endParaRPr>
            </a:p>
          </p:txBody>
        </p:sp>
        <p:sp>
          <p:nvSpPr>
            <p:cNvPr id="1248" name="Google Shape;1248;p23"/>
            <p:cNvSpPr txBox="1"/>
            <p:nvPr/>
          </p:nvSpPr>
          <p:spPr>
            <a:xfrm>
              <a:off x="457188" y="2032775"/>
              <a:ext cx="1866900" cy="63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Saturn</a:t>
              </a:r>
              <a:r>
                <a:rPr lang="en">
                  <a:solidFill>
                    <a:srgbClr val="F7E7C6"/>
                  </a:solidFill>
                  <a:latin typeface="Kumbh Sans"/>
                  <a:ea typeface="Kumbh Sans"/>
                  <a:cs typeface="Kumbh Sans"/>
                  <a:sym typeface="Kumbh Sans"/>
                </a:rPr>
                <a:t> is a gas giant with several rings</a:t>
              </a:r>
              <a:endParaRPr b="1">
                <a:solidFill>
                  <a:srgbClr val="F7E7C6"/>
                </a:solidFill>
                <a:latin typeface="Kumbh Sans"/>
                <a:ea typeface="Kumbh Sans"/>
                <a:cs typeface="Kumbh Sans"/>
                <a:sym typeface="Kumbh Sans"/>
              </a:endParaRPr>
            </a:p>
          </p:txBody>
        </p:sp>
      </p:grpSp>
      <p:grpSp>
        <p:nvGrpSpPr>
          <p:cNvPr id="1249" name="Google Shape;1249;p23"/>
          <p:cNvGrpSpPr/>
          <p:nvPr/>
        </p:nvGrpSpPr>
        <p:grpSpPr>
          <a:xfrm>
            <a:off x="457188" y="2680475"/>
            <a:ext cx="3692263" cy="630900"/>
            <a:chOff x="457188" y="2680475"/>
            <a:chExt cx="3692263" cy="630900"/>
          </a:xfrm>
        </p:grpSpPr>
        <p:sp>
          <p:nvSpPr>
            <p:cNvPr id="1250" name="Google Shape;1250;p23"/>
            <p:cNvSpPr txBox="1"/>
            <p:nvPr/>
          </p:nvSpPr>
          <p:spPr>
            <a:xfrm>
              <a:off x="2531250" y="27682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JUPITER</a:t>
              </a:r>
              <a:endParaRPr sz="1800">
                <a:solidFill>
                  <a:schemeClr val="accent6"/>
                </a:solidFill>
                <a:latin typeface="Yeseva One"/>
                <a:ea typeface="Yeseva One"/>
                <a:cs typeface="Yeseva One"/>
                <a:sym typeface="Yeseva One"/>
              </a:endParaRPr>
            </a:p>
          </p:txBody>
        </p:sp>
        <p:sp>
          <p:nvSpPr>
            <p:cNvPr id="1251" name="Google Shape;1251;p23"/>
            <p:cNvSpPr txBox="1"/>
            <p:nvPr/>
          </p:nvSpPr>
          <p:spPr>
            <a:xfrm>
              <a:off x="457188" y="2680475"/>
              <a:ext cx="1866900" cy="63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rgbClr val="F7E7C6"/>
                  </a:solidFill>
                  <a:latin typeface="Kumbh Sans"/>
                  <a:ea typeface="Kumbh Sans"/>
                  <a:cs typeface="Kumbh Sans"/>
                  <a:sym typeface="Kumbh Sans"/>
                </a:rPr>
                <a:t> is the biggest planet</a:t>
              </a:r>
              <a:endParaRPr b="1">
                <a:solidFill>
                  <a:srgbClr val="F7E7C6"/>
                </a:solidFill>
                <a:latin typeface="Kumbh Sans"/>
                <a:ea typeface="Kumbh Sans"/>
                <a:cs typeface="Kumbh Sans"/>
                <a:sym typeface="Kumbh Sans"/>
              </a:endParaRPr>
            </a:p>
          </p:txBody>
        </p:sp>
      </p:grpSp>
      <p:grpSp>
        <p:nvGrpSpPr>
          <p:cNvPr id="1252" name="Google Shape;1252;p23"/>
          <p:cNvGrpSpPr/>
          <p:nvPr/>
        </p:nvGrpSpPr>
        <p:grpSpPr>
          <a:xfrm>
            <a:off x="457188" y="3328175"/>
            <a:ext cx="3692263" cy="630900"/>
            <a:chOff x="457188" y="3328175"/>
            <a:chExt cx="3692263" cy="630900"/>
          </a:xfrm>
        </p:grpSpPr>
        <p:sp>
          <p:nvSpPr>
            <p:cNvPr id="1253" name="Google Shape;1253;p23"/>
            <p:cNvSpPr txBox="1"/>
            <p:nvPr/>
          </p:nvSpPr>
          <p:spPr>
            <a:xfrm>
              <a:off x="2531250" y="34159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PLUTO</a:t>
              </a:r>
              <a:endParaRPr sz="1800">
                <a:solidFill>
                  <a:schemeClr val="accent6"/>
                </a:solidFill>
                <a:latin typeface="Yeseva One"/>
                <a:ea typeface="Yeseva One"/>
                <a:cs typeface="Yeseva One"/>
                <a:sym typeface="Yeseva One"/>
              </a:endParaRPr>
            </a:p>
          </p:txBody>
        </p:sp>
        <p:sp>
          <p:nvSpPr>
            <p:cNvPr id="1254" name="Google Shape;1254;p23"/>
            <p:cNvSpPr txBox="1"/>
            <p:nvPr/>
          </p:nvSpPr>
          <p:spPr>
            <a:xfrm>
              <a:off x="457188" y="3328175"/>
              <a:ext cx="1866900" cy="63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Pluto </a:t>
              </a:r>
              <a:r>
                <a:rPr lang="en">
                  <a:solidFill>
                    <a:srgbClr val="F7E7C6"/>
                  </a:solidFill>
                  <a:latin typeface="Kumbh Sans"/>
                  <a:ea typeface="Kumbh Sans"/>
                  <a:cs typeface="Kumbh Sans"/>
                  <a:sym typeface="Kumbh Sans"/>
                </a:rPr>
                <a:t>is considered a dwarf planet</a:t>
              </a:r>
              <a:endParaRPr b="1">
                <a:solidFill>
                  <a:srgbClr val="F7E7C6"/>
                </a:solidFill>
                <a:latin typeface="Kumbh Sans"/>
                <a:ea typeface="Kumbh Sans"/>
                <a:cs typeface="Kumbh Sans"/>
                <a:sym typeface="Kumbh Sans"/>
              </a:endParaRPr>
            </a:p>
          </p:txBody>
        </p:sp>
      </p:grpSp>
      <p:grpSp>
        <p:nvGrpSpPr>
          <p:cNvPr id="1255" name="Google Shape;1255;p23"/>
          <p:cNvGrpSpPr/>
          <p:nvPr/>
        </p:nvGrpSpPr>
        <p:grpSpPr>
          <a:xfrm>
            <a:off x="457188" y="3975875"/>
            <a:ext cx="3692263" cy="630900"/>
            <a:chOff x="457188" y="3975875"/>
            <a:chExt cx="3692263" cy="630900"/>
          </a:xfrm>
        </p:grpSpPr>
        <p:sp>
          <p:nvSpPr>
            <p:cNvPr id="1256" name="Google Shape;1256;p23"/>
            <p:cNvSpPr txBox="1"/>
            <p:nvPr/>
          </p:nvSpPr>
          <p:spPr>
            <a:xfrm>
              <a:off x="2531250" y="40636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MERCURY</a:t>
              </a:r>
              <a:endParaRPr sz="1800">
                <a:solidFill>
                  <a:schemeClr val="accent6"/>
                </a:solidFill>
                <a:latin typeface="Yeseva One"/>
                <a:ea typeface="Yeseva One"/>
                <a:cs typeface="Yeseva One"/>
                <a:sym typeface="Yeseva One"/>
              </a:endParaRPr>
            </a:p>
          </p:txBody>
        </p:sp>
        <p:sp>
          <p:nvSpPr>
            <p:cNvPr id="1257" name="Google Shape;1257;p23"/>
            <p:cNvSpPr txBox="1"/>
            <p:nvPr/>
          </p:nvSpPr>
          <p:spPr>
            <a:xfrm>
              <a:off x="457188" y="3975875"/>
              <a:ext cx="1866900" cy="63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Mercury</a:t>
              </a:r>
              <a:r>
                <a:rPr lang="en">
                  <a:solidFill>
                    <a:srgbClr val="F7E7C6"/>
                  </a:solidFill>
                  <a:latin typeface="Kumbh Sans"/>
                  <a:ea typeface="Kumbh Sans"/>
                  <a:cs typeface="Kumbh Sans"/>
                  <a:sym typeface="Kumbh Sans"/>
                </a:rPr>
                <a:t> is the smallest planet</a:t>
              </a:r>
              <a:endParaRPr b="1">
                <a:solidFill>
                  <a:srgbClr val="F7E7C6"/>
                </a:solidFill>
                <a:latin typeface="Kumbh Sans"/>
                <a:ea typeface="Kumbh Sans"/>
                <a:cs typeface="Kumbh Sans"/>
                <a:sym typeface="Kumbh Sans"/>
              </a:endParaRPr>
            </a:p>
          </p:txBody>
        </p:sp>
      </p:grpSp>
      <p:grpSp>
        <p:nvGrpSpPr>
          <p:cNvPr id="1258" name="Google Shape;1258;p23"/>
          <p:cNvGrpSpPr/>
          <p:nvPr/>
        </p:nvGrpSpPr>
        <p:grpSpPr>
          <a:xfrm>
            <a:off x="5003725" y="2032775"/>
            <a:ext cx="3692213" cy="630900"/>
            <a:chOff x="5003725" y="2032775"/>
            <a:chExt cx="3692213" cy="630900"/>
          </a:xfrm>
        </p:grpSpPr>
        <p:sp>
          <p:nvSpPr>
            <p:cNvPr id="1259" name="Google Shape;1259;p23"/>
            <p:cNvSpPr txBox="1"/>
            <p:nvPr/>
          </p:nvSpPr>
          <p:spPr>
            <a:xfrm>
              <a:off x="5003725" y="21205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EARTH</a:t>
              </a:r>
              <a:endParaRPr sz="1800">
                <a:solidFill>
                  <a:schemeClr val="accent6"/>
                </a:solidFill>
                <a:latin typeface="Yeseva One"/>
                <a:ea typeface="Yeseva One"/>
                <a:cs typeface="Yeseva One"/>
                <a:sym typeface="Yeseva One"/>
              </a:endParaRPr>
            </a:p>
          </p:txBody>
        </p:sp>
        <p:sp>
          <p:nvSpPr>
            <p:cNvPr id="1260" name="Google Shape;1260;p23"/>
            <p:cNvSpPr txBox="1"/>
            <p:nvPr/>
          </p:nvSpPr>
          <p:spPr>
            <a:xfrm>
              <a:off x="6829038" y="2032775"/>
              <a:ext cx="18669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Earth</a:t>
              </a:r>
              <a:r>
                <a:rPr lang="en">
                  <a:solidFill>
                    <a:srgbClr val="F7E7C6"/>
                  </a:solidFill>
                  <a:latin typeface="Kumbh Sans"/>
                  <a:ea typeface="Kumbh Sans"/>
                  <a:cs typeface="Kumbh Sans"/>
                  <a:sym typeface="Kumbh Sans"/>
                </a:rPr>
                <a:t> is the third planet from the Sun</a:t>
              </a:r>
              <a:endParaRPr b="1">
                <a:solidFill>
                  <a:srgbClr val="F7E7C6"/>
                </a:solidFill>
                <a:latin typeface="Kumbh Sans"/>
                <a:ea typeface="Kumbh Sans"/>
                <a:cs typeface="Kumbh Sans"/>
                <a:sym typeface="Kumbh Sans"/>
              </a:endParaRPr>
            </a:p>
          </p:txBody>
        </p:sp>
      </p:grpSp>
      <p:grpSp>
        <p:nvGrpSpPr>
          <p:cNvPr id="1261" name="Google Shape;1261;p23"/>
          <p:cNvGrpSpPr/>
          <p:nvPr/>
        </p:nvGrpSpPr>
        <p:grpSpPr>
          <a:xfrm>
            <a:off x="5003725" y="2680475"/>
            <a:ext cx="3692213" cy="630900"/>
            <a:chOff x="5003725" y="2680475"/>
            <a:chExt cx="3692213" cy="630900"/>
          </a:xfrm>
        </p:grpSpPr>
        <p:sp>
          <p:nvSpPr>
            <p:cNvPr id="1262" name="Google Shape;1262;p23"/>
            <p:cNvSpPr txBox="1"/>
            <p:nvPr/>
          </p:nvSpPr>
          <p:spPr>
            <a:xfrm>
              <a:off x="5003725" y="27682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MARS</a:t>
              </a:r>
              <a:endParaRPr sz="1800">
                <a:solidFill>
                  <a:schemeClr val="accent6"/>
                </a:solidFill>
                <a:latin typeface="Yeseva One"/>
                <a:ea typeface="Yeseva One"/>
                <a:cs typeface="Yeseva One"/>
                <a:sym typeface="Yeseva One"/>
              </a:endParaRPr>
            </a:p>
          </p:txBody>
        </p:sp>
        <p:sp>
          <p:nvSpPr>
            <p:cNvPr id="1263" name="Google Shape;1263;p23"/>
            <p:cNvSpPr txBox="1"/>
            <p:nvPr/>
          </p:nvSpPr>
          <p:spPr>
            <a:xfrm>
              <a:off x="6829038" y="2680475"/>
              <a:ext cx="18669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 cold place</a:t>
              </a:r>
              <a:endParaRPr b="1">
                <a:solidFill>
                  <a:srgbClr val="F7E7C6"/>
                </a:solidFill>
                <a:latin typeface="Kumbh Sans"/>
                <a:ea typeface="Kumbh Sans"/>
                <a:cs typeface="Kumbh Sans"/>
                <a:sym typeface="Kumbh Sans"/>
              </a:endParaRPr>
            </a:p>
          </p:txBody>
        </p:sp>
      </p:grpSp>
      <p:grpSp>
        <p:nvGrpSpPr>
          <p:cNvPr id="1264" name="Google Shape;1264;p23"/>
          <p:cNvGrpSpPr/>
          <p:nvPr/>
        </p:nvGrpSpPr>
        <p:grpSpPr>
          <a:xfrm>
            <a:off x="5003725" y="3328175"/>
            <a:ext cx="3692213" cy="630900"/>
            <a:chOff x="5003725" y="3328175"/>
            <a:chExt cx="3692213" cy="630900"/>
          </a:xfrm>
        </p:grpSpPr>
        <p:sp>
          <p:nvSpPr>
            <p:cNvPr id="1265" name="Google Shape;1265;p23"/>
            <p:cNvSpPr txBox="1"/>
            <p:nvPr/>
          </p:nvSpPr>
          <p:spPr>
            <a:xfrm>
              <a:off x="5003725" y="34159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VENUS</a:t>
              </a:r>
              <a:endParaRPr sz="1800">
                <a:solidFill>
                  <a:schemeClr val="accent6"/>
                </a:solidFill>
                <a:latin typeface="Yeseva One"/>
                <a:ea typeface="Yeseva One"/>
                <a:cs typeface="Yeseva One"/>
                <a:sym typeface="Yeseva One"/>
              </a:endParaRPr>
            </a:p>
          </p:txBody>
        </p:sp>
        <p:sp>
          <p:nvSpPr>
            <p:cNvPr id="1266" name="Google Shape;1266;p23"/>
            <p:cNvSpPr txBox="1"/>
            <p:nvPr/>
          </p:nvSpPr>
          <p:spPr>
            <a:xfrm>
              <a:off x="6829038" y="3328175"/>
              <a:ext cx="18669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has a beautiful name</a:t>
              </a:r>
              <a:endParaRPr b="1">
                <a:solidFill>
                  <a:srgbClr val="F7E7C6"/>
                </a:solidFill>
                <a:latin typeface="Kumbh Sans"/>
                <a:ea typeface="Kumbh Sans"/>
                <a:cs typeface="Kumbh Sans"/>
                <a:sym typeface="Kumbh Sans"/>
              </a:endParaRPr>
            </a:p>
          </p:txBody>
        </p:sp>
      </p:grpSp>
      <p:grpSp>
        <p:nvGrpSpPr>
          <p:cNvPr id="1267" name="Google Shape;1267;p23"/>
          <p:cNvGrpSpPr/>
          <p:nvPr/>
        </p:nvGrpSpPr>
        <p:grpSpPr>
          <a:xfrm>
            <a:off x="5003725" y="3975875"/>
            <a:ext cx="3692213" cy="630900"/>
            <a:chOff x="5003725" y="3975875"/>
            <a:chExt cx="3692213" cy="630900"/>
          </a:xfrm>
        </p:grpSpPr>
        <p:sp>
          <p:nvSpPr>
            <p:cNvPr id="1268" name="Google Shape;1268;p23"/>
            <p:cNvSpPr txBox="1"/>
            <p:nvPr/>
          </p:nvSpPr>
          <p:spPr>
            <a:xfrm>
              <a:off x="5003725" y="4063625"/>
              <a:ext cx="16182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THE SUN</a:t>
              </a:r>
              <a:endParaRPr sz="1800">
                <a:solidFill>
                  <a:schemeClr val="accent6"/>
                </a:solidFill>
                <a:latin typeface="Yeseva One"/>
                <a:ea typeface="Yeseva One"/>
                <a:cs typeface="Yeseva One"/>
                <a:sym typeface="Yeseva One"/>
              </a:endParaRPr>
            </a:p>
          </p:txBody>
        </p:sp>
        <p:sp>
          <p:nvSpPr>
            <p:cNvPr id="1269" name="Google Shape;1269;p23"/>
            <p:cNvSpPr txBox="1"/>
            <p:nvPr/>
          </p:nvSpPr>
          <p:spPr>
            <a:xfrm>
              <a:off x="6829038" y="3975875"/>
              <a:ext cx="18669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The Sun</a:t>
              </a:r>
              <a:r>
                <a:rPr lang="en">
                  <a:solidFill>
                    <a:srgbClr val="F7E7C6"/>
                  </a:solidFill>
                  <a:latin typeface="Kumbh Sans"/>
                  <a:ea typeface="Kumbh Sans"/>
                  <a:cs typeface="Kumbh Sans"/>
                  <a:sym typeface="Kumbh Sans"/>
                </a:rPr>
                <a:t> is the star that we all orbit</a:t>
              </a:r>
              <a:endParaRPr b="1">
                <a:solidFill>
                  <a:srgbClr val="F7E7C6"/>
                </a:solidFill>
                <a:latin typeface="Kumbh Sans"/>
                <a:ea typeface="Kumbh Sans"/>
                <a:cs typeface="Kumbh Sans"/>
                <a:sym typeface="Kumbh Sans"/>
              </a:endParaRPr>
            </a:p>
          </p:txBody>
        </p:sp>
      </p:grpSp>
      <p:grpSp>
        <p:nvGrpSpPr>
          <p:cNvPr id="1270" name="Google Shape;1270;p23"/>
          <p:cNvGrpSpPr/>
          <p:nvPr/>
        </p:nvGrpSpPr>
        <p:grpSpPr>
          <a:xfrm>
            <a:off x="371413" y="1291706"/>
            <a:ext cx="8162470" cy="3524791"/>
            <a:chOff x="423238" y="1081181"/>
            <a:chExt cx="8162470" cy="3524791"/>
          </a:xfrm>
        </p:grpSpPr>
        <p:sp>
          <p:nvSpPr>
            <p:cNvPr id="1271" name="Google Shape;1271;p23"/>
            <p:cNvSpPr/>
            <p:nvPr/>
          </p:nvSpPr>
          <p:spPr>
            <a:xfrm>
              <a:off x="728100" y="3765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1598655" y="12409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1808475" y="44461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a:off x="423238" y="14567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a:off x="8262296" y="42718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4392805" y="41919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a:off x="7844425" y="10811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a:off x="4654680" y="269821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3"/>
          <p:cNvGrpSpPr/>
          <p:nvPr/>
        </p:nvGrpSpPr>
        <p:grpSpPr>
          <a:xfrm>
            <a:off x="4149350" y="3512150"/>
            <a:ext cx="338496" cy="262948"/>
            <a:chOff x="7978975" y="2229150"/>
            <a:chExt cx="338496" cy="262948"/>
          </a:xfrm>
        </p:grpSpPr>
        <p:sp>
          <p:nvSpPr>
            <p:cNvPr id="1281" name="Google Shape;1281;p23"/>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3"/>
          <p:cNvGrpSpPr/>
          <p:nvPr/>
        </p:nvGrpSpPr>
        <p:grpSpPr>
          <a:xfrm>
            <a:off x="4725055" y="2141363"/>
            <a:ext cx="278628" cy="413707"/>
            <a:chOff x="7711080" y="1325775"/>
            <a:chExt cx="278628" cy="413707"/>
          </a:xfrm>
        </p:grpSpPr>
        <p:sp>
          <p:nvSpPr>
            <p:cNvPr id="1290" name="Google Shape;1290;p23"/>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3"/>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3"/>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3"/>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3"/>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3"/>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3"/>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3"/>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3"/>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24"/>
          <p:cNvSpPr/>
          <p:nvPr/>
        </p:nvSpPr>
        <p:spPr>
          <a:xfrm>
            <a:off x="6946413" y="1371550"/>
            <a:ext cx="1676400" cy="18063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1304" name="Google Shape;1304;p24"/>
          <p:cNvCxnSpPr>
            <a:stCxn id="1305" idx="4"/>
          </p:cNvCxnSpPr>
          <p:nvPr/>
        </p:nvCxnSpPr>
        <p:spPr>
          <a:xfrm>
            <a:off x="7781529" y="2892787"/>
            <a:ext cx="3000" cy="485700"/>
          </a:xfrm>
          <a:prstGeom prst="straightConnector1">
            <a:avLst/>
          </a:prstGeom>
          <a:noFill/>
          <a:ln w="9525" cap="flat" cmpd="sng">
            <a:solidFill>
              <a:schemeClr val="accent2"/>
            </a:solidFill>
            <a:prstDash val="solid"/>
            <a:round/>
            <a:headEnd type="none" w="med" len="med"/>
            <a:tailEnd type="none" w="med" len="med"/>
          </a:ln>
        </p:spPr>
      </p:cxnSp>
      <p:sp>
        <p:nvSpPr>
          <p:cNvPr id="1306" name="Google Shape;1306;p24"/>
          <p:cNvSpPr/>
          <p:nvPr/>
        </p:nvSpPr>
        <p:spPr>
          <a:xfrm>
            <a:off x="4803413" y="1371550"/>
            <a:ext cx="1676400" cy="18063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1307" name="Google Shape;1307;p24"/>
          <p:cNvCxnSpPr>
            <a:stCxn id="1308" idx="4"/>
          </p:cNvCxnSpPr>
          <p:nvPr/>
        </p:nvCxnSpPr>
        <p:spPr>
          <a:xfrm>
            <a:off x="5640629" y="2892787"/>
            <a:ext cx="0" cy="485700"/>
          </a:xfrm>
          <a:prstGeom prst="straightConnector1">
            <a:avLst/>
          </a:prstGeom>
          <a:noFill/>
          <a:ln w="9525" cap="flat" cmpd="sng">
            <a:solidFill>
              <a:schemeClr val="accent2"/>
            </a:solidFill>
            <a:prstDash val="solid"/>
            <a:round/>
            <a:headEnd type="none" w="med" len="med"/>
            <a:tailEnd type="none" w="med" len="med"/>
          </a:ln>
        </p:spPr>
      </p:cxnSp>
      <p:sp>
        <p:nvSpPr>
          <p:cNvPr id="1309" name="Google Shape;1309;p24"/>
          <p:cNvSpPr/>
          <p:nvPr/>
        </p:nvSpPr>
        <p:spPr>
          <a:xfrm>
            <a:off x="2673763" y="1371550"/>
            <a:ext cx="1676400" cy="18063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1310" name="Google Shape;1310;p24"/>
          <p:cNvCxnSpPr>
            <a:endCxn id="1311" idx="0"/>
          </p:cNvCxnSpPr>
          <p:nvPr/>
        </p:nvCxnSpPr>
        <p:spPr>
          <a:xfrm flipH="1">
            <a:off x="3499626" y="2905100"/>
            <a:ext cx="5400" cy="473400"/>
          </a:xfrm>
          <a:prstGeom prst="straightConnector1">
            <a:avLst/>
          </a:prstGeom>
          <a:noFill/>
          <a:ln w="9525" cap="flat" cmpd="sng">
            <a:solidFill>
              <a:schemeClr val="accent2"/>
            </a:solidFill>
            <a:prstDash val="solid"/>
            <a:round/>
            <a:headEnd type="none" w="med" len="med"/>
            <a:tailEnd type="none" w="med" len="med"/>
          </a:ln>
        </p:spPr>
      </p:cxnSp>
      <p:sp>
        <p:nvSpPr>
          <p:cNvPr id="1312" name="Google Shape;1312;p24"/>
          <p:cNvSpPr/>
          <p:nvPr/>
        </p:nvSpPr>
        <p:spPr>
          <a:xfrm>
            <a:off x="520525" y="1371550"/>
            <a:ext cx="1676400" cy="18063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313" name="Google Shape;1313;p24"/>
          <p:cNvSpPr/>
          <p:nvPr/>
        </p:nvSpPr>
        <p:spPr>
          <a:xfrm>
            <a:off x="737554" y="1650187"/>
            <a:ext cx="1242600" cy="1242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890679" y="1650187"/>
            <a:ext cx="1242600" cy="12426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a:off x="5019329" y="1650187"/>
            <a:ext cx="1242600" cy="12426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7160229" y="1650187"/>
            <a:ext cx="1242600" cy="1242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7158029" y="1652417"/>
            <a:ext cx="1246800" cy="1246800"/>
          </a:xfrm>
          <a:prstGeom prst="arc">
            <a:avLst>
              <a:gd name="adj1" fmla="val 16200000"/>
              <a:gd name="adj2" fmla="val 1667515"/>
            </a:avLst>
          </a:prstGeom>
          <a:noFill/>
          <a:ln w="1143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5017129" y="1652417"/>
            <a:ext cx="1246800" cy="1246800"/>
          </a:xfrm>
          <a:prstGeom prst="arc">
            <a:avLst>
              <a:gd name="adj1" fmla="val 16200000"/>
              <a:gd name="adj2" fmla="val 6667296"/>
            </a:avLst>
          </a:pr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2876229" y="1652417"/>
            <a:ext cx="1246800" cy="1246800"/>
          </a:xfrm>
          <a:prstGeom prst="arc">
            <a:avLst>
              <a:gd name="adj1" fmla="val 16200000"/>
              <a:gd name="adj2" fmla="val 10123817"/>
            </a:avLst>
          </a:prstGeom>
          <a:no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735354" y="1652417"/>
            <a:ext cx="1246800" cy="1246800"/>
          </a:xfrm>
          <a:prstGeom prst="arc">
            <a:avLst>
              <a:gd name="adj1" fmla="val 16200000"/>
              <a:gd name="adj2" fmla="val 12680900"/>
            </a:avLst>
          </a:prstGeom>
          <a:no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1320" name="Google Shape;1320;p24"/>
          <p:cNvSpPr/>
          <p:nvPr/>
        </p:nvSpPr>
        <p:spPr>
          <a:xfrm>
            <a:off x="520526" y="337850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2661426" y="337850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4802313" y="337850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6943201" y="337850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3" name="Google Shape;1323;p24"/>
          <p:cNvCxnSpPr/>
          <p:nvPr/>
        </p:nvCxnSpPr>
        <p:spPr>
          <a:xfrm>
            <a:off x="1166276" y="386399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324" name="Google Shape;1324;p24"/>
          <p:cNvCxnSpPr/>
          <p:nvPr/>
        </p:nvCxnSpPr>
        <p:spPr>
          <a:xfrm>
            <a:off x="3307176" y="386399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325" name="Google Shape;1325;p24"/>
          <p:cNvCxnSpPr/>
          <p:nvPr/>
        </p:nvCxnSpPr>
        <p:spPr>
          <a:xfrm>
            <a:off x="5448063" y="386399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326" name="Google Shape;1326;p24"/>
          <p:cNvCxnSpPr/>
          <p:nvPr/>
        </p:nvCxnSpPr>
        <p:spPr>
          <a:xfrm>
            <a:off x="7588951" y="386399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327" name="Google Shape;1327;p24"/>
          <p:cNvCxnSpPr>
            <a:stCxn id="1313" idx="4"/>
            <a:endCxn id="1320" idx="0"/>
          </p:cNvCxnSpPr>
          <p:nvPr/>
        </p:nvCxnSpPr>
        <p:spPr>
          <a:xfrm>
            <a:off x="1358854" y="2892787"/>
            <a:ext cx="0" cy="485700"/>
          </a:xfrm>
          <a:prstGeom prst="straightConnector1">
            <a:avLst/>
          </a:prstGeom>
          <a:noFill/>
          <a:ln w="9525" cap="flat" cmpd="sng">
            <a:solidFill>
              <a:schemeClr val="accent2"/>
            </a:solidFill>
            <a:prstDash val="solid"/>
            <a:round/>
            <a:headEnd type="none" w="med" len="med"/>
            <a:tailEnd type="none" w="med" len="med"/>
          </a:ln>
        </p:spPr>
      </p:cxnSp>
      <p:grpSp>
        <p:nvGrpSpPr>
          <p:cNvPr id="1328" name="Google Shape;1328;p24"/>
          <p:cNvGrpSpPr/>
          <p:nvPr/>
        </p:nvGrpSpPr>
        <p:grpSpPr>
          <a:xfrm>
            <a:off x="444176" y="2010850"/>
            <a:ext cx="1829100" cy="2631963"/>
            <a:chOff x="444176" y="2010850"/>
            <a:chExt cx="1829100" cy="2631963"/>
          </a:xfrm>
        </p:grpSpPr>
        <p:grpSp>
          <p:nvGrpSpPr>
            <p:cNvPr id="1329" name="Google Shape;1329;p24"/>
            <p:cNvGrpSpPr/>
            <p:nvPr/>
          </p:nvGrpSpPr>
          <p:grpSpPr>
            <a:xfrm>
              <a:off x="444176" y="3426113"/>
              <a:ext cx="1829100" cy="1216700"/>
              <a:chOff x="444176" y="3426113"/>
              <a:chExt cx="1829100" cy="1216700"/>
            </a:xfrm>
          </p:grpSpPr>
          <p:sp>
            <p:nvSpPr>
              <p:cNvPr id="1330" name="Google Shape;1330;p24"/>
              <p:cNvSpPr txBox="1"/>
              <p:nvPr/>
            </p:nvSpPr>
            <p:spPr>
              <a:xfrm>
                <a:off x="444176" y="34261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331" name="Google Shape;1331;p24"/>
              <p:cNvSpPr txBox="1"/>
              <p:nvPr/>
            </p:nvSpPr>
            <p:spPr>
              <a:xfrm>
                <a:off x="444176" y="386401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sp>
          <p:nvSpPr>
            <p:cNvPr id="1332" name="Google Shape;1332;p24"/>
            <p:cNvSpPr txBox="1"/>
            <p:nvPr/>
          </p:nvSpPr>
          <p:spPr>
            <a:xfrm>
              <a:off x="605300" y="2010850"/>
              <a:ext cx="1506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accent2"/>
                  </a:solidFill>
                  <a:latin typeface="Yeseva One"/>
                  <a:ea typeface="Yeseva One"/>
                  <a:cs typeface="Yeseva One"/>
                  <a:sym typeface="Yeseva One"/>
                </a:rPr>
                <a:t>80%</a:t>
              </a:r>
              <a:endParaRPr sz="2900">
                <a:solidFill>
                  <a:schemeClr val="accent2"/>
                </a:solidFill>
                <a:latin typeface="Yeseva One"/>
                <a:ea typeface="Yeseva One"/>
                <a:cs typeface="Yeseva One"/>
                <a:sym typeface="Yeseva One"/>
              </a:endParaRPr>
            </a:p>
          </p:txBody>
        </p:sp>
      </p:grpSp>
      <p:grpSp>
        <p:nvGrpSpPr>
          <p:cNvPr id="1333" name="Google Shape;1333;p24"/>
          <p:cNvGrpSpPr/>
          <p:nvPr/>
        </p:nvGrpSpPr>
        <p:grpSpPr>
          <a:xfrm>
            <a:off x="2585076" y="2010850"/>
            <a:ext cx="1829100" cy="2631963"/>
            <a:chOff x="2585076" y="2010850"/>
            <a:chExt cx="1829100" cy="2631963"/>
          </a:xfrm>
        </p:grpSpPr>
        <p:grpSp>
          <p:nvGrpSpPr>
            <p:cNvPr id="1334" name="Google Shape;1334;p24"/>
            <p:cNvGrpSpPr/>
            <p:nvPr/>
          </p:nvGrpSpPr>
          <p:grpSpPr>
            <a:xfrm>
              <a:off x="2585076" y="3426113"/>
              <a:ext cx="1829100" cy="1216700"/>
              <a:chOff x="2585076" y="3426113"/>
              <a:chExt cx="1829100" cy="1216700"/>
            </a:xfrm>
          </p:grpSpPr>
          <p:sp>
            <p:nvSpPr>
              <p:cNvPr id="1335" name="Google Shape;1335;p24"/>
              <p:cNvSpPr txBox="1"/>
              <p:nvPr/>
            </p:nvSpPr>
            <p:spPr>
              <a:xfrm>
                <a:off x="2585076" y="34261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EFC570"/>
                  </a:solidFill>
                  <a:latin typeface="Yeseva One"/>
                  <a:ea typeface="Yeseva One"/>
                  <a:cs typeface="Yeseva One"/>
                  <a:sym typeface="Yeseva One"/>
                </a:endParaRPr>
              </a:p>
            </p:txBody>
          </p:sp>
          <p:sp>
            <p:nvSpPr>
              <p:cNvPr id="1336" name="Google Shape;1336;p24"/>
              <p:cNvSpPr txBox="1"/>
              <p:nvPr/>
            </p:nvSpPr>
            <p:spPr>
              <a:xfrm>
                <a:off x="2585076" y="386401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grpSp>
        <p:sp>
          <p:nvSpPr>
            <p:cNvPr id="1337" name="Google Shape;1337;p24"/>
            <p:cNvSpPr txBox="1"/>
            <p:nvPr/>
          </p:nvSpPr>
          <p:spPr>
            <a:xfrm>
              <a:off x="2757425" y="2010850"/>
              <a:ext cx="1506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accent6"/>
                  </a:solidFill>
                  <a:latin typeface="Yeseva One"/>
                  <a:ea typeface="Yeseva One"/>
                  <a:cs typeface="Yeseva One"/>
                  <a:sym typeface="Yeseva One"/>
                </a:rPr>
                <a:t>70%</a:t>
              </a:r>
              <a:endParaRPr sz="2900">
                <a:solidFill>
                  <a:schemeClr val="accent6"/>
                </a:solidFill>
                <a:latin typeface="Yeseva One"/>
                <a:ea typeface="Yeseva One"/>
                <a:cs typeface="Yeseva One"/>
                <a:sym typeface="Yeseva One"/>
              </a:endParaRPr>
            </a:p>
          </p:txBody>
        </p:sp>
      </p:grpSp>
      <p:grpSp>
        <p:nvGrpSpPr>
          <p:cNvPr id="1338" name="Google Shape;1338;p24"/>
          <p:cNvGrpSpPr/>
          <p:nvPr/>
        </p:nvGrpSpPr>
        <p:grpSpPr>
          <a:xfrm>
            <a:off x="4725963" y="2010850"/>
            <a:ext cx="1829100" cy="2631963"/>
            <a:chOff x="4725963" y="2010850"/>
            <a:chExt cx="1829100" cy="2631963"/>
          </a:xfrm>
        </p:grpSpPr>
        <p:grpSp>
          <p:nvGrpSpPr>
            <p:cNvPr id="1339" name="Google Shape;1339;p24"/>
            <p:cNvGrpSpPr/>
            <p:nvPr/>
          </p:nvGrpSpPr>
          <p:grpSpPr>
            <a:xfrm>
              <a:off x="4725963" y="3426113"/>
              <a:ext cx="1829100" cy="1216700"/>
              <a:chOff x="4725963" y="3426113"/>
              <a:chExt cx="1829100" cy="1216700"/>
            </a:xfrm>
          </p:grpSpPr>
          <p:sp>
            <p:nvSpPr>
              <p:cNvPr id="1340" name="Google Shape;1340;p24"/>
              <p:cNvSpPr txBox="1"/>
              <p:nvPr/>
            </p:nvSpPr>
            <p:spPr>
              <a:xfrm>
                <a:off x="4725963" y="34261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EARTH</a:t>
                </a:r>
                <a:endParaRPr sz="1800">
                  <a:solidFill>
                    <a:srgbClr val="F7E7C6"/>
                  </a:solidFill>
                  <a:latin typeface="Yeseva One"/>
                  <a:ea typeface="Yeseva One"/>
                  <a:cs typeface="Yeseva One"/>
                  <a:sym typeface="Yeseva One"/>
                </a:endParaRPr>
              </a:p>
            </p:txBody>
          </p:sp>
          <p:sp>
            <p:nvSpPr>
              <p:cNvPr id="1341" name="Google Shape;1341;p24"/>
              <p:cNvSpPr txBox="1"/>
              <p:nvPr/>
            </p:nvSpPr>
            <p:spPr>
              <a:xfrm>
                <a:off x="4725963" y="386401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grpSp>
        <p:sp>
          <p:nvSpPr>
            <p:cNvPr id="1342" name="Google Shape;1342;p24"/>
            <p:cNvSpPr txBox="1"/>
            <p:nvPr/>
          </p:nvSpPr>
          <p:spPr>
            <a:xfrm>
              <a:off x="4888175" y="2010850"/>
              <a:ext cx="1506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accent5"/>
                  </a:solidFill>
                  <a:latin typeface="Yeseva One"/>
                  <a:ea typeface="Yeseva One"/>
                  <a:cs typeface="Yeseva One"/>
                  <a:sym typeface="Yeseva One"/>
                </a:rPr>
                <a:t>60%</a:t>
              </a:r>
              <a:endParaRPr sz="2900">
                <a:solidFill>
                  <a:schemeClr val="accent5"/>
                </a:solidFill>
                <a:latin typeface="Yeseva One"/>
                <a:ea typeface="Yeseva One"/>
                <a:cs typeface="Yeseva One"/>
                <a:sym typeface="Yeseva One"/>
              </a:endParaRPr>
            </a:p>
          </p:txBody>
        </p:sp>
      </p:grpSp>
      <p:grpSp>
        <p:nvGrpSpPr>
          <p:cNvPr id="1343" name="Google Shape;1343;p24"/>
          <p:cNvGrpSpPr/>
          <p:nvPr/>
        </p:nvGrpSpPr>
        <p:grpSpPr>
          <a:xfrm>
            <a:off x="6866851" y="2010850"/>
            <a:ext cx="1829100" cy="2631963"/>
            <a:chOff x="6866851" y="2010850"/>
            <a:chExt cx="1829100" cy="2631963"/>
          </a:xfrm>
        </p:grpSpPr>
        <p:grpSp>
          <p:nvGrpSpPr>
            <p:cNvPr id="1344" name="Google Shape;1344;p24"/>
            <p:cNvGrpSpPr/>
            <p:nvPr/>
          </p:nvGrpSpPr>
          <p:grpSpPr>
            <a:xfrm>
              <a:off x="6866851" y="3426113"/>
              <a:ext cx="1829100" cy="1216700"/>
              <a:chOff x="6866851" y="3426113"/>
              <a:chExt cx="1829100" cy="1216700"/>
            </a:xfrm>
          </p:grpSpPr>
          <p:sp>
            <p:nvSpPr>
              <p:cNvPr id="1345" name="Google Shape;1345;p24"/>
              <p:cNvSpPr txBox="1"/>
              <p:nvPr/>
            </p:nvSpPr>
            <p:spPr>
              <a:xfrm>
                <a:off x="6866851" y="34261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346" name="Google Shape;1346;p24"/>
              <p:cNvSpPr txBox="1"/>
              <p:nvPr/>
            </p:nvSpPr>
            <p:spPr>
              <a:xfrm>
                <a:off x="6866851" y="386401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rgbClr val="EFC570"/>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grpSp>
        <p:sp>
          <p:nvSpPr>
            <p:cNvPr id="1347" name="Google Shape;1347;p24"/>
            <p:cNvSpPr txBox="1"/>
            <p:nvPr/>
          </p:nvSpPr>
          <p:spPr>
            <a:xfrm>
              <a:off x="7031175" y="2010850"/>
              <a:ext cx="1506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accent3"/>
                  </a:solidFill>
                  <a:latin typeface="Yeseva One"/>
                  <a:ea typeface="Yeseva One"/>
                  <a:cs typeface="Yeseva One"/>
                  <a:sym typeface="Yeseva One"/>
                </a:rPr>
                <a:t>30%</a:t>
              </a:r>
              <a:endParaRPr sz="2900">
                <a:solidFill>
                  <a:schemeClr val="accent3"/>
                </a:solidFill>
                <a:latin typeface="Yeseva One"/>
                <a:ea typeface="Yeseva One"/>
                <a:cs typeface="Yeseva One"/>
                <a:sym typeface="Yeseva One"/>
              </a:endParaRPr>
            </a:p>
          </p:txBody>
        </p:sp>
      </p:grpSp>
      <p:grpSp>
        <p:nvGrpSpPr>
          <p:cNvPr id="1348" name="Google Shape;1348;p24"/>
          <p:cNvGrpSpPr/>
          <p:nvPr/>
        </p:nvGrpSpPr>
        <p:grpSpPr>
          <a:xfrm>
            <a:off x="2371400" y="1011106"/>
            <a:ext cx="6334062" cy="3732782"/>
            <a:chOff x="2423225" y="800656"/>
            <a:chExt cx="6334062" cy="3732782"/>
          </a:xfrm>
        </p:grpSpPr>
        <p:sp>
          <p:nvSpPr>
            <p:cNvPr id="1349" name="Google Shape;1349;p24"/>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a:off x="2423225" y="29674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a:off x="4547771" y="13064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4"/>
            <p:cNvSpPr/>
            <p:nvPr/>
          </p:nvSpPr>
          <p:spPr>
            <a:xfrm>
              <a:off x="6643755" y="356636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4"/>
            <p:cNvSpPr/>
            <p:nvPr/>
          </p:nvSpPr>
          <p:spPr>
            <a:xfrm>
              <a:off x="8585700" y="800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4"/>
            <p:cNvSpPr/>
            <p:nvPr/>
          </p:nvSpPr>
          <p:spPr>
            <a:xfrm>
              <a:off x="4579217" y="435906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2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pic>
        <p:nvPicPr>
          <p:cNvPr id="1360" name="Google Shape;1360;p25" title="Chart">
            <a:hlinkClick r:id="rId3"/>
          </p:cNvPr>
          <p:cNvPicPr preferRelativeResize="0"/>
          <p:nvPr/>
        </p:nvPicPr>
        <p:blipFill>
          <a:blip r:embed="rId4">
            <a:alphaModFix/>
          </a:blip>
          <a:stretch>
            <a:fillRect/>
          </a:stretch>
        </p:blipFill>
        <p:spPr>
          <a:xfrm>
            <a:off x="457200" y="1371600"/>
            <a:ext cx="4133851" cy="2824425"/>
          </a:xfrm>
          <a:prstGeom prst="rect">
            <a:avLst/>
          </a:prstGeom>
          <a:noFill/>
          <a:ln>
            <a:noFill/>
          </a:ln>
        </p:spPr>
      </p:pic>
      <p:cxnSp>
        <p:nvCxnSpPr>
          <p:cNvPr id="1361" name="Google Shape;1361;p25"/>
          <p:cNvCxnSpPr/>
          <p:nvPr/>
        </p:nvCxnSpPr>
        <p:spPr>
          <a:xfrm>
            <a:off x="828675" y="3905250"/>
            <a:ext cx="3609900" cy="0"/>
          </a:xfrm>
          <a:prstGeom prst="straightConnector1">
            <a:avLst/>
          </a:prstGeom>
          <a:noFill/>
          <a:ln w="19050" cap="flat" cmpd="sng">
            <a:solidFill>
              <a:schemeClr val="accent1"/>
            </a:solidFill>
            <a:prstDash val="solid"/>
            <a:round/>
            <a:headEnd type="none" w="med" len="med"/>
            <a:tailEnd type="none" w="med" len="med"/>
          </a:ln>
        </p:spPr>
      </p:cxnSp>
      <p:sp>
        <p:nvSpPr>
          <p:cNvPr id="1362" name="Google Shape;1362;p25"/>
          <p:cNvSpPr/>
          <p:nvPr/>
        </p:nvSpPr>
        <p:spPr>
          <a:xfrm>
            <a:off x="1247775" y="3633800"/>
            <a:ext cx="85800" cy="8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119300" y="3514750"/>
            <a:ext cx="85800" cy="85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3024175" y="2352700"/>
            <a:ext cx="85800" cy="8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3933825" y="1576425"/>
            <a:ext cx="85800" cy="85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txBox="1"/>
          <p:nvPr/>
        </p:nvSpPr>
        <p:spPr>
          <a:xfrm>
            <a:off x="489375" y="4184750"/>
            <a:ext cx="4069500" cy="5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7E7C6"/>
                </a:solidFill>
                <a:latin typeface="Kumbh Sans"/>
                <a:ea typeface="Kumbh Sans"/>
                <a:cs typeface="Kumbh Sans"/>
                <a:sym typeface="Kumbh Sans"/>
              </a:rPr>
              <a:t>Follow the link in the graph to modify its data and then paste the new one here. </a:t>
            </a:r>
            <a:r>
              <a:rPr lang="en" sz="1200" b="1">
                <a:solidFill>
                  <a:srgbClr val="EFC570"/>
                </a:solidFill>
                <a:uFill>
                  <a:noFill/>
                </a:uFill>
                <a:latin typeface="Kumbh Sans"/>
                <a:ea typeface="Kumbh Sans"/>
                <a:cs typeface="Kumbh Sans"/>
                <a:sym typeface="Kumbh Sans"/>
                <a:hlinkClick r:id="rId5">
                  <a:extLst>
                    <a:ext uri="{A12FA001-AC4F-418D-AE19-62706E023703}">
                      <ahyp:hlinkClr xmlns:ahyp="http://schemas.microsoft.com/office/drawing/2018/hyperlinkcolor" val="tx"/>
                    </a:ext>
                  </a:extLst>
                </a:hlinkClick>
              </a:rPr>
              <a:t>For more info, click here</a:t>
            </a:r>
            <a:endParaRPr sz="1200">
              <a:solidFill>
                <a:srgbClr val="EFC570"/>
              </a:solidFill>
              <a:latin typeface="Kumbh Sans"/>
              <a:ea typeface="Kumbh Sans"/>
              <a:cs typeface="Kumbh Sans"/>
              <a:sym typeface="Kumbh Sans"/>
            </a:endParaRPr>
          </a:p>
        </p:txBody>
      </p:sp>
      <p:sp>
        <p:nvSpPr>
          <p:cNvPr id="1367" name="Google Shape;1367;p25"/>
          <p:cNvSpPr/>
          <p:nvPr/>
        </p:nvSpPr>
        <p:spPr>
          <a:xfrm>
            <a:off x="4764125" y="1371603"/>
            <a:ext cx="1828800" cy="1622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6828675" y="3118107"/>
            <a:ext cx="1829100" cy="1618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9" name="Google Shape;1369;p25"/>
          <p:cNvCxnSpPr/>
          <p:nvPr/>
        </p:nvCxnSpPr>
        <p:spPr>
          <a:xfrm>
            <a:off x="5486076" y="1857078"/>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370" name="Google Shape;1370;p25"/>
          <p:cNvCxnSpPr/>
          <p:nvPr/>
        </p:nvCxnSpPr>
        <p:spPr>
          <a:xfrm>
            <a:off x="7550775" y="3642291"/>
            <a:ext cx="384900" cy="0"/>
          </a:xfrm>
          <a:prstGeom prst="straightConnector1">
            <a:avLst/>
          </a:prstGeom>
          <a:noFill/>
          <a:ln w="9525" cap="rnd" cmpd="sng">
            <a:solidFill>
              <a:srgbClr val="8BC5A7"/>
            </a:solidFill>
            <a:prstDash val="solid"/>
            <a:round/>
            <a:headEnd type="none" w="med" len="med"/>
            <a:tailEnd type="none" w="med" len="med"/>
          </a:ln>
        </p:spPr>
      </p:cxnSp>
      <p:sp>
        <p:nvSpPr>
          <p:cNvPr id="1371" name="Google Shape;1371;p25"/>
          <p:cNvSpPr/>
          <p:nvPr/>
        </p:nvSpPr>
        <p:spPr>
          <a:xfrm>
            <a:off x="4764125" y="3118100"/>
            <a:ext cx="1828800" cy="1618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2" name="Google Shape;1372;p25"/>
          <p:cNvCxnSpPr/>
          <p:nvPr/>
        </p:nvCxnSpPr>
        <p:spPr>
          <a:xfrm>
            <a:off x="5486076" y="3603591"/>
            <a:ext cx="384900" cy="0"/>
          </a:xfrm>
          <a:prstGeom prst="straightConnector1">
            <a:avLst/>
          </a:prstGeom>
          <a:noFill/>
          <a:ln w="9525" cap="rnd" cmpd="sng">
            <a:solidFill>
              <a:srgbClr val="8BC5A7"/>
            </a:solidFill>
            <a:prstDash val="solid"/>
            <a:round/>
            <a:headEnd type="none" w="med" len="med"/>
            <a:tailEnd type="none" w="med" len="med"/>
          </a:ln>
        </p:spPr>
      </p:cxnSp>
      <p:sp>
        <p:nvSpPr>
          <p:cNvPr id="1373" name="Google Shape;1373;p25"/>
          <p:cNvSpPr/>
          <p:nvPr/>
        </p:nvSpPr>
        <p:spPr>
          <a:xfrm>
            <a:off x="6828675" y="1371600"/>
            <a:ext cx="1829100" cy="1622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4" name="Google Shape;1374;p25"/>
          <p:cNvCxnSpPr/>
          <p:nvPr/>
        </p:nvCxnSpPr>
        <p:spPr>
          <a:xfrm>
            <a:off x="7550775" y="1857078"/>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375" name="Google Shape;1375;p25"/>
          <p:cNvGrpSpPr/>
          <p:nvPr/>
        </p:nvGrpSpPr>
        <p:grpSpPr>
          <a:xfrm>
            <a:off x="4763976" y="1419200"/>
            <a:ext cx="1829100" cy="1493913"/>
            <a:chOff x="4763976" y="1419200"/>
            <a:chExt cx="1829100" cy="1493913"/>
          </a:xfrm>
        </p:grpSpPr>
        <p:sp>
          <p:nvSpPr>
            <p:cNvPr id="1376" name="Google Shape;1376;p25"/>
            <p:cNvSpPr txBox="1"/>
            <p:nvPr/>
          </p:nvSpPr>
          <p:spPr>
            <a:xfrm>
              <a:off x="4763976" y="1419200"/>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377" name="Google Shape;1377;p25"/>
            <p:cNvSpPr txBox="1"/>
            <p:nvPr/>
          </p:nvSpPr>
          <p:spPr>
            <a:xfrm>
              <a:off x="4832225" y="1857100"/>
              <a:ext cx="16926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sp>
          <p:nvSpPr>
            <p:cNvPr id="1378" name="Google Shape;1378;p25"/>
            <p:cNvSpPr txBox="1"/>
            <p:nvPr/>
          </p:nvSpPr>
          <p:spPr>
            <a:xfrm>
              <a:off x="4832225" y="2654513"/>
              <a:ext cx="1692600" cy="25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10%</a:t>
              </a:r>
              <a:endParaRPr sz="1800">
                <a:solidFill>
                  <a:schemeClr val="accent2"/>
                </a:solidFill>
                <a:latin typeface="Yeseva One"/>
                <a:ea typeface="Yeseva One"/>
                <a:cs typeface="Yeseva One"/>
                <a:sym typeface="Yeseva One"/>
              </a:endParaRPr>
            </a:p>
          </p:txBody>
        </p:sp>
      </p:grpSp>
      <p:grpSp>
        <p:nvGrpSpPr>
          <p:cNvPr id="1379" name="Google Shape;1379;p25"/>
          <p:cNvGrpSpPr/>
          <p:nvPr/>
        </p:nvGrpSpPr>
        <p:grpSpPr>
          <a:xfrm>
            <a:off x="6828675" y="1419200"/>
            <a:ext cx="1829100" cy="1493913"/>
            <a:chOff x="6828675" y="1419200"/>
            <a:chExt cx="1829100" cy="1493913"/>
          </a:xfrm>
        </p:grpSpPr>
        <p:sp>
          <p:nvSpPr>
            <p:cNvPr id="1380" name="Google Shape;1380;p25"/>
            <p:cNvSpPr txBox="1"/>
            <p:nvPr/>
          </p:nvSpPr>
          <p:spPr>
            <a:xfrm>
              <a:off x="6828675" y="1419200"/>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1381" name="Google Shape;1381;p25"/>
            <p:cNvSpPr txBox="1"/>
            <p:nvPr/>
          </p:nvSpPr>
          <p:spPr>
            <a:xfrm>
              <a:off x="6896925" y="1857100"/>
              <a:ext cx="16926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chemeClr val="accent6"/>
                  </a:solidFill>
                  <a:latin typeface="Kumbh Sans"/>
                  <a:ea typeface="Kumbh Sans"/>
                  <a:cs typeface="Kumbh Sans"/>
                  <a:sym typeface="Kumbh Sans"/>
                </a:rPr>
                <a:t> is the second planet from the Sun</a:t>
              </a:r>
              <a:endParaRPr b="1">
                <a:solidFill>
                  <a:schemeClr val="accent6"/>
                </a:solidFill>
                <a:latin typeface="Kumbh Sans"/>
                <a:ea typeface="Kumbh Sans"/>
                <a:cs typeface="Kumbh Sans"/>
                <a:sym typeface="Kumbh Sans"/>
              </a:endParaRPr>
            </a:p>
          </p:txBody>
        </p:sp>
        <p:sp>
          <p:nvSpPr>
            <p:cNvPr id="1382" name="Google Shape;1382;p25"/>
            <p:cNvSpPr txBox="1"/>
            <p:nvPr/>
          </p:nvSpPr>
          <p:spPr>
            <a:xfrm>
              <a:off x="6896925" y="2654513"/>
              <a:ext cx="1692600" cy="25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Yeseva One"/>
                  <a:ea typeface="Yeseva One"/>
                  <a:cs typeface="Yeseva One"/>
                  <a:sym typeface="Yeseva One"/>
                </a:rPr>
                <a:t>15%</a:t>
              </a:r>
              <a:endParaRPr sz="1800">
                <a:solidFill>
                  <a:schemeClr val="accent4"/>
                </a:solidFill>
                <a:latin typeface="Yeseva One"/>
                <a:ea typeface="Yeseva One"/>
                <a:cs typeface="Yeseva One"/>
                <a:sym typeface="Yeseva One"/>
              </a:endParaRPr>
            </a:p>
          </p:txBody>
        </p:sp>
      </p:grpSp>
      <p:grpSp>
        <p:nvGrpSpPr>
          <p:cNvPr id="1383" name="Google Shape;1383;p25"/>
          <p:cNvGrpSpPr/>
          <p:nvPr/>
        </p:nvGrpSpPr>
        <p:grpSpPr>
          <a:xfrm>
            <a:off x="4763976" y="3165713"/>
            <a:ext cx="1829100" cy="1489625"/>
            <a:chOff x="4763976" y="3165713"/>
            <a:chExt cx="1829100" cy="1489625"/>
          </a:xfrm>
        </p:grpSpPr>
        <p:sp>
          <p:nvSpPr>
            <p:cNvPr id="1384" name="Google Shape;1384;p25"/>
            <p:cNvSpPr txBox="1"/>
            <p:nvPr/>
          </p:nvSpPr>
          <p:spPr>
            <a:xfrm>
              <a:off x="4763976" y="31657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385" name="Google Shape;1385;p25"/>
            <p:cNvSpPr txBox="1"/>
            <p:nvPr/>
          </p:nvSpPr>
          <p:spPr>
            <a:xfrm>
              <a:off x="4832225" y="3603625"/>
              <a:ext cx="16926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rgbClr val="EFC570"/>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cold </a:t>
              </a:r>
              <a:endParaRPr b="1">
                <a:solidFill>
                  <a:srgbClr val="F7E7C6"/>
                </a:solidFill>
                <a:latin typeface="Kumbh Sans"/>
                <a:ea typeface="Kumbh Sans"/>
                <a:cs typeface="Kumbh Sans"/>
                <a:sym typeface="Kumbh Sans"/>
              </a:endParaRPr>
            </a:p>
          </p:txBody>
        </p:sp>
        <p:sp>
          <p:nvSpPr>
            <p:cNvPr id="1386" name="Google Shape;1386;p25"/>
            <p:cNvSpPr txBox="1"/>
            <p:nvPr/>
          </p:nvSpPr>
          <p:spPr>
            <a:xfrm>
              <a:off x="4832225" y="4396738"/>
              <a:ext cx="1692600" cy="25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65%</a:t>
              </a:r>
              <a:endParaRPr sz="1800">
                <a:solidFill>
                  <a:schemeClr val="accent6"/>
                </a:solidFill>
                <a:latin typeface="Yeseva One"/>
                <a:ea typeface="Yeseva One"/>
                <a:cs typeface="Yeseva One"/>
                <a:sym typeface="Yeseva One"/>
              </a:endParaRPr>
            </a:p>
          </p:txBody>
        </p:sp>
      </p:grpSp>
      <p:grpSp>
        <p:nvGrpSpPr>
          <p:cNvPr id="1387" name="Google Shape;1387;p25"/>
          <p:cNvGrpSpPr/>
          <p:nvPr/>
        </p:nvGrpSpPr>
        <p:grpSpPr>
          <a:xfrm>
            <a:off x="6828675" y="3165713"/>
            <a:ext cx="1829100" cy="1489625"/>
            <a:chOff x="6828675" y="3165713"/>
            <a:chExt cx="1829100" cy="1489625"/>
          </a:xfrm>
        </p:grpSpPr>
        <p:sp>
          <p:nvSpPr>
            <p:cNvPr id="1388" name="Google Shape;1388;p25"/>
            <p:cNvSpPr txBox="1"/>
            <p:nvPr/>
          </p:nvSpPr>
          <p:spPr>
            <a:xfrm>
              <a:off x="6828675" y="316571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EFC570"/>
                </a:solidFill>
                <a:latin typeface="Yeseva One"/>
                <a:ea typeface="Yeseva One"/>
                <a:cs typeface="Yeseva One"/>
                <a:sym typeface="Yeseva One"/>
              </a:endParaRPr>
            </a:p>
          </p:txBody>
        </p:sp>
        <p:sp>
          <p:nvSpPr>
            <p:cNvPr id="1389" name="Google Shape;1389;p25"/>
            <p:cNvSpPr txBox="1"/>
            <p:nvPr/>
          </p:nvSpPr>
          <p:spPr>
            <a:xfrm>
              <a:off x="6896925" y="3603625"/>
              <a:ext cx="16926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sp>
          <p:nvSpPr>
            <p:cNvPr id="1390" name="Google Shape;1390;p25"/>
            <p:cNvSpPr txBox="1"/>
            <p:nvPr/>
          </p:nvSpPr>
          <p:spPr>
            <a:xfrm>
              <a:off x="6896925" y="4396738"/>
              <a:ext cx="1692600" cy="25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98%</a:t>
              </a:r>
              <a:endParaRPr sz="1800">
                <a:solidFill>
                  <a:schemeClr val="accent5"/>
                </a:solidFill>
                <a:latin typeface="Yeseva One"/>
                <a:ea typeface="Yeseva One"/>
                <a:cs typeface="Yeseva One"/>
                <a:sym typeface="Yeseva One"/>
              </a:endParaRPr>
            </a:p>
          </p:txBody>
        </p:sp>
      </p:grpSp>
      <p:grpSp>
        <p:nvGrpSpPr>
          <p:cNvPr id="1391" name="Google Shape;1391;p25"/>
          <p:cNvGrpSpPr/>
          <p:nvPr/>
        </p:nvGrpSpPr>
        <p:grpSpPr>
          <a:xfrm>
            <a:off x="533663" y="1073468"/>
            <a:ext cx="8162282" cy="3122980"/>
            <a:chOff x="509025" y="1121093"/>
            <a:chExt cx="8162282" cy="3122980"/>
          </a:xfrm>
        </p:grpSpPr>
        <p:sp>
          <p:nvSpPr>
            <p:cNvPr id="1392" name="Google Shape;1392;p25"/>
            <p:cNvSpPr/>
            <p:nvPr/>
          </p:nvSpPr>
          <p:spPr>
            <a:xfrm>
              <a:off x="4461563" y="40842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509025" y="13393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6598105" y="3559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8509596" y="11210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26"/>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LUXURY CINEMA THEATER</a:t>
            </a:r>
            <a:r>
              <a:rPr lang="en">
                <a:solidFill>
                  <a:schemeClr val="accent6"/>
                </a:solidFill>
              </a:rPr>
              <a:t> INFOGRAPHICS</a:t>
            </a:r>
            <a:endParaRPr/>
          </a:p>
        </p:txBody>
      </p:sp>
      <p:sp>
        <p:nvSpPr>
          <p:cNvPr id="1401" name="Google Shape;1401;p26"/>
          <p:cNvSpPr/>
          <p:nvPr/>
        </p:nvSpPr>
        <p:spPr>
          <a:xfrm>
            <a:off x="844500" y="137160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950975" y="147806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403" name="Google Shape;1403;p26"/>
          <p:cNvGrpSpPr/>
          <p:nvPr/>
        </p:nvGrpSpPr>
        <p:grpSpPr>
          <a:xfrm>
            <a:off x="457201" y="3519888"/>
            <a:ext cx="1829100" cy="1216700"/>
            <a:chOff x="457201" y="3519888"/>
            <a:chExt cx="1829100" cy="1216700"/>
          </a:xfrm>
        </p:grpSpPr>
        <p:sp>
          <p:nvSpPr>
            <p:cNvPr id="1404" name="Google Shape;1404;p26"/>
            <p:cNvSpPr txBox="1"/>
            <p:nvPr/>
          </p:nvSpPr>
          <p:spPr>
            <a:xfrm>
              <a:off x="457201" y="3519888"/>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405" name="Google Shape;1405;p26"/>
            <p:cNvSpPr txBox="1"/>
            <p:nvPr/>
          </p:nvSpPr>
          <p:spPr>
            <a:xfrm>
              <a:off x="457201" y="3957788"/>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cxnSp>
        <p:nvCxnSpPr>
          <p:cNvPr id="1406" name="Google Shape;1406;p26"/>
          <p:cNvCxnSpPr/>
          <p:nvPr/>
        </p:nvCxnSpPr>
        <p:spPr>
          <a:xfrm>
            <a:off x="1179301" y="3957766"/>
            <a:ext cx="384900" cy="0"/>
          </a:xfrm>
          <a:prstGeom prst="straightConnector1">
            <a:avLst/>
          </a:prstGeom>
          <a:noFill/>
          <a:ln w="9525" cap="rnd" cmpd="sng">
            <a:solidFill>
              <a:srgbClr val="8BC5A7"/>
            </a:solidFill>
            <a:prstDash val="solid"/>
            <a:round/>
            <a:headEnd type="none" w="med" len="med"/>
            <a:tailEnd type="none" w="med" len="med"/>
          </a:ln>
        </p:spPr>
      </p:cxnSp>
      <p:sp>
        <p:nvSpPr>
          <p:cNvPr id="1407" name="Google Shape;1407;p26"/>
          <p:cNvSpPr/>
          <p:nvPr/>
        </p:nvSpPr>
        <p:spPr>
          <a:xfrm>
            <a:off x="2981050" y="368210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087550" y="378856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409" name="Google Shape;1409;p26"/>
          <p:cNvSpPr/>
          <p:nvPr/>
        </p:nvSpPr>
        <p:spPr>
          <a:xfrm>
            <a:off x="5117600" y="137160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5224088" y="147806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411" name="Google Shape;1411;p26"/>
          <p:cNvSpPr/>
          <p:nvPr/>
        </p:nvSpPr>
        <p:spPr>
          <a:xfrm>
            <a:off x="7254150" y="368210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7360625" y="378856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413" name="Google Shape;1413;p26"/>
          <p:cNvGrpSpPr/>
          <p:nvPr/>
        </p:nvGrpSpPr>
        <p:grpSpPr>
          <a:xfrm>
            <a:off x="2593751" y="1371588"/>
            <a:ext cx="1829100" cy="1216700"/>
            <a:chOff x="2593751" y="1371588"/>
            <a:chExt cx="1829100" cy="1216700"/>
          </a:xfrm>
        </p:grpSpPr>
        <p:sp>
          <p:nvSpPr>
            <p:cNvPr id="1414" name="Google Shape;1414;p26"/>
            <p:cNvSpPr txBox="1"/>
            <p:nvPr/>
          </p:nvSpPr>
          <p:spPr>
            <a:xfrm>
              <a:off x="2593751" y="1371588"/>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EFC570"/>
                </a:solidFill>
                <a:latin typeface="Yeseva One"/>
                <a:ea typeface="Yeseva One"/>
                <a:cs typeface="Yeseva One"/>
                <a:sym typeface="Yeseva One"/>
              </a:endParaRPr>
            </a:p>
          </p:txBody>
        </p:sp>
        <p:sp>
          <p:nvSpPr>
            <p:cNvPr id="1415" name="Google Shape;1415;p26"/>
            <p:cNvSpPr txBox="1"/>
            <p:nvPr/>
          </p:nvSpPr>
          <p:spPr>
            <a:xfrm>
              <a:off x="2593751" y="1809488"/>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grpSp>
      <p:cxnSp>
        <p:nvCxnSpPr>
          <p:cNvPr id="1416" name="Google Shape;1416;p26"/>
          <p:cNvCxnSpPr/>
          <p:nvPr/>
        </p:nvCxnSpPr>
        <p:spPr>
          <a:xfrm>
            <a:off x="3315851" y="1809466"/>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417" name="Google Shape;1417;p26"/>
          <p:cNvGrpSpPr/>
          <p:nvPr/>
        </p:nvGrpSpPr>
        <p:grpSpPr>
          <a:xfrm>
            <a:off x="4725963" y="3519888"/>
            <a:ext cx="1829100" cy="1216700"/>
            <a:chOff x="4725963" y="3519888"/>
            <a:chExt cx="1829100" cy="1216700"/>
          </a:xfrm>
        </p:grpSpPr>
        <p:sp>
          <p:nvSpPr>
            <p:cNvPr id="1418" name="Google Shape;1418;p26"/>
            <p:cNvSpPr txBox="1"/>
            <p:nvPr/>
          </p:nvSpPr>
          <p:spPr>
            <a:xfrm>
              <a:off x="4725963" y="3519888"/>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EARTH</a:t>
              </a:r>
              <a:endParaRPr sz="1800">
                <a:solidFill>
                  <a:srgbClr val="F7E7C6"/>
                </a:solidFill>
                <a:latin typeface="Yeseva One"/>
                <a:ea typeface="Yeseva One"/>
                <a:cs typeface="Yeseva One"/>
                <a:sym typeface="Yeseva One"/>
              </a:endParaRPr>
            </a:p>
          </p:txBody>
        </p:sp>
        <p:sp>
          <p:nvSpPr>
            <p:cNvPr id="1419" name="Google Shape;1419;p26"/>
            <p:cNvSpPr txBox="1"/>
            <p:nvPr/>
          </p:nvSpPr>
          <p:spPr>
            <a:xfrm>
              <a:off x="4725963" y="3957788"/>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grpSp>
      <p:cxnSp>
        <p:nvCxnSpPr>
          <p:cNvPr id="1420" name="Google Shape;1420;p26"/>
          <p:cNvCxnSpPr/>
          <p:nvPr/>
        </p:nvCxnSpPr>
        <p:spPr>
          <a:xfrm>
            <a:off x="5448063" y="3957766"/>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421" name="Google Shape;1421;p26"/>
          <p:cNvGrpSpPr/>
          <p:nvPr/>
        </p:nvGrpSpPr>
        <p:grpSpPr>
          <a:xfrm>
            <a:off x="6866851" y="1371588"/>
            <a:ext cx="1829100" cy="1216700"/>
            <a:chOff x="6866851" y="1371588"/>
            <a:chExt cx="1829100" cy="1216700"/>
          </a:xfrm>
        </p:grpSpPr>
        <p:sp>
          <p:nvSpPr>
            <p:cNvPr id="1422" name="Google Shape;1422;p26"/>
            <p:cNvSpPr txBox="1"/>
            <p:nvPr/>
          </p:nvSpPr>
          <p:spPr>
            <a:xfrm>
              <a:off x="6866851" y="1371588"/>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423" name="Google Shape;1423;p26"/>
            <p:cNvSpPr txBox="1"/>
            <p:nvPr/>
          </p:nvSpPr>
          <p:spPr>
            <a:xfrm>
              <a:off x="6866851" y="1809488"/>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rgbClr val="EFC570"/>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grpSp>
      <p:cxnSp>
        <p:nvCxnSpPr>
          <p:cNvPr id="1424" name="Google Shape;1424;p26"/>
          <p:cNvCxnSpPr/>
          <p:nvPr/>
        </p:nvCxnSpPr>
        <p:spPr>
          <a:xfrm>
            <a:off x="7588951" y="1809466"/>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425" name="Google Shape;1425;p26"/>
          <p:cNvCxnSpPr>
            <a:stCxn id="1401" idx="3"/>
            <a:endCxn id="1407" idx="1"/>
          </p:cNvCxnSpPr>
          <p:nvPr/>
        </p:nvCxnSpPr>
        <p:spPr>
          <a:xfrm>
            <a:off x="1899000" y="1898850"/>
            <a:ext cx="1082100" cy="2310600"/>
          </a:xfrm>
          <a:prstGeom prst="bentConnector3">
            <a:avLst>
              <a:gd name="adj1" fmla="val 49998"/>
            </a:avLst>
          </a:prstGeom>
          <a:noFill/>
          <a:ln w="9525" cap="flat" cmpd="sng">
            <a:solidFill>
              <a:schemeClr val="accent2"/>
            </a:solidFill>
            <a:prstDash val="solid"/>
            <a:round/>
            <a:headEnd type="none" w="med" len="med"/>
            <a:tailEnd type="none" w="med" len="med"/>
          </a:ln>
        </p:spPr>
      </p:cxnSp>
      <p:cxnSp>
        <p:nvCxnSpPr>
          <p:cNvPr id="1426" name="Google Shape;1426;p26"/>
          <p:cNvCxnSpPr>
            <a:stCxn id="1407" idx="3"/>
            <a:endCxn id="1409" idx="1"/>
          </p:cNvCxnSpPr>
          <p:nvPr/>
        </p:nvCxnSpPr>
        <p:spPr>
          <a:xfrm rot="10800000" flipH="1">
            <a:off x="4035550" y="1898750"/>
            <a:ext cx="1082100" cy="2310600"/>
          </a:xfrm>
          <a:prstGeom prst="bentConnector3">
            <a:avLst>
              <a:gd name="adj1" fmla="val 49998"/>
            </a:avLst>
          </a:prstGeom>
          <a:noFill/>
          <a:ln w="9525" cap="flat" cmpd="sng">
            <a:solidFill>
              <a:schemeClr val="accent2"/>
            </a:solidFill>
            <a:prstDash val="solid"/>
            <a:round/>
            <a:headEnd type="none" w="med" len="med"/>
            <a:tailEnd type="none" w="med" len="med"/>
          </a:ln>
        </p:spPr>
      </p:cxnSp>
      <p:cxnSp>
        <p:nvCxnSpPr>
          <p:cNvPr id="1427" name="Google Shape;1427;p26"/>
          <p:cNvCxnSpPr>
            <a:stCxn id="1411" idx="1"/>
            <a:endCxn id="1409" idx="3"/>
          </p:cNvCxnSpPr>
          <p:nvPr/>
        </p:nvCxnSpPr>
        <p:spPr>
          <a:xfrm rot="10800000">
            <a:off x="6172050" y="1898750"/>
            <a:ext cx="1082100" cy="2310600"/>
          </a:xfrm>
          <a:prstGeom prst="bentConnector3">
            <a:avLst>
              <a:gd name="adj1" fmla="val 49998"/>
            </a:avLst>
          </a:prstGeom>
          <a:noFill/>
          <a:ln w="9525" cap="flat" cmpd="sng">
            <a:solidFill>
              <a:schemeClr val="accent2"/>
            </a:solidFill>
            <a:prstDash val="solid"/>
            <a:round/>
            <a:headEnd type="none" w="med" len="med"/>
            <a:tailEnd type="none" w="med" len="med"/>
          </a:ln>
        </p:spPr>
      </p:cxnSp>
      <p:grpSp>
        <p:nvGrpSpPr>
          <p:cNvPr id="1428" name="Google Shape;1428;p26"/>
          <p:cNvGrpSpPr/>
          <p:nvPr/>
        </p:nvGrpSpPr>
        <p:grpSpPr>
          <a:xfrm>
            <a:off x="3288901" y="3989695"/>
            <a:ext cx="438902" cy="439384"/>
            <a:chOff x="3072697" y="4333953"/>
            <a:chExt cx="268804" cy="269098"/>
          </a:xfrm>
        </p:grpSpPr>
        <p:sp>
          <p:nvSpPr>
            <p:cNvPr id="1429" name="Google Shape;1429;p26"/>
            <p:cNvSpPr/>
            <p:nvPr/>
          </p:nvSpPr>
          <p:spPr>
            <a:xfrm>
              <a:off x="3158102" y="4368039"/>
              <a:ext cx="97479" cy="97641"/>
            </a:xfrm>
            <a:custGeom>
              <a:avLst/>
              <a:gdLst/>
              <a:ahLst/>
              <a:cxnLst/>
              <a:rect l="l" t="t" r="r" b="b"/>
              <a:pathLst>
                <a:path w="3609" h="3615" extrusionOk="0">
                  <a:moveTo>
                    <a:pt x="1808" y="0"/>
                  </a:moveTo>
                  <a:cubicBezTo>
                    <a:pt x="812" y="0"/>
                    <a:pt x="1" y="811"/>
                    <a:pt x="1" y="1807"/>
                  </a:cubicBezTo>
                  <a:cubicBezTo>
                    <a:pt x="1" y="2803"/>
                    <a:pt x="812" y="3614"/>
                    <a:pt x="1808" y="3614"/>
                  </a:cubicBezTo>
                  <a:cubicBezTo>
                    <a:pt x="2243" y="3614"/>
                    <a:pt x="2664" y="3457"/>
                    <a:pt x="2992" y="3172"/>
                  </a:cubicBezTo>
                  <a:cubicBezTo>
                    <a:pt x="3317" y="2891"/>
                    <a:pt x="3531" y="2502"/>
                    <a:pt x="3596" y="2078"/>
                  </a:cubicBezTo>
                  <a:cubicBezTo>
                    <a:pt x="3608" y="1996"/>
                    <a:pt x="3552" y="1919"/>
                    <a:pt x="3473" y="1909"/>
                  </a:cubicBezTo>
                  <a:cubicBezTo>
                    <a:pt x="3465" y="1907"/>
                    <a:pt x="3458" y="1907"/>
                    <a:pt x="3450" y="1907"/>
                  </a:cubicBezTo>
                  <a:cubicBezTo>
                    <a:pt x="3380" y="1907"/>
                    <a:pt x="3316" y="1958"/>
                    <a:pt x="3305" y="2033"/>
                  </a:cubicBezTo>
                  <a:cubicBezTo>
                    <a:pt x="3194" y="2766"/>
                    <a:pt x="2553" y="3319"/>
                    <a:pt x="1809" y="3319"/>
                  </a:cubicBezTo>
                  <a:cubicBezTo>
                    <a:pt x="975" y="3319"/>
                    <a:pt x="298" y="2640"/>
                    <a:pt x="298" y="1807"/>
                  </a:cubicBezTo>
                  <a:cubicBezTo>
                    <a:pt x="298" y="973"/>
                    <a:pt x="977" y="296"/>
                    <a:pt x="1809" y="296"/>
                  </a:cubicBezTo>
                  <a:cubicBezTo>
                    <a:pt x="2195" y="296"/>
                    <a:pt x="2563" y="439"/>
                    <a:pt x="2843" y="704"/>
                  </a:cubicBezTo>
                  <a:cubicBezTo>
                    <a:pt x="2872" y="731"/>
                    <a:pt x="2908" y="744"/>
                    <a:pt x="2944" y="744"/>
                  </a:cubicBezTo>
                  <a:cubicBezTo>
                    <a:pt x="2984" y="744"/>
                    <a:pt x="3023" y="728"/>
                    <a:pt x="3051" y="696"/>
                  </a:cubicBezTo>
                  <a:cubicBezTo>
                    <a:pt x="3107" y="635"/>
                    <a:pt x="3103" y="542"/>
                    <a:pt x="3043" y="488"/>
                  </a:cubicBezTo>
                  <a:cubicBezTo>
                    <a:pt x="2706" y="173"/>
                    <a:pt x="2268" y="0"/>
                    <a:pt x="180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3072886" y="4333953"/>
              <a:ext cx="268614" cy="165787"/>
            </a:xfrm>
            <a:custGeom>
              <a:avLst/>
              <a:gdLst/>
              <a:ahLst/>
              <a:cxnLst/>
              <a:rect l="l" t="t" r="r" b="b"/>
              <a:pathLst>
                <a:path w="9945" h="6138" extrusionOk="0">
                  <a:moveTo>
                    <a:pt x="9649" y="294"/>
                  </a:moveTo>
                  <a:lnTo>
                    <a:pt x="9649" y="2920"/>
                  </a:lnTo>
                  <a:lnTo>
                    <a:pt x="7149" y="2920"/>
                  </a:lnTo>
                  <a:cubicBezTo>
                    <a:pt x="7067" y="2920"/>
                    <a:pt x="7002" y="2985"/>
                    <a:pt x="7002" y="3068"/>
                  </a:cubicBezTo>
                  <a:cubicBezTo>
                    <a:pt x="7002" y="4192"/>
                    <a:pt x="6086" y="5107"/>
                    <a:pt x="4963" y="5107"/>
                  </a:cubicBezTo>
                  <a:cubicBezTo>
                    <a:pt x="3837" y="5107"/>
                    <a:pt x="2924" y="4192"/>
                    <a:pt x="2924" y="3068"/>
                  </a:cubicBezTo>
                  <a:cubicBezTo>
                    <a:pt x="2924" y="1943"/>
                    <a:pt x="3837" y="1029"/>
                    <a:pt x="4963" y="1029"/>
                  </a:cubicBezTo>
                  <a:cubicBezTo>
                    <a:pt x="5557" y="1029"/>
                    <a:pt x="6122" y="1287"/>
                    <a:pt x="6511" y="1740"/>
                  </a:cubicBezTo>
                  <a:cubicBezTo>
                    <a:pt x="6539" y="1774"/>
                    <a:pt x="6580" y="1792"/>
                    <a:pt x="6621" y="1792"/>
                  </a:cubicBezTo>
                  <a:cubicBezTo>
                    <a:pt x="6656" y="1792"/>
                    <a:pt x="6690" y="1780"/>
                    <a:pt x="6718" y="1756"/>
                  </a:cubicBezTo>
                  <a:cubicBezTo>
                    <a:pt x="6781" y="1703"/>
                    <a:pt x="6787" y="1609"/>
                    <a:pt x="6734" y="1547"/>
                  </a:cubicBezTo>
                  <a:cubicBezTo>
                    <a:pt x="6325" y="1071"/>
                    <a:pt x="5744" y="781"/>
                    <a:pt x="5121" y="738"/>
                  </a:cubicBezTo>
                  <a:lnTo>
                    <a:pt x="5121" y="294"/>
                  </a:lnTo>
                  <a:close/>
                  <a:moveTo>
                    <a:pt x="2634" y="3216"/>
                  </a:moveTo>
                  <a:cubicBezTo>
                    <a:pt x="2707" y="4388"/>
                    <a:pt x="3651" y="5329"/>
                    <a:pt x="4829" y="5398"/>
                  </a:cubicBezTo>
                  <a:lnTo>
                    <a:pt x="4829" y="5840"/>
                  </a:lnTo>
                  <a:lnTo>
                    <a:pt x="300" y="5840"/>
                  </a:lnTo>
                  <a:lnTo>
                    <a:pt x="300" y="3216"/>
                  </a:lnTo>
                  <a:close/>
                  <a:moveTo>
                    <a:pt x="9649" y="3214"/>
                  </a:moveTo>
                  <a:lnTo>
                    <a:pt x="9649" y="5840"/>
                  </a:lnTo>
                  <a:lnTo>
                    <a:pt x="5121" y="5840"/>
                  </a:lnTo>
                  <a:lnTo>
                    <a:pt x="5121" y="5396"/>
                  </a:lnTo>
                  <a:cubicBezTo>
                    <a:pt x="6287" y="5318"/>
                    <a:pt x="7219" y="4380"/>
                    <a:pt x="7293" y="3214"/>
                  </a:cubicBezTo>
                  <a:close/>
                  <a:moveTo>
                    <a:pt x="149" y="0"/>
                  </a:moveTo>
                  <a:cubicBezTo>
                    <a:pt x="68" y="0"/>
                    <a:pt x="1" y="67"/>
                    <a:pt x="1" y="150"/>
                  </a:cubicBezTo>
                  <a:lnTo>
                    <a:pt x="1" y="5989"/>
                  </a:lnTo>
                  <a:cubicBezTo>
                    <a:pt x="1" y="6070"/>
                    <a:pt x="68" y="6137"/>
                    <a:pt x="149" y="6137"/>
                  </a:cubicBezTo>
                  <a:lnTo>
                    <a:pt x="9795" y="6137"/>
                  </a:lnTo>
                  <a:cubicBezTo>
                    <a:pt x="9876" y="6137"/>
                    <a:pt x="9943" y="6072"/>
                    <a:pt x="9943" y="5989"/>
                  </a:cubicBezTo>
                  <a:lnTo>
                    <a:pt x="9943" y="3071"/>
                  </a:lnTo>
                  <a:cubicBezTo>
                    <a:pt x="9945" y="3069"/>
                    <a:pt x="9945" y="3068"/>
                    <a:pt x="9945" y="3068"/>
                  </a:cubicBezTo>
                  <a:lnTo>
                    <a:pt x="9945" y="150"/>
                  </a:lnTo>
                  <a:cubicBezTo>
                    <a:pt x="9945" y="67"/>
                    <a:pt x="9879" y="0"/>
                    <a:pt x="9797" y="0"/>
                  </a:cubicBezTo>
                  <a:lnTo>
                    <a:pt x="1339" y="0"/>
                  </a:lnTo>
                  <a:cubicBezTo>
                    <a:pt x="1258" y="0"/>
                    <a:pt x="1191" y="67"/>
                    <a:pt x="1191" y="150"/>
                  </a:cubicBezTo>
                  <a:cubicBezTo>
                    <a:pt x="1191" y="230"/>
                    <a:pt x="1258" y="297"/>
                    <a:pt x="1339" y="297"/>
                  </a:cubicBezTo>
                  <a:lnTo>
                    <a:pt x="4826" y="297"/>
                  </a:lnTo>
                  <a:lnTo>
                    <a:pt x="4826" y="738"/>
                  </a:lnTo>
                  <a:cubicBezTo>
                    <a:pt x="3651" y="806"/>
                    <a:pt x="2706" y="1748"/>
                    <a:pt x="2631" y="2922"/>
                  </a:cubicBezTo>
                  <a:lnTo>
                    <a:pt x="297" y="2922"/>
                  </a:lnTo>
                  <a:lnTo>
                    <a:pt x="297" y="150"/>
                  </a:lnTo>
                  <a:cubicBezTo>
                    <a:pt x="297" y="67"/>
                    <a:pt x="231" y="0"/>
                    <a:pt x="1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3236809" y="4365500"/>
              <a:ext cx="69983" cy="44350"/>
            </a:xfrm>
            <a:custGeom>
              <a:avLst/>
              <a:gdLst/>
              <a:ahLst/>
              <a:cxnLst/>
              <a:rect l="l" t="t" r="r" b="b"/>
              <a:pathLst>
                <a:path w="2591" h="1642" extrusionOk="0">
                  <a:moveTo>
                    <a:pt x="2423" y="0"/>
                  </a:moveTo>
                  <a:cubicBezTo>
                    <a:pt x="2397" y="0"/>
                    <a:pt x="2371" y="7"/>
                    <a:pt x="2347" y="21"/>
                  </a:cubicBezTo>
                  <a:lnTo>
                    <a:pt x="94" y="1368"/>
                  </a:lnTo>
                  <a:cubicBezTo>
                    <a:pt x="24" y="1410"/>
                    <a:pt x="0" y="1500"/>
                    <a:pt x="44" y="1570"/>
                  </a:cubicBezTo>
                  <a:cubicBezTo>
                    <a:pt x="70" y="1617"/>
                    <a:pt x="119" y="1641"/>
                    <a:pt x="170" y="1641"/>
                  </a:cubicBezTo>
                  <a:cubicBezTo>
                    <a:pt x="195" y="1641"/>
                    <a:pt x="223" y="1637"/>
                    <a:pt x="246" y="1621"/>
                  </a:cubicBezTo>
                  <a:lnTo>
                    <a:pt x="2498" y="275"/>
                  </a:lnTo>
                  <a:cubicBezTo>
                    <a:pt x="2567" y="234"/>
                    <a:pt x="2590" y="143"/>
                    <a:pt x="2550" y="73"/>
                  </a:cubicBezTo>
                  <a:cubicBezTo>
                    <a:pt x="2522" y="26"/>
                    <a:pt x="2473" y="0"/>
                    <a:pt x="24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3072697" y="4522939"/>
              <a:ext cx="265238" cy="80112"/>
            </a:xfrm>
            <a:custGeom>
              <a:avLst/>
              <a:gdLst/>
              <a:ahLst/>
              <a:cxnLst/>
              <a:rect l="l" t="t" r="r" b="b"/>
              <a:pathLst>
                <a:path w="9820" h="2966" extrusionOk="0">
                  <a:moveTo>
                    <a:pt x="2078" y="1630"/>
                  </a:moveTo>
                  <a:cubicBezTo>
                    <a:pt x="2249" y="1630"/>
                    <a:pt x="2389" y="1770"/>
                    <a:pt x="2389" y="1942"/>
                  </a:cubicBezTo>
                  <a:lnTo>
                    <a:pt x="2389" y="2670"/>
                  </a:lnTo>
                  <a:lnTo>
                    <a:pt x="307" y="2670"/>
                  </a:lnTo>
                  <a:lnTo>
                    <a:pt x="307" y="1942"/>
                  </a:lnTo>
                  <a:cubicBezTo>
                    <a:pt x="307" y="1770"/>
                    <a:pt x="447" y="1630"/>
                    <a:pt x="618" y="1630"/>
                  </a:cubicBezTo>
                  <a:close/>
                  <a:moveTo>
                    <a:pt x="4458" y="1630"/>
                  </a:moveTo>
                  <a:cubicBezTo>
                    <a:pt x="4629" y="1630"/>
                    <a:pt x="4769" y="1770"/>
                    <a:pt x="4769" y="1942"/>
                  </a:cubicBezTo>
                  <a:lnTo>
                    <a:pt x="4769" y="2670"/>
                  </a:lnTo>
                  <a:lnTo>
                    <a:pt x="2685" y="2670"/>
                  </a:lnTo>
                  <a:lnTo>
                    <a:pt x="2685" y="1942"/>
                  </a:lnTo>
                  <a:cubicBezTo>
                    <a:pt x="2685" y="1770"/>
                    <a:pt x="2825" y="1630"/>
                    <a:pt x="2996" y="1630"/>
                  </a:cubicBezTo>
                  <a:close/>
                  <a:moveTo>
                    <a:pt x="6836" y="1630"/>
                  </a:moveTo>
                  <a:cubicBezTo>
                    <a:pt x="7007" y="1630"/>
                    <a:pt x="7147" y="1770"/>
                    <a:pt x="7147" y="1942"/>
                  </a:cubicBezTo>
                  <a:lnTo>
                    <a:pt x="7147" y="2670"/>
                  </a:lnTo>
                  <a:lnTo>
                    <a:pt x="5063" y="2670"/>
                  </a:lnTo>
                  <a:lnTo>
                    <a:pt x="5063" y="1942"/>
                  </a:lnTo>
                  <a:cubicBezTo>
                    <a:pt x="5063" y="1770"/>
                    <a:pt x="5203" y="1630"/>
                    <a:pt x="5374" y="1630"/>
                  </a:cubicBezTo>
                  <a:close/>
                  <a:moveTo>
                    <a:pt x="9212" y="1630"/>
                  </a:moveTo>
                  <a:cubicBezTo>
                    <a:pt x="9384" y="1630"/>
                    <a:pt x="9524" y="1770"/>
                    <a:pt x="9524" y="1942"/>
                  </a:cubicBezTo>
                  <a:lnTo>
                    <a:pt x="9524" y="2670"/>
                  </a:lnTo>
                  <a:lnTo>
                    <a:pt x="7440" y="2670"/>
                  </a:lnTo>
                  <a:lnTo>
                    <a:pt x="7440" y="1942"/>
                  </a:lnTo>
                  <a:cubicBezTo>
                    <a:pt x="7440" y="1770"/>
                    <a:pt x="7580" y="1630"/>
                    <a:pt x="7751" y="1630"/>
                  </a:cubicBezTo>
                  <a:close/>
                  <a:moveTo>
                    <a:pt x="1798" y="1"/>
                  </a:moveTo>
                  <a:cubicBezTo>
                    <a:pt x="1463" y="1"/>
                    <a:pt x="1191" y="273"/>
                    <a:pt x="1191" y="608"/>
                  </a:cubicBezTo>
                  <a:lnTo>
                    <a:pt x="1191" y="1335"/>
                  </a:lnTo>
                  <a:lnTo>
                    <a:pt x="607" y="1335"/>
                  </a:lnTo>
                  <a:cubicBezTo>
                    <a:pt x="272" y="1335"/>
                    <a:pt x="0" y="1607"/>
                    <a:pt x="0" y="1942"/>
                  </a:cubicBezTo>
                  <a:lnTo>
                    <a:pt x="0" y="2818"/>
                  </a:lnTo>
                  <a:cubicBezTo>
                    <a:pt x="0" y="2899"/>
                    <a:pt x="67" y="2966"/>
                    <a:pt x="148" y="2966"/>
                  </a:cubicBezTo>
                  <a:lnTo>
                    <a:pt x="9665" y="2966"/>
                  </a:lnTo>
                  <a:cubicBezTo>
                    <a:pt x="9748" y="2966"/>
                    <a:pt x="9813" y="2899"/>
                    <a:pt x="9813" y="2818"/>
                  </a:cubicBezTo>
                  <a:lnTo>
                    <a:pt x="9813" y="1942"/>
                  </a:lnTo>
                  <a:cubicBezTo>
                    <a:pt x="9819" y="1607"/>
                    <a:pt x="9547" y="1335"/>
                    <a:pt x="9214" y="1335"/>
                  </a:cubicBezTo>
                  <a:lnTo>
                    <a:pt x="8630" y="1335"/>
                  </a:lnTo>
                  <a:lnTo>
                    <a:pt x="8630" y="608"/>
                  </a:lnTo>
                  <a:cubicBezTo>
                    <a:pt x="8630" y="273"/>
                    <a:pt x="8358" y="1"/>
                    <a:pt x="8023" y="1"/>
                  </a:cubicBezTo>
                  <a:lnTo>
                    <a:pt x="7704" y="1"/>
                  </a:lnTo>
                  <a:cubicBezTo>
                    <a:pt x="7623" y="1"/>
                    <a:pt x="7556" y="66"/>
                    <a:pt x="7556" y="149"/>
                  </a:cubicBezTo>
                  <a:cubicBezTo>
                    <a:pt x="7556" y="230"/>
                    <a:pt x="7623" y="296"/>
                    <a:pt x="7704" y="296"/>
                  </a:cubicBezTo>
                  <a:lnTo>
                    <a:pt x="8023" y="296"/>
                  </a:lnTo>
                  <a:cubicBezTo>
                    <a:pt x="8195" y="296"/>
                    <a:pt x="8335" y="437"/>
                    <a:pt x="8335" y="608"/>
                  </a:cubicBezTo>
                  <a:lnTo>
                    <a:pt x="8335" y="1335"/>
                  </a:lnTo>
                  <a:lnTo>
                    <a:pt x="7751" y="1335"/>
                  </a:lnTo>
                  <a:cubicBezTo>
                    <a:pt x="7569" y="1335"/>
                    <a:pt x="7404" y="1417"/>
                    <a:pt x="7292" y="1545"/>
                  </a:cubicBezTo>
                  <a:cubicBezTo>
                    <a:pt x="7181" y="1417"/>
                    <a:pt x="7016" y="1335"/>
                    <a:pt x="6833" y="1335"/>
                  </a:cubicBezTo>
                  <a:lnTo>
                    <a:pt x="6249" y="1335"/>
                  </a:lnTo>
                  <a:lnTo>
                    <a:pt x="6249" y="608"/>
                  </a:lnTo>
                  <a:cubicBezTo>
                    <a:pt x="6249" y="437"/>
                    <a:pt x="6389" y="296"/>
                    <a:pt x="6560" y="296"/>
                  </a:cubicBezTo>
                  <a:cubicBezTo>
                    <a:pt x="6643" y="296"/>
                    <a:pt x="6708" y="230"/>
                    <a:pt x="6708" y="149"/>
                  </a:cubicBezTo>
                  <a:cubicBezTo>
                    <a:pt x="6708" y="66"/>
                    <a:pt x="6643" y="1"/>
                    <a:pt x="6560" y="1"/>
                  </a:cubicBezTo>
                  <a:cubicBezTo>
                    <a:pt x="6378" y="1"/>
                    <a:pt x="6212" y="82"/>
                    <a:pt x="6101" y="211"/>
                  </a:cubicBezTo>
                  <a:cubicBezTo>
                    <a:pt x="5991" y="82"/>
                    <a:pt x="5826" y="1"/>
                    <a:pt x="5642" y="1"/>
                  </a:cubicBezTo>
                  <a:lnTo>
                    <a:pt x="5247" y="1"/>
                  </a:lnTo>
                  <a:cubicBezTo>
                    <a:pt x="5166" y="1"/>
                    <a:pt x="5099" y="66"/>
                    <a:pt x="5099" y="149"/>
                  </a:cubicBezTo>
                  <a:cubicBezTo>
                    <a:pt x="5099" y="230"/>
                    <a:pt x="5166" y="296"/>
                    <a:pt x="5247" y="296"/>
                  </a:cubicBezTo>
                  <a:lnTo>
                    <a:pt x="5642" y="296"/>
                  </a:lnTo>
                  <a:cubicBezTo>
                    <a:pt x="5813" y="296"/>
                    <a:pt x="5953" y="437"/>
                    <a:pt x="5953" y="608"/>
                  </a:cubicBezTo>
                  <a:lnTo>
                    <a:pt x="5953" y="1335"/>
                  </a:lnTo>
                  <a:lnTo>
                    <a:pt x="5370" y="1335"/>
                  </a:lnTo>
                  <a:cubicBezTo>
                    <a:pt x="5188" y="1335"/>
                    <a:pt x="5021" y="1417"/>
                    <a:pt x="4911" y="1545"/>
                  </a:cubicBezTo>
                  <a:cubicBezTo>
                    <a:pt x="4800" y="1417"/>
                    <a:pt x="4635" y="1335"/>
                    <a:pt x="4451" y="1335"/>
                  </a:cubicBezTo>
                  <a:lnTo>
                    <a:pt x="3868" y="1335"/>
                  </a:lnTo>
                  <a:lnTo>
                    <a:pt x="3868" y="608"/>
                  </a:lnTo>
                  <a:cubicBezTo>
                    <a:pt x="3868" y="437"/>
                    <a:pt x="4008" y="296"/>
                    <a:pt x="4179" y="296"/>
                  </a:cubicBezTo>
                  <a:cubicBezTo>
                    <a:pt x="4262" y="296"/>
                    <a:pt x="4327" y="230"/>
                    <a:pt x="4327" y="149"/>
                  </a:cubicBezTo>
                  <a:cubicBezTo>
                    <a:pt x="4327" y="66"/>
                    <a:pt x="4262" y="1"/>
                    <a:pt x="4179" y="1"/>
                  </a:cubicBezTo>
                  <a:cubicBezTo>
                    <a:pt x="3997" y="1"/>
                    <a:pt x="3830" y="82"/>
                    <a:pt x="3720" y="211"/>
                  </a:cubicBezTo>
                  <a:cubicBezTo>
                    <a:pt x="3609" y="82"/>
                    <a:pt x="3444" y="1"/>
                    <a:pt x="3261" y="1"/>
                  </a:cubicBezTo>
                  <a:lnTo>
                    <a:pt x="2920" y="1"/>
                  </a:lnTo>
                  <a:cubicBezTo>
                    <a:pt x="2839" y="1"/>
                    <a:pt x="2772" y="66"/>
                    <a:pt x="2772" y="149"/>
                  </a:cubicBezTo>
                  <a:cubicBezTo>
                    <a:pt x="2772" y="230"/>
                    <a:pt x="2839" y="296"/>
                    <a:pt x="2920" y="296"/>
                  </a:cubicBezTo>
                  <a:lnTo>
                    <a:pt x="3261" y="296"/>
                  </a:lnTo>
                  <a:cubicBezTo>
                    <a:pt x="3432" y="296"/>
                    <a:pt x="3572" y="437"/>
                    <a:pt x="3572" y="608"/>
                  </a:cubicBezTo>
                  <a:lnTo>
                    <a:pt x="3572" y="1335"/>
                  </a:lnTo>
                  <a:lnTo>
                    <a:pt x="2988" y="1335"/>
                  </a:lnTo>
                  <a:cubicBezTo>
                    <a:pt x="2806" y="1335"/>
                    <a:pt x="2640" y="1417"/>
                    <a:pt x="2529" y="1545"/>
                  </a:cubicBezTo>
                  <a:cubicBezTo>
                    <a:pt x="2419" y="1417"/>
                    <a:pt x="2254" y="1335"/>
                    <a:pt x="2070" y="1335"/>
                  </a:cubicBezTo>
                  <a:lnTo>
                    <a:pt x="1486" y="1335"/>
                  </a:lnTo>
                  <a:lnTo>
                    <a:pt x="1486" y="608"/>
                  </a:lnTo>
                  <a:cubicBezTo>
                    <a:pt x="1486" y="437"/>
                    <a:pt x="1626" y="296"/>
                    <a:pt x="1798" y="296"/>
                  </a:cubicBezTo>
                  <a:cubicBezTo>
                    <a:pt x="1880" y="296"/>
                    <a:pt x="1946" y="230"/>
                    <a:pt x="1946" y="149"/>
                  </a:cubicBezTo>
                  <a:cubicBezTo>
                    <a:pt x="1946" y="66"/>
                    <a:pt x="1880" y="1"/>
                    <a:pt x="179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3190514" y="4388674"/>
              <a:ext cx="33654" cy="54290"/>
            </a:xfrm>
            <a:custGeom>
              <a:avLst/>
              <a:gdLst/>
              <a:ahLst/>
              <a:cxnLst/>
              <a:rect l="l" t="t" r="r" b="b"/>
              <a:pathLst>
                <a:path w="1246" h="2010" extrusionOk="0">
                  <a:moveTo>
                    <a:pt x="625" y="1"/>
                  </a:moveTo>
                  <a:cubicBezTo>
                    <a:pt x="320" y="1"/>
                    <a:pt x="35" y="192"/>
                    <a:pt x="35" y="506"/>
                  </a:cubicBezTo>
                  <a:cubicBezTo>
                    <a:pt x="35" y="654"/>
                    <a:pt x="103" y="698"/>
                    <a:pt x="197" y="698"/>
                  </a:cubicBezTo>
                  <a:cubicBezTo>
                    <a:pt x="315" y="698"/>
                    <a:pt x="384" y="632"/>
                    <a:pt x="384" y="566"/>
                  </a:cubicBezTo>
                  <a:cubicBezTo>
                    <a:pt x="384" y="397"/>
                    <a:pt x="492" y="326"/>
                    <a:pt x="629" y="326"/>
                  </a:cubicBezTo>
                  <a:cubicBezTo>
                    <a:pt x="810" y="326"/>
                    <a:pt x="883" y="458"/>
                    <a:pt x="883" y="570"/>
                  </a:cubicBezTo>
                  <a:cubicBezTo>
                    <a:pt x="883" y="958"/>
                    <a:pt x="1" y="1191"/>
                    <a:pt x="1" y="1630"/>
                  </a:cubicBezTo>
                  <a:lnTo>
                    <a:pt x="1" y="1898"/>
                  </a:lnTo>
                  <a:cubicBezTo>
                    <a:pt x="1" y="1965"/>
                    <a:pt x="94" y="2010"/>
                    <a:pt x="156" y="2010"/>
                  </a:cubicBezTo>
                  <a:lnTo>
                    <a:pt x="1132" y="2010"/>
                  </a:lnTo>
                  <a:cubicBezTo>
                    <a:pt x="1193" y="2010"/>
                    <a:pt x="1246" y="1932"/>
                    <a:pt x="1246" y="1851"/>
                  </a:cubicBezTo>
                  <a:cubicBezTo>
                    <a:pt x="1243" y="1766"/>
                    <a:pt x="1193" y="1692"/>
                    <a:pt x="1132" y="1692"/>
                  </a:cubicBezTo>
                  <a:lnTo>
                    <a:pt x="370" y="1692"/>
                  </a:lnTo>
                  <a:lnTo>
                    <a:pt x="370" y="1627"/>
                  </a:lnTo>
                  <a:cubicBezTo>
                    <a:pt x="370" y="1341"/>
                    <a:pt x="1240" y="1148"/>
                    <a:pt x="1240" y="556"/>
                  </a:cubicBezTo>
                  <a:cubicBezTo>
                    <a:pt x="1240" y="209"/>
                    <a:pt x="944" y="1"/>
                    <a:pt x="62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26"/>
          <p:cNvGrpSpPr/>
          <p:nvPr/>
        </p:nvGrpSpPr>
        <p:grpSpPr>
          <a:xfrm>
            <a:off x="7553650" y="4057272"/>
            <a:ext cx="438913" cy="304207"/>
            <a:chOff x="4432130" y="3031087"/>
            <a:chExt cx="269074" cy="186504"/>
          </a:xfrm>
        </p:grpSpPr>
        <p:sp>
          <p:nvSpPr>
            <p:cNvPr id="1435" name="Google Shape;1435;p26"/>
            <p:cNvSpPr/>
            <p:nvPr/>
          </p:nvSpPr>
          <p:spPr>
            <a:xfrm>
              <a:off x="4432130" y="3031087"/>
              <a:ext cx="269074" cy="186504"/>
            </a:xfrm>
            <a:custGeom>
              <a:avLst/>
              <a:gdLst/>
              <a:ahLst/>
              <a:cxnLst/>
              <a:rect l="l" t="t" r="r" b="b"/>
              <a:pathLst>
                <a:path w="9962" h="6905" extrusionOk="0">
                  <a:moveTo>
                    <a:pt x="2586" y="296"/>
                  </a:moveTo>
                  <a:cubicBezTo>
                    <a:pt x="2629" y="296"/>
                    <a:pt x="2663" y="332"/>
                    <a:pt x="2663" y="374"/>
                  </a:cubicBezTo>
                  <a:lnTo>
                    <a:pt x="2663" y="584"/>
                  </a:lnTo>
                  <a:lnTo>
                    <a:pt x="1603" y="584"/>
                  </a:lnTo>
                  <a:lnTo>
                    <a:pt x="1603" y="374"/>
                  </a:lnTo>
                  <a:cubicBezTo>
                    <a:pt x="1603" y="332"/>
                    <a:pt x="1638" y="296"/>
                    <a:pt x="1681" y="296"/>
                  </a:cubicBezTo>
                  <a:close/>
                  <a:moveTo>
                    <a:pt x="9400" y="384"/>
                  </a:moveTo>
                  <a:cubicBezTo>
                    <a:pt x="9544" y="384"/>
                    <a:pt x="9664" y="503"/>
                    <a:pt x="9664" y="648"/>
                  </a:cubicBezTo>
                  <a:lnTo>
                    <a:pt x="9664" y="1510"/>
                  </a:lnTo>
                  <a:cubicBezTo>
                    <a:pt x="9426" y="1020"/>
                    <a:pt x="9028" y="622"/>
                    <a:pt x="8537" y="384"/>
                  </a:cubicBezTo>
                  <a:close/>
                  <a:moveTo>
                    <a:pt x="7493" y="438"/>
                  </a:moveTo>
                  <a:cubicBezTo>
                    <a:pt x="8660" y="438"/>
                    <a:pt x="9611" y="1387"/>
                    <a:pt x="9611" y="2558"/>
                  </a:cubicBezTo>
                  <a:cubicBezTo>
                    <a:pt x="9611" y="3727"/>
                    <a:pt x="8662" y="4676"/>
                    <a:pt x="7493" y="4676"/>
                  </a:cubicBezTo>
                  <a:cubicBezTo>
                    <a:pt x="6323" y="4676"/>
                    <a:pt x="5373" y="3725"/>
                    <a:pt x="5373" y="2558"/>
                  </a:cubicBezTo>
                  <a:cubicBezTo>
                    <a:pt x="5373" y="1391"/>
                    <a:pt x="6323" y="438"/>
                    <a:pt x="7493" y="438"/>
                  </a:cubicBezTo>
                  <a:close/>
                  <a:moveTo>
                    <a:pt x="9667" y="3604"/>
                  </a:moveTo>
                  <a:lnTo>
                    <a:pt x="9667" y="4499"/>
                  </a:lnTo>
                  <a:lnTo>
                    <a:pt x="9666" y="4499"/>
                  </a:lnTo>
                  <a:cubicBezTo>
                    <a:pt x="9666" y="4645"/>
                    <a:pt x="9547" y="4763"/>
                    <a:pt x="9401" y="4763"/>
                  </a:cubicBezTo>
                  <a:lnTo>
                    <a:pt x="9311" y="4763"/>
                  </a:lnTo>
                  <a:cubicBezTo>
                    <a:pt x="9302" y="4762"/>
                    <a:pt x="9292" y="4760"/>
                    <a:pt x="9283" y="4760"/>
                  </a:cubicBezTo>
                  <a:cubicBezTo>
                    <a:pt x="9272" y="4760"/>
                    <a:pt x="9263" y="4762"/>
                    <a:pt x="9253" y="4763"/>
                  </a:cubicBezTo>
                  <a:lnTo>
                    <a:pt x="8470" y="4763"/>
                  </a:lnTo>
                  <a:cubicBezTo>
                    <a:pt x="8995" y="4531"/>
                    <a:pt x="9418" y="4117"/>
                    <a:pt x="9667" y="3604"/>
                  </a:cubicBezTo>
                  <a:close/>
                  <a:moveTo>
                    <a:pt x="5284" y="3535"/>
                  </a:moveTo>
                  <a:cubicBezTo>
                    <a:pt x="5527" y="4083"/>
                    <a:pt x="5968" y="4522"/>
                    <a:pt x="6514" y="4765"/>
                  </a:cubicBezTo>
                  <a:lnTo>
                    <a:pt x="5549" y="4765"/>
                  </a:lnTo>
                  <a:lnTo>
                    <a:pt x="5549" y="4763"/>
                  </a:lnTo>
                  <a:cubicBezTo>
                    <a:pt x="5403" y="4763"/>
                    <a:pt x="5284" y="4645"/>
                    <a:pt x="5284" y="4499"/>
                  </a:cubicBezTo>
                  <a:lnTo>
                    <a:pt x="5284" y="3535"/>
                  </a:lnTo>
                  <a:close/>
                  <a:moveTo>
                    <a:pt x="500" y="4250"/>
                  </a:moveTo>
                  <a:lnTo>
                    <a:pt x="500" y="5876"/>
                  </a:lnTo>
                  <a:lnTo>
                    <a:pt x="375" y="5876"/>
                  </a:lnTo>
                  <a:cubicBezTo>
                    <a:pt x="333" y="5876"/>
                    <a:pt x="298" y="5842"/>
                    <a:pt x="298" y="5798"/>
                  </a:cubicBezTo>
                  <a:lnTo>
                    <a:pt x="298" y="4328"/>
                  </a:lnTo>
                  <a:cubicBezTo>
                    <a:pt x="298" y="4286"/>
                    <a:pt x="333" y="4250"/>
                    <a:pt x="375" y="4250"/>
                  </a:cubicBezTo>
                  <a:close/>
                  <a:moveTo>
                    <a:pt x="1680" y="1"/>
                  </a:moveTo>
                  <a:cubicBezTo>
                    <a:pt x="1473" y="1"/>
                    <a:pt x="1306" y="169"/>
                    <a:pt x="1306" y="374"/>
                  </a:cubicBezTo>
                  <a:lnTo>
                    <a:pt x="1306" y="584"/>
                  </a:lnTo>
                  <a:lnTo>
                    <a:pt x="1099" y="584"/>
                  </a:lnTo>
                  <a:cubicBezTo>
                    <a:pt x="769" y="584"/>
                    <a:pt x="498" y="854"/>
                    <a:pt x="498" y="1185"/>
                  </a:cubicBezTo>
                  <a:lnTo>
                    <a:pt x="498" y="3954"/>
                  </a:lnTo>
                  <a:lnTo>
                    <a:pt x="374" y="3954"/>
                  </a:lnTo>
                  <a:cubicBezTo>
                    <a:pt x="167" y="3954"/>
                    <a:pt x="0" y="4122"/>
                    <a:pt x="0" y="4328"/>
                  </a:cubicBezTo>
                  <a:lnTo>
                    <a:pt x="0" y="5798"/>
                  </a:lnTo>
                  <a:cubicBezTo>
                    <a:pt x="0" y="6005"/>
                    <a:pt x="167" y="6172"/>
                    <a:pt x="374" y="6172"/>
                  </a:cubicBezTo>
                  <a:lnTo>
                    <a:pt x="498" y="6172"/>
                  </a:lnTo>
                  <a:lnTo>
                    <a:pt x="498" y="6304"/>
                  </a:lnTo>
                  <a:cubicBezTo>
                    <a:pt x="498" y="6634"/>
                    <a:pt x="766" y="6905"/>
                    <a:pt x="1099" y="6905"/>
                  </a:cubicBezTo>
                  <a:cubicBezTo>
                    <a:pt x="1182" y="6905"/>
                    <a:pt x="1247" y="6840"/>
                    <a:pt x="1247" y="6757"/>
                  </a:cubicBezTo>
                  <a:cubicBezTo>
                    <a:pt x="1247" y="6676"/>
                    <a:pt x="1182" y="6609"/>
                    <a:pt x="1099" y="6609"/>
                  </a:cubicBezTo>
                  <a:cubicBezTo>
                    <a:pt x="933" y="6609"/>
                    <a:pt x="796" y="6474"/>
                    <a:pt x="796" y="6306"/>
                  </a:cubicBezTo>
                  <a:lnTo>
                    <a:pt x="796" y="1185"/>
                  </a:lnTo>
                  <a:cubicBezTo>
                    <a:pt x="796" y="1019"/>
                    <a:pt x="933" y="882"/>
                    <a:pt x="1099" y="882"/>
                  </a:cubicBezTo>
                  <a:lnTo>
                    <a:pt x="4987" y="882"/>
                  </a:lnTo>
                  <a:lnTo>
                    <a:pt x="4987" y="4500"/>
                  </a:lnTo>
                  <a:cubicBezTo>
                    <a:pt x="4987" y="4810"/>
                    <a:pt x="5238" y="5061"/>
                    <a:pt x="5547" y="5061"/>
                  </a:cubicBezTo>
                  <a:lnTo>
                    <a:pt x="9130" y="5061"/>
                  </a:lnTo>
                  <a:lnTo>
                    <a:pt x="9130" y="6306"/>
                  </a:lnTo>
                  <a:cubicBezTo>
                    <a:pt x="9130" y="6474"/>
                    <a:pt x="8995" y="6609"/>
                    <a:pt x="8827" y="6609"/>
                  </a:cubicBezTo>
                  <a:lnTo>
                    <a:pt x="2133" y="6609"/>
                  </a:lnTo>
                  <a:cubicBezTo>
                    <a:pt x="2050" y="6609"/>
                    <a:pt x="1985" y="6676"/>
                    <a:pt x="1985" y="6757"/>
                  </a:cubicBezTo>
                  <a:cubicBezTo>
                    <a:pt x="1985" y="6840"/>
                    <a:pt x="2050" y="6905"/>
                    <a:pt x="2133" y="6905"/>
                  </a:cubicBezTo>
                  <a:lnTo>
                    <a:pt x="8827" y="6905"/>
                  </a:lnTo>
                  <a:cubicBezTo>
                    <a:pt x="9158" y="6905"/>
                    <a:pt x="9428" y="6637"/>
                    <a:pt x="9428" y="6304"/>
                  </a:cubicBezTo>
                  <a:lnTo>
                    <a:pt x="9428" y="5059"/>
                  </a:lnTo>
                  <a:cubicBezTo>
                    <a:pt x="9723" y="5044"/>
                    <a:pt x="9961" y="4798"/>
                    <a:pt x="9961" y="4499"/>
                  </a:cubicBezTo>
                  <a:lnTo>
                    <a:pt x="9961" y="648"/>
                  </a:lnTo>
                  <a:cubicBezTo>
                    <a:pt x="9961" y="340"/>
                    <a:pt x="9711" y="86"/>
                    <a:pt x="9400" y="86"/>
                  </a:cubicBezTo>
                  <a:lnTo>
                    <a:pt x="6548" y="86"/>
                  </a:lnTo>
                  <a:cubicBezTo>
                    <a:pt x="6467" y="86"/>
                    <a:pt x="6400" y="153"/>
                    <a:pt x="6400" y="234"/>
                  </a:cubicBezTo>
                  <a:cubicBezTo>
                    <a:pt x="6400" y="290"/>
                    <a:pt x="6431" y="340"/>
                    <a:pt x="6478" y="365"/>
                  </a:cubicBezTo>
                  <a:cubicBezTo>
                    <a:pt x="5947" y="609"/>
                    <a:pt x="5521" y="1044"/>
                    <a:pt x="5281" y="1579"/>
                  </a:cubicBezTo>
                  <a:lnTo>
                    <a:pt x="5281" y="647"/>
                  </a:lnTo>
                  <a:cubicBezTo>
                    <a:pt x="5281" y="500"/>
                    <a:pt x="5401" y="382"/>
                    <a:pt x="5547" y="382"/>
                  </a:cubicBezTo>
                  <a:cubicBezTo>
                    <a:pt x="5628" y="382"/>
                    <a:pt x="5695" y="317"/>
                    <a:pt x="5695" y="234"/>
                  </a:cubicBezTo>
                  <a:cubicBezTo>
                    <a:pt x="5695" y="153"/>
                    <a:pt x="5628" y="86"/>
                    <a:pt x="5547" y="86"/>
                  </a:cubicBezTo>
                  <a:cubicBezTo>
                    <a:pt x="5260" y="86"/>
                    <a:pt x="5021" y="304"/>
                    <a:pt x="4989" y="584"/>
                  </a:cubicBezTo>
                  <a:lnTo>
                    <a:pt x="2958" y="584"/>
                  </a:lnTo>
                  <a:lnTo>
                    <a:pt x="2958" y="374"/>
                  </a:lnTo>
                  <a:cubicBezTo>
                    <a:pt x="2958" y="169"/>
                    <a:pt x="2789" y="1"/>
                    <a:pt x="258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4583709" y="3049426"/>
              <a:ext cx="101477" cy="101450"/>
            </a:xfrm>
            <a:custGeom>
              <a:avLst/>
              <a:gdLst/>
              <a:ahLst/>
              <a:cxnLst/>
              <a:rect l="l" t="t" r="r" b="b"/>
              <a:pathLst>
                <a:path w="3757" h="3756" extrusionOk="0">
                  <a:moveTo>
                    <a:pt x="1878" y="296"/>
                  </a:moveTo>
                  <a:cubicBezTo>
                    <a:pt x="2749" y="296"/>
                    <a:pt x="3461" y="1006"/>
                    <a:pt x="3461" y="1879"/>
                  </a:cubicBezTo>
                  <a:cubicBezTo>
                    <a:pt x="3461" y="2751"/>
                    <a:pt x="2749" y="3460"/>
                    <a:pt x="1878" y="3460"/>
                  </a:cubicBezTo>
                  <a:cubicBezTo>
                    <a:pt x="1006" y="3460"/>
                    <a:pt x="297" y="2751"/>
                    <a:pt x="297" y="1879"/>
                  </a:cubicBezTo>
                  <a:cubicBezTo>
                    <a:pt x="297" y="1006"/>
                    <a:pt x="1006" y="296"/>
                    <a:pt x="1878" y="296"/>
                  </a:cubicBezTo>
                  <a:close/>
                  <a:moveTo>
                    <a:pt x="1878" y="0"/>
                  </a:moveTo>
                  <a:cubicBezTo>
                    <a:pt x="843" y="0"/>
                    <a:pt x="1" y="844"/>
                    <a:pt x="1" y="1879"/>
                  </a:cubicBezTo>
                  <a:cubicBezTo>
                    <a:pt x="1" y="2914"/>
                    <a:pt x="843" y="3756"/>
                    <a:pt x="1878" y="3756"/>
                  </a:cubicBezTo>
                  <a:cubicBezTo>
                    <a:pt x="2913" y="3756"/>
                    <a:pt x="3756" y="2914"/>
                    <a:pt x="3756" y="1879"/>
                  </a:cubicBezTo>
                  <a:cubicBezTo>
                    <a:pt x="3756" y="844"/>
                    <a:pt x="2913" y="0"/>
                    <a:pt x="187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4469970" y="3098530"/>
              <a:ext cx="81867" cy="55208"/>
            </a:xfrm>
            <a:custGeom>
              <a:avLst/>
              <a:gdLst/>
              <a:ahLst/>
              <a:cxnLst/>
              <a:rect l="l" t="t" r="r" b="b"/>
              <a:pathLst>
                <a:path w="3031" h="2044" extrusionOk="0">
                  <a:moveTo>
                    <a:pt x="148" y="0"/>
                  </a:moveTo>
                  <a:cubicBezTo>
                    <a:pt x="66" y="0"/>
                    <a:pt x="0" y="66"/>
                    <a:pt x="0" y="148"/>
                  </a:cubicBezTo>
                  <a:lnTo>
                    <a:pt x="0" y="1896"/>
                  </a:lnTo>
                  <a:cubicBezTo>
                    <a:pt x="0" y="1978"/>
                    <a:pt x="66" y="2044"/>
                    <a:pt x="148" y="2044"/>
                  </a:cubicBezTo>
                  <a:lnTo>
                    <a:pt x="2883" y="2044"/>
                  </a:lnTo>
                  <a:cubicBezTo>
                    <a:pt x="2965" y="2044"/>
                    <a:pt x="3031" y="1978"/>
                    <a:pt x="3031" y="1896"/>
                  </a:cubicBezTo>
                  <a:lnTo>
                    <a:pt x="3031" y="148"/>
                  </a:lnTo>
                  <a:cubicBezTo>
                    <a:pt x="3031" y="66"/>
                    <a:pt x="2965" y="0"/>
                    <a:pt x="2883" y="0"/>
                  </a:cubicBezTo>
                  <a:lnTo>
                    <a:pt x="895" y="0"/>
                  </a:lnTo>
                  <a:cubicBezTo>
                    <a:pt x="813" y="0"/>
                    <a:pt x="747" y="66"/>
                    <a:pt x="747" y="148"/>
                  </a:cubicBezTo>
                  <a:cubicBezTo>
                    <a:pt x="747" y="229"/>
                    <a:pt x="813" y="296"/>
                    <a:pt x="895" y="296"/>
                  </a:cubicBezTo>
                  <a:lnTo>
                    <a:pt x="2735" y="296"/>
                  </a:lnTo>
                  <a:lnTo>
                    <a:pt x="2735" y="1748"/>
                  </a:lnTo>
                  <a:lnTo>
                    <a:pt x="296" y="1748"/>
                  </a:lnTo>
                  <a:lnTo>
                    <a:pt x="296" y="148"/>
                  </a:lnTo>
                  <a:cubicBezTo>
                    <a:pt x="296" y="66"/>
                    <a:pt x="229"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4492253" y="3163839"/>
              <a:ext cx="34492" cy="34519"/>
            </a:xfrm>
            <a:custGeom>
              <a:avLst/>
              <a:gdLst/>
              <a:ahLst/>
              <a:cxnLst/>
              <a:rect l="l" t="t" r="r" b="b"/>
              <a:pathLst>
                <a:path w="1277" h="1278" extrusionOk="0">
                  <a:moveTo>
                    <a:pt x="638" y="297"/>
                  </a:moveTo>
                  <a:cubicBezTo>
                    <a:pt x="827" y="297"/>
                    <a:pt x="981" y="449"/>
                    <a:pt x="981" y="639"/>
                  </a:cubicBezTo>
                  <a:cubicBezTo>
                    <a:pt x="979" y="827"/>
                    <a:pt x="827" y="981"/>
                    <a:pt x="638" y="981"/>
                  </a:cubicBezTo>
                  <a:cubicBezTo>
                    <a:pt x="450" y="981"/>
                    <a:pt x="296" y="827"/>
                    <a:pt x="296" y="639"/>
                  </a:cubicBezTo>
                  <a:cubicBezTo>
                    <a:pt x="296" y="449"/>
                    <a:pt x="448" y="297"/>
                    <a:pt x="638" y="297"/>
                  </a:cubicBezTo>
                  <a:close/>
                  <a:moveTo>
                    <a:pt x="638" y="1"/>
                  </a:moveTo>
                  <a:cubicBezTo>
                    <a:pt x="286" y="1"/>
                    <a:pt x="0" y="286"/>
                    <a:pt x="0" y="639"/>
                  </a:cubicBezTo>
                  <a:cubicBezTo>
                    <a:pt x="0" y="991"/>
                    <a:pt x="286" y="1277"/>
                    <a:pt x="638" y="1277"/>
                  </a:cubicBezTo>
                  <a:cubicBezTo>
                    <a:pt x="990" y="1277"/>
                    <a:pt x="1276" y="991"/>
                    <a:pt x="1276" y="639"/>
                  </a:cubicBezTo>
                  <a:cubicBezTo>
                    <a:pt x="1276" y="286"/>
                    <a:pt x="988" y="1"/>
                    <a:pt x="6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4599050" y="3065605"/>
              <a:ext cx="69956" cy="69929"/>
            </a:xfrm>
            <a:custGeom>
              <a:avLst/>
              <a:gdLst/>
              <a:ahLst/>
              <a:cxnLst/>
              <a:rect l="l" t="t" r="r" b="b"/>
              <a:pathLst>
                <a:path w="2590" h="2589" extrusionOk="0">
                  <a:moveTo>
                    <a:pt x="1294" y="298"/>
                  </a:moveTo>
                  <a:cubicBezTo>
                    <a:pt x="1414" y="298"/>
                    <a:pt x="1526" y="320"/>
                    <a:pt x="1632" y="357"/>
                  </a:cubicBezTo>
                  <a:lnTo>
                    <a:pt x="356" y="1633"/>
                  </a:lnTo>
                  <a:cubicBezTo>
                    <a:pt x="318" y="1529"/>
                    <a:pt x="297" y="1415"/>
                    <a:pt x="297" y="1297"/>
                  </a:cubicBezTo>
                  <a:cubicBezTo>
                    <a:pt x="297" y="746"/>
                    <a:pt x="745" y="298"/>
                    <a:pt x="1294" y="298"/>
                  </a:cubicBezTo>
                  <a:close/>
                  <a:moveTo>
                    <a:pt x="1901" y="505"/>
                  </a:moveTo>
                  <a:cubicBezTo>
                    <a:pt x="1982" y="567"/>
                    <a:pt x="2052" y="639"/>
                    <a:pt x="2110" y="723"/>
                  </a:cubicBezTo>
                  <a:lnTo>
                    <a:pt x="718" y="2114"/>
                  </a:lnTo>
                  <a:cubicBezTo>
                    <a:pt x="637" y="2053"/>
                    <a:pt x="566" y="1983"/>
                    <a:pt x="504" y="1904"/>
                  </a:cubicBezTo>
                  <a:lnTo>
                    <a:pt x="1901" y="505"/>
                  </a:lnTo>
                  <a:close/>
                  <a:moveTo>
                    <a:pt x="2250" y="1001"/>
                  </a:moveTo>
                  <a:cubicBezTo>
                    <a:pt x="2280" y="1095"/>
                    <a:pt x="2295" y="1194"/>
                    <a:pt x="2295" y="1295"/>
                  </a:cubicBezTo>
                  <a:cubicBezTo>
                    <a:pt x="2294" y="1845"/>
                    <a:pt x="1845" y="2295"/>
                    <a:pt x="1294" y="2295"/>
                  </a:cubicBezTo>
                  <a:cubicBezTo>
                    <a:pt x="1192" y="2295"/>
                    <a:pt x="1095" y="2279"/>
                    <a:pt x="1002" y="2250"/>
                  </a:cubicBezTo>
                  <a:lnTo>
                    <a:pt x="2250" y="1001"/>
                  </a:lnTo>
                  <a:close/>
                  <a:moveTo>
                    <a:pt x="1294" y="1"/>
                  </a:moveTo>
                  <a:cubicBezTo>
                    <a:pt x="581" y="1"/>
                    <a:pt x="1" y="581"/>
                    <a:pt x="1" y="1295"/>
                  </a:cubicBezTo>
                  <a:cubicBezTo>
                    <a:pt x="1" y="2008"/>
                    <a:pt x="581" y="2589"/>
                    <a:pt x="1294" y="2589"/>
                  </a:cubicBezTo>
                  <a:cubicBezTo>
                    <a:pt x="2009" y="2589"/>
                    <a:pt x="2589" y="2008"/>
                    <a:pt x="2589" y="1295"/>
                  </a:cubicBezTo>
                  <a:cubicBezTo>
                    <a:pt x="2589" y="583"/>
                    <a:pt x="2009" y="1"/>
                    <a:pt x="12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4486608" y="3113736"/>
              <a:ext cx="48510" cy="23580"/>
            </a:xfrm>
            <a:custGeom>
              <a:avLst/>
              <a:gdLst/>
              <a:ahLst/>
              <a:cxnLst/>
              <a:rect l="l" t="t" r="r" b="b"/>
              <a:pathLst>
                <a:path w="1796" h="873" extrusionOk="0">
                  <a:moveTo>
                    <a:pt x="1499" y="296"/>
                  </a:moveTo>
                  <a:lnTo>
                    <a:pt x="1499" y="577"/>
                  </a:lnTo>
                  <a:lnTo>
                    <a:pt x="296" y="577"/>
                  </a:lnTo>
                  <a:lnTo>
                    <a:pt x="296" y="296"/>
                  </a:lnTo>
                  <a:close/>
                  <a:moveTo>
                    <a:pt x="148" y="1"/>
                  </a:moveTo>
                  <a:cubicBezTo>
                    <a:pt x="67" y="1"/>
                    <a:pt x="1" y="68"/>
                    <a:pt x="1" y="149"/>
                  </a:cubicBezTo>
                  <a:lnTo>
                    <a:pt x="1" y="724"/>
                  </a:lnTo>
                  <a:cubicBezTo>
                    <a:pt x="1" y="807"/>
                    <a:pt x="67" y="872"/>
                    <a:pt x="148" y="872"/>
                  </a:cubicBezTo>
                  <a:lnTo>
                    <a:pt x="1647" y="872"/>
                  </a:lnTo>
                  <a:cubicBezTo>
                    <a:pt x="1728" y="872"/>
                    <a:pt x="1795" y="807"/>
                    <a:pt x="1795" y="724"/>
                  </a:cubicBezTo>
                  <a:lnTo>
                    <a:pt x="1795" y="149"/>
                  </a:lnTo>
                  <a:cubicBezTo>
                    <a:pt x="1795" y="68"/>
                    <a:pt x="1728" y="1"/>
                    <a:pt x="16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4468107" y="3074086"/>
              <a:ext cx="81921" cy="7995"/>
            </a:xfrm>
            <a:custGeom>
              <a:avLst/>
              <a:gdLst/>
              <a:ahLst/>
              <a:cxnLst/>
              <a:rect l="l" t="t" r="r" b="b"/>
              <a:pathLst>
                <a:path w="3033" h="296" extrusionOk="0">
                  <a:moveTo>
                    <a:pt x="149" y="1"/>
                  </a:moveTo>
                  <a:cubicBezTo>
                    <a:pt x="68" y="1"/>
                    <a:pt x="1" y="66"/>
                    <a:pt x="1" y="149"/>
                  </a:cubicBezTo>
                  <a:cubicBezTo>
                    <a:pt x="1" y="230"/>
                    <a:pt x="66" y="295"/>
                    <a:pt x="149" y="295"/>
                  </a:cubicBezTo>
                  <a:lnTo>
                    <a:pt x="2885" y="295"/>
                  </a:lnTo>
                  <a:cubicBezTo>
                    <a:pt x="2966" y="295"/>
                    <a:pt x="3033" y="230"/>
                    <a:pt x="3033" y="149"/>
                  </a:cubicBezTo>
                  <a:cubicBezTo>
                    <a:pt x="3033" y="66"/>
                    <a:pt x="2966" y="1"/>
                    <a:pt x="288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26"/>
          <p:cNvGrpSpPr/>
          <p:nvPr/>
        </p:nvGrpSpPr>
        <p:grpSpPr>
          <a:xfrm>
            <a:off x="5425295" y="1734243"/>
            <a:ext cx="438894" cy="329335"/>
            <a:chOff x="4432157" y="2687335"/>
            <a:chExt cx="269045" cy="201873"/>
          </a:xfrm>
        </p:grpSpPr>
        <p:sp>
          <p:nvSpPr>
            <p:cNvPr id="1443" name="Google Shape;1443;p26"/>
            <p:cNvSpPr/>
            <p:nvPr/>
          </p:nvSpPr>
          <p:spPr>
            <a:xfrm>
              <a:off x="4443231" y="2702946"/>
              <a:ext cx="33871" cy="33871"/>
            </a:xfrm>
            <a:custGeom>
              <a:avLst/>
              <a:gdLst/>
              <a:ahLst/>
              <a:cxnLst/>
              <a:rect l="l" t="t" r="r" b="b"/>
              <a:pathLst>
                <a:path w="1254" h="1254" extrusionOk="0">
                  <a:moveTo>
                    <a:pt x="626" y="296"/>
                  </a:moveTo>
                  <a:cubicBezTo>
                    <a:pt x="810" y="296"/>
                    <a:pt x="957" y="444"/>
                    <a:pt x="957" y="626"/>
                  </a:cubicBezTo>
                  <a:cubicBezTo>
                    <a:pt x="957" y="810"/>
                    <a:pt x="807" y="958"/>
                    <a:pt x="626" y="958"/>
                  </a:cubicBezTo>
                  <a:cubicBezTo>
                    <a:pt x="444" y="958"/>
                    <a:pt x="296" y="810"/>
                    <a:pt x="296" y="626"/>
                  </a:cubicBezTo>
                  <a:cubicBezTo>
                    <a:pt x="296" y="444"/>
                    <a:pt x="444" y="296"/>
                    <a:pt x="626" y="296"/>
                  </a:cubicBezTo>
                  <a:close/>
                  <a:moveTo>
                    <a:pt x="626" y="0"/>
                  </a:moveTo>
                  <a:cubicBezTo>
                    <a:pt x="280" y="0"/>
                    <a:pt x="0" y="281"/>
                    <a:pt x="0" y="626"/>
                  </a:cubicBezTo>
                  <a:cubicBezTo>
                    <a:pt x="0" y="973"/>
                    <a:pt x="280" y="1253"/>
                    <a:pt x="626" y="1253"/>
                  </a:cubicBezTo>
                  <a:cubicBezTo>
                    <a:pt x="973" y="1253"/>
                    <a:pt x="1253" y="973"/>
                    <a:pt x="1253" y="626"/>
                  </a:cubicBezTo>
                  <a:cubicBezTo>
                    <a:pt x="1253" y="282"/>
                    <a:pt x="970" y="0"/>
                    <a:pt x="6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4443231" y="2742867"/>
              <a:ext cx="33871" cy="33871"/>
            </a:xfrm>
            <a:custGeom>
              <a:avLst/>
              <a:gdLst/>
              <a:ahLst/>
              <a:cxnLst/>
              <a:rect l="l" t="t" r="r" b="b"/>
              <a:pathLst>
                <a:path w="1254" h="1254" extrusionOk="0">
                  <a:moveTo>
                    <a:pt x="626" y="297"/>
                  </a:moveTo>
                  <a:cubicBezTo>
                    <a:pt x="810" y="297"/>
                    <a:pt x="957" y="445"/>
                    <a:pt x="957" y="627"/>
                  </a:cubicBezTo>
                  <a:cubicBezTo>
                    <a:pt x="957" y="810"/>
                    <a:pt x="807" y="958"/>
                    <a:pt x="626" y="958"/>
                  </a:cubicBezTo>
                  <a:cubicBezTo>
                    <a:pt x="444" y="958"/>
                    <a:pt x="296" y="810"/>
                    <a:pt x="296" y="627"/>
                  </a:cubicBezTo>
                  <a:cubicBezTo>
                    <a:pt x="296" y="445"/>
                    <a:pt x="444" y="297"/>
                    <a:pt x="626" y="297"/>
                  </a:cubicBezTo>
                  <a:close/>
                  <a:moveTo>
                    <a:pt x="626" y="1"/>
                  </a:moveTo>
                  <a:cubicBezTo>
                    <a:pt x="280" y="1"/>
                    <a:pt x="0" y="281"/>
                    <a:pt x="0" y="627"/>
                  </a:cubicBezTo>
                  <a:cubicBezTo>
                    <a:pt x="0" y="974"/>
                    <a:pt x="280" y="1254"/>
                    <a:pt x="626" y="1254"/>
                  </a:cubicBezTo>
                  <a:cubicBezTo>
                    <a:pt x="973" y="1254"/>
                    <a:pt x="1253" y="974"/>
                    <a:pt x="1253" y="627"/>
                  </a:cubicBezTo>
                  <a:cubicBezTo>
                    <a:pt x="1253" y="283"/>
                    <a:pt x="970" y="1"/>
                    <a:pt x="62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4443231" y="2784164"/>
              <a:ext cx="33871" cy="33871"/>
            </a:xfrm>
            <a:custGeom>
              <a:avLst/>
              <a:gdLst/>
              <a:ahLst/>
              <a:cxnLst/>
              <a:rect l="l" t="t" r="r" b="b"/>
              <a:pathLst>
                <a:path w="1254" h="1254" extrusionOk="0">
                  <a:moveTo>
                    <a:pt x="626" y="296"/>
                  </a:moveTo>
                  <a:cubicBezTo>
                    <a:pt x="810" y="296"/>
                    <a:pt x="957" y="444"/>
                    <a:pt x="957" y="628"/>
                  </a:cubicBezTo>
                  <a:cubicBezTo>
                    <a:pt x="957" y="808"/>
                    <a:pt x="807" y="958"/>
                    <a:pt x="626" y="958"/>
                  </a:cubicBezTo>
                  <a:cubicBezTo>
                    <a:pt x="444" y="958"/>
                    <a:pt x="296" y="810"/>
                    <a:pt x="296" y="628"/>
                  </a:cubicBezTo>
                  <a:cubicBezTo>
                    <a:pt x="296" y="444"/>
                    <a:pt x="444" y="296"/>
                    <a:pt x="626" y="296"/>
                  </a:cubicBezTo>
                  <a:close/>
                  <a:moveTo>
                    <a:pt x="626" y="0"/>
                  </a:moveTo>
                  <a:cubicBezTo>
                    <a:pt x="280" y="0"/>
                    <a:pt x="0" y="281"/>
                    <a:pt x="0" y="628"/>
                  </a:cubicBezTo>
                  <a:cubicBezTo>
                    <a:pt x="0" y="973"/>
                    <a:pt x="280" y="1253"/>
                    <a:pt x="626" y="1253"/>
                  </a:cubicBezTo>
                  <a:cubicBezTo>
                    <a:pt x="973" y="1253"/>
                    <a:pt x="1253" y="973"/>
                    <a:pt x="1253" y="628"/>
                  </a:cubicBezTo>
                  <a:cubicBezTo>
                    <a:pt x="1253" y="281"/>
                    <a:pt x="970" y="0"/>
                    <a:pt x="6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4432157" y="2687335"/>
              <a:ext cx="55938" cy="201873"/>
            </a:xfrm>
            <a:custGeom>
              <a:avLst/>
              <a:gdLst/>
              <a:ahLst/>
              <a:cxnLst/>
              <a:rect l="l" t="t" r="r" b="b"/>
              <a:pathLst>
                <a:path w="2071" h="7474" extrusionOk="0">
                  <a:moveTo>
                    <a:pt x="1517" y="300"/>
                  </a:moveTo>
                  <a:cubicBezTo>
                    <a:pt x="1660" y="300"/>
                    <a:pt x="1775" y="416"/>
                    <a:pt x="1775" y="558"/>
                  </a:cubicBezTo>
                  <a:lnTo>
                    <a:pt x="1775" y="5996"/>
                  </a:lnTo>
                  <a:lnTo>
                    <a:pt x="1307" y="5996"/>
                  </a:lnTo>
                  <a:cubicBezTo>
                    <a:pt x="1224" y="5996"/>
                    <a:pt x="1159" y="6063"/>
                    <a:pt x="1159" y="6144"/>
                  </a:cubicBezTo>
                  <a:lnTo>
                    <a:pt x="1159" y="6617"/>
                  </a:lnTo>
                  <a:cubicBezTo>
                    <a:pt x="1160" y="6866"/>
                    <a:pt x="1363" y="7070"/>
                    <a:pt x="1613" y="7070"/>
                  </a:cubicBezTo>
                  <a:lnTo>
                    <a:pt x="1774" y="7070"/>
                  </a:lnTo>
                  <a:lnTo>
                    <a:pt x="1774" y="7179"/>
                  </a:lnTo>
                  <a:lnTo>
                    <a:pt x="301" y="7179"/>
                  </a:lnTo>
                  <a:lnTo>
                    <a:pt x="301" y="7070"/>
                  </a:lnTo>
                  <a:lnTo>
                    <a:pt x="460" y="7070"/>
                  </a:lnTo>
                  <a:cubicBezTo>
                    <a:pt x="711" y="7070"/>
                    <a:pt x="913" y="6866"/>
                    <a:pt x="913" y="6617"/>
                  </a:cubicBezTo>
                  <a:lnTo>
                    <a:pt x="913" y="6144"/>
                  </a:lnTo>
                  <a:cubicBezTo>
                    <a:pt x="913" y="6063"/>
                    <a:pt x="848" y="5996"/>
                    <a:pt x="765" y="5996"/>
                  </a:cubicBezTo>
                  <a:lnTo>
                    <a:pt x="297" y="5996"/>
                  </a:lnTo>
                  <a:lnTo>
                    <a:pt x="297" y="558"/>
                  </a:lnTo>
                  <a:cubicBezTo>
                    <a:pt x="297" y="415"/>
                    <a:pt x="413" y="300"/>
                    <a:pt x="555" y="300"/>
                  </a:cubicBezTo>
                  <a:close/>
                  <a:moveTo>
                    <a:pt x="555" y="1"/>
                  </a:moveTo>
                  <a:cubicBezTo>
                    <a:pt x="250" y="1"/>
                    <a:pt x="1" y="250"/>
                    <a:pt x="1" y="557"/>
                  </a:cubicBezTo>
                  <a:lnTo>
                    <a:pt x="1" y="6143"/>
                  </a:lnTo>
                  <a:cubicBezTo>
                    <a:pt x="1" y="6223"/>
                    <a:pt x="68" y="6290"/>
                    <a:pt x="149" y="6290"/>
                  </a:cubicBezTo>
                  <a:lnTo>
                    <a:pt x="617" y="6290"/>
                  </a:lnTo>
                  <a:lnTo>
                    <a:pt x="617" y="6616"/>
                  </a:lnTo>
                  <a:cubicBezTo>
                    <a:pt x="617" y="6703"/>
                    <a:pt x="547" y="6773"/>
                    <a:pt x="460" y="6773"/>
                  </a:cubicBezTo>
                  <a:lnTo>
                    <a:pt x="153" y="6773"/>
                  </a:lnTo>
                  <a:cubicBezTo>
                    <a:pt x="71" y="6773"/>
                    <a:pt x="6" y="6838"/>
                    <a:pt x="6" y="6921"/>
                  </a:cubicBezTo>
                  <a:lnTo>
                    <a:pt x="6" y="7325"/>
                  </a:lnTo>
                  <a:cubicBezTo>
                    <a:pt x="6" y="7406"/>
                    <a:pt x="71" y="7473"/>
                    <a:pt x="153" y="7473"/>
                  </a:cubicBezTo>
                  <a:lnTo>
                    <a:pt x="1922" y="7473"/>
                  </a:lnTo>
                  <a:cubicBezTo>
                    <a:pt x="2002" y="7473"/>
                    <a:pt x="2069" y="7406"/>
                    <a:pt x="2069" y="7325"/>
                  </a:cubicBezTo>
                  <a:lnTo>
                    <a:pt x="2069" y="6922"/>
                  </a:lnTo>
                  <a:cubicBezTo>
                    <a:pt x="2069" y="6841"/>
                    <a:pt x="2002" y="6774"/>
                    <a:pt x="1922" y="6774"/>
                  </a:cubicBezTo>
                  <a:lnTo>
                    <a:pt x="1613" y="6774"/>
                  </a:lnTo>
                  <a:cubicBezTo>
                    <a:pt x="1526" y="6774"/>
                    <a:pt x="1456" y="6704"/>
                    <a:pt x="1456" y="6617"/>
                  </a:cubicBezTo>
                  <a:lnTo>
                    <a:pt x="1456" y="6292"/>
                  </a:lnTo>
                  <a:lnTo>
                    <a:pt x="1923" y="6292"/>
                  </a:lnTo>
                  <a:lnTo>
                    <a:pt x="1923" y="6290"/>
                  </a:lnTo>
                  <a:cubicBezTo>
                    <a:pt x="2006" y="6290"/>
                    <a:pt x="2071" y="6223"/>
                    <a:pt x="2071" y="6143"/>
                  </a:cubicBezTo>
                  <a:lnTo>
                    <a:pt x="2071" y="557"/>
                  </a:lnTo>
                  <a:cubicBezTo>
                    <a:pt x="2071" y="252"/>
                    <a:pt x="1822" y="1"/>
                    <a:pt x="15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4656230" y="2702946"/>
              <a:ext cx="33871" cy="33871"/>
            </a:xfrm>
            <a:custGeom>
              <a:avLst/>
              <a:gdLst/>
              <a:ahLst/>
              <a:cxnLst/>
              <a:rect l="l" t="t" r="r" b="b"/>
              <a:pathLst>
                <a:path w="1254" h="1254" extrusionOk="0">
                  <a:moveTo>
                    <a:pt x="628" y="296"/>
                  </a:moveTo>
                  <a:cubicBezTo>
                    <a:pt x="810" y="296"/>
                    <a:pt x="958" y="444"/>
                    <a:pt x="958" y="626"/>
                  </a:cubicBezTo>
                  <a:cubicBezTo>
                    <a:pt x="958" y="810"/>
                    <a:pt x="810" y="958"/>
                    <a:pt x="628" y="958"/>
                  </a:cubicBezTo>
                  <a:cubicBezTo>
                    <a:pt x="444" y="958"/>
                    <a:pt x="296" y="810"/>
                    <a:pt x="296" y="626"/>
                  </a:cubicBezTo>
                  <a:cubicBezTo>
                    <a:pt x="296" y="444"/>
                    <a:pt x="444" y="296"/>
                    <a:pt x="628" y="296"/>
                  </a:cubicBezTo>
                  <a:close/>
                  <a:moveTo>
                    <a:pt x="628" y="0"/>
                  </a:moveTo>
                  <a:cubicBezTo>
                    <a:pt x="281" y="0"/>
                    <a:pt x="1" y="281"/>
                    <a:pt x="1" y="626"/>
                  </a:cubicBezTo>
                  <a:cubicBezTo>
                    <a:pt x="1" y="973"/>
                    <a:pt x="281" y="1253"/>
                    <a:pt x="628" y="1253"/>
                  </a:cubicBezTo>
                  <a:cubicBezTo>
                    <a:pt x="973" y="1253"/>
                    <a:pt x="1254" y="973"/>
                    <a:pt x="1254" y="626"/>
                  </a:cubicBezTo>
                  <a:cubicBezTo>
                    <a:pt x="1254" y="282"/>
                    <a:pt x="973" y="0"/>
                    <a:pt x="62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4656230" y="2742867"/>
              <a:ext cx="33871" cy="33871"/>
            </a:xfrm>
            <a:custGeom>
              <a:avLst/>
              <a:gdLst/>
              <a:ahLst/>
              <a:cxnLst/>
              <a:rect l="l" t="t" r="r" b="b"/>
              <a:pathLst>
                <a:path w="1254" h="1254" extrusionOk="0">
                  <a:moveTo>
                    <a:pt x="628" y="297"/>
                  </a:moveTo>
                  <a:cubicBezTo>
                    <a:pt x="810" y="297"/>
                    <a:pt x="958" y="445"/>
                    <a:pt x="958" y="627"/>
                  </a:cubicBezTo>
                  <a:cubicBezTo>
                    <a:pt x="958" y="810"/>
                    <a:pt x="810" y="958"/>
                    <a:pt x="628" y="958"/>
                  </a:cubicBezTo>
                  <a:cubicBezTo>
                    <a:pt x="444" y="958"/>
                    <a:pt x="296" y="810"/>
                    <a:pt x="296" y="627"/>
                  </a:cubicBezTo>
                  <a:cubicBezTo>
                    <a:pt x="296" y="445"/>
                    <a:pt x="444" y="297"/>
                    <a:pt x="628" y="297"/>
                  </a:cubicBezTo>
                  <a:close/>
                  <a:moveTo>
                    <a:pt x="628" y="1"/>
                  </a:moveTo>
                  <a:cubicBezTo>
                    <a:pt x="281" y="1"/>
                    <a:pt x="1" y="281"/>
                    <a:pt x="1" y="627"/>
                  </a:cubicBezTo>
                  <a:cubicBezTo>
                    <a:pt x="1" y="974"/>
                    <a:pt x="281" y="1254"/>
                    <a:pt x="628" y="1254"/>
                  </a:cubicBezTo>
                  <a:cubicBezTo>
                    <a:pt x="973" y="1254"/>
                    <a:pt x="1254" y="974"/>
                    <a:pt x="1254" y="627"/>
                  </a:cubicBezTo>
                  <a:cubicBezTo>
                    <a:pt x="1254" y="283"/>
                    <a:pt x="973" y="1"/>
                    <a:pt x="62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6"/>
            <p:cNvSpPr/>
            <p:nvPr/>
          </p:nvSpPr>
          <p:spPr>
            <a:xfrm>
              <a:off x="4656230" y="2784164"/>
              <a:ext cx="33871" cy="33871"/>
            </a:xfrm>
            <a:custGeom>
              <a:avLst/>
              <a:gdLst/>
              <a:ahLst/>
              <a:cxnLst/>
              <a:rect l="l" t="t" r="r" b="b"/>
              <a:pathLst>
                <a:path w="1254" h="1254" extrusionOk="0">
                  <a:moveTo>
                    <a:pt x="628" y="296"/>
                  </a:moveTo>
                  <a:cubicBezTo>
                    <a:pt x="810" y="296"/>
                    <a:pt x="958" y="444"/>
                    <a:pt x="958" y="628"/>
                  </a:cubicBezTo>
                  <a:cubicBezTo>
                    <a:pt x="958" y="808"/>
                    <a:pt x="810" y="958"/>
                    <a:pt x="628" y="958"/>
                  </a:cubicBezTo>
                  <a:cubicBezTo>
                    <a:pt x="444" y="958"/>
                    <a:pt x="296" y="810"/>
                    <a:pt x="296" y="628"/>
                  </a:cubicBezTo>
                  <a:cubicBezTo>
                    <a:pt x="296" y="444"/>
                    <a:pt x="444" y="296"/>
                    <a:pt x="628" y="296"/>
                  </a:cubicBezTo>
                  <a:close/>
                  <a:moveTo>
                    <a:pt x="628" y="0"/>
                  </a:moveTo>
                  <a:cubicBezTo>
                    <a:pt x="281" y="0"/>
                    <a:pt x="1" y="281"/>
                    <a:pt x="1" y="628"/>
                  </a:cubicBezTo>
                  <a:cubicBezTo>
                    <a:pt x="1" y="973"/>
                    <a:pt x="281" y="1253"/>
                    <a:pt x="628" y="1253"/>
                  </a:cubicBezTo>
                  <a:cubicBezTo>
                    <a:pt x="973" y="1253"/>
                    <a:pt x="1254" y="973"/>
                    <a:pt x="1254" y="628"/>
                  </a:cubicBezTo>
                  <a:cubicBezTo>
                    <a:pt x="1254" y="281"/>
                    <a:pt x="973" y="0"/>
                    <a:pt x="62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6"/>
            <p:cNvSpPr/>
            <p:nvPr/>
          </p:nvSpPr>
          <p:spPr>
            <a:xfrm>
              <a:off x="4645264" y="2687389"/>
              <a:ext cx="55938" cy="201819"/>
            </a:xfrm>
            <a:custGeom>
              <a:avLst/>
              <a:gdLst/>
              <a:ahLst/>
              <a:cxnLst/>
              <a:rect l="l" t="t" r="r" b="b"/>
              <a:pathLst>
                <a:path w="2071" h="7472" extrusionOk="0">
                  <a:moveTo>
                    <a:pt x="1513" y="298"/>
                  </a:moveTo>
                  <a:cubicBezTo>
                    <a:pt x="1658" y="298"/>
                    <a:pt x="1773" y="414"/>
                    <a:pt x="1773" y="556"/>
                  </a:cubicBezTo>
                  <a:lnTo>
                    <a:pt x="1773" y="5994"/>
                  </a:lnTo>
                  <a:lnTo>
                    <a:pt x="1306" y="5994"/>
                  </a:lnTo>
                  <a:cubicBezTo>
                    <a:pt x="1224" y="5994"/>
                    <a:pt x="1158" y="6061"/>
                    <a:pt x="1158" y="6142"/>
                  </a:cubicBezTo>
                  <a:lnTo>
                    <a:pt x="1158" y="6615"/>
                  </a:lnTo>
                  <a:cubicBezTo>
                    <a:pt x="1158" y="6864"/>
                    <a:pt x="1362" y="7068"/>
                    <a:pt x="1611" y="7068"/>
                  </a:cubicBezTo>
                  <a:lnTo>
                    <a:pt x="1770" y="7068"/>
                  </a:lnTo>
                  <a:lnTo>
                    <a:pt x="1770" y="7177"/>
                  </a:lnTo>
                  <a:lnTo>
                    <a:pt x="298" y="7177"/>
                  </a:lnTo>
                  <a:lnTo>
                    <a:pt x="298" y="7068"/>
                  </a:lnTo>
                  <a:lnTo>
                    <a:pt x="458" y="7068"/>
                  </a:lnTo>
                  <a:cubicBezTo>
                    <a:pt x="709" y="7068"/>
                    <a:pt x="911" y="6864"/>
                    <a:pt x="911" y="6615"/>
                  </a:cubicBezTo>
                  <a:lnTo>
                    <a:pt x="911" y="6142"/>
                  </a:lnTo>
                  <a:cubicBezTo>
                    <a:pt x="911" y="6061"/>
                    <a:pt x="844" y="5994"/>
                    <a:pt x="763" y="5994"/>
                  </a:cubicBezTo>
                  <a:lnTo>
                    <a:pt x="295" y="5994"/>
                  </a:lnTo>
                  <a:lnTo>
                    <a:pt x="295" y="556"/>
                  </a:lnTo>
                  <a:cubicBezTo>
                    <a:pt x="295" y="413"/>
                    <a:pt x="411" y="298"/>
                    <a:pt x="553" y="298"/>
                  </a:cubicBezTo>
                  <a:close/>
                  <a:moveTo>
                    <a:pt x="554" y="0"/>
                  </a:moveTo>
                  <a:cubicBezTo>
                    <a:pt x="249" y="0"/>
                    <a:pt x="0" y="250"/>
                    <a:pt x="0" y="555"/>
                  </a:cubicBezTo>
                  <a:lnTo>
                    <a:pt x="0" y="6141"/>
                  </a:lnTo>
                  <a:cubicBezTo>
                    <a:pt x="0" y="6221"/>
                    <a:pt x="66" y="6288"/>
                    <a:pt x="148" y="6288"/>
                  </a:cubicBezTo>
                  <a:lnTo>
                    <a:pt x="617" y="6288"/>
                  </a:lnTo>
                  <a:lnTo>
                    <a:pt x="617" y="6614"/>
                  </a:lnTo>
                  <a:cubicBezTo>
                    <a:pt x="617" y="6701"/>
                    <a:pt x="547" y="6771"/>
                    <a:pt x="460" y="6771"/>
                  </a:cubicBezTo>
                  <a:lnTo>
                    <a:pt x="151" y="6771"/>
                  </a:lnTo>
                  <a:cubicBezTo>
                    <a:pt x="70" y="6771"/>
                    <a:pt x="4" y="6836"/>
                    <a:pt x="4" y="6919"/>
                  </a:cubicBezTo>
                  <a:lnTo>
                    <a:pt x="4" y="7323"/>
                  </a:lnTo>
                  <a:cubicBezTo>
                    <a:pt x="4" y="7404"/>
                    <a:pt x="70" y="7471"/>
                    <a:pt x="151" y="7471"/>
                  </a:cubicBezTo>
                  <a:lnTo>
                    <a:pt x="1921" y="7471"/>
                  </a:lnTo>
                  <a:cubicBezTo>
                    <a:pt x="2002" y="7471"/>
                    <a:pt x="2069" y="7404"/>
                    <a:pt x="2069" y="7323"/>
                  </a:cubicBezTo>
                  <a:lnTo>
                    <a:pt x="2069" y="6920"/>
                  </a:lnTo>
                  <a:cubicBezTo>
                    <a:pt x="2069" y="6839"/>
                    <a:pt x="2002" y="6772"/>
                    <a:pt x="1921" y="6772"/>
                  </a:cubicBezTo>
                  <a:lnTo>
                    <a:pt x="1613" y="6772"/>
                  </a:lnTo>
                  <a:cubicBezTo>
                    <a:pt x="1526" y="6772"/>
                    <a:pt x="1456" y="6702"/>
                    <a:pt x="1456" y="6615"/>
                  </a:cubicBezTo>
                  <a:lnTo>
                    <a:pt x="1456" y="6290"/>
                  </a:lnTo>
                  <a:lnTo>
                    <a:pt x="1923" y="6290"/>
                  </a:lnTo>
                  <a:lnTo>
                    <a:pt x="1923" y="6288"/>
                  </a:lnTo>
                  <a:cubicBezTo>
                    <a:pt x="2004" y="6288"/>
                    <a:pt x="2070" y="6221"/>
                    <a:pt x="2070" y="6141"/>
                  </a:cubicBezTo>
                  <a:lnTo>
                    <a:pt x="2070" y="555"/>
                  </a:lnTo>
                  <a:cubicBezTo>
                    <a:pt x="2070" y="250"/>
                    <a:pt x="1821" y="0"/>
                    <a:pt x="151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6"/>
            <p:cNvSpPr/>
            <p:nvPr/>
          </p:nvSpPr>
          <p:spPr>
            <a:xfrm>
              <a:off x="4496116" y="2752347"/>
              <a:ext cx="140398" cy="136698"/>
            </a:xfrm>
            <a:custGeom>
              <a:avLst/>
              <a:gdLst/>
              <a:ahLst/>
              <a:cxnLst/>
              <a:rect l="l" t="t" r="r" b="b"/>
              <a:pathLst>
                <a:path w="5198" h="5061" extrusionOk="0">
                  <a:moveTo>
                    <a:pt x="3522" y="4663"/>
                  </a:moveTo>
                  <a:cubicBezTo>
                    <a:pt x="3549" y="4663"/>
                    <a:pt x="3572" y="4687"/>
                    <a:pt x="3572" y="4715"/>
                  </a:cubicBezTo>
                  <a:cubicBezTo>
                    <a:pt x="3572" y="4741"/>
                    <a:pt x="3549" y="4764"/>
                    <a:pt x="3522" y="4764"/>
                  </a:cubicBezTo>
                  <a:lnTo>
                    <a:pt x="1673" y="4764"/>
                  </a:lnTo>
                  <a:cubicBezTo>
                    <a:pt x="1647" y="4764"/>
                    <a:pt x="1624" y="4741"/>
                    <a:pt x="1624" y="4715"/>
                  </a:cubicBezTo>
                  <a:cubicBezTo>
                    <a:pt x="1624" y="4687"/>
                    <a:pt x="1647" y="4663"/>
                    <a:pt x="1673" y="4663"/>
                  </a:cubicBezTo>
                  <a:close/>
                  <a:moveTo>
                    <a:pt x="148" y="0"/>
                  </a:moveTo>
                  <a:cubicBezTo>
                    <a:pt x="67" y="0"/>
                    <a:pt x="0" y="66"/>
                    <a:pt x="0" y="148"/>
                  </a:cubicBezTo>
                  <a:lnTo>
                    <a:pt x="0" y="3276"/>
                  </a:lnTo>
                  <a:cubicBezTo>
                    <a:pt x="0" y="3357"/>
                    <a:pt x="67" y="3424"/>
                    <a:pt x="148" y="3424"/>
                  </a:cubicBezTo>
                  <a:lnTo>
                    <a:pt x="2038" y="3424"/>
                  </a:lnTo>
                  <a:lnTo>
                    <a:pt x="1888" y="4367"/>
                  </a:lnTo>
                  <a:lnTo>
                    <a:pt x="1677" y="4367"/>
                  </a:lnTo>
                  <a:cubicBezTo>
                    <a:pt x="1485" y="4367"/>
                    <a:pt x="1329" y="4523"/>
                    <a:pt x="1329" y="4715"/>
                  </a:cubicBezTo>
                  <a:cubicBezTo>
                    <a:pt x="1329" y="4904"/>
                    <a:pt x="1485" y="5060"/>
                    <a:pt x="1677" y="5060"/>
                  </a:cubicBezTo>
                  <a:lnTo>
                    <a:pt x="3524" y="5060"/>
                  </a:lnTo>
                  <a:cubicBezTo>
                    <a:pt x="3715" y="5060"/>
                    <a:pt x="3871" y="4904"/>
                    <a:pt x="3871" y="4715"/>
                  </a:cubicBezTo>
                  <a:cubicBezTo>
                    <a:pt x="3871" y="4523"/>
                    <a:pt x="3715" y="4367"/>
                    <a:pt x="3524" y="4367"/>
                  </a:cubicBezTo>
                  <a:lnTo>
                    <a:pt x="3311" y="4367"/>
                  </a:lnTo>
                  <a:lnTo>
                    <a:pt x="3160" y="3424"/>
                  </a:lnTo>
                  <a:lnTo>
                    <a:pt x="5049" y="3424"/>
                  </a:lnTo>
                  <a:cubicBezTo>
                    <a:pt x="5132" y="3424"/>
                    <a:pt x="5197" y="3357"/>
                    <a:pt x="5197" y="3276"/>
                  </a:cubicBezTo>
                  <a:lnTo>
                    <a:pt x="5197" y="148"/>
                  </a:lnTo>
                  <a:cubicBezTo>
                    <a:pt x="5197" y="66"/>
                    <a:pt x="5132" y="0"/>
                    <a:pt x="5049" y="0"/>
                  </a:cubicBezTo>
                  <a:lnTo>
                    <a:pt x="1960" y="0"/>
                  </a:lnTo>
                  <a:cubicBezTo>
                    <a:pt x="1879" y="0"/>
                    <a:pt x="1812" y="66"/>
                    <a:pt x="1812" y="148"/>
                  </a:cubicBezTo>
                  <a:cubicBezTo>
                    <a:pt x="1812" y="229"/>
                    <a:pt x="1879" y="296"/>
                    <a:pt x="1960" y="296"/>
                  </a:cubicBezTo>
                  <a:lnTo>
                    <a:pt x="4901" y="296"/>
                  </a:lnTo>
                  <a:lnTo>
                    <a:pt x="4901" y="3129"/>
                  </a:lnTo>
                  <a:lnTo>
                    <a:pt x="2987" y="3129"/>
                  </a:lnTo>
                  <a:cubicBezTo>
                    <a:pt x="2945" y="3129"/>
                    <a:pt x="2903" y="3147"/>
                    <a:pt x="2875" y="3180"/>
                  </a:cubicBezTo>
                  <a:cubicBezTo>
                    <a:pt x="2847" y="3214"/>
                    <a:pt x="2833" y="3256"/>
                    <a:pt x="2841" y="3300"/>
                  </a:cubicBezTo>
                  <a:lnTo>
                    <a:pt x="3010" y="4367"/>
                  </a:lnTo>
                  <a:lnTo>
                    <a:pt x="2187" y="4367"/>
                  </a:lnTo>
                  <a:lnTo>
                    <a:pt x="2357" y="3300"/>
                  </a:lnTo>
                  <a:cubicBezTo>
                    <a:pt x="2364" y="3256"/>
                    <a:pt x="2350" y="3214"/>
                    <a:pt x="2324" y="3180"/>
                  </a:cubicBezTo>
                  <a:cubicBezTo>
                    <a:pt x="2296" y="3147"/>
                    <a:pt x="2254" y="3129"/>
                    <a:pt x="2210" y="3129"/>
                  </a:cubicBezTo>
                  <a:lnTo>
                    <a:pt x="296" y="3129"/>
                  </a:lnTo>
                  <a:lnTo>
                    <a:pt x="296" y="296"/>
                  </a:lnTo>
                  <a:lnTo>
                    <a:pt x="911" y="296"/>
                  </a:lnTo>
                  <a:cubicBezTo>
                    <a:pt x="993" y="296"/>
                    <a:pt x="1059" y="229"/>
                    <a:pt x="1059" y="148"/>
                  </a:cubicBezTo>
                  <a:cubicBezTo>
                    <a:pt x="1059" y="66"/>
                    <a:pt x="993" y="0"/>
                    <a:pt x="91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6"/>
            <p:cNvSpPr/>
            <p:nvPr/>
          </p:nvSpPr>
          <p:spPr>
            <a:xfrm>
              <a:off x="4511863" y="2766257"/>
              <a:ext cx="109499" cy="61313"/>
            </a:xfrm>
            <a:custGeom>
              <a:avLst/>
              <a:gdLst/>
              <a:ahLst/>
              <a:cxnLst/>
              <a:rect l="l" t="t" r="r" b="b"/>
              <a:pathLst>
                <a:path w="4054" h="2270" extrusionOk="0">
                  <a:moveTo>
                    <a:pt x="3758" y="298"/>
                  </a:moveTo>
                  <a:lnTo>
                    <a:pt x="3758" y="1975"/>
                  </a:lnTo>
                  <a:lnTo>
                    <a:pt x="297" y="1975"/>
                  </a:lnTo>
                  <a:lnTo>
                    <a:pt x="297" y="298"/>
                  </a:lnTo>
                  <a:close/>
                  <a:moveTo>
                    <a:pt x="149" y="0"/>
                  </a:moveTo>
                  <a:cubicBezTo>
                    <a:pt x="68" y="0"/>
                    <a:pt x="1" y="67"/>
                    <a:pt x="1" y="148"/>
                  </a:cubicBezTo>
                  <a:lnTo>
                    <a:pt x="1" y="2122"/>
                  </a:lnTo>
                  <a:cubicBezTo>
                    <a:pt x="1" y="2203"/>
                    <a:pt x="68" y="2270"/>
                    <a:pt x="149" y="2270"/>
                  </a:cubicBezTo>
                  <a:lnTo>
                    <a:pt x="3906" y="2270"/>
                  </a:lnTo>
                  <a:cubicBezTo>
                    <a:pt x="3988" y="2270"/>
                    <a:pt x="4054" y="2203"/>
                    <a:pt x="4054" y="2122"/>
                  </a:cubicBezTo>
                  <a:lnTo>
                    <a:pt x="4054" y="148"/>
                  </a:lnTo>
                  <a:cubicBezTo>
                    <a:pt x="4054" y="67"/>
                    <a:pt x="3988" y="0"/>
                    <a:pt x="390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6"/>
            <p:cNvSpPr/>
            <p:nvPr/>
          </p:nvSpPr>
          <p:spPr>
            <a:xfrm>
              <a:off x="4555078" y="2781490"/>
              <a:ext cx="23364" cy="29765"/>
            </a:xfrm>
            <a:custGeom>
              <a:avLst/>
              <a:gdLst/>
              <a:ahLst/>
              <a:cxnLst/>
              <a:rect l="l" t="t" r="r" b="b"/>
              <a:pathLst>
                <a:path w="865" h="1102" extrusionOk="0">
                  <a:moveTo>
                    <a:pt x="298" y="437"/>
                  </a:moveTo>
                  <a:lnTo>
                    <a:pt x="462" y="554"/>
                  </a:lnTo>
                  <a:lnTo>
                    <a:pt x="298" y="667"/>
                  </a:lnTo>
                  <a:lnTo>
                    <a:pt x="298" y="437"/>
                  </a:lnTo>
                  <a:close/>
                  <a:moveTo>
                    <a:pt x="147" y="0"/>
                  </a:moveTo>
                  <a:cubicBezTo>
                    <a:pt x="124" y="0"/>
                    <a:pt x="101" y="6"/>
                    <a:pt x="80" y="17"/>
                  </a:cubicBezTo>
                  <a:cubicBezTo>
                    <a:pt x="32" y="42"/>
                    <a:pt x="1" y="92"/>
                    <a:pt x="1" y="149"/>
                  </a:cubicBezTo>
                  <a:lnTo>
                    <a:pt x="1" y="954"/>
                  </a:lnTo>
                  <a:cubicBezTo>
                    <a:pt x="1" y="1008"/>
                    <a:pt x="32" y="1060"/>
                    <a:pt x="80" y="1086"/>
                  </a:cubicBezTo>
                  <a:cubicBezTo>
                    <a:pt x="102" y="1099"/>
                    <a:pt x="125" y="1102"/>
                    <a:pt x="149" y="1102"/>
                  </a:cubicBezTo>
                  <a:cubicBezTo>
                    <a:pt x="178" y="1102"/>
                    <a:pt x="209" y="1092"/>
                    <a:pt x="234" y="1075"/>
                  </a:cubicBezTo>
                  <a:lnTo>
                    <a:pt x="802" y="672"/>
                  </a:lnTo>
                  <a:cubicBezTo>
                    <a:pt x="841" y="644"/>
                    <a:pt x="865" y="601"/>
                    <a:pt x="865" y="551"/>
                  </a:cubicBezTo>
                  <a:cubicBezTo>
                    <a:pt x="865" y="504"/>
                    <a:pt x="843" y="460"/>
                    <a:pt x="802" y="431"/>
                  </a:cubicBezTo>
                  <a:lnTo>
                    <a:pt x="234" y="28"/>
                  </a:lnTo>
                  <a:cubicBezTo>
                    <a:pt x="208" y="10"/>
                    <a:pt x="177" y="0"/>
                    <a:pt x="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26"/>
          <p:cNvGrpSpPr/>
          <p:nvPr/>
        </p:nvGrpSpPr>
        <p:grpSpPr>
          <a:xfrm>
            <a:off x="1152307" y="1701326"/>
            <a:ext cx="438903" cy="395029"/>
            <a:chOff x="3752454" y="2667996"/>
            <a:chExt cx="269101" cy="240578"/>
          </a:xfrm>
        </p:grpSpPr>
        <p:sp>
          <p:nvSpPr>
            <p:cNvPr id="1455" name="Google Shape;1455;p26"/>
            <p:cNvSpPr/>
            <p:nvPr/>
          </p:nvSpPr>
          <p:spPr>
            <a:xfrm>
              <a:off x="3752454" y="2667996"/>
              <a:ext cx="269101" cy="240578"/>
            </a:xfrm>
            <a:custGeom>
              <a:avLst/>
              <a:gdLst/>
              <a:ahLst/>
              <a:cxnLst/>
              <a:rect l="l" t="t" r="r" b="b"/>
              <a:pathLst>
                <a:path w="9963" h="8907" extrusionOk="0">
                  <a:moveTo>
                    <a:pt x="9664" y="3819"/>
                  </a:moveTo>
                  <a:lnTo>
                    <a:pt x="9664" y="7145"/>
                  </a:lnTo>
                  <a:lnTo>
                    <a:pt x="7026" y="7145"/>
                  </a:lnTo>
                  <a:cubicBezTo>
                    <a:pt x="7524" y="6627"/>
                    <a:pt x="7832" y="5923"/>
                    <a:pt x="7832" y="5150"/>
                  </a:cubicBezTo>
                  <a:cubicBezTo>
                    <a:pt x="7832" y="4670"/>
                    <a:pt x="7712" y="4219"/>
                    <a:pt x="7505" y="3819"/>
                  </a:cubicBezTo>
                  <a:close/>
                  <a:moveTo>
                    <a:pt x="9633" y="1313"/>
                  </a:moveTo>
                  <a:cubicBezTo>
                    <a:pt x="9648" y="1313"/>
                    <a:pt x="9662" y="1327"/>
                    <a:pt x="9662" y="1343"/>
                  </a:cubicBezTo>
                  <a:lnTo>
                    <a:pt x="9662" y="3523"/>
                  </a:lnTo>
                  <a:lnTo>
                    <a:pt x="7326" y="3523"/>
                  </a:lnTo>
                  <a:cubicBezTo>
                    <a:pt x="6806" y="2767"/>
                    <a:pt x="5935" y="2270"/>
                    <a:pt x="4950" y="2270"/>
                  </a:cubicBezTo>
                  <a:cubicBezTo>
                    <a:pt x="4869" y="2270"/>
                    <a:pt x="4802" y="2337"/>
                    <a:pt x="4802" y="2418"/>
                  </a:cubicBezTo>
                  <a:cubicBezTo>
                    <a:pt x="4802" y="2501"/>
                    <a:pt x="4869" y="2566"/>
                    <a:pt x="4950" y="2566"/>
                  </a:cubicBezTo>
                  <a:cubicBezTo>
                    <a:pt x="6374" y="2566"/>
                    <a:pt x="7533" y="3725"/>
                    <a:pt x="7533" y="5150"/>
                  </a:cubicBezTo>
                  <a:cubicBezTo>
                    <a:pt x="7533" y="6574"/>
                    <a:pt x="6374" y="7733"/>
                    <a:pt x="4950" y="7733"/>
                  </a:cubicBezTo>
                  <a:cubicBezTo>
                    <a:pt x="3526" y="7733"/>
                    <a:pt x="2366" y="6574"/>
                    <a:pt x="2366" y="5150"/>
                  </a:cubicBezTo>
                  <a:cubicBezTo>
                    <a:pt x="2366" y="4110"/>
                    <a:pt x="2985" y="3176"/>
                    <a:pt x="3944" y="2768"/>
                  </a:cubicBezTo>
                  <a:cubicBezTo>
                    <a:pt x="4020" y="2737"/>
                    <a:pt x="4055" y="2650"/>
                    <a:pt x="4022" y="2574"/>
                  </a:cubicBezTo>
                  <a:cubicBezTo>
                    <a:pt x="3999" y="2518"/>
                    <a:pt x="3944" y="2484"/>
                    <a:pt x="3886" y="2484"/>
                  </a:cubicBezTo>
                  <a:cubicBezTo>
                    <a:pt x="3867" y="2484"/>
                    <a:pt x="3847" y="2488"/>
                    <a:pt x="3827" y="2496"/>
                  </a:cubicBezTo>
                  <a:cubicBezTo>
                    <a:pt x="3306" y="2717"/>
                    <a:pt x="2877" y="3078"/>
                    <a:pt x="2571" y="3523"/>
                  </a:cubicBezTo>
                  <a:lnTo>
                    <a:pt x="294" y="3523"/>
                  </a:lnTo>
                  <a:lnTo>
                    <a:pt x="294" y="1343"/>
                  </a:lnTo>
                  <a:cubicBezTo>
                    <a:pt x="294" y="1327"/>
                    <a:pt x="308" y="1313"/>
                    <a:pt x="324" y="1313"/>
                  </a:cubicBezTo>
                  <a:close/>
                  <a:moveTo>
                    <a:pt x="2396" y="3822"/>
                  </a:moveTo>
                  <a:cubicBezTo>
                    <a:pt x="2185" y="4224"/>
                    <a:pt x="2070" y="4678"/>
                    <a:pt x="2070" y="5153"/>
                  </a:cubicBezTo>
                  <a:cubicBezTo>
                    <a:pt x="2070" y="5926"/>
                    <a:pt x="2378" y="6628"/>
                    <a:pt x="2877" y="7146"/>
                  </a:cubicBezTo>
                  <a:lnTo>
                    <a:pt x="1781" y="7146"/>
                  </a:lnTo>
                  <a:cubicBezTo>
                    <a:pt x="1700" y="7146"/>
                    <a:pt x="1633" y="7212"/>
                    <a:pt x="1633" y="7294"/>
                  </a:cubicBezTo>
                  <a:cubicBezTo>
                    <a:pt x="1633" y="7375"/>
                    <a:pt x="1698" y="7442"/>
                    <a:pt x="1781" y="7442"/>
                  </a:cubicBezTo>
                  <a:lnTo>
                    <a:pt x="3206" y="7442"/>
                  </a:lnTo>
                  <a:cubicBezTo>
                    <a:pt x="3692" y="7811"/>
                    <a:pt x="4294" y="8032"/>
                    <a:pt x="4950" y="8032"/>
                  </a:cubicBezTo>
                  <a:cubicBezTo>
                    <a:pt x="5603" y="8032"/>
                    <a:pt x="6209" y="7811"/>
                    <a:pt x="6693" y="7442"/>
                  </a:cubicBezTo>
                  <a:lnTo>
                    <a:pt x="9664" y="7442"/>
                  </a:lnTo>
                  <a:lnTo>
                    <a:pt x="9664" y="8581"/>
                  </a:lnTo>
                  <a:cubicBezTo>
                    <a:pt x="9664" y="8597"/>
                    <a:pt x="9650" y="8611"/>
                    <a:pt x="9634" y="8611"/>
                  </a:cubicBezTo>
                  <a:lnTo>
                    <a:pt x="326" y="8611"/>
                  </a:lnTo>
                  <a:cubicBezTo>
                    <a:pt x="310" y="8611"/>
                    <a:pt x="296" y="8597"/>
                    <a:pt x="296" y="8581"/>
                  </a:cubicBezTo>
                  <a:lnTo>
                    <a:pt x="296" y="7442"/>
                  </a:lnTo>
                  <a:lnTo>
                    <a:pt x="698" y="7442"/>
                  </a:lnTo>
                  <a:cubicBezTo>
                    <a:pt x="778" y="7442"/>
                    <a:pt x="845" y="7375"/>
                    <a:pt x="845" y="7294"/>
                  </a:cubicBezTo>
                  <a:cubicBezTo>
                    <a:pt x="845" y="7212"/>
                    <a:pt x="778" y="7146"/>
                    <a:pt x="698" y="7146"/>
                  </a:cubicBezTo>
                  <a:lnTo>
                    <a:pt x="294" y="7146"/>
                  </a:lnTo>
                  <a:lnTo>
                    <a:pt x="294" y="3822"/>
                  </a:lnTo>
                  <a:close/>
                  <a:moveTo>
                    <a:pt x="998" y="1"/>
                  </a:moveTo>
                  <a:cubicBezTo>
                    <a:pt x="917" y="1"/>
                    <a:pt x="850" y="66"/>
                    <a:pt x="850" y="149"/>
                  </a:cubicBezTo>
                  <a:lnTo>
                    <a:pt x="850" y="1016"/>
                  </a:lnTo>
                  <a:lnTo>
                    <a:pt x="327" y="1016"/>
                  </a:lnTo>
                  <a:cubicBezTo>
                    <a:pt x="148" y="1016"/>
                    <a:pt x="0" y="1162"/>
                    <a:pt x="0" y="1343"/>
                  </a:cubicBezTo>
                  <a:lnTo>
                    <a:pt x="0" y="3671"/>
                  </a:lnTo>
                  <a:lnTo>
                    <a:pt x="0" y="7293"/>
                  </a:lnTo>
                  <a:lnTo>
                    <a:pt x="0" y="8580"/>
                  </a:lnTo>
                  <a:cubicBezTo>
                    <a:pt x="0" y="8759"/>
                    <a:pt x="147" y="8907"/>
                    <a:pt x="327" y="8907"/>
                  </a:cubicBezTo>
                  <a:lnTo>
                    <a:pt x="9636" y="8907"/>
                  </a:lnTo>
                  <a:cubicBezTo>
                    <a:pt x="9815" y="8907"/>
                    <a:pt x="9963" y="8760"/>
                    <a:pt x="9963" y="8580"/>
                  </a:cubicBezTo>
                  <a:lnTo>
                    <a:pt x="9963" y="7293"/>
                  </a:lnTo>
                  <a:lnTo>
                    <a:pt x="9963" y="3671"/>
                  </a:lnTo>
                  <a:lnTo>
                    <a:pt x="9963" y="1343"/>
                  </a:lnTo>
                  <a:cubicBezTo>
                    <a:pt x="9960" y="1164"/>
                    <a:pt x="9813" y="1017"/>
                    <a:pt x="9634" y="1017"/>
                  </a:cubicBezTo>
                  <a:lnTo>
                    <a:pt x="2668" y="1017"/>
                  </a:lnTo>
                  <a:lnTo>
                    <a:pt x="2668" y="150"/>
                  </a:lnTo>
                  <a:cubicBezTo>
                    <a:pt x="2668" y="68"/>
                    <a:pt x="2603" y="3"/>
                    <a:pt x="2520" y="3"/>
                  </a:cubicBezTo>
                  <a:lnTo>
                    <a:pt x="1619" y="3"/>
                  </a:lnTo>
                  <a:cubicBezTo>
                    <a:pt x="1538" y="3"/>
                    <a:pt x="1471" y="68"/>
                    <a:pt x="1471" y="150"/>
                  </a:cubicBezTo>
                  <a:cubicBezTo>
                    <a:pt x="1471" y="231"/>
                    <a:pt x="1538" y="298"/>
                    <a:pt x="1619" y="298"/>
                  </a:cubicBezTo>
                  <a:lnTo>
                    <a:pt x="2372" y="298"/>
                  </a:lnTo>
                  <a:lnTo>
                    <a:pt x="2372" y="1016"/>
                  </a:lnTo>
                  <a:lnTo>
                    <a:pt x="1146" y="1016"/>
                  </a:lnTo>
                  <a:lnTo>
                    <a:pt x="1146" y="149"/>
                  </a:lnTo>
                  <a:cubicBezTo>
                    <a:pt x="1146" y="66"/>
                    <a:pt x="1080" y="1"/>
                    <a:pt x="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6"/>
            <p:cNvSpPr/>
            <p:nvPr/>
          </p:nvSpPr>
          <p:spPr>
            <a:xfrm>
              <a:off x="3841370" y="2776034"/>
              <a:ext cx="90267" cy="62798"/>
            </a:xfrm>
            <a:custGeom>
              <a:avLst/>
              <a:gdLst/>
              <a:ahLst/>
              <a:cxnLst/>
              <a:rect l="l" t="t" r="r" b="b"/>
              <a:pathLst>
                <a:path w="3342" h="2325" extrusionOk="0">
                  <a:moveTo>
                    <a:pt x="1040" y="297"/>
                  </a:moveTo>
                  <a:lnTo>
                    <a:pt x="364" y="2029"/>
                  </a:lnTo>
                  <a:lnTo>
                    <a:pt x="296" y="2029"/>
                  </a:lnTo>
                  <a:lnTo>
                    <a:pt x="296" y="297"/>
                  </a:lnTo>
                  <a:close/>
                  <a:moveTo>
                    <a:pt x="2697" y="297"/>
                  </a:moveTo>
                  <a:lnTo>
                    <a:pt x="2022" y="2029"/>
                  </a:lnTo>
                  <a:lnTo>
                    <a:pt x="682" y="2029"/>
                  </a:lnTo>
                  <a:lnTo>
                    <a:pt x="1357" y="297"/>
                  </a:lnTo>
                  <a:close/>
                  <a:moveTo>
                    <a:pt x="3046" y="297"/>
                  </a:moveTo>
                  <a:lnTo>
                    <a:pt x="3046" y="2029"/>
                  </a:lnTo>
                  <a:lnTo>
                    <a:pt x="2341" y="2029"/>
                  </a:lnTo>
                  <a:lnTo>
                    <a:pt x="3016" y="297"/>
                  </a:lnTo>
                  <a:close/>
                  <a:moveTo>
                    <a:pt x="265" y="1"/>
                  </a:moveTo>
                  <a:cubicBezTo>
                    <a:pt x="120" y="1"/>
                    <a:pt x="0" y="119"/>
                    <a:pt x="0" y="266"/>
                  </a:cubicBezTo>
                  <a:lnTo>
                    <a:pt x="0" y="2060"/>
                  </a:lnTo>
                  <a:cubicBezTo>
                    <a:pt x="0" y="2206"/>
                    <a:pt x="120" y="2325"/>
                    <a:pt x="265" y="2325"/>
                  </a:cubicBezTo>
                  <a:lnTo>
                    <a:pt x="3076" y="2325"/>
                  </a:lnTo>
                  <a:cubicBezTo>
                    <a:pt x="3222" y="2325"/>
                    <a:pt x="3340" y="2206"/>
                    <a:pt x="3340" y="2060"/>
                  </a:cubicBezTo>
                  <a:lnTo>
                    <a:pt x="3340" y="266"/>
                  </a:lnTo>
                  <a:cubicBezTo>
                    <a:pt x="3342" y="119"/>
                    <a:pt x="3222" y="1"/>
                    <a:pt x="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6"/>
            <p:cNvSpPr/>
            <p:nvPr/>
          </p:nvSpPr>
          <p:spPr>
            <a:xfrm>
              <a:off x="3777627" y="2715857"/>
              <a:ext cx="34924" cy="34897"/>
            </a:xfrm>
            <a:custGeom>
              <a:avLst/>
              <a:gdLst/>
              <a:ahLst/>
              <a:cxnLst/>
              <a:rect l="l" t="t" r="r" b="b"/>
              <a:pathLst>
                <a:path w="1293" h="1292" extrusionOk="0">
                  <a:moveTo>
                    <a:pt x="646" y="296"/>
                  </a:moveTo>
                  <a:cubicBezTo>
                    <a:pt x="839" y="296"/>
                    <a:pt x="997" y="455"/>
                    <a:pt x="997" y="646"/>
                  </a:cubicBezTo>
                  <a:cubicBezTo>
                    <a:pt x="997" y="839"/>
                    <a:pt x="839" y="996"/>
                    <a:pt x="646" y="996"/>
                  </a:cubicBezTo>
                  <a:cubicBezTo>
                    <a:pt x="453" y="996"/>
                    <a:pt x="296" y="839"/>
                    <a:pt x="296" y="646"/>
                  </a:cubicBezTo>
                  <a:cubicBezTo>
                    <a:pt x="296" y="455"/>
                    <a:pt x="453" y="296"/>
                    <a:pt x="646" y="296"/>
                  </a:cubicBezTo>
                  <a:close/>
                  <a:moveTo>
                    <a:pt x="646" y="0"/>
                  </a:moveTo>
                  <a:cubicBezTo>
                    <a:pt x="290" y="0"/>
                    <a:pt x="1" y="291"/>
                    <a:pt x="1" y="646"/>
                  </a:cubicBezTo>
                  <a:cubicBezTo>
                    <a:pt x="1" y="1003"/>
                    <a:pt x="290" y="1292"/>
                    <a:pt x="646" y="1292"/>
                  </a:cubicBezTo>
                  <a:cubicBezTo>
                    <a:pt x="1003" y="1292"/>
                    <a:pt x="1292" y="1003"/>
                    <a:pt x="1292" y="646"/>
                  </a:cubicBezTo>
                  <a:cubicBezTo>
                    <a:pt x="1292" y="291"/>
                    <a:pt x="1003" y="0"/>
                    <a:pt x="6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3950193" y="2713696"/>
              <a:ext cx="47295" cy="32412"/>
            </a:xfrm>
            <a:custGeom>
              <a:avLst/>
              <a:gdLst/>
              <a:ahLst/>
              <a:cxnLst/>
              <a:rect l="l" t="t" r="r" b="b"/>
              <a:pathLst>
                <a:path w="1751" h="1200" extrusionOk="0">
                  <a:moveTo>
                    <a:pt x="1454" y="298"/>
                  </a:moveTo>
                  <a:lnTo>
                    <a:pt x="1454" y="904"/>
                  </a:lnTo>
                  <a:lnTo>
                    <a:pt x="296" y="904"/>
                  </a:lnTo>
                  <a:lnTo>
                    <a:pt x="296" y="298"/>
                  </a:lnTo>
                  <a:close/>
                  <a:moveTo>
                    <a:pt x="149" y="1"/>
                  </a:moveTo>
                  <a:cubicBezTo>
                    <a:pt x="68" y="1"/>
                    <a:pt x="1" y="68"/>
                    <a:pt x="1" y="149"/>
                  </a:cubicBezTo>
                  <a:lnTo>
                    <a:pt x="1" y="1051"/>
                  </a:lnTo>
                  <a:cubicBezTo>
                    <a:pt x="1" y="1134"/>
                    <a:pt x="68" y="1199"/>
                    <a:pt x="149" y="1199"/>
                  </a:cubicBezTo>
                  <a:lnTo>
                    <a:pt x="1602" y="1199"/>
                  </a:lnTo>
                  <a:cubicBezTo>
                    <a:pt x="1683" y="1199"/>
                    <a:pt x="1750" y="1134"/>
                    <a:pt x="1750" y="1051"/>
                  </a:cubicBezTo>
                  <a:lnTo>
                    <a:pt x="1750" y="149"/>
                  </a:lnTo>
                  <a:cubicBezTo>
                    <a:pt x="1750" y="69"/>
                    <a:pt x="1683" y="1"/>
                    <a:pt x="1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3824543" y="2745486"/>
              <a:ext cx="123193" cy="123193"/>
            </a:xfrm>
            <a:custGeom>
              <a:avLst/>
              <a:gdLst/>
              <a:ahLst/>
              <a:cxnLst/>
              <a:rect l="l" t="t" r="r" b="b"/>
              <a:pathLst>
                <a:path w="4561" h="4561" extrusionOk="0">
                  <a:moveTo>
                    <a:pt x="2281" y="299"/>
                  </a:moveTo>
                  <a:cubicBezTo>
                    <a:pt x="3375" y="299"/>
                    <a:pt x="4264" y="1188"/>
                    <a:pt x="4264" y="2281"/>
                  </a:cubicBezTo>
                  <a:cubicBezTo>
                    <a:pt x="4264" y="3375"/>
                    <a:pt x="3375" y="4263"/>
                    <a:pt x="2281" y="4263"/>
                  </a:cubicBezTo>
                  <a:cubicBezTo>
                    <a:pt x="1188" y="4263"/>
                    <a:pt x="299" y="3375"/>
                    <a:pt x="299" y="2281"/>
                  </a:cubicBezTo>
                  <a:cubicBezTo>
                    <a:pt x="299" y="1188"/>
                    <a:pt x="1188" y="299"/>
                    <a:pt x="2281" y="299"/>
                  </a:cubicBezTo>
                  <a:close/>
                  <a:moveTo>
                    <a:pt x="2281" y="0"/>
                  </a:moveTo>
                  <a:cubicBezTo>
                    <a:pt x="1025" y="0"/>
                    <a:pt x="1" y="1025"/>
                    <a:pt x="1" y="2281"/>
                  </a:cubicBezTo>
                  <a:cubicBezTo>
                    <a:pt x="1" y="3538"/>
                    <a:pt x="1025" y="4561"/>
                    <a:pt x="2281" y="4561"/>
                  </a:cubicBezTo>
                  <a:cubicBezTo>
                    <a:pt x="3538" y="4561"/>
                    <a:pt x="4561" y="3538"/>
                    <a:pt x="4561" y="2281"/>
                  </a:cubicBezTo>
                  <a:cubicBezTo>
                    <a:pt x="4561" y="1025"/>
                    <a:pt x="3538" y="0"/>
                    <a:pt x="2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6"/>
          <p:cNvGrpSpPr/>
          <p:nvPr/>
        </p:nvGrpSpPr>
        <p:grpSpPr>
          <a:xfrm>
            <a:off x="457200" y="750456"/>
            <a:ext cx="8238741" cy="3683932"/>
            <a:chOff x="509025" y="540006"/>
            <a:chExt cx="8238741" cy="3683932"/>
          </a:xfrm>
        </p:grpSpPr>
        <p:sp>
          <p:nvSpPr>
            <p:cNvPr id="1461" name="Google Shape;1461;p26"/>
            <p:cNvSpPr/>
            <p:nvPr/>
          </p:nvSpPr>
          <p:spPr>
            <a:xfrm>
              <a:off x="509025" y="32291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1017630" y="25331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261521" y="36975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918625" y="2647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6"/>
            <p:cNvSpPr/>
            <p:nvPr/>
          </p:nvSpPr>
          <p:spPr>
            <a:xfrm>
              <a:off x="2423225" y="5400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6"/>
            <p:cNvSpPr/>
            <p:nvPr/>
          </p:nvSpPr>
          <p:spPr>
            <a:xfrm>
              <a:off x="4777796" y="2215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406088" y="13089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7934646"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6979105" y="3054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6407225" y="24663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4087371" y="3054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8586055" y="404956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26"/>
          <p:cNvGrpSpPr/>
          <p:nvPr/>
        </p:nvGrpSpPr>
        <p:grpSpPr>
          <a:xfrm>
            <a:off x="1659520" y="2693638"/>
            <a:ext cx="438921" cy="720815"/>
            <a:chOff x="3774825" y="2347750"/>
            <a:chExt cx="337450" cy="554175"/>
          </a:xfrm>
        </p:grpSpPr>
        <p:sp>
          <p:nvSpPr>
            <p:cNvPr id="1474" name="Google Shape;1474;p26"/>
            <p:cNvSpPr/>
            <p:nvPr/>
          </p:nvSpPr>
          <p:spPr>
            <a:xfrm>
              <a:off x="3807225" y="2370000"/>
              <a:ext cx="81100" cy="193575"/>
            </a:xfrm>
            <a:custGeom>
              <a:avLst/>
              <a:gdLst/>
              <a:ahLst/>
              <a:cxnLst/>
              <a:rect l="l" t="t" r="r" b="b"/>
              <a:pathLst>
                <a:path w="3244" h="7743" extrusionOk="0">
                  <a:moveTo>
                    <a:pt x="0" y="1"/>
                  </a:moveTo>
                  <a:lnTo>
                    <a:pt x="2646" y="7742"/>
                  </a:lnTo>
                  <a:lnTo>
                    <a:pt x="3244" y="7506"/>
                  </a:lnTo>
                  <a:lnTo>
                    <a:pt x="626" y="61"/>
                  </a:lnTo>
                  <a:lnTo>
                    <a:pt x="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821925" y="2353800"/>
              <a:ext cx="135850" cy="21675"/>
            </a:xfrm>
            <a:custGeom>
              <a:avLst/>
              <a:gdLst/>
              <a:ahLst/>
              <a:cxnLst/>
              <a:rect l="l" t="t" r="r" b="b"/>
              <a:pathLst>
                <a:path w="5434" h="867" extrusionOk="0">
                  <a:moveTo>
                    <a:pt x="0" y="0"/>
                  </a:moveTo>
                  <a:lnTo>
                    <a:pt x="231" y="667"/>
                  </a:lnTo>
                  <a:lnTo>
                    <a:pt x="5289" y="866"/>
                  </a:lnTo>
                  <a:lnTo>
                    <a:pt x="5433" y="10"/>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796400" y="2506350"/>
              <a:ext cx="305975" cy="383650"/>
            </a:xfrm>
            <a:custGeom>
              <a:avLst/>
              <a:gdLst/>
              <a:ahLst/>
              <a:cxnLst/>
              <a:rect l="l" t="t" r="r" b="b"/>
              <a:pathLst>
                <a:path w="12239" h="15346" extrusionOk="0">
                  <a:moveTo>
                    <a:pt x="7264" y="1"/>
                  </a:moveTo>
                  <a:lnTo>
                    <a:pt x="1" y="4639"/>
                  </a:lnTo>
                  <a:lnTo>
                    <a:pt x="7363" y="15345"/>
                  </a:lnTo>
                  <a:lnTo>
                    <a:pt x="12239" y="12641"/>
                  </a:lnTo>
                  <a:lnTo>
                    <a:pt x="72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939250" y="2506350"/>
              <a:ext cx="163125" cy="383675"/>
            </a:xfrm>
            <a:custGeom>
              <a:avLst/>
              <a:gdLst/>
              <a:ahLst/>
              <a:cxnLst/>
              <a:rect l="l" t="t" r="r" b="b"/>
              <a:pathLst>
                <a:path w="6525" h="15347" extrusionOk="0">
                  <a:moveTo>
                    <a:pt x="1550" y="1"/>
                  </a:moveTo>
                  <a:lnTo>
                    <a:pt x="2274" y="1840"/>
                  </a:lnTo>
                  <a:lnTo>
                    <a:pt x="2274" y="1840"/>
                  </a:lnTo>
                  <a:cubicBezTo>
                    <a:pt x="2064" y="1262"/>
                    <a:pt x="1824" y="650"/>
                    <a:pt x="1550" y="1"/>
                  </a:cubicBezTo>
                  <a:close/>
                  <a:moveTo>
                    <a:pt x="2274" y="1840"/>
                  </a:moveTo>
                  <a:lnTo>
                    <a:pt x="2274" y="1840"/>
                  </a:lnTo>
                  <a:cubicBezTo>
                    <a:pt x="6042" y="12206"/>
                    <a:pt x="0" y="11364"/>
                    <a:pt x="1649" y="15347"/>
                  </a:cubicBezTo>
                  <a:lnTo>
                    <a:pt x="6525" y="12641"/>
                  </a:lnTo>
                  <a:lnTo>
                    <a:pt x="2274" y="184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970825" y="2717175"/>
              <a:ext cx="49250" cy="59425"/>
            </a:xfrm>
            <a:custGeom>
              <a:avLst/>
              <a:gdLst/>
              <a:ahLst/>
              <a:cxnLst/>
              <a:rect l="l" t="t" r="r" b="b"/>
              <a:pathLst>
                <a:path w="1970" h="2377" extrusionOk="0">
                  <a:moveTo>
                    <a:pt x="1363" y="0"/>
                  </a:moveTo>
                  <a:cubicBezTo>
                    <a:pt x="721" y="0"/>
                    <a:pt x="1" y="1876"/>
                    <a:pt x="554" y="2311"/>
                  </a:cubicBezTo>
                  <a:cubicBezTo>
                    <a:pt x="611" y="2356"/>
                    <a:pt x="673" y="2377"/>
                    <a:pt x="738" y="2377"/>
                  </a:cubicBezTo>
                  <a:cubicBezTo>
                    <a:pt x="1056" y="2377"/>
                    <a:pt x="1447" y="1892"/>
                    <a:pt x="1685" y="1417"/>
                  </a:cubicBezTo>
                  <a:cubicBezTo>
                    <a:pt x="1969" y="844"/>
                    <a:pt x="1892" y="226"/>
                    <a:pt x="1510" y="35"/>
                  </a:cubicBezTo>
                  <a:cubicBezTo>
                    <a:pt x="1462" y="11"/>
                    <a:pt x="1413" y="0"/>
                    <a:pt x="136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6"/>
            <p:cNvSpPr/>
            <p:nvPr/>
          </p:nvSpPr>
          <p:spPr>
            <a:xfrm>
              <a:off x="4006800" y="2694100"/>
              <a:ext cx="15275" cy="18200"/>
            </a:xfrm>
            <a:custGeom>
              <a:avLst/>
              <a:gdLst/>
              <a:ahLst/>
              <a:cxnLst/>
              <a:rect l="l" t="t" r="r" b="b"/>
              <a:pathLst>
                <a:path w="611" h="728" extrusionOk="0">
                  <a:moveTo>
                    <a:pt x="343" y="0"/>
                  </a:moveTo>
                  <a:cubicBezTo>
                    <a:pt x="213" y="0"/>
                    <a:pt x="84" y="126"/>
                    <a:pt x="45" y="305"/>
                  </a:cubicBezTo>
                  <a:cubicBezTo>
                    <a:pt x="1" y="503"/>
                    <a:pt x="81" y="691"/>
                    <a:pt x="227" y="722"/>
                  </a:cubicBezTo>
                  <a:cubicBezTo>
                    <a:pt x="241" y="725"/>
                    <a:pt x="256" y="727"/>
                    <a:pt x="271" y="727"/>
                  </a:cubicBezTo>
                  <a:cubicBezTo>
                    <a:pt x="400" y="727"/>
                    <a:pt x="528" y="600"/>
                    <a:pt x="566" y="421"/>
                  </a:cubicBezTo>
                  <a:cubicBezTo>
                    <a:pt x="611" y="224"/>
                    <a:pt x="529" y="38"/>
                    <a:pt x="386" y="5"/>
                  </a:cubicBezTo>
                  <a:cubicBezTo>
                    <a:pt x="372" y="2"/>
                    <a:pt x="357" y="0"/>
                    <a:pt x="34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6"/>
            <p:cNvSpPr/>
            <p:nvPr/>
          </p:nvSpPr>
          <p:spPr>
            <a:xfrm>
              <a:off x="3988775" y="2694450"/>
              <a:ext cx="10475" cy="12200"/>
            </a:xfrm>
            <a:custGeom>
              <a:avLst/>
              <a:gdLst/>
              <a:ahLst/>
              <a:cxnLst/>
              <a:rect l="l" t="t" r="r" b="b"/>
              <a:pathLst>
                <a:path w="419" h="488" extrusionOk="0">
                  <a:moveTo>
                    <a:pt x="234" y="1"/>
                  </a:moveTo>
                  <a:cubicBezTo>
                    <a:pt x="145" y="1"/>
                    <a:pt x="59" y="85"/>
                    <a:pt x="30" y="206"/>
                  </a:cubicBezTo>
                  <a:cubicBezTo>
                    <a:pt x="0" y="337"/>
                    <a:pt x="56" y="463"/>
                    <a:pt x="152" y="485"/>
                  </a:cubicBezTo>
                  <a:cubicBezTo>
                    <a:pt x="162" y="487"/>
                    <a:pt x="172" y="488"/>
                    <a:pt x="182" y="488"/>
                  </a:cubicBezTo>
                  <a:cubicBezTo>
                    <a:pt x="271" y="488"/>
                    <a:pt x="358" y="404"/>
                    <a:pt x="385" y="283"/>
                  </a:cubicBezTo>
                  <a:cubicBezTo>
                    <a:pt x="418" y="150"/>
                    <a:pt x="362" y="25"/>
                    <a:pt x="264" y="4"/>
                  </a:cubicBezTo>
                  <a:cubicBezTo>
                    <a:pt x="254" y="2"/>
                    <a:pt x="244" y="1"/>
                    <a:pt x="23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3956550" y="2766325"/>
              <a:ext cx="10475" cy="12225"/>
            </a:xfrm>
            <a:custGeom>
              <a:avLst/>
              <a:gdLst/>
              <a:ahLst/>
              <a:cxnLst/>
              <a:rect l="l" t="t" r="r" b="b"/>
              <a:pathLst>
                <a:path w="419" h="489" extrusionOk="0">
                  <a:moveTo>
                    <a:pt x="236" y="0"/>
                  </a:moveTo>
                  <a:cubicBezTo>
                    <a:pt x="147" y="0"/>
                    <a:pt x="59" y="85"/>
                    <a:pt x="31" y="207"/>
                  </a:cubicBezTo>
                  <a:cubicBezTo>
                    <a:pt x="1" y="338"/>
                    <a:pt x="57" y="464"/>
                    <a:pt x="153" y="486"/>
                  </a:cubicBezTo>
                  <a:cubicBezTo>
                    <a:pt x="162" y="488"/>
                    <a:pt x="172" y="489"/>
                    <a:pt x="182" y="489"/>
                  </a:cubicBezTo>
                  <a:cubicBezTo>
                    <a:pt x="271" y="489"/>
                    <a:pt x="359" y="404"/>
                    <a:pt x="386" y="284"/>
                  </a:cubicBezTo>
                  <a:cubicBezTo>
                    <a:pt x="419" y="151"/>
                    <a:pt x="363" y="26"/>
                    <a:pt x="264" y="3"/>
                  </a:cubicBezTo>
                  <a:cubicBezTo>
                    <a:pt x="255" y="1"/>
                    <a:pt x="246" y="0"/>
                    <a:pt x="23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6"/>
            <p:cNvSpPr/>
            <p:nvPr/>
          </p:nvSpPr>
          <p:spPr>
            <a:xfrm>
              <a:off x="4008525" y="2779225"/>
              <a:ext cx="10875" cy="13275"/>
            </a:xfrm>
            <a:custGeom>
              <a:avLst/>
              <a:gdLst/>
              <a:ahLst/>
              <a:cxnLst/>
              <a:rect l="l" t="t" r="r" b="b"/>
              <a:pathLst>
                <a:path w="435" h="531" extrusionOk="0">
                  <a:moveTo>
                    <a:pt x="272" y="0"/>
                  </a:moveTo>
                  <a:cubicBezTo>
                    <a:pt x="188" y="0"/>
                    <a:pt x="96" y="84"/>
                    <a:pt x="52" y="207"/>
                  </a:cubicBezTo>
                  <a:cubicBezTo>
                    <a:pt x="0" y="350"/>
                    <a:pt x="32" y="492"/>
                    <a:pt x="124" y="524"/>
                  </a:cubicBezTo>
                  <a:cubicBezTo>
                    <a:pt x="136" y="528"/>
                    <a:pt x="150" y="530"/>
                    <a:pt x="163" y="530"/>
                  </a:cubicBezTo>
                  <a:cubicBezTo>
                    <a:pt x="246" y="530"/>
                    <a:pt x="338" y="446"/>
                    <a:pt x="383" y="323"/>
                  </a:cubicBezTo>
                  <a:cubicBezTo>
                    <a:pt x="434" y="180"/>
                    <a:pt x="403" y="40"/>
                    <a:pt x="311" y="7"/>
                  </a:cubicBezTo>
                  <a:cubicBezTo>
                    <a:pt x="298" y="2"/>
                    <a:pt x="285" y="0"/>
                    <a:pt x="27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6"/>
            <p:cNvSpPr/>
            <p:nvPr/>
          </p:nvSpPr>
          <p:spPr>
            <a:xfrm>
              <a:off x="4015900" y="2795575"/>
              <a:ext cx="5925" cy="7200"/>
            </a:xfrm>
            <a:custGeom>
              <a:avLst/>
              <a:gdLst/>
              <a:ahLst/>
              <a:cxnLst/>
              <a:rect l="l" t="t" r="r" b="b"/>
              <a:pathLst>
                <a:path w="237" h="288" extrusionOk="0">
                  <a:moveTo>
                    <a:pt x="150" y="1"/>
                  </a:moveTo>
                  <a:cubicBezTo>
                    <a:pt x="105" y="1"/>
                    <a:pt x="54" y="45"/>
                    <a:pt x="29" y="112"/>
                  </a:cubicBezTo>
                  <a:cubicBezTo>
                    <a:pt x="0" y="189"/>
                    <a:pt x="18" y="266"/>
                    <a:pt x="68" y="283"/>
                  </a:cubicBezTo>
                  <a:cubicBezTo>
                    <a:pt x="75" y="286"/>
                    <a:pt x="82" y="287"/>
                    <a:pt x="90" y="287"/>
                  </a:cubicBezTo>
                  <a:cubicBezTo>
                    <a:pt x="135" y="287"/>
                    <a:pt x="185" y="242"/>
                    <a:pt x="209" y="176"/>
                  </a:cubicBezTo>
                  <a:cubicBezTo>
                    <a:pt x="237" y="99"/>
                    <a:pt x="221" y="23"/>
                    <a:pt x="171" y="4"/>
                  </a:cubicBezTo>
                  <a:cubicBezTo>
                    <a:pt x="164" y="2"/>
                    <a:pt x="157" y="1"/>
                    <a:pt x="1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3961750" y="2846625"/>
              <a:ext cx="4850" cy="7450"/>
            </a:xfrm>
            <a:custGeom>
              <a:avLst/>
              <a:gdLst/>
              <a:ahLst/>
              <a:cxnLst/>
              <a:rect l="l" t="t" r="r" b="b"/>
              <a:pathLst>
                <a:path w="194" h="298" extrusionOk="0">
                  <a:moveTo>
                    <a:pt x="95" y="1"/>
                  </a:moveTo>
                  <a:cubicBezTo>
                    <a:pt x="94" y="1"/>
                    <a:pt x="92" y="1"/>
                    <a:pt x="91" y="1"/>
                  </a:cubicBezTo>
                  <a:cubicBezTo>
                    <a:pt x="39" y="4"/>
                    <a:pt x="0" y="72"/>
                    <a:pt x="5" y="154"/>
                  </a:cubicBezTo>
                  <a:cubicBezTo>
                    <a:pt x="7" y="234"/>
                    <a:pt x="51" y="297"/>
                    <a:pt x="100" y="297"/>
                  </a:cubicBezTo>
                  <a:cubicBezTo>
                    <a:pt x="102" y="297"/>
                    <a:pt x="103" y="297"/>
                    <a:pt x="105" y="297"/>
                  </a:cubicBezTo>
                  <a:cubicBezTo>
                    <a:pt x="155" y="294"/>
                    <a:pt x="194" y="226"/>
                    <a:pt x="191" y="144"/>
                  </a:cubicBezTo>
                  <a:cubicBezTo>
                    <a:pt x="185" y="63"/>
                    <a:pt x="143" y="1"/>
                    <a:pt x="95" y="1"/>
                  </a:cubicBezTo>
                  <a:close/>
                </a:path>
              </a:pathLst>
            </a:custGeom>
            <a:solidFill>
              <a:srgbClr val="FFA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3982650" y="2798850"/>
              <a:ext cx="33175" cy="48250"/>
            </a:xfrm>
            <a:custGeom>
              <a:avLst/>
              <a:gdLst/>
              <a:ahLst/>
              <a:cxnLst/>
              <a:rect l="l" t="t" r="r" b="b"/>
              <a:pathLst>
                <a:path w="1327" h="1930" extrusionOk="0">
                  <a:moveTo>
                    <a:pt x="976" y="0"/>
                  </a:moveTo>
                  <a:cubicBezTo>
                    <a:pt x="737" y="0"/>
                    <a:pt x="420" y="321"/>
                    <a:pt x="224" y="782"/>
                  </a:cubicBezTo>
                  <a:cubicBezTo>
                    <a:pt x="0" y="1305"/>
                    <a:pt x="19" y="1812"/>
                    <a:pt x="262" y="1912"/>
                  </a:cubicBezTo>
                  <a:cubicBezTo>
                    <a:pt x="291" y="1924"/>
                    <a:pt x="321" y="1929"/>
                    <a:pt x="353" y="1929"/>
                  </a:cubicBezTo>
                  <a:cubicBezTo>
                    <a:pt x="592" y="1929"/>
                    <a:pt x="909" y="1609"/>
                    <a:pt x="1107" y="1147"/>
                  </a:cubicBezTo>
                  <a:cubicBezTo>
                    <a:pt x="1326" y="625"/>
                    <a:pt x="1310" y="118"/>
                    <a:pt x="1067" y="18"/>
                  </a:cubicBezTo>
                  <a:cubicBezTo>
                    <a:pt x="1038" y="6"/>
                    <a:pt x="1008" y="0"/>
                    <a:pt x="976"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4010025" y="2667475"/>
              <a:ext cx="9875" cy="12300"/>
            </a:xfrm>
            <a:custGeom>
              <a:avLst/>
              <a:gdLst/>
              <a:ahLst/>
              <a:cxnLst/>
              <a:rect l="l" t="t" r="r" b="b"/>
              <a:pathLst>
                <a:path w="395" h="492" extrusionOk="0">
                  <a:moveTo>
                    <a:pt x="187" y="1"/>
                  </a:moveTo>
                  <a:cubicBezTo>
                    <a:pt x="181" y="1"/>
                    <a:pt x="175" y="1"/>
                    <a:pt x="169" y="2"/>
                  </a:cubicBezTo>
                  <a:cubicBezTo>
                    <a:pt x="69" y="15"/>
                    <a:pt x="1" y="137"/>
                    <a:pt x="16" y="270"/>
                  </a:cubicBezTo>
                  <a:cubicBezTo>
                    <a:pt x="32" y="397"/>
                    <a:pt x="115" y="491"/>
                    <a:pt x="207" y="491"/>
                  </a:cubicBezTo>
                  <a:cubicBezTo>
                    <a:pt x="214" y="491"/>
                    <a:pt x="220" y="491"/>
                    <a:pt x="227" y="490"/>
                  </a:cubicBezTo>
                  <a:cubicBezTo>
                    <a:pt x="327" y="477"/>
                    <a:pt x="394" y="356"/>
                    <a:pt x="378" y="222"/>
                  </a:cubicBezTo>
                  <a:cubicBezTo>
                    <a:pt x="365" y="96"/>
                    <a:pt x="281" y="1"/>
                    <a:pt x="187"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3944275" y="2506350"/>
              <a:ext cx="156150" cy="339775"/>
            </a:xfrm>
            <a:custGeom>
              <a:avLst/>
              <a:gdLst/>
              <a:ahLst/>
              <a:cxnLst/>
              <a:rect l="l" t="t" r="r" b="b"/>
              <a:pathLst>
                <a:path w="6246" h="13591" extrusionOk="0">
                  <a:moveTo>
                    <a:pt x="1349" y="1"/>
                  </a:moveTo>
                  <a:lnTo>
                    <a:pt x="1" y="1457"/>
                  </a:lnTo>
                  <a:lnTo>
                    <a:pt x="3926" y="13590"/>
                  </a:lnTo>
                  <a:lnTo>
                    <a:pt x="6245" y="12438"/>
                  </a:lnTo>
                  <a:lnTo>
                    <a:pt x="134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3820200" y="2547700"/>
              <a:ext cx="222800" cy="319725"/>
            </a:xfrm>
            <a:custGeom>
              <a:avLst/>
              <a:gdLst/>
              <a:ahLst/>
              <a:cxnLst/>
              <a:rect l="l" t="t" r="r" b="b"/>
              <a:pathLst>
                <a:path w="8912" h="12789" extrusionOk="0">
                  <a:moveTo>
                    <a:pt x="6755" y="0"/>
                  </a:moveTo>
                  <a:lnTo>
                    <a:pt x="104" y="3483"/>
                  </a:lnTo>
                  <a:lnTo>
                    <a:pt x="1" y="4366"/>
                  </a:lnTo>
                  <a:lnTo>
                    <a:pt x="1193" y="4187"/>
                  </a:lnTo>
                  <a:lnTo>
                    <a:pt x="7632" y="12788"/>
                  </a:lnTo>
                  <a:lnTo>
                    <a:pt x="8912" y="11999"/>
                  </a:lnTo>
                  <a:lnTo>
                    <a:pt x="5690" y="2074"/>
                  </a:lnTo>
                  <a:lnTo>
                    <a:pt x="675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3789575" y="2495625"/>
              <a:ext cx="180575" cy="124125"/>
            </a:xfrm>
            <a:custGeom>
              <a:avLst/>
              <a:gdLst/>
              <a:ahLst/>
              <a:cxnLst/>
              <a:rect l="l" t="t" r="r" b="b"/>
              <a:pathLst>
                <a:path w="7223" h="4965" extrusionOk="0">
                  <a:moveTo>
                    <a:pt x="6508" y="0"/>
                  </a:moveTo>
                  <a:lnTo>
                    <a:pt x="0" y="3508"/>
                  </a:lnTo>
                  <a:lnTo>
                    <a:pt x="629" y="4965"/>
                  </a:lnTo>
                  <a:lnTo>
                    <a:pt x="7222" y="1101"/>
                  </a:lnTo>
                  <a:lnTo>
                    <a:pt x="6508"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3789575" y="2533625"/>
              <a:ext cx="135800" cy="86125"/>
            </a:xfrm>
            <a:custGeom>
              <a:avLst/>
              <a:gdLst/>
              <a:ahLst/>
              <a:cxnLst/>
              <a:rect l="l" t="t" r="r" b="b"/>
              <a:pathLst>
                <a:path w="5432" h="3445" extrusionOk="0">
                  <a:moveTo>
                    <a:pt x="3960" y="1"/>
                  </a:moveTo>
                  <a:lnTo>
                    <a:pt x="0" y="1988"/>
                  </a:lnTo>
                  <a:lnTo>
                    <a:pt x="629" y="3445"/>
                  </a:lnTo>
                  <a:lnTo>
                    <a:pt x="5432" y="884"/>
                  </a:lnTo>
                  <a:lnTo>
                    <a:pt x="396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3789575" y="2559325"/>
              <a:ext cx="69950" cy="60425"/>
            </a:xfrm>
            <a:custGeom>
              <a:avLst/>
              <a:gdLst/>
              <a:ahLst/>
              <a:cxnLst/>
              <a:rect l="l" t="t" r="r" b="b"/>
              <a:pathLst>
                <a:path w="2798" h="2417" extrusionOk="0">
                  <a:moveTo>
                    <a:pt x="1940" y="0"/>
                  </a:moveTo>
                  <a:lnTo>
                    <a:pt x="0" y="960"/>
                  </a:lnTo>
                  <a:lnTo>
                    <a:pt x="629" y="2417"/>
                  </a:lnTo>
                  <a:lnTo>
                    <a:pt x="2798" y="649"/>
                  </a:lnTo>
                  <a:lnTo>
                    <a:pt x="194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6"/>
            <p:cNvSpPr/>
            <p:nvPr/>
          </p:nvSpPr>
          <p:spPr>
            <a:xfrm>
              <a:off x="3798725" y="2559975"/>
              <a:ext cx="71150" cy="83875"/>
            </a:xfrm>
            <a:custGeom>
              <a:avLst/>
              <a:gdLst/>
              <a:ahLst/>
              <a:cxnLst/>
              <a:rect l="l" t="t" r="r" b="b"/>
              <a:pathLst>
                <a:path w="2846" h="3355" extrusionOk="0">
                  <a:moveTo>
                    <a:pt x="2377" y="0"/>
                  </a:moveTo>
                  <a:lnTo>
                    <a:pt x="1" y="1748"/>
                  </a:lnTo>
                  <a:lnTo>
                    <a:pt x="676" y="3354"/>
                  </a:lnTo>
                  <a:lnTo>
                    <a:pt x="2845" y="1588"/>
                  </a:lnTo>
                  <a:lnTo>
                    <a:pt x="237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6"/>
            <p:cNvSpPr/>
            <p:nvPr/>
          </p:nvSpPr>
          <p:spPr>
            <a:xfrm>
              <a:off x="3776250" y="2490250"/>
              <a:ext cx="231125" cy="175500"/>
            </a:xfrm>
            <a:custGeom>
              <a:avLst/>
              <a:gdLst/>
              <a:ahLst/>
              <a:cxnLst/>
              <a:rect l="l" t="t" r="r" b="b"/>
              <a:pathLst>
                <a:path w="9245" h="7020" extrusionOk="0">
                  <a:moveTo>
                    <a:pt x="8173" y="1"/>
                  </a:moveTo>
                  <a:lnTo>
                    <a:pt x="1" y="5566"/>
                  </a:lnTo>
                  <a:lnTo>
                    <a:pt x="1226" y="7019"/>
                  </a:lnTo>
                  <a:lnTo>
                    <a:pt x="9244" y="2089"/>
                  </a:lnTo>
                  <a:lnTo>
                    <a:pt x="817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3806600" y="2360850"/>
              <a:ext cx="26875" cy="17725"/>
            </a:xfrm>
            <a:custGeom>
              <a:avLst/>
              <a:gdLst/>
              <a:ahLst/>
              <a:cxnLst/>
              <a:rect l="l" t="t" r="r" b="b"/>
              <a:pathLst>
                <a:path w="1075" h="709" extrusionOk="0">
                  <a:moveTo>
                    <a:pt x="363" y="0"/>
                  </a:moveTo>
                  <a:lnTo>
                    <a:pt x="1" y="83"/>
                  </a:lnTo>
                  <a:lnTo>
                    <a:pt x="578" y="709"/>
                  </a:lnTo>
                  <a:lnTo>
                    <a:pt x="1074" y="258"/>
                  </a:lnTo>
                  <a:lnTo>
                    <a:pt x="36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6"/>
            <p:cNvSpPr/>
            <p:nvPr/>
          </p:nvSpPr>
          <p:spPr>
            <a:xfrm>
              <a:off x="3808675" y="2354750"/>
              <a:ext cx="20150" cy="20925"/>
            </a:xfrm>
            <a:custGeom>
              <a:avLst/>
              <a:gdLst/>
              <a:ahLst/>
              <a:cxnLst/>
              <a:rect l="l" t="t" r="r" b="b"/>
              <a:pathLst>
                <a:path w="806" h="837" extrusionOk="0">
                  <a:moveTo>
                    <a:pt x="1" y="1"/>
                  </a:moveTo>
                  <a:lnTo>
                    <a:pt x="493" y="837"/>
                  </a:lnTo>
                  <a:lnTo>
                    <a:pt x="805" y="646"/>
                  </a:lnTo>
                  <a:lnTo>
                    <a:pt x="397" y="1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6"/>
            <p:cNvSpPr/>
            <p:nvPr/>
          </p:nvSpPr>
          <p:spPr>
            <a:xfrm>
              <a:off x="3817100" y="2347750"/>
              <a:ext cx="13425" cy="22825"/>
            </a:xfrm>
            <a:custGeom>
              <a:avLst/>
              <a:gdLst/>
              <a:ahLst/>
              <a:cxnLst/>
              <a:rect l="l" t="t" r="r" b="b"/>
              <a:pathLst>
                <a:path w="537" h="913" extrusionOk="0">
                  <a:moveTo>
                    <a:pt x="0" y="0"/>
                  </a:moveTo>
                  <a:lnTo>
                    <a:pt x="56" y="911"/>
                  </a:lnTo>
                  <a:lnTo>
                    <a:pt x="537" y="912"/>
                  </a:lnTo>
                  <a:lnTo>
                    <a:pt x="385" y="297"/>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3965150" y="2810300"/>
              <a:ext cx="147125" cy="91625"/>
            </a:xfrm>
            <a:custGeom>
              <a:avLst/>
              <a:gdLst/>
              <a:ahLst/>
              <a:cxnLst/>
              <a:rect l="l" t="t" r="r" b="b"/>
              <a:pathLst>
                <a:path w="5885" h="3665" extrusionOk="0">
                  <a:moveTo>
                    <a:pt x="5645" y="1"/>
                  </a:moveTo>
                  <a:lnTo>
                    <a:pt x="0" y="3001"/>
                  </a:lnTo>
                  <a:lnTo>
                    <a:pt x="367" y="3664"/>
                  </a:lnTo>
                  <a:lnTo>
                    <a:pt x="5884" y="400"/>
                  </a:lnTo>
                  <a:lnTo>
                    <a:pt x="5645"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3776250" y="2577050"/>
              <a:ext cx="111775" cy="88700"/>
            </a:xfrm>
            <a:custGeom>
              <a:avLst/>
              <a:gdLst/>
              <a:ahLst/>
              <a:cxnLst/>
              <a:rect l="l" t="t" r="r" b="b"/>
              <a:pathLst>
                <a:path w="4471" h="3548" extrusionOk="0">
                  <a:moveTo>
                    <a:pt x="3060" y="0"/>
                  </a:moveTo>
                  <a:lnTo>
                    <a:pt x="1" y="2094"/>
                  </a:lnTo>
                  <a:lnTo>
                    <a:pt x="1226" y="3547"/>
                  </a:lnTo>
                  <a:lnTo>
                    <a:pt x="4470" y="1552"/>
                  </a:lnTo>
                  <a:lnTo>
                    <a:pt x="306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3774825" y="2629000"/>
              <a:ext cx="46725" cy="37350"/>
            </a:xfrm>
            <a:custGeom>
              <a:avLst/>
              <a:gdLst/>
              <a:ahLst/>
              <a:cxnLst/>
              <a:rect l="l" t="t" r="r" b="b"/>
              <a:pathLst>
                <a:path w="1869" h="1494" extrusionOk="0">
                  <a:moveTo>
                    <a:pt x="1" y="1"/>
                  </a:moveTo>
                  <a:lnTo>
                    <a:pt x="1260" y="1494"/>
                  </a:lnTo>
                  <a:lnTo>
                    <a:pt x="1869" y="113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3857750" y="2538675"/>
              <a:ext cx="105925" cy="74675"/>
            </a:xfrm>
            <a:custGeom>
              <a:avLst/>
              <a:gdLst/>
              <a:ahLst/>
              <a:cxnLst/>
              <a:rect l="l" t="t" r="r" b="b"/>
              <a:pathLst>
                <a:path w="4237" h="2987" extrusionOk="0">
                  <a:moveTo>
                    <a:pt x="3094" y="0"/>
                  </a:moveTo>
                  <a:lnTo>
                    <a:pt x="0" y="2033"/>
                  </a:lnTo>
                  <a:lnTo>
                    <a:pt x="845" y="2987"/>
                  </a:lnTo>
                  <a:lnTo>
                    <a:pt x="4236" y="898"/>
                  </a:lnTo>
                  <a:lnTo>
                    <a:pt x="309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6"/>
            <p:cNvSpPr/>
            <p:nvPr/>
          </p:nvSpPr>
          <p:spPr>
            <a:xfrm>
              <a:off x="3941100" y="2504525"/>
              <a:ext cx="35000" cy="30050"/>
            </a:xfrm>
            <a:custGeom>
              <a:avLst/>
              <a:gdLst/>
              <a:ahLst/>
              <a:cxnLst/>
              <a:rect l="l" t="t" r="r" b="b"/>
              <a:pathLst>
                <a:path w="1400" h="1202" extrusionOk="0">
                  <a:moveTo>
                    <a:pt x="1096" y="1"/>
                  </a:moveTo>
                  <a:lnTo>
                    <a:pt x="0" y="764"/>
                  </a:lnTo>
                  <a:lnTo>
                    <a:pt x="307" y="1202"/>
                  </a:lnTo>
                  <a:lnTo>
                    <a:pt x="1399" y="439"/>
                  </a:lnTo>
                  <a:lnTo>
                    <a:pt x="109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6"/>
            <p:cNvSpPr/>
            <p:nvPr/>
          </p:nvSpPr>
          <p:spPr>
            <a:xfrm>
              <a:off x="3940000" y="2354075"/>
              <a:ext cx="26400" cy="21575"/>
            </a:xfrm>
            <a:custGeom>
              <a:avLst/>
              <a:gdLst/>
              <a:ahLst/>
              <a:cxnLst/>
              <a:rect l="l" t="t" r="r" b="b"/>
              <a:pathLst>
                <a:path w="1056" h="863" extrusionOk="0">
                  <a:moveTo>
                    <a:pt x="630" y="1"/>
                  </a:moveTo>
                  <a:cubicBezTo>
                    <a:pt x="0" y="530"/>
                    <a:pt x="567" y="862"/>
                    <a:pt x="567" y="862"/>
                  </a:cubicBezTo>
                  <a:cubicBezTo>
                    <a:pt x="1055" y="472"/>
                    <a:pt x="630" y="1"/>
                    <a:pt x="63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6"/>
          <p:cNvGrpSpPr/>
          <p:nvPr/>
        </p:nvGrpSpPr>
        <p:grpSpPr>
          <a:xfrm rot="812740">
            <a:off x="5154840" y="2919003"/>
            <a:ext cx="1025009" cy="439355"/>
            <a:chOff x="3389875" y="1324800"/>
            <a:chExt cx="786625" cy="337175"/>
          </a:xfrm>
        </p:grpSpPr>
        <p:sp>
          <p:nvSpPr>
            <p:cNvPr id="1504" name="Google Shape;1504;p26"/>
            <p:cNvSpPr/>
            <p:nvPr/>
          </p:nvSpPr>
          <p:spPr>
            <a:xfrm>
              <a:off x="3750125" y="1337700"/>
              <a:ext cx="205200" cy="147425"/>
            </a:xfrm>
            <a:custGeom>
              <a:avLst/>
              <a:gdLst/>
              <a:ahLst/>
              <a:cxnLst/>
              <a:rect l="l" t="t" r="r" b="b"/>
              <a:pathLst>
                <a:path w="8208" h="5897" extrusionOk="0">
                  <a:moveTo>
                    <a:pt x="5061" y="1"/>
                  </a:moveTo>
                  <a:cubicBezTo>
                    <a:pt x="3868" y="1"/>
                    <a:pt x="2235" y="1083"/>
                    <a:pt x="1" y="4190"/>
                  </a:cubicBezTo>
                  <a:lnTo>
                    <a:pt x="492" y="4448"/>
                  </a:lnTo>
                  <a:cubicBezTo>
                    <a:pt x="492" y="4448"/>
                    <a:pt x="2947" y="714"/>
                    <a:pt x="5063" y="714"/>
                  </a:cubicBezTo>
                  <a:cubicBezTo>
                    <a:pt x="6286" y="714"/>
                    <a:pt x="7396" y="1961"/>
                    <a:pt x="7854" y="5897"/>
                  </a:cubicBezTo>
                  <a:lnTo>
                    <a:pt x="8208" y="5705"/>
                  </a:lnTo>
                  <a:cubicBezTo>
                    <a:pt x="8208" y="5705"/>
                    <a:pt x="7798" y="1"/>
                    <a:pt x="506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6"/>
            <p:cNvSpPr/>
            <p:nvPr/>
          </p:nvSpPr>
          <p:spPr>
            <a:xfrm>
              <a:off x="3763800" y="1399575"/>
              <a:ext cx="47625" cy="29550"/>
            </a:xfrm>
            <a:custGeom>
              <a:avLst/>
              <a:gdLst/>
              <a:ahLst/>
              <a:cxnLst/>
              <a:rect l="l" t="t" r="r" b="b"/>
              <a:pathLst>
                <a:path w="1905" h="1182" extrusionOk="0">
                  <a:moveTo>
                    <a:pt x="245" y="0"/>
                  </a:moveTo>
                  <a:lnTo>
                    <a:pt x="1" y="823"/>
                  </a:lnTo>
                  <a:lnTo>
                    <a:pt x="1801" y="1181"/>
                  </a:lnTo>
                  <a:lnTo>
                    <a:pt x="1905" y="235"/>
                  </a:lnTo>
                  <a:lnTo>
                    <a:pt x="24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6"/>
            <p:cNvSpPr/>
            <p:nvPr/>
          </p:nvSpPr>
          <p:spPr>
            <a:xfrm>
              <a:off x="3917300" y="1435475"/>
              <a:ext cx="46450" cy="29225"/>
            </a:xfrm>
            <a:custGeom>
              <a:avLst/>
              <a:gdLst/>
              <a:ahLst/>
              <a:cxnLst/>
              <a:rect l="l" t="t" r="r" b="b"/>
              <a:pathLst>
                <a:path w="1858" h="1169" extrusionOk="0">
                  <a:moveTo>
                    <a:pt x="45" y="0"/>
                  </a:moveTo>
                  <a:lnTo>
                    <a:pt x="0" y="956"/>
                  </a:lnTo>
                  <a:lnTo>
                    <a:pt x="1811" y="1168"/>
                  </a:lnTo>
                  <a:lnTo>
                    <a:pt x="1857" y="211"/>
                  </a:lnTo>
                  <a:lnTo>
                    <a:pt x="4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3399450" y="1350050"/>
              <a:ext cx="758700" cy="297525"/>
            </a:xfrm>
            <a:custGeom>
              <a:avLst/>
              <a:gdLst/>
              <a:ahLst/>
              <a:cxnLst/>
              <a:rect l="l" t="t" r="r" b="b"/>
              <a:pathLst>
                <a:path w="30348" h="11901" extrusionOk="0">
                  <a:moveTo>
                    <a:pt x="0" y="0"/>
                  </a:moveTo>
                  <a:lnTo>
                    <a:pt x="1833" y="11900"/>
                  </a:lnTo>
                  <a:lnTo>
                    <a:pt x="30347" y="6433"/>
                  </a:lnTo>
                  <a:lnTo>
                    <a:pt x="30097" y="5471"/>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6"/>
            <p:cNvSpPr/>
            <p:nvPr/>
          </p:nvSpPr>
          <p:spPr>
            <a:xfrm>
              <a:off x="3411800" y="1446225"/>
              <a:ext cx="747000" cy="97925"/>
            </a:xfrm>
            <a:custGeom>
              <a:avLst/>
              <a:gdLst/>
              <a:ahLst/>
              <a:cxnLst/>
              <a:rect l="l" t="t" r="r" b="b"/>
              <a:pathLst>
                <a:path w="29880" h="3917" extrusionOk="0">
                  <a:moveTo>
                    <a:pt x="0" y="1"/>
                  </a:moveTo>
                  <a:lnTo>
                    <a:pt x="746" y="3916"/>
                  </a:lnTo>
                  <a:lnTo>
                    <a:pt x="29879" y="1876"/>
                  </a:lnTo>
                  <a:lnTo>
                    <a:pt x="29826" y="1392"/>
                  </a:lnTo>
                  <a:lnTo>
                    <a:pt x="0"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6"/>
            <p:cNvSpPr/>
            <p:nvPr/>
          </p:nvSpPr>
          <p:spPr>
            <a:xfrm>
              <a:off x="4123250" y="1471600"/>
              <a:ext cx="43025" cy="59025"/>
            </a:xfrm>
            <a:custGeom>
              <a:avLst/>
              <a:gdLst/>
              <a:ahLst/>
              <a:cxnLst/>
              <a:rect l="l" t="t" r="r" b="b"/>
              <a:pathLst>
                <a:path w="1721" h="2361" extrusionOk="0">
                  <a:moveTo>
                    <a:pt x="1641" y="1"/>
                  </a:moveTo>
                  <a:lnTo>
                    <a:pt x="1" y="231"/>
                  </a:lnTo>
                  <a:lnTo>
                    <a:pt x="157" y="1981"/>
                  </a:lnTo>
                  <a:lnTo>
                    <a:pt x="1720" y="2360"/>
                  </a:lnTo>
                  <a:lnTo>
                    <a:pt x="164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4154300" y="1458725"/>
              <a:ext cx="22200" cy="82950"/>
            </a:xfrm>
            <a:custGeom>
              <a:avLst/>
              <a:gdLst/>
              <a:ahLst/>
              <a:cxnLst/>
              <a:rect l="l" t="t" r="r" b="b"/>
              <a:pathLst>
                <a:path w="888" h="3318" extrusionOk="0">
                  <a:moveTo>
                    <a:pt x="350" y="0"/>
                  </a:moveTo>
                  <a:cubicBezTo>
                    <a:pt x="338" y="0"/>
                    <a:pt x="326" y="1"/>
                    <a:pt x="315" y="3"/>
                  </a:cubicBezTo>
                  <a:lnTo>
                    <a:pt x="239" y="19"/>
                  </a:lnTo>
                  <a:cubicBezTo>
                    <a:pt x="93" y="48"/>
                    <a:pt x="0" y="248"/>
                    <a:pt x="24" y="487"/>
                  </a:cubicBezTo>
                  <a:lnTo>
                    <a:pt x="251" y="2849"/>
                  </a:lnTo>
                  <a:cubicBezTo>
                    <a:pt x="275" y="3090"/>
                    <a:pt x="411" y="3293"/>
                    <a:pt x="564" y="3315"/>
                  </a:cubicBezTo>
                  <a:lnTo>
                    <a:pt x="600" y="3316"/>
                  </a:lnTo>
                  <a:cubicBezTo>
                    <a:pt x="608" y="3317"/>
                    <a:pt x="616" y="3317"/>
                    <a:pt x="623" y="3317"/>
                  </a:cubicBezTo>
                  <a:cubicBezTo>
                    <a:pt x="697" y="3317"/>
                    <a:pt x="763" y="3275"/>
                    <a:pt x="812" y="3197"/>
                  </a:cubicBezTo>
                  <a:cubicBezTo>
                    <a:pt x="863" y="3111"/>
                    <a:pt x="888" y="2990"/>
                    <a:pt x="878" y="2861"/>
                  </a:cubicBezTo>
                  <a:lnTo>
                    <a:pt x="692" y="480"/>
                  </a:lnTo>
                  <a:cubicBezTo>
                    <a:pt x="680" y="344"/>
                    <a:pt x="634" y="212"/>
                    <a:pt x="561" y="122"/>
                  </a:cubicBezTo>
                  <a:cubicBezTo>
                    <a:pt x="499" y="43"/>
                    <a:pt x="424" y="0"/>
                    <a:pt x="35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3389875" y="1333200"/>
              <a:ext cx="64175" cy="328775"/>
            </a:xfrm>
            <a:custGeom>
              <a:avLst/>
              <a:gdLst/>
              <a:ahLst/>
              <a:cxnLst/>
              <a:rect l="l" t="t" r="r" b="b"/>
              <a:pathLst>
                <a:path w="2567" h="13151" extrusionOk="0">
                  <a:moveTo>
                    <a:pt x="350" y="1"/>
                  </a:moveTo>
                  <a:cubicBezTo>
                    <a:pt x="332" y="1"/>
                    <a:pt x="315" y="3"/>
                    <a:pt x="297" y="8"/>
                  </a:cubicBezTo>
                  <a:lnTo>
                    <a:pt x="221" y="33"/>
                  </a:lnTo>
                  <a:cubicBezTo>
                    <a:pt x="78" y="76"/>
                    <a:pt x="1" y="280"/>
                    <a:pt x="40" y="509"/>
                  </a:cubicBezTo>
                  <a:lnTo>
                    <a:pt x="1923" y="12728"/>
                  </a:lnTo>
                  <a:cubicBezTo>
                    <a:pt x="1962" y="12962"/>
                    <a:pt x="2111" y="13147"/>
                    <a:pt x="2267" y="13150"/>
                  </a:cubicBezTo>
                  <a:lnTo>
                    <a:pt x="2303" y="13150"/>
                  </a:lnTo>
                  <a:cubicBezTo>
                    <a:pt x="2307" y="13150"/>
                    <a:pt x="2312" y="13150"/>
                    <a:pt x="2316" y="13150"/>
                  </a:cubicBezTo>
                  <a:cubicBezTo>
                    <a:pt x="2395" y="13150"/>
                    <a:pt x="2461" y="13101"/>
                    <a:pt x="2505" y="13017"/>
                  </a:cubicBezTo>
                  <a:cubicBezTo>
                    <a:pt x="2552" y="12926"/>
                    <a:pt x="2566" y="12805"/>
                    <a:pt x="2548" y="12680"/>
                  </a:cubicBezTo>
                  <a:lnTo>
                    <a:pt x="704" y="436"/>
                  </a:lnTo>
                  <a:cubicBezTo>
                    <a:pt x="684" y="303"/>
                    <a:pt x="627" y="180"/>
                    <a:pt x="549" y="100"/>
                  </a:cubicBezTo>
                  <a:cubicBezTo>
                    <a:pt x="487" y="36"/>
                    <a:pt x="417" y="1"/>
                    <a:pt x="3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6"/>
            <p:cNvSpPr/>
            <p:nvPr/>
          </p:nvSpPr>
          <p:spPr>
            <a:xfrm>
              <a:off x="3414650" y="1489500"/>
              <a:ext cx="759875" cy="110900"/>
            </a:xfrm>
            <a:custGeom>
              <a:avLst/>
              <a:gdLst/>
              <a:ahLst/>
              <a:cxnLst/>
              <a:rect l="l" t="t" r="r" b="b"/>
              <a:pathLst>
                <a:path w="30395" h="4436" extrusionOk="0">
                  <a:moveTo>
                    <a:pt x="30366" y="1"/>
                  </a:moveTo>
                  <a:lnTo>
                    <a:pt x="1" y="419"/>
                  </a:lnTo>
                  <a:lnTo>
                    <a:pt x="668" y="4436"/>
                  </a:lnTo>
                  <a:lnTo>
                    <a:pt x="30395" y="360"/>
                  </a:lnTo>
                  <a:lnTo>
                    <a:pt x="3036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6"/>
            <p:cNvSpPr/>
            <p:nvPr/>
          </p:nvSpPr>
          <p:spPr>
            <a:xfrm>
              <a:off x="3870925" y="1511875"/>
              <a:ext cx="144350" cy="33775"/>
            </a:xfrm>
            <a:custGeom>
              <a:avLst/>
              <a:gdLst/>
              <a:ahLst/>
              <a:cxnLst/>
              <a:rect l="l" t="t" r="r" b="b"/>
              <a:pathLst>
                <a:path w="5774" h="1351" extrusionOk="0">
                  <a:moveTo>
                    <a:pt x="5744" y="0"/>
                  </a:moveTo>
                  <a:lnTo>
                    <a:pt x="0" y="742"/>
                  </a:lnTo>
                  <a:lnTo>
                    <a:pt x="66" y="1350"/>
                  </a:lnTo>
                  <a:lnTo>
                    <a:pt x="5774" y="363"/>
                  </a:lnTo>
                  <a:lnTo>
                    <a:pt x="574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3408575" y="1351725"/>
              <a:ext cx="68775" cy="294375"/>
            </a:xfrm>
            <a:custGeom>
              <a:avLst/>
              <a:gdLst/>
              <a:ahLst/>
              <a:cxnLst/>
              <a:rect l="l" t="t" r="r" b="b"/>
              <a:pathLst>
                <a:path w="2751" h="11775" extrusionOk="0">
                  <a:moveTo>
                    <a:pt x="0" y="0"/>
                  </a:moveTo>
                  <a:lnTo>
                    <a:pt x="1775" y="11775"/>
                  </a:lnTo>
                  <a:lnTo>
                    <a:pt x="2750" y="11589"/>
                  </a:lnTo>
                  <a:lnTo>
                    <a:pt x="418" y="75"/>
                  </a:lnTo>
                  <a:lnTo>
                    <a:pt x="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4160625" y="1499350"/>
              <a:ext cx="11400" cy="9900"/>
            </a:xfrm>
            <a:custGeom>
              <a:avLst/>
              <a:gdLst/>
              <a:ahLst/>
              <a:cxnLst/>
              <a:rect l="l" t="t" r="r" b="b"/>
              <a:pathLst>
                <a:path w="456" h="396" extrusionOk="0">
                  <a:moveTo>
                    <a:pt x="0" y="0"/>
                  </a:moveTo>
                  <a:lnTo>
                    <a:pt x="25" y="395"/>
                  </a:lnTo>
                  <a:lnTo>
                    <a:pt x="456" y="395"/>
                  </a:lnTo>
                  <a:lnTo>
                    <a:pt x="43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3474950" y="1412625"/>
              <a:ext cx="43700" cy="68525"/>
            </a:xfrm>
            <a:custGeom>
              <a:avLst/>
              <a:gdLst/>
              <a:ahLst/>
              <a:cxnLst/>
              <a:rect l="l" t="t" r="r" b="b"/>
              <a:pathLst>
                <a:path w="1748" h="2741" extrusionOk="0">
                  <a:moveTo>
                    <a:pt x="1" y="1"/>
                  </a:moveTo>
                  <a:lnTo>
                    <a:pt x="1" y="1"/>
                  </a:lnTo>
                  <a:cubicBezTo>
                    <a:pt x="108" y="645"/>
                    <a:pt x="1747" y="2741"/>
                    <a:pt x="1747" y="2741"/>
                  </a:cubicBez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3725500" y="1528775"/>
              <a:ext cx="18400" cy="54450"/>
            </a:xfrm>
            <a:custGeom>
              <a:avLst/>
              <a:gdLst/>
              <a:ahLst/>
              <a:cxnLst/>
              <a:rect l="l" t="t" r="r" b="b"/>
              <a:pathLst>
                <a:path w="736" h="2178" extrusionOk="0">
                  <a:moveTo>
                    <a:pt x="735" y="0"/>
                  </a:moveTo>
                  <a:cubicBezTo>
                    <a:pt x="436" y="262"/>
                    <a:pt x="1" y="2177"/>
                    <a:pt x="1" y="2177"/>
                  </a:cubicBezTo>
                  <a:lnTo>
                    <a:pt x="73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3806500" y="1324825"/>
              <a:ext cx="148125" cy="80850"/>
            </a:xfrm>
            <a:custGeom>
              <a:avLst/>
              <a:gdLst/>
              <a:ahLst/>
              <a:cxnLst/>
              <a:rect l="l" t="t" r="r" b="b"/>
              <a:pathLst>
                <a:path w="5925" h="3234" extrusionOk="0">
                  <a:moveTo>
                    <a:pt x="2899" y="0"/>
                  </a:moveTo>
                  <a:cubicBezTo>
                    <a:pt x="2100" y="0"/>
                    <a:pt x="1144" y="413"/>
                    <a:pt x="0" y="1463"/>
                  </a:cubicBezTo>
                  <a:lnTo>
                    <a:pt x="938" y="2601"/>
                  </a:lnTo>
                  <a:cubicBezTo>
                    <a:pt x="1662" y="2001"/>
                    <a:pt x="2290" y="1719"/>
                    <a:pt x="2823" y="1719"/>
                  </a:cubicBezTo>
                  <a:cubicBezTo>
                    <a:pt x="3557" y="1719"/>
                    <a:pt x="4110" y="2254"/>
                    <a:pt x="4484" y="3234"/>
                  </a:cubicBezTo>
                  <a:lnTo>
                    <a:pt x="5924" y="2740"/>
                  </a:lnTo>
                  <a:cubicBezTo>
                    <a:pt x="5294" y="1364"/>
                    <a:pt x="4353" y="0"/>
                    <a:pt x="2899"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3824075" y="1357475"/>
              <a:ext cx="104050" cy="48200"/>
            </a:xfrm>
            <a:custGeom>
              <a:avLst/>
              <a:gdLst/>
              <a:ahLst/>
              <a:cxnLst/>
              <a:rect l="l" t="t" r="r" b="b"/>
              <a:pathLst>
                <a:path w="4162" h="1928" extrusionOk="0">
                  <a:moveTo>
                    <a:pt x="2108" y="0"/>
                  </a:moveTo>
                  <a:cubicBezTo>
                    <a:pt x="1460" y="0"/>
                    <a:pt x="737" y="329"/>
                    <a:pt x="0" y="987"/>
                  </a:cubicBezTo>
                  <a:lnTo>
                    <a:pt x="235" y="1295"/>
                  </a:lnTo>
                  <a:cubicBezTo>
                    <a:pt x="959" y="695"/>
                    <a:pt x="1587" y="413"/>
                    <a:pt x="2120" y="413"/>
                  </a:cubicBezTo>
                  <a:cubicBezTo>
                    <a:pt x="2854" y="413"/>
                    <a:pt x="3407" y="948"/>
                    <a:pt x="3781" y="1928"/>
                  </a:cubicBezTo>
                  <a:lnTo>
                    <a:pt x="4162" y="1812"/>
                  </a:lnTo>
                  <a:cubicBezTo>
                    <a:pt x="3721" y="604"/>
                    <a:pt x="2984" y="0"/>
                    <a:pt x="2108"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3806500" y="1324800"/>
              <a:ext cx="148125" cy="72675"/>
            </a:xfrm>
            <a:custGeom>
              <a:avLst/>
              <a:gdLst/>
              <a:ahLst/>
              <a:cxnLst/>
              <a:rect l="l" t="t" r="r" b="b"/>
              <a:pathLst>
                <a:path w="5925" h="2907" extrusionOk="0">
                  <a:moveTo>
                    <a:pt x="2899" y="1"/>
                  </a:moveTo>
                  <a:cubicBezTo>
                    <a:pt x="2099" y="1"/>
                    <a:pt x="1144" y="413"/>
                    <a:pt x="0" y="1462"/>
                  </a:cubicBezTo>
                  <a:lnTo>
                    <a:pt x="380" y="1923"/>
                  </a:lnTo>
                  <a:cubicBezTo>
                    <a:pt x="1306" y="1189"/>
                    <a:pt x="2099" y="890"/>
                    <a:pt x="2779" y="890"/>
                  </a:cubicBezTo>
                  <a:cubicBezTo>
                    <a:pt x="3977" y="890"/>
                    <a:pt x="4826" y="1813"/>
                    <a:pt x="5440" y="2907"/>
                  </a:cubicBezTo>
                  <a:lnTo>
                    <a:pt x="5924" y="2741"/>
                  </a:lnTo>
                  <a:cubicBezTo>
                    <a:pt x="5294" y="1365"/>
                    <a:pt x="4353" y="1"/>
                    <a:pt x="2899"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4123250" y="1472900"/>
              <a:ext cx="37300" cy="56725"/>
            </a:xfrm>
            <a:custGeom>
              <a:avLst/>
              <a:gdLst/>
              <a:ahLst/>
              <a:cxnLst/>
              <a:rect l="l" t="t" r="r" b="b"/>
              <a:pathLst>
                <a:path w="1492" h="2269" extrusionOk="0">
                  <a:moveTo>
                    <a:pt x="1272" y="0"/>
                  </a:moveTo>
                  <a:lnTo>
                    <a:pt x="1" y="179"/>
                  </a:lnTo>
                  <a:lnTo>
                    <a:pt x="1153" y="2206"/>
                  </a:lnTo>
                  <a:lnTo>
                    <a:pt x="1491" y="2268"/>
                  </a:lnTo>
                  <a:lnTo>
                    <a:pt x="127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3435225" y="1592250"/>
              <a:ext cx="10550" cy="11800"/>
            </a:xfrm>
            <a:custGeom>
              <a:avLst/>
              <a:gdLst/>
              <a:ahLst/>
              <a:cxnLst/>
              <a:rect l="l" t="t" r="r" b="b"/>
              <a:pathLst>
                <a:path w="422" h="472" extrusionOk="0">
                  <a:moveTo>
                    <a:pt x="397" y="1"/>
                  </a:moveTo>
                  <a:lnTo>
                    <a:pt x="1" y="81"/>
                  </a:lnTo>
                  <a:lnTo>
                    <a:pt x="24" y="472"/>
                  </a:lnTo>
                  <a:lnTo>
                    <a:pt x="422" y="393"/>
                  </a:lnTo>
                  <a:lnTo>
                    <a:pt x="397"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3799150" y="1350050"/>
              <a:ext cx="40300" cy="44925"/>
            </a:xfrm>
            <a:custGeom>
              <a:avLst/>
              <a:gdLst/>
              <a:ahLst/>
              <a:cxnLst/>
              <a:rect l="l" t="t" r="r" b="b"/>
              <a:pathLst>
                <a:path w="1612" h="1797" extrusionOk="0">
                  <a:moveTo>
                    <a:pt x="387" y="0"/>
                  </a:moveTo>
                  <a:lnTo>
                    <a:pt x="1" y="322"/>
                  </a:lnTo>
                  <a:lnTo>
                    <a:pt x="1222" y="1797"/>
                  </a:lnTo>
                  <a:lnTo>
                    <a:pt x="1611" y="1474"/>
                  </a:lnTo>
                  <a:lnTo>
                    <a:pt x="38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3910925" y="1385550"/>
              <a:ext cx="49500" cy="27325"/>
            </a:xfrm>
            <a:custGeom>
              <a:avLst/>
              <a:gdLst/>
              <a:ahLst/>
              <a:cxnLst/>
              <a:rect l="l" t="t" r="r" b="b"/>
              <a:pathLst>
                <a:path w="1980" h="1093" extrusionOk="0">
                  <a:moveTo>
                    <a:pt x="1816" y="0"/>
                  </a:moveTo>
                  <a:lnTo>
                    <a:pt x="1" y="617"/>
                  </a:lnTo>
                  <a:lnTo>
                    <a:pt x="164" y="1092"/>
                  </a:lnTo>
                  <a:lnTo>
                    <a:pt x="1979" y="475"/>
                  </a:lnTo>
                  <a:lnTo>
                    <a:pt x="181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26"/>
          <p:cNvGrpSpPr/>
          <p:nvPr/>
        </p:nvGrpSpPr>
        <p:grpSpPr>
          <a:xfrm>
            <a:off x="1382295" y="2889930"/>
            <a:ext cx="92925" cy="59613"/>
            <a:chOff x="12118732" y="6826968"/>
            <a:chExt cx="92925" cy="59613"/>
          </a:xfrm>
        </p:grpSpPr>
        <p:sp>
          <p:nvSpPr>
            <p:cNvPr id="1526" name="Google Shape;1526;p26"/>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6"/>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26"/>
          <p:cNvGrpSpPr/>
          <p:nvPr/>
        </p:nvGrpSpPr>
        <p:grpSpPr>
          <a:xfrm>
            <a:off x="4272860" y="3869850"/>
            <a:ext cx="109300" cy="87933"/>
            <a:chOff x="12383923" y="3862425"/>
            <a:chExt cx="109300" cy="87933"/>
          </a:xfrm>
        </p:grpSpPr>
        <p:sp>
          <p:nvSpPr>
            <p:cNvPr id="1530" name="Google Shape;1530;p26"/>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26"/>
          <p:cNvGrpSpPr/>
          <p:nvPr/>
        </p:nvGrpSpPr>
        <p:grpSpPr>
          <a:xfrm>
            <a:off x="2697402" y="3303518"/>
            <a:ext cx="130442" cy="110926"/>
            <a:chOff x="11999102" y="3312393"/>
            <a:chExt cx="130442" cy="110926"/>
          </a:xfrm>
        </p:grpSpPr>
        <p:sp>
          <p:nvSpPr>
            <p:cNvPr id="1534" name="Google Shape;1534;p26"/>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6"/>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6"/>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26"/>
          <p:cNvGrpSpPr/>
          <p:nvPr/>
        </p:nvGrpSpPr>
        <p:grpSpPr>
          <a:xfrm>
            <a:off x="8544448" y="3519902"/>
            <a:ext cx="87317" cy="68810"/>
            <a:chOff x="12590073" y="3525665"/>
            <a:chExt cx="87317" cy="68810"/>
          </a:xfrm>
        </p:grpSpPr>
        <p:sp>
          <p:nvSpPr>
            <p:cNvPr id="1540" name="Google Shape;1540;p26"/>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6"/>
          <p:cNvGrpSpPr/>
          <p:nvPr/>
        </p:nvGrpSpPr>
        <p:grpSpPr>
          <a:xfrm>
            <a:off x="6065598" y="2906740"/>
            <a:ext cx="163473" cy="132517"/>
            <a:chOff x="10700873" y="3440815"/>
            <a:chExt cx="163473" cy="132517"/>
          </a:xfrm>
        </p:grpSpPr>
        <p:sp>
          <p:nvSpPr>
            <p:cNvPr id="1545" name="Google Shape;1545;p26"/>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6"/>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6"/>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26"/>
          <p:cNvGrpSpPr/>
          <p:nvPr/>
        </p:nvGrpSpPr>
        <p:grpSpPr>
          <a:xfrm>
            <a:off x="2098461" y="2886140"/>
            <a:ext cx="85017" cy="67184"/>
            <a:chOff x="9816311" y="6692990"/>
            <a:chExt cx="85017" cy="67184"/>
          </a:xfrm>
        </p:grpSpPr>
        <p:sp>
          <p:nvSpPr>
            <p:cNvPr id="1554" name="Google Shape;1554;p26"/>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27"/>
          <p:cNvSpPr/>
          <p:nvPr/>
        </p:nvSpPr>
        <p:spPr>
          <a:xfrm>
            <a:off x="1159975" y="40682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562" name="Google Shape;1562;p27"/>
          <p:cNvSpPr/>
          <p:nvPr/>
        </p:nvSpPr>
        <p:spPr>
          <a:xfrm>
            <a:off x="3215775" y="40682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563" name="Google Shape;1563;p27"/>
          <p:cNvSpPr/>
          <p:nvPr/>
        </p:nvSpPr>
        <p:spPr>
          <a:xfrm>
            <a:off x="5271575" y="40682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564" name="Google Shape;1564;p27"/>
          <p:cNvSpPr/>
          <p:nvPr/>
        </p:nvSpPr>
        <p:spPr>
          <a:xfrm>
            <a:off x="7327375" y="40682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565" name="Google Shape;1565;p2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1566" name="Google Shape;1566;p27"/>
          <p:cNvSpPr/>
          <p:nvPr/>
        </p:nvSpPr>
        <p:spPr>
          <a:xfrm>
            <a:off x="473625" y="2037288"/>
            <a:ext cx="2055600" cy="1706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7" name="Google Shape;1567;p27"/>
          <p:cNvCxnSpPr/>
          <p:nvPr/>
        </p:nvCxnSpPr>
        <p:spPr>
          <a:xfrm>
            <a:off x="1310155" y="2829728"/>
            <a:ext cx="382200" cy="0"/>
          </a:xfrm>
          <a:prstGeom prst="straightConnector1">
            <a:avLst/>
          </a:prstGeom>
          <a:noFill/>
          <a:ln w="9525" cap="rnd" cmpd="sng">
            <a:solidFill>
              <a:srgbClr val="8BC5A7"/>
            </a:solidFill>
            <a:prstDash val="solid"/>
            <a:round/>
            <a:headEnd type="none" w="med" len="med"/>
            <a:tailEnd type="none" w="med" len="med"/>
          </a:ln>
        </p:spPr>
      </p:cxnSp>
      <p:sp>
        <p:nvSpPr>
          <p:cNvPr id="1568" name="Google Shape;1568;p27"/>
          <p:cNvSpPr/>
          <p:nvPr/>
        </p:nvSpPr>
        <p:spPr>
          <a:xfrm>
            <a:off x="2529208" y="2037288"/>
            <a:ext cx="2055600" cy="1706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9" name="Google Shape;1569;p27"/>
          <p:cNvCxnSpPr/>
          <p:nvPr/>
        </p:nvCxnSpPr>
        <p:spPr>
          <a:xfrm>
            <a:off x="3365736" y="2829728"/>
            <a:ext cx="382200" cy="0"/>
          </a:xfrm>
          <a:prstGeom prst="straightConnector1">
            <a:avLst/>
          </a:prstGeom>
          <a:noFill/>
          <a:ln w="9525" cap="rnd" cmpd="sng">
            <a:solidFill>
              <a:srgbClr val="8BC5A7"/>
            </a:solidFill>
            <a:prstDash val="solid"/>
            <a:round/>
            <a:headEnd type="none" w="med" len="med"/>
            <a:tailEnd type="none" w="med" len="med"/>
          </a:ln>
        </p:spPr>
      </p:cxnSp>
      <p:sp>
        <p:nvSpPr>
          <p:cNvPr id="1570" name="Google Shape;1570;p27"/>
          <p:cNvSpPr/>
          <p:nvPr/>
        </p:nvSpPr>
        <p:spPr>
          <a:xfrm>
            <a:off x="4584791" y="2037288"/>
            <a:ext cx="2055600" cy="1706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1" name="Google Shape;1571;p27"/>
          <p:cNvCxnSpPr/>
          <p:nvPr/>
        </p:nvCxnSpPr>
        <p:spPr>
          <a:xfrm>
            <a:off x="5421317" y="2829728"/>
            <a:ext cx="382200" cy="0"/>
          </a:xfrm>
          <a:prstGeom prst="straightConnector1">
            <a:avLst/>
          </a:prstGeom>
          <a:noFill/>
          <a:ln w="9525" cap="rnd" cmpd="sng">
            <a:solidFill>
              <a:srgbClr val="8BC5A7"/>
            </a:solidFill>
            <a:prstDash val="solid"/>
            <a:round/>
            <a:headEnd type="none" w="med" len="med"/>
            <a:tailEnd type="none" w="med" len="med"/>
          </a:ln>
        </p:spPr>
      </p:cxnSp>
      <p:sp>
        <p:nvSpPr>
          <p:cNvPr id="1572" name="Google Shape;1572;p27"/>
          <p:cNvSpPr/>
          <p:nvPr/>
        </p:nvSpPr>
        <p:spPr>
          <a:xfrm>
            <a:off x="6640373" y="2037288"/>
            <a:ext cx="2055600" cy="1706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3" name="Google Shape;1573;p27"/>
          <p:cNvCxnSpPr/>
          <p:nvPr/>
        </p:nvCxnSpPr>
        <p:spPr>
          <a:xfrm>
            <a:off x="7476899" y="2829728"/>
            <a:ext cx="382200" cy="0"/>
          </a:xfrm>
          <a:prstGeom prst="straightConnector1">
            <a:avLst/>
          </a:prstGeom>
          <a:noFill/>
          <a:ln w="9525" cap="rnd" cmpd="sng">
            <a:solidFill>
              <a:srgbClr val="8BC5A7"/>
            </a:solidFill>
            <a:prstDash val="solid"/>
            <a:round/>
            <a:headEnd type="none" w="med" len="med"/>
            <a:tailEnd type="none" w="med" len="med"/>
          </a:ln>
        </p:spPr>
      </p:cxnSp>
      <p:grpSp>
        <p:nvGrpSpPr>
          <p:cNvPr id="1574" name="Google Shape;1574;p27"/>
          <p:cNvGrpSpPr/>
          <p:nvPr/>
        </p:nvGrpSpPr>
        <p:grpSpPr>
          <a:xfrm>
            <a:off x="473424" y="1399513"/>
            <a:ext cx="2055600" cy="2209038"/>
            <a:chOff x="473424" y="1399513"/>
            <a:chExt cx="2055600" cy="2209038"/>
          </a:xfrm>
        </p:grpSpPr>
        <p:sp>
          <p:nvSpPr>
            <p:cNvPr id="1575" name="Google Shape;1575;p27"/>
            <p:cNvSpPr txBox="1"/>
            <p:nvPr/>
          </p:nvSpPr>
          <p:spPr>
            <a:xfrm>
              <a:off x="473424" y="2391863"/>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EFC570"/>
                  </a:solidFill>
                  <a:latin typeface="Yeseva One"/>
                  <a:ea typeface="Yeseva One"/>
                  <a:cs typeface="Yeseva One"/>
                  <a:sym typeface="Yeseva One"/>
                </a:rPr>
                <a:t>STRENGTHS</a:t>
              </a:r>
              <a:endParaRPr sz="1700">
                <a:solidFill>
                  <a:srgbClr val="F7E7C6"/>
                </a:solidFill>
                <a:latin typeface="Yeseva One"/>
                <a:ea typeface="Yeseva One"/>
                <a:cs typeface="Yeseva One"/>
                <a:sym typeface="Yeseva One"/>
              </a:endParaRPr>
            </a:p>
          </p:txBody>
        </p:sp>
        <p:sp>
          <p:nvSpPr>
            <p:cNvPr id="1576" name="Google Shape;1576;p27"/>
            <p:cNvSpPr txBox="1"/>
            <p:nvPr/>
          </p:nvSpPr>
          <p:spPr>
            <a:xfrm>
              <a:off x="592981" y="2829750"/>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sp>
          <p:nvSpPr>
            <p:cNvPr id="1577" name="Google Shape;1577;p27"/>
            <p:cNvSpPr/>
            <p:nvPr/>
          </p:nvSpPr>
          <p:spPr>
            <a:xfrm>
              <a:off x="1080475" y="1399513"/>
              <a:ext cx="841500" cy="841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S</a:t>
              </a:r>
              <a:endParaRPr sz="3000">
                <a:solidFill>
                  <a:srgbClr val="F7E7C6"/>
                </a:solidFill>
                <a:latin typeface="Yeseva One"/>
                <a:ea typeface="Yeseva One"/>
                <a:cs typeface="Yeseva One"/>
                <a:sym typeface="Yeseva One"/>
              </a:endParaRPr>
            </a:p>
          </p:txBody>
        </p:sp>
      </p:grpSp>
      <p:grpSp>
        <p:nvGrpSpPr>
          <p:cNvPr id="1578" name="Google Shape;1578;p27"/>
          <p:cNvGrpSpPr/>
          <p:nvPr/>
        </p:nvGrpSpPr>
        <p:grpSpPr>
          <a:xfrm>
            <a:off x="2529013" y="1399513"/>
            <a:ext cx="2055600" cy="2209038"/>
            <a:chOff x="2529013" y="1399513"/>
            <a:chExt cx="2055600" cy="2209038"/>
          </a:xfrm>
        </p:grpSpPr>
        <p:sp>
          <p:nvSpPr>
            <p:cNvPr id="1579" name="Google Shape;1579;p27"/>
            <p:cNvSpPr txBox="1"/>
            <p:nvPr/>
          </p:nvSpPr>
          <p:spPr>
            <a:xfrm>
              <a:off x="2529013" y="2391863"/>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EFC570"/>
                  </a:solidFill>
                  <a:latin typeface="Yeseva One"/>
                  <a:ea typeface="Yeseva One"/>
                  <a:cs typeface="Yeseva One"/>
                  <a:sym typeface="Yeseva One"/>
                </a:rPr>
                <a:t>WEAKNESSES</a:t>
              </a:r>
              <a:endParaRPr sz="1700">
                <a:solidFill>
                  <a:srgbClr val="F7E7C6"/>
                </a:solidFill>
                <a:latin typeface="Yeseva One"/>
                <a:ea typeface="Yeseva One"/>
                <a:cs typeface="Yeseva One"/>
                <a:sym typeface="Yeseva One"/>
              </a:endParaRPr>
            </a:p>
          </p:txBody>
        </p:sp>
        <p:sp>
          <p:nvSpPr>
            <p:cNvPr id="1580" name="Google Shape;1580;p27"/>
            <p:cNvSpPr txBox="1"/>
            <p:nvPr/>
          </p:nvSpPr>
          <p:spPr>
            <a:xfrm>
              <a:off x="2648562" y="2829750"/>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Jupiter </a:t>
              </a:r>
              <a:r>
                <a:rPr lang="en">
                  <a:solidFill>
                    <a:schemeClr val="accent6"/>
                  </a:solidFill>
                  <a:latin typeface="Kumbh Sans"/>
                  <a:ea typeface="Kumbh Sans"/>
                  <a:cs typeface="Kumbh Sans"/>
                  <a:sym typeface="Kumbh Sans"/>
                </a:rPr>
                <a:t>is the biggest planet in the Solar System</a:t>
              </a:r>
              <a:endParaRPr b="1">
                <a:solidFill>
                  <a:srgbClr val="EFC570"/>
                </a:solidFill>
                <a:latin typeface="Kumbh Sans"/>
                <a:ea typeface="Kumbh Sans"/>
                <a:cs typeface="Kumbh Sans"/>
                <a:sym typeface="Kumbh Sans"/>
              </a:endParaRPr>
            </a:p>
          </p:txBody>
        </p:sp>
        <p:sp>
          <p:nvSpPr>
            <p:cNvPr id="1581" name="Google Shape;1581;p27"/>
            <p:cNvSpPr/>
            <p:nvPr/>
          </p:nvSpPr>
          <p:spPr>
            <a:xfrm>
              <a:off x="3136263" y="1399513"/>
              <a:ext cx="841500" cy="841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W</a:t>
              </a:r>
              <a:endParaRPr sz="3000">
                <a:solidFill>
                  <a:srgbClr val="F7E7C6"/>
                </a:solidFill>
                <a:latin typeface="Yeseva One"/>
                <a:ea typeface="Yeseva One"/>
                <a:cs typeface="Yeseva One"/>
                <a:sym typeface="Yeseva One"/>
              </a:endParaRPr>
            </a:p>
          </p:txBody>
        </p:sp>
      </p:grpSp>
      <p:grpSp>
        <p:nvGrpSpPr>
          <p:cNvPr id="1582" name="Google Shape;1582;p27"/>
          <p:cNvGrpSpPr/>
          <p:nvPr/>
        </p:nvGrpSpPr>
        <p:grpSpPr>
          <a:xfrm>
            <a:off x="4584587" y="1399513"/>
            <a:ext cx="2055600" cy="2209038"/>
            <a:chOff x="4584587" y="1399513"/>
            <a:chExt cx="2055600" cy="2209038"/>
          </a:xfrm>
        </p:grpSpPr>
        <p:sp>
          <p:nvSpPr>
            <p:cNvPr id="1583" name="Google Shape;1583;p27"/>
            <p:cNvSpPr txBox="1"/>
            <p:nvPr/>
          </p:nvSpPr>
          <p:spPr>
            <a:xfrm>
              <a:off x="4584587" y="2391863"/>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EFC570"/>
                  </a:solidFill>
                  <a:latin typeface="Yeseva One"/>
                  <a:ea typeface="Yeseva One"/>
                  <a:cs typeface="Yeseva One"/>
                  <a:sym typeface="Yeseva One"/>
                </a:rPr>
                <a:t>OPPORTUNITIES</a:t>
              </a:r>
              <a:endParaRPr sz="1700">
                <a:solidFill>
                  <a:srgbClr val="F7E7C6"/>
                </a:solidFill>
                <a:latin typeface="Yeseva One"/>
                <a:ea typeface="Yeseva One"/>
                <a:cs typeface="Yeseva One"/>
                <a:sym typeface="Yeseva One"/>
              </a:endParaRPr>
            </a:p>
          </p:txBody>
        </p:sp>
        <p:sp>
          <p:nvSpPr>
            <p:cNvPr id="1584" name="Google Shape;1584;p27"/>
            <p:cNvSpPr txBox="1"/>
            <p:nvPr/>
          </p:nvSpPr>
          <p:spPr>
            <a:xfrm>
              <a:off x="4704143" y="2829750"/>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accent5"/>
                  </a:solidFill>
                  <a:latin typeface="Kumbh Sans"/>
                  <a:ea typeface="Kumbh Sans"/>
                  <a:cs typeface="Kumbh Sans"/>
                  <a:sym typeface="Kumbh Sans"/>
                </a:rPr>
                <a:t>Earth</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sp>
          <p:nvSpPr>
            <p:cNvPr id="1585" name="Google Shape;1585;p27"/>
            <p:cNvSpPr/>
            <p:nvPr/>
          </p:nvSpPr>
          <p:spPr>
            <a:xfrm>
              <a:off x="5191838" y="1399513"/>
              <a:ext cx="841500" cy="841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O</a:t>
              </a:r>
              <a:endParaRPr sz="3000">
                <a:solidFill>
                  <a:srgbClr val="F7E7C6"/>
                </a:solidFill>
                <a:latin typeface="Yeseva One"/>
                <a:ea typeface="Yeseva One"/>
                <a:cs typeface="Yeseva One"/>
                <a:sym typeface="Yeseva One"/>
              </a:endParaRPr>
            </a:p>
          </p:txBody>
        </p:sp>
      </p:grpSp>
      <p:grpSp>
        <p:nvGrpSpPr>
          <p:cNvPr id="1586" name="Google Shape;1586;p27"/>
          <p:cNvGrpSpPr/>
          <p:nvPr/>
        </p:nvGrpSpPr>
        <p:grpSpPr>
          <a:xfrm>
            <a:off x="6640175" y="1399513"/>
            <a:ext cx="2055600" cy="2209038"/>
            <a:chOff x="6640175" y="1399513"/>
            <a:chExt cx="2055600" cy="2209038"/>
          </a:xfrm>
        </p:grpSpPr>
        <p:sp>
          <p:nvSpPr>
            <p:cNvPr id="1587" name="Google Shape;1587;p27"/>
            <p:cNvSpPr txBox="1"/>
            <p:nvPr/>
          </p:nvSpPr>
          <p:spPr>
            <a:xfrm>
              <a:off x="6640175" y="2391863"/>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EFC570"/>
                  </a:solidFill>
                  <a:latin typeface="Yeseva One"/>
                  <a:ea typeface="Yeseva One"/>
                  <a:cs typeface="Yeseva One"/>
                  <a:sym typeface="Yeseva One"/>
                </a:rPr>
                <a:t>THREATS</a:t>
              </a:r>
              <a:endParaRPr sz="1700">
                <a:solidFill>
                  <a:srgbClr val="F7E7C6"/>
                </a:solidFill>
                <a:latin typeface="Yeseva One"/>
                <a:ea typeface="Yeseva One"/>
                <a:cs typeface="Yeseva One"/>
                <a:sym typeface="Yeseva One"/>
              </a:endParaRPr>
            </a:p>
          </p:txBody>
        </p:sp>
        <p:sp>
          <p:nvSpPr>
            <p:cNvPr id="1588" name="Google Shape;1588;p27"/>
            <p:cNvSpPr txBox="1"/>
            <p:nvPr/>
          </p:nvSpPr>
          <p:spPr>
            <a:xfrm>
              <a:off x="6759725" y="2829750"/>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sp>
          <p:nvSpPr>
            <p:cNvPr id="1589" name="Google Shape;1589;p27"/>
            <p:cNvSpPr/>
            <p:nvPr/>
          </p:nvSpPr>
          <p:spPr>
            <a:xfrm>
              <a:off x="7247425" y="1399513"/>
              <a:ext cx="841500" cy="841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T</a:t>
              </a:r>
              <a:endParaRPr sz="3000">
                <a:solidFill>
                  <a:srgbClr val="F7E7C6"/>
                </a:solidFill>
                <a:latin typeface="Yeseva One"/>
                <a:ea typeface="Yeseva One"/>
                <a:cs typeface="Yeseva One"/>
                <a:sym typeface="Yeseva One"/>
              </a:endParaRPr>
            </a:p>
          </p:txBody>
        </p:sp>
      </p:grpSp>
      <p:grpSp>
        <p:nvGrpSpPr>
          <p:cNvPr id="1590" name="Google Shape;1590;p27"/>
          <p:cNvGrpSpPr/>
          <p:nvPr/>
        </p:nvGrpSpPr>
        <p:grpSpPr>
          <a:xfrm>
            <a:off x="7508158" y="4248899"/>
            <a:ext cx="320935" cy="320903"/>
            <a:chOff x="5791481" y="4333953"/>
            <a:chExt cx="269128" cy="269101"/>
          </a:xfrm>
        </p:grpSpPr>
        <p:sp>
          <p:nvSpPr>
            <p:cNvPr id="1591" name="Google Shape;1591;p27"/>
            <p:cNvSpPr/>
            <p:nvPr/>
          </p:nvSpPr>
          <p:spPr>
            <a:xfrm>
              <a:off x="5791481" y="4333953"/>
              <a:ext cx="269128" cy="269101"/>
            </a:xfrm>
            <a:custGeom>
              <a:avLst/>
              <a:gdLst/>
              <a:ahLst/>
              <a:cxnLst/>
              <a:rect l="l" t="t" r="r" b="b"/>
              <a:pathLst>
                <a:path w="9964" h="9963" extrusionOk="0">
                  <a:moveTo>
                    <a:pt x="3890" y="6153"/>
                  </a:moveTo>
                  <a:lnTo>
                    <a:pt x="3890" y="6528"/>
                  </a:lnTo>
                  <a:lnTo>
                    <a:pt x="2402" y="6528"/>
                  </a:lnTo>
                  <a:lnTo>
                    <a:pt x="2402" y="6153"/>
                  </a:lnTo>
                  <a:close/>
                  <a:moveTo>
                    <a:pt x="7563" y="6153"/>
                  </a:moveTo>
                  <a:lnTo>
                    <a:pt x="7563" y="6528"/>
                  </a:lnTo>
                  <a:lnTo>
                    <a:pt x="6075" y="6528"/>
                  </a:lnTo>
                  <a:lnTo>
                    <a:pt x="6075" y="6153"/>
                  </a:lnTo>
                  <a:close/>
                  <a:moveTo>
                    <a:pt x="1551" y="5356"/>
                  </a:moveTo>
                  <a:lnTo>
                    <a:pt x="1551" y="7683"/>
                  </a:lnTo>
                  <a:lnTo>
                    <a:pt x="298" y="7683"/>
                  </a:lnTo>
                  <a:lnTo>
                    <a:pt x="298" y="5356"/>
                  </a:lnTo>
                  <a:close/>
                  <a:moveTo>
                    <a:pt x="9666" y="5356"/>
                  </a:moveTo>
                  <a:lnTo>
                    <a:pt x="9666" y="7683"/>
                  </a:lnTo>
                  <a:lnTo>
                    <a:pt x="8413" y="7683"/>
                  </a:lnTo>
                  <a:lnTo>
                    <a:pt x="8413" y="5356"/>
                  </a:lnTo>
                  <a:close/>
                  <a:moveTo>
                    <a:pt x="5121" y="4861"/>
                  </a:moveTo>
                  <a:cubicBezTo>
                    <a:pt x="5641" y="4928"/>
                    <a:pt x="6050" y="5340"/>
                    <a:pt x="6119" y="5857"/>
                  </a:cubicBezTo>
                  <a:lnTo>
                    <a:pt x="5926" y="5857"/>
                  </a:lnTo>
                  <a:cubicBezTo>
                    <a:pt x="5845" y="5857"/>
                    <a:pt x="5778" y="5924"/>
                    <a:pt x="5778" y="6005"/>
                  </a:cubicBezTo>
                  <a:lnTo>
                    <a:pt x="5778" y="6676"/>
                  </a:lnTo>
                  <a:cubicBezTo>
                    <a:pt x="5780" y="6758"/>
                    <a:pt x="5845" y="6823"/>
                    <a:pt x="5926" y="6823"/>
                  </a:cubicBezTo>
                  <a:lnTo>
                    <a:pt x="6128" y="6823"/>
                  </a:lnTo>
                  <a:lnTo>
                    <a:pt x="6128" y="9150"/>
                  </a:lnTo>
                  <a:lnTo>
                    <a:pt x="5121" y="9150"/>
                  </a:lnTo>
                  <a:lnTo>
                    <a:pt x="5121" y="4861"/>
                  </a:lnTo>
                  <a:close/>
                  <a:moveTo>
                    <a:pt x="4827" y="4862"/>
                  </a:moveTo>
                  <a:lnTo>
                    <a:pt x="4827" y="9153"/>
                  </a:lnTo>
                  <a:lnTo>
                    <a:pt x="3814" y="9153"/>
                  </a:lnTo>
                  <a:lnTo>
                    <a:pt x="3814" y="6827"/>
                  </a:lnTo>
                  <a:lnTo>
                    <a:pt x="4041" y="6827"/>
                  </a:lnTo>
                  <a:cubicBezTo>
                    <a:pt x="4124" y="6827"/>
                    <a:pt x="4189" y="6760"/>
                    <a:pt x="4189" y="6677"/>
                  </a:cubicBezTo>
                  <a:lnTo>
                    <a:pt x="4189" y="6006"/>
                  </a:lnTo>
                  <a:cubicBezTo>
                    <a:pt x="4187" y="5925"/>
                    <a:pt x="4122" y="5858"/>
                    <a:pt x="4040" y="5858"/>
                  </a:cubicBezTo>
                  <a:lnTo>
                    <a:pt x="3829" y="5858"/>
                  </a:lnTo>
                  <a:cubicBezTo>
                    <a:pt x="3896" y="5340"/>
                    <a:pt x="4309" y="4929"/>
                    <a:pt x="4827" y="4862"/>
                  </a:cubicBezTo>
                  <a:close/>
                  <a:moveTo>
                    <a:pt x="4953" y="3778"/>
                  </a:moveTo>
                  <a:cubicBezTo>
                    <a:pt x="6133" y="3778"/>
                    <a:pt x="7101" y="4697"/>
                    <a:pt x="7177" y="5858"/>
                  </a:cubicBezTo>
                  <a:lnTo>
                    <a:pt x="6418" y="5858"/>
                  </a:lnTo>
                  <a:cubicBezTo>
                    <a:pt x="6343" y="5127"/>
                    <a:pt x="5722" y="4557"/>
                    <a:pt x="4973" y="4557"/>
                  </a:cubicBezTo>
                  <a:cubicBezTo>
                    <a:pt x="4222" y="4557"/>
                    <a:pt x="3604" y="5130"/>
                    <a:pt x="3529" y="5858"/>
                  </a:cubicBezTo>
                  <a:lnTo>
                    <a:pt x="2732" y="5858"/>
                  </a:lnTo>
                  <a:cubicBezTo>
                    <a:pt x="2755" y="5499"/>
                    <a:pt x="2866" y="5150"/>
                    <a:pt x="3054" y="4844"/>
                  </a:cubicBezTo>
                  <a:cubicBezTo>
                    <a:pt x="3098" y="4774"/>
                    <a:pt x="3076" y="4682"/>
                    <a:pt x="3006" y="4640"/>
                  </a:cubicBezTo>
                  <a:cubicBezTo>
                    <a:pt x="2982" y="4625"/>
                    <a:pt x="2955" y="4617"/>
                    <a:pt x="2928" y="4617"/>
                  </a:cubicBezTo>
                  <a:cubicBezTo>
                    <a:pt x="2879" y="4617"/>
                    <a:pt x="2831" y="4642"/>
                    <a:pt x="2802" y="4688"/>
                  </a:cubicBezTo>
                  <a:cubicBezTo>
                    <a:pt x="2584" y="5041"/>
                    <a:pt x="2460" y="5444"/>
                    <a:pt x="2435" y="5858"/>
                  </a:cubicBezTo>
                  <a:lnTo>
                    <a:pt x="2251" y="5858"/>
                  </a:lnTo>
                  <a:cubicBezTo>
                    <a:pt x="2170" y="5858"/>
                    <a:pt x="2103" y="5925"/>
                    <a:pt x="2103" y="6006"/>
                  </a:cubicBezTo>
                  <a:lnTo>
                    <a:pt x="2103" y="6679"/>
                  </a:lnTo>
                  <a:cubicBezTo>
                    <a:pt x="2103" y="6760"/>
                    <a:pt x="2170" y="6827"/>
                    <a:pt x="2251" y="6827"/>
                  </a:cubicBezTo>
                  <a:lnTo>
                    <a:pt x="2429" y="6827"/>
                  </a:lnTo>
                  <a:lnTo>
                    <a:pt x="2429" y="9664"/>
                  </a:lnTo>
                  <a:lnTo>
                    <a:pt x="296" y="9664"/>
                  </a:lnTo>
                  <a:lnTo>
                    <a:pt x="296" y="7978"/>
                  </a:lnTo>
                  <a:lnTo>
                    <a:pt x="1697" y="7978"/>
                  </a:lnTo>
                  <a:cubicBezTo>
                    <a:pt x="1780" y="7978"/>
                    <a:pt x="1845" y="7911"/>
                    <a:pt x="1845" y="7830"/>
                  </a:cubicBezTo>
                  <a:lnTo>
                    <a:pt x="1845" y="5208"/>
                  </a:lnTo>
                  <a:cubicBezTo>
                    <a:pt x="1845" y="5125"/>
                    <a:pt x="1780" y="5058"/>
                    <a:pt x="1697" y="5058"/>
                  </a:cubicBezTo>
                  <a:lnTo>
                    <a:pt x="296" y="5058"/>
                  </a:lnTo>
                  <a:lnTo>
                    <a:pt x="296" y="3778"/>
                  </a:lnTo>
                  <a:lnTo>
                    <a:pt x="3769" y="3778"/>
                  </a:lnTo>
                  <a:cubicBezTo>
                    <a:pt x="3668" y="3832"/>
                    <a:pt x="3569" y="3891"/>
                    <a:pt x="3473" y="3963"/>
                  </a:cubicBezTo>
                  <a:cubicBezTo>
                    <a:pt x="3408" y="4011"/>
                    <a:pt x="3392" y="4103"/>
                    <a:pt x="3440" y="4168"/>
                  </a:cubicBezTo>
                  <a:cubicBezTo>
                    <a:pt x="3469" y="4209"/>
                    <a:pt x="3514" y="4230"/>
                    <a:pt x="3560" y="4230"/>
                  </a:cubicBezTo>
                  <a:cubicBezTo>
                    <a:pt x="3590" y="4230"/>
                    <a:pt x="3620" y="4221"/>
                    <a:pt x="3646" y="4201"/>
                  </a:cubicBezTo>
                  <a:cubicBezTo>
                    <a:pt x="4027" y="3925"/>
                    <a:pt x="4482" y="3778"/>
                    <a:pt x="4953" y="3778"/>
                  </a:cubicBezTo>
                  <a:close/>
                  <a:moveTo>
                    <a:pt x="3517" y="6823"/>
                  </a:moveTo>
                  <a:lnTo>
                    <a:pt x="3517" y="9298"/>
                  </a:lnTo>
                  <a:lnTo>
                    <a:pt x="3517" y="9664"/>
                  </a:lnTo>
                  <a:lnTo>
                    <a:pt x="2729" y="9664"/>
                  </a:lnTo>
                  <a:lnTo>
                    <a:pt x="2729" y="6823"/>
                  </a:lnTo>
                  <a:close/>
                  <a:moveTo>
                    <a:pt x="6130" y="9449"/>
                  </a:moveTo>
                  <a:lnTo>
                    <a:pt x="6130" y="9664"/>
                  </a:lnTo>
                  <a:lnTo>
                    <a:pt x="3812" y="9664"/>
                  </a:lnTo>
                  <a:lnTo>
                    <a:pt x="3812" y="9449"/>
                  </a:lnTo>
                  <a:close/>
                  <a:moveTo>
                    <a:pt x="7215" y="6823"/>
                  </a:moveTo>
                  <a:lnTo>
                    <a:pt x="7215" y="9664"/>
                  </a:lnTo>
                  <a:lnTo>
                    <a:pt x="6427" y="9664"/>
                  </a:lnTo>
                  <a:lnTo>
                    <a:pt x="6427" y="9298"/>
                  </a:lnTo>
                  <a:lnTo>
                    <a:pt x="6427" y="6823"/>
                  </a:lnTo>
                  <a:close/>
                  <a:moveTo>
                    <a:pt x="9666" y="3776"/>
                  </a:moveTo>
                  <a:lnTo>
                    <a:pt x="9666" y="5060"/>
                  </a:lnTo>
                  <a:lnTo>
                    <a:pt x="8265" y="5060"/>
                  </a:lnTo>
                  <a:cubicBezTo>
                    <a:pt x="8183" y="5060"/>
                    <a:pt x="8117" y="5125"/>
                    <a:pt x="8117" y="5208"/>
                  </a:cubicBezTo>
                  <a:lnTo>
                    <a:pt x="8117" y="7830"/>
                  </a:lnTo>
                  <a:cubicBezTo>
                    <a:pt x="8117" y="7911"/>
                    <a:pt x="8183" y="7978"/>
                    <a:pt x="8265" y="7978"/>
                  </a:cubicBezTo>
                  <a:lnTo>
                    <a:pt x="9666" y="7978"/>
                  </a:lnTo>
                  <a:lnTo>
                    <a:pt x="9666" y="9664"/>
                  </a:lnTo>
                  <a:lnTo>
                    <a:pt x="7509" y="9664"/>
                  </a:lnTo>
                  <a:lnTo>
                    <a:pt x="7509" y="6823"/>
                  </a:lnTo>
                  <a:lnTo>
                    <a:pt x="7711" y="6823"/>
                  </a:lnTo>
                  <a:cubicBezTo>
                    <a:pt x="7792" y="6823"/>
                    <a:pt x="7859" y="6758"/>
                    <a:pt x="7859" y="6676"/>
                  </a:cubicBezTo>
                  <a:lnTo>
                    <a:pt x="7859" y="6005"/>
                  </a:lnTo>
                  <a:cubicBezTo>
                    <a:pt x="7859" y="5924"/>
                    <a:pt x="7792" y="5857"/>
                    <a:pt x="7711" y="5857"/>
                  </a:cubicBezTo>
                  <a:lnTo>
                    <a:pt x="7476" y="5857"/>
                  </a:lnTo>
                  <a:cubicBezTo>
                    <a:pt x="7423" y="4956"/>
                    <a:pt x="6896" y="4181"/>
                    <a:pt x="6141" y="3776"/>
                  </a:cubicBezTo>
                  <a:close/>
                  <a:moveTo>
                    <a:pt x="161" y="0"/>
                  </a:moveTo>
                  <a:cubicBezTo>
                    <a:pt x="78" y="0"/>
                    <a:pt x="12" y="67"/>
                    <a:pt x="12" y="150"/>
                  </a:cubicBezTo>
                  <a:lnTo>
                    <a:pt x="12" y="3574"/>
                  </a:lnTo>
                  <a:cubicBezTo>
                    <a:pt x="5" y="3591"/>
                    <a:pt x="1" y="3609"/>
                    <a:pt x="1" y="3631"/>
                  </a:cubicBezTo>
                  <a:lnTo>
                    <a:pt x="1" y="5209"/>
                  </a:lnTo>
                  <a:lnTo>
                    <a:pt x="1" y="7832"/>
                  </a:lnTo>
                  <a:lnTo>
                    <a:pt x="1" y="9815"/>
                  </a:lnTo>
                  <a:cubicBezTo>
                    <a:pt x="1" y="9896"/>
                    <a:pt x="66" y="9963"/>
                    <a:pt x="148" y="9963"/>
                  </a:cubicBezTo>
                  <a:lnTo>
                    <a:pt x="9815" y="9963"/>
                  </a:lnTo>
                  <a:cubicBezTo>
                    <a:pt x="9898" y="9963"/>
                    <a:pt x="9963" y="9896"/>
                    <a:pt x="9963" y="9815"/>
                  </a:cubicBezTo>
                  <a:lnTo>
                    <a:pt x="9963" y="7832"/>
                  </a:lnTo>
                  <a:lnTo>
                    <a:pt x="9963" y="5209"/>
                  </a:lnTo>
                  <a:lnTo>
                    <a:pt x="9963" y="3631"/>
                  </a:lnTo>
                  <a:lnTo>
                    <a:pt x="9963" y="151"/>
                  </a:lnTo>
                  <a:cubicBezTo>
                    <a:pt x="9963" y="67"/>
                    <a:pt x="9895" y="2"/>
                    <a:pt x="9815" y="2"/>
                  </a:cubicBezTo>
                  <a:lnTo>
                    <a:pt x="2449" y="2"/>
                  </a:lnTo>
                  <a:cubicBezTo>
                    <a:pt x="2366" y="2"/>
                    <a:pt x="2301" y="67"/>
                    <a:pt x="2301" y="150"/>
                  </a:cubicBezTo>
                  <a:cubicBezTo>
                    <a:pt x="2301" y="230"/>
                    <a:pt x="2366" y="297"/>
                    <a:pt x="2449" y="297"/>
                  </a:cubicBezTo>
                  <a:lnTo>
                    <a:pt x="9666" y="297"/>
                  </a:lnTo>
                  <a:lnTo>
                    <a:pt x="9666" y="3482"/>
                  </a:lnTo>
                  <a:lnTo>
                    <a:pt x="309" y="3482"/>
                  </a:lnTo>
                  <a:lnTo>
                    <a:pt x="309" y="297"/>
                  </a:lnTo>
                  <a:lnTo>
                    <a:pt x="1196" y="297"/>
                  </a:lnTo>
                  <a:cubicBezTo>
                    <a:pt x="1277" y="297"/>
                    <a:pt x="1344" y="230"/>
                    <a:pt x="1344" y="150"/>
                  </a:cubicBezTo>
                  <a:cubicBezTo>
                    <a:pt x="1344" y="67"/>
                    <a:pt x="1277" y="0"/>
                    <a:pt x="11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7"/>
            <p:cNvSpPr/>
            <p:nvPr/>
          </p:nvSpPr>
          <p:spPr>
            <a:xfrm>
              <a:off x="5843772" y="4351509"/>
              <a:ext cx="159332" cy="8022"/>
            </a:xfrm>
            <a:custGeom>
              <a:avLst/>
              <a:gdLst/>
              <a:ahLst/>
              <a:cxnLst/>
              <a:rect l="l" t="t" r="r" b="b"/>
              <a:pathLst>
                <a:path w="5899" h="297" extrusionOk="0">
                  <a:moveTo>
                    <a:pt x="149" y="1"/>
                  </a:moveTo>
                  <a:cubicBezTo>
                    <a:pt x="66" y="1"/>
                    <a:pt x="1" y="68"/>
                    <a:pt x="1" y="149"/>
                  </a:cubicBezTo>
                  <a:cubicBezTo>
                    <a:pt x="1" y="231"/>
                    <a:pt x="66" y="296"/>
                    <a:pt x="149" y="296"/>
                  </a:cubicBezTo>
                  <a:lnTo>
                    <a:pt x="5750" y="296"/>
                  </a:lnTo>
                  <a:cubicBezTo>
                    <a:pt x="5831" y="296"/>
                    <a:pt x="5898" y="231"/>
                    <a:pt x="5898" y="149"/>
                  </a:cubicBezTo>
                  <a:cubicBezTo>
                    <a:pt x="5897" y="68"/>
                    <a:pt x="5831" y="1"/>
                    <a:pt x="57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7"/>
            <p:cNvSpPr/>
            <p:nvPr/>
          </p:nvSpPr>
          <p:spPr>
            <a:xfrm>
              <a:off x="5843772" y="4410417"/>
              <a:ext cx="159332" cy="7995"/>
            </a:xfrm>
            <a:custGeom>
              <a:avLst/>
              <a:gdLst/>
              <a:ahLst/>
              <a:cxnLst/>
              <a:rect l="l" t="t" r="r" b="b"/>
              <a:pathLst>
                <a:path w="5899" h="296" extrusionOk="0">
                  <a:moveTo>
                    <a:pt x="149" y="0"/>
                  </a:moveTo>
                  <a:cubicBezTo>
                    <a:pt x="66" y="0"/>
                    <a:pt x="1" y="67"/>
                    <a:pt x="1" y="148"/>
                  </a:cubicBezTo>
                  <a:cubicBezTo>
                    <a:pt x="1" y="231"/>
                    <a:pt x="66" y="296"/>
                    <a:pt x="149" y="296"/>
                  </a:cubicBezTo>
                  <a:lnTo>
                    <a:pt x="5750" y="296"/>
                  </a:lnTo>
                  <a:cubicBezTo>
                    <a:pt x="5831" y="296"/>
                    <a:pt x="5898" y="231"/>
                    <a:pt x="5898" y="148"/>
                  </a:cubicBezTo>
                  <a:cubicBezTo>
                    <a:pt x="5897" y="67"/>
                    <a:pt x="5831" y="0"/>
                    <a:pt x="575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7"/>
            <p:cNvSpPr/>
            <p:nvPr/>
          </p:nvSpPr>
          <p:spPr>
            <a:xfrm>
              <a:off x="5849336" y="4367066"/>
              <a:ext cx="23013" cy="35923"/>
            </a:xfrm>
            <a:custGeom>
              <a:avLst/>
              <a:gdLst/>
              <a:ahLst/>
              <a:cxnLst/>
              <a:rect l="l" t="t" r="r" b="b"/>
              <a:pathLst>
                <a:path w="852" h="1330" extrusionOk="0">
                  <a:moveTo>
                    <a:pt x="417" y="1"/>
                  </a:moveTo>
                  <a:cubicBezTo>
                    <a:pt x="190" y="1"/>
                    <a:pt x="0" y="111"/>
                    <a:pt x="0" y="413"/>
                  </a:cubicBezTo>
                  <a:lnTo>
                    <a:pt x="0" y="917"/>
                  </a:lnTo>
                  <a:cubicBezTo>
                    <a:pt x="0" y="1219"/>
                    <a:pt x="187" y="1330"/>
                    <a:pt x="416" y="1330"/>
                  </a:cubicBezTo>
                  <a:cubicBezTo>
                    <a:pt x="668" y="1330"/>
                    <a:pt x="845" y="1191"/>
                    <a:pt x="845" y="973"/>
                  </a:cubicBezTo>
                  <a:cubicBezTo>
                    <a:pt x="852" y="880"/>
                    <a:pt x="813" y="857"/>
                    <a:pt x="730" y="857"/>
                  </a:cubicBezTo>
                  <a:cubicBezTo>
                    <a:pt x="668" y="857"/>
                    <a:pt x="620" y="874"/>
                    <a:pt x="615" y="931"/>
                  </a:cubicBezTo>
                  <a:cubicBezTo>
                    <a:pt x="610" y="1006"/>
                    <a:pt x="596" y="1123"/>
                    <a:pt x="431" y="1123"/>
                  </a:cubicBezTo>
                  <a:cubicBezTo>
                    <a:pt x="307" y="1123"/>
                    <a:pt x="238" y="1057"/>
                    <a:pt x="238" y="916"/>
                  </a:cubicBezTo>
                  <a:lnTo>
                    <a:pt x="238" y="413"/>
                  </a:lnTo>
                  <a:cubicBezTo>
                    <a:pt x="238" y="273"/>
                    <a:pt x="307" y="204"/>
                    <a:pt x="427" y="204"/>
                  </a:cubicBezTo>
                  <a:cubicBezTo>
                    <a:pt x="598" y="204"/>
                    <a:pt x="612" y="327"/>
                    <a:pt x="613" y="383"/>
                  </a:cubicBezTo>
                  <a:cubicBezTo>
                    <a:pt x="615" y="438"/>
                    <a:pt x="665" y="458"/>
                    <a:pt x="730" y="458"/>
                  </a:cubicBezTo>
                  <a:cubicBezTo>
                    <a:pt x="810" y="458"/>
                    <a:pt x="847" y="436"/>
                    <a:pt x="847" y="343"/>
                  </a:cubicBezTo>
                  <a:cubicBezTo>
                    <a:pt x="847" y="133"/>
                    <a:pt x="668" y="1"/>
                    <a:pt x="4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7"/>
            <p:cNvSpPr/>
            <p:nvPr/>
          </p:nvSpPr>
          <p:spPr>
            <a:xfrm>
              <a:off x="5876562" y="4367066"/>
              <a:ext cx="6374" cy="35599"/>
            </a:xfrm>
            <a:custGeom>
              <a:avLst/>
              <a:gdLst/>
              <a:ahLst/>
              <a:cxnLst/>
              <a:rect l="l" t="t" r="r" b="b"/>
              <a:pathLst>
                <a:path w="236" h="1318" extrusionOk="0">
                  <a:moveTo>
                    <a:pt x="118" y="1"/>
                  </a:moveTo>
                  <a:cubicBezTo>
                    <a:pt x="57" y="1"/>
                    <a:pt x="1" y="22"/>
                    <a:pt x="1" y="72"/>
                  </a:cubicBezTo>
                  <a:lnTo>
                    <a:pt x="1" y="1244"/>
                  </a:lnTo>
                  <a:cubicBezTo>
                    <a:pt x="1" y="1292"/>
                    <a:pt x="58" y="1317"/>
                    <a:pt x="118" y="1317"/>
                  </a:cubicBezTo>
                  <a:cubicBezTo>
                    <a:pt x="175" y="1317"/>
                    <a:pt x="234" y="1292"/>
                    <a:pt x="234" y="1244"/>
                  </a:cubicBezTo>
                  <a:lnTo>
                    <a:pt x="234" y="72"/>
                  </a:lnTo>
                  <a:cubicBezTo>
                    <a:pt x="236" y="22"/>
                    <a:pt x="175" y="1"/>
                    <a:pt x="11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7"/>
            <p:cNvSpPr/>
            <p:nvPr/>
          </p:nvSpPr>
          <p:spPr>
            <a:xfrm>
              <a:off x="5888770" y="4367066"/>
              <a:ext cx="23607" cy="35599"/>
            </a:xfrm>
            <a:custGeom>
              <a:avLst/>
              <a:gdLst/>
              <a:ahLst/>
              <a:cxnLst/>
              <a:rect l="l" t="t" r="r" b="b"/>
              <a:pathLst>
                <a:path w="874" h="1318" extrusionOk="0">
                  <a:moveTo>
                    <a:pt x="117" y="1"/>
                  </a:moveTo>
                  <a:cubicBezTo>
                    <a:pt x="56" y="1"/>
                    <a:pt x="0" y="24"/>
                    <a:pt x="0" y="75"/>
                  </a:cubicBezTo>
                  <a:lnTo>
                    <a:pt x="0" y="1244"/>
                  </a:lnTo>
                  <a:cubicBezTo>
                    <a:pt x="0" y="1292"/>
                    <a:pt x="58" y="1317"/>
                    <a:pt x="117" y="1317"/>
                  </a:cubicBezTo>
                  <a:cubicBezTo>
                    <a:pt x="174" y="1317"/>
                    <a:pt x="234" y="1292"/>
                    <a:pt x="234" y="1244"/>
                  </a:cubicBezTo>
                  <a:lnTo>
                    <a:pt x="234" y="519"/>
                  </a:lnTo>
                  <a:lnTo>
                    <a:pt x="621" y="1244"/>
                  </a:lnTo>
                  <a:cubicBezTo>
                    <a:pt x="652" y="1300"/>
                    <a:pt x="701" y="1317"/>
                    <a:pt x="757" y="1317"/>
                  </a:cubicBezTo>
                  <a:cubicBezTo>
                    <a:pt x="816" y="1317"/>
                    <a:pt x="873" y="1292"/>
                    <a:pt x="873" y="1244"/>
                  </a:cubicBezTo>
                  <a:lnTo>
                    <a:pt x="873" y="72"/>
                  </a:lnTo>
                  <a:cubicBezTo>
                    <a:pt x="873" y="22"/>
                    <a:pt x="816" y="1"/>
                    <a:pt x="757" y="1"/>
                  </a:cubicBezTo>
                  <a:cubicBezTo>
                    <a:pt x="696" y="1"/>
                    <a:pt x="640" y="22"/>
                    <a:pt x="640" y="72"/>
                  </a:cubicBezTo>
                  <a:lnTo>
                    <a:pt x="640" y="799"/>
                  </a:lnTo>
                  <a:lnTo>
                    <a:pt x="291" y="125"/>
                  </a:lnTo>
                  <a:cubicBezTo>
                    <a:pt x="235" y="18"/>
                    <a:pt x="203" y="1"/>
                    <a:pt x="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7"/>
            <p:cNvSpPr/>
            <p:nvPr/>
          </p:nvSpPr>
          <p:spPr>
            <a:xfrm>
              <a:off x="5918184" y="4367120"/>
              <a:ext cx="22148" cy="35626"/>
            </a:xfrm>
            <a:custGeom>
              <a:avLst/>
              <a:gdLst/>
              <a:ahLst/>
              <a:cxnLst/>
              <a:rect l="l" t="t" r="r" b="b"/>
              <a:pathLst>
                <a:path w="820" h="1319" extrusionOk="0">
                  <a:moveTo>
                    <a:pt x="103" y="0"/>
                  </a:moveTo>
                  <a:cubicBezTo>
                    <a:pt x="50" y="0"/>
                    <a:pt x="1" y="27"/>
                    <a:pt x="1" y="75"/>
                  </a:cubicBezTo>
                  <a:lnTo>
                    <a:pt x="1" y="1244"/>
                  </a:lnTo>
                  <a:cubicBezTo>
                    <a:pt x="1" y="1292"/>
                    <a:pt x="50" y="1318"/>
                    <a:pt x="103" y="1318"/>
                  </a:cubicBezTo>
                  <a:lnTo>
                    <a:pt x="746" y="1318"/>
                  </a:lnTo>
                  <a:cubicBezTo>
                    <a:pt x="796" y="1318"/>
                    <a:pt x="819" y="1266"/>
                    <a:pt x="819" y="1217"/>
                  </a:cubicBezTo>
                  <a:cubicBezTo>
                    <a:pt x="819" y="1160"/>
                    <a:pt x="793" y="1111"/>
                    <a:pt x="746" y="1111"/>
                  </a:cubicBezTo>
                  <a:lnTo>
                    <a:pt x="236" y="1111"/>
                  </a:lnTo>
                  <a:lnTo>
                    <a:pt x="236" y="750"/>
                  </a:lnTo>
                  <a:lnTo>
                    <a:pt x="510" y="750"/>
                  </a:lnTo>
                  <a:cubicBezTo>
                    <a:pt x="561" y="750"/>
                    <a:pt x="584" y="701"/>
                    <a:pt x="584" y="660"/>
                  </a:cubicBezTo>
                  <a:cubicBezTo>
                    <a:pt x="584" y="612"/>
                    <a:pt x="556" y="567"/>
                    <a:pt x="510" y="567"/>
                  </a:cubicBezTo>
                  <a:lnTo>
                    <a:pt x="236" y="567"/>
                  </a:lnTo>
                  <a:lnTo>
                    <a:pt x="236" y="207"/>
                  </a:lnTo>
                  <a:lnTo>
                    <a:pt x="746" y="207"/>
                  </a:lnTo>
                  <a:cubicBezTo>
                    <a:pt x="793" y="207"/>
                    <a:pt x="819" y="157"/>
                    <a:pt x="819" y="101"/>
                  </a:cubicBezTo>
                  <a:cubicBezTo>
                    <a:pt x="819" y="53"/>
                    <a:pt x="796" y="0"/>
                    <a:pt x="7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7"/>
            <p:cNvSpPr/>
            <p:nvPr/>
          </p:nvSpPr>
          <p:spPr>
            <a:xfrm>
              <a:off x="5944005" y="4367066"/>
              <a:ext cx="28225" cy="35599"/>
            </a:xfrm>
            <a:custGeom>
              <a:avLst/>
              <a:gdLst/>
              <a:ahLst/>
              <a:cxnLst/>
              <a:rect l="l" t="t" r="r" b="b"/>
              <a:pathLst>
                <a:path w="1045" h="1318" extrusionOk="0">
                  <a:moveTo>
                    <a:pt x="117" y="1"/>
                  </a:moveTo>
                  <a:cubicBezTo>
                    <a:pt x="56" y="1"/>
                    <a:pt x="0" y="32"/>
                    <a:pt x="0" y="117"/>
                  </a:cubicBezTo>
                  <a:lnTo>
                    <a:pt x="0" y="1244"/>
                  </a:lnTo>
                  <a:cubicBezTo>
                    <a:pt x="0" y="1292"/>
                    <a:pt x="58" y="1317"/>
                    <a:pt x="117" y="1317"/>
                  </a:cubicBezTo>
                  <a:cubicBezTo>
                    <a:pt x="175" y="1317"/>
                    <a:pt x="234" y="1292"/>
                    <a:pt x="234" y="1244"/>
                  </a:cubicBezTo>
                  <a:lnTo>
                    <a:pt x="234" y="454"/>
                  </a:lnTo>
                  <a:lnTo>
                    <a:pt x="441" y="843"/>
                  </a:lnTo>
                  <a:cubicBezTo>
                    <a:pt x="461" y="880"/>
                    <a:pt x="491" y="889"/>
                    <a:pt x="519" y="889"/>
                  </a:cubicBezTo>
                  <a:cubicBezTo>
                    <a:pt x="548" y="889"/>
                    <a:pt x="579" y="878"/>
                    <a:pt x="600" y="843"/>
                  </a:cubicBezTo>
                  <a:lnTo>
                    <a:pt x="810" y="468"/>
                  </a:lnTo>
                  <a:lnTo>
                    <a:pt x="810" y="1243"/>
                  </a:lnTo>
                  <a:cubicBezTo>
                    <a:pt x="810" y="1291"/>
                    <a:pt x="867" y="1316"/>
                    <a:pt x="926" y="1316"/>
                  </a:cubicBezTo>
                  <a:cubicBezTo>
                    <a:pt x="984" y="1316"/>
                    <a:pt x="1043" y="1291"/>
                    <a:pt x="1043" y="1243"/>
                  </a:cubicBezTo>
                  <a:lnTo>
                    <a:pt x="1043" y="116"/>
                  </a:lnTo>
                  <a:cubicBezTo>
                    <a:pt x="1045" y="32"/>
                    <a:pt x="986" y="1"/>
                    <a:pt x="928" y="1"/>
                  </a:cubicBezTo>
                  <a:cubicBezTo>
                    <a:pt x="842" y="1"/>
                    <a:pt x="803" y="18"/>
                    <a:pt x="743" y="125"/>
                  </a:cubicBezTo>
                  <a:lnTo>
                    <a:pt x="522" y="530"/>
                  </a:lnTo>
                  <a:lnTo>
                    <a:pt x="299" y="125"/>
                  </a:lnTo>
                  <a:cubicBezTo>
                    <a:pt x="238" y="18"/>
                    <a:pt x="203" y="1"/>
                    <a:pt x="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7"/>
            <p:cNvSpPr/>
            <p:nvPr/>
          </p:nvSpPr>
          <p:spPr>
            <a:xfrm>
              <a:off x="5975526" y="4366769"/>
              <a:ext cx="27199" cy="35896"/>
            </a:xfrm>
            <a:custGeom>
              <a:avLst/>
              <a:gdLst/>
              <a:ahLst/>
              <a:cxnLst/>
              <a:rect l="l" t="t" r="r" b="b"/>
              <a:pathLst>
                <a:path w="1007" h="1329" extrusionOk="0">
                  <a:moveTo>
                    <a:pt x="503" y="307"/>
                  </a:moveTo>
                  <a:lnTo>
                    <a:pt x="662" y="860"/>
                  </a:lnTo>
                  <a:lnTo>
                    <a:pt x="346" y="860"/>
                  </a:lnTo>
                  <a:lnTo>
                    <a:pt x="503" y="307"/>
                  </a:lnTo>
                  <a:close/>
                  <a:moveTo>
                    <a:pt x="502" y="1"/>
                  </a:moveTo>
                  <a:cubicBezTo>
                    <a:pt x="436" y="1"/>
                    <a:pt x="368" y="26"/>
                    <a:pt x="352" y="80"/>
                  </a:cubicBezTo>
                  <a:lnTo>
                    <a:pt x="4" y="1215"/>
                  </a:lnTo>
                  <a:cubicBezTo>
                    <a:pt x="2" y="1222"/>
                    <a:pt x="1" y="1227"/>
                    <a:pt x="1" y="1232"/>
                  </a:cubicBezTo>
                  <a:cubicBezTo>
                    <a:pt x="1" y="1289"/>
                    <a:pt x="85" y="1328"/>
                    <a:pt x="148" y="1328"/>
                  </a:cubicBezTo>
                  <a:cubicBezTo>
                    <a:pt x="187" y="1328"/>
                    <a:pt x="219" y="1317"/>
                    <a:pt x="228" y="1282"/>
                  </a:cubicBezTo>
                  <a:lnTo>
                    <a:pt x="296" y="1043"/>
                  </a:lnTo>
                  <a:lnTo>
                    <a:pt x="709" y="1043"/>
                  </a:lnTo>
                  <a:lnTo>
                    <a:pt x="776" y="1282"/>
                  </a:lnTo>
                  <a:cubicBezTo>
                    <a:pt x="787" y="1317"/>
                    <a:pt x="815" y="1328"/>
                    <a:pt x="857" y="1328"/>
                  </a:cubicBezTo>
                  <a:cubicBezTo>
                    <a:pt x="919" y="1328"/>
                    <a:pt x="1004" y="1288"/>
                    <a:pt x="1004" y="1232"/>
                  </a:cubicBezTo>
                  <a:cubicBezTo>
                    <a:pt x="1006" y="1227"/>
                    <a:pt x="1004" y="1222"/>
                    <a:pt x="1001" y="1215"/>
                  </a:cubicBezTo>
                  <a:lnTo>
                    <a:pt x="654" y="80"/>
                  </a:lnTo>
                  <a:cubicBezTo>
                    <a:pt x="639" y="26"/>
                    <a:pt x="570" y="1"/>
                    <a:pt x="50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27"/>
          <p:cNvSpPr/>
          <p:nvPr/>
        </p:nvSpPr>
        <p:spPr>
          <a:xfrm>
            <a:off x="5452770" y="4248941"/>
            <a:ext cx="320110" cy="320819"/>
          </a:xfrm>
          <a:custGeom>
            <a:avLst/>
            <a:gdLst/>
            <a:ahLst/>
            <a:cxnLst/>
            <a:rect l="l" t="t" r="r" b="b"/>
            <a:pathLst>
              <a:path w="9939" h="9961" extrusionOk="0">
                <a:moveTo>
                  <a:pt x="6839" y="309"/>
                </a:moveTo>
                <a:cubicBezTo>
                  <a:pt x="6895" y="309"/>
                  <a:pt x="6942" y="355"/>
                  <a:pt x="6942" y="411"/>
                </a:cubicBezTo>
                <a:lnTo>
                  <a:pt x="6942" y="1663"/>
                </a:lnTo>
                <a:cubicBezTo>
                  <a:pt x="6942" y="1719"/>
                  <a:pt x="6895" y="1766"/>
                  <a:pt x="6839" y="1766"/>
                </a:cubicBezTo>
                <a:lnTo>
                  <a:pt x="6662" y="1766"/>
                </a:lnTo>
                <a:cubicBezTo>
                  <a:pt x="6606" y="1766"/>
                  <a:pt x="6559" y="1719"/>
                  <a:pt x="6559" y="1663"/>
                </a:cubicBezTo>
                <a:lnTo>
                  <a:pt x="6559" y="1023"/>
                </a:lnTo>
                <a:lnTo>
                  <a:pt x="6559" y="411"/>
                </a:lnTo>
                <a:cubicBezTo>
                  <a:pt x="6559" y="355"/>
                  <a:pt x="6606" y="309"/>
                  <a:pt x="6662" y="309"/>
                </a:cubicBezTo>
                <a:close/>
                <a:moveTo>
                  <a:pt x="3658" y="310"/>
                </a:moveTo>
                <a:cubicBezTo>
                  <a:pt x="3716" y="310"/>
                  <a:pt x="3761" y="357"/>
                  <a:pt x="3761" y="413"/>
                </a:cubicBezTo>
                <a:lnTo>
                  <a:pt x="3761" y="1664"/>
                </a:lnTo>
                <a:cubicBezTo>
                  <a:pt x="3761" y="1720"/>
                  <a:pt x="3716" y="1767"/>
                  <a:pt x="3658" y="1767"/>
                </a:cubicBezTo>
                <a:lnTo>
                  <a:pt x="3482" y="1767"/>
                </a:lnTo>
                <a:cubicBezTo>
                  <a:pt x="3425" y="1767"/>
                  <a:pt x="3378" y="1720"/>
                  <a:pt x="3378" y="1664"/>
                </a:cubicBezTo>
                <a:lnTo>
                  <a:pt x="3378" y="413"/>
                </a:lnTo>
                <a:cubicBezTo>
                  <a:pt x="3378" y="357"/>
                  <a:pt x="3425" y="310"/>
                  <a:pt x="3482" y="310"/>
                </a:cubicBezTo>
                <a:close/>
                <a:moveTo>
                  <a:pt x="822" y="1176"/>
                </a:moveTo>
                <a:cubicBezTo>
                  <a:pt x="818" y="1191"/>
                  <a:pt x="818" y="1210"/>
                  <a:pt x="818" y="1225"/>
                </a:cubicBezTo>
                <a:lnTo>
                  <a:pt x="818" y="2678"/>
                </a:lnTo>
                <a:lnTo>
                  <a:pt x="304" y="2678"/>
                </a:lnTo>
                <a:lnTo>
                  <a:pt x="304" y="1225"/>
                </a:lnTo>
                <a:cubicBezTo>
                  <a:pt x="304" y="1197"/>
                  <a:pt x="326" y="1176"/>
                  <a:pt x="354" y="1176"/>
                </a:cubicBezTo>
                <a:close/>
                <a:moveTo>
                  <a:pt x="1632" y="1176"/>
                </a:moveTo>
                <a:cubicBezTo>
                  <a:pt x="1625" y="1191"/>
                  <a:pt x="1625" y="1210"/>
                  <a:pt x="1625" y="1225"/>
                </a:cubicBezTo>
                <a:lnTo>
                  <a:pt x="1625" y="2678"/>
                </a:lnTo>
                <a:lnTo>
                  <a:pt x="1126" y="2678"/>
                </a:lnTo>
                <a:lnTo>
                  <a:pt x="1126" y="1225"/>
                </a:lnTo>
                <a:cubicBezTo>
                  <a:pt x="1126" y="1197"/>
                  <a:pt x="1148" y="1176"/>
                  <a:pt x="1174" y="1176"/>
                </a:cubicBezTo>
                <a:close/>
                <a:moveTo>
                  <a:pt x="5608" y="3501"/>
                </a:moveTo>
                <a:cubicBezTo>
                  <a:pt x="5962" y="3501"/>
                  <a:pt x="6250" y="3789"/>
                  <a:pt x="6250" y="4144"/>
                </a:cubicBezTo>
                <a:lnTo>
                  <a:pt x="6250" y="4637"/>
                </a:lnTo>
                <a:cubicBezTo>
                  <a:pt x="6250" y="4992"/>
                  <a:pt x="5962" y="5280"/>
                  <a:pt x="5608" y="5280"/>
                </a:cubicBezTo>
                <a:cubicBezTo>
                  <a:pt x="5607" y="5280"/>
                  <a:pt x="5606" y="5280"/>
                  <a:pt x="5605" y="5280"/>
                </a:cubicBezTo>
                <a:cubicBezTo>
                  <a:pt x="5252" y="5280"/>
                  <a:pt x="4965" y="4991"/>
                  <a:pt x="4965" y="4637"/>
                </a:cubicBezTo>
                <a:lnTo>
                  <a:pt x="4965" y="4144"/>
                </a:lnTo>
                <a:cubicBezTo>
                  <a:pt x="4965" y="3789"/>
                  <a:pt x="5253" y="3501"/>
                  <a:pt x="5608" y="3501"/>
                </a:cubicBezTo>
                <a:close/>
                <a:moveTo>
                  <a:pt x="5608" y="5622"/>
                </a:moveTo>
                <a:cubicBezTo>
                  <a:pt x="5926" y="5622"/>
                  <a:pt x="6187" y="5851"/>
                  <a:pt x="6240" y="6153"/>
                </a:cubicBezTo>
                <a:lnTo>
                  <a:pt x="4973" y="6153"/>
                </a:lnTo>
                <a:cubicBezTo>
                  <a:pt x="5028" y="5851"/>
                  <a:pt x="5291" y="5622"/>
                  <a:pt x="5608" y="5622"/>
                </a:cubicBezTo>
                <a:close/>
                <a:moveTo>
                  <a:pt x="818" y="2986"/>
                </a:moveTo>
                <a:lnTo>
                  <a:pt x="818" y="9608"/>
                </a:lnTo>
                <a:cubicBezTo>
                  <a:pt x="818" y="9624"/>
                  <a:pt x="821" y="9641"/>
                  <a:pt x="822" y="9657"/>
                </a:cubicBezTo>
                <a:lnTo>
                  <a:pt x="354" y="9657"/>
                </a:lnTo>
                <a:cubicBezTo>
                  <a:pt x="326" y="9657"/>
                  <a:pt x="304" y="9635"/>
                  <a:pt x="304" y="9608"/>
                </a:cubicBezTo>
                <a:lnTo>
                  <a:pt x="304" y="2986"/>
                </a:lnTo>
                <a:close/>
                <a:moveTo>
                  <a:pt x="1624" y="2986"/>
                </a:moveTo>
                <a:lnTo>
                  <a:pt x="1624" y="9608"/>
                </a:lnTo>
                <a:cubicBezTo>
                  <a:pt x="1624" y="9624"/>
                  <a:pt x="1625" y="9641"/>
                  <a:pt x="1627" y="9657"/>
                </a:cubicBezTo>
                <a:lnTo>
                  <a:pt x="1172" y="9657"/>
                </a:lnTo>
                <a:cubicBezTo>
                  <a:pt x="1144" y="9657"/>
                  <a:pt x="1124" y="9635"/>
                  <a:pt x="1124" y="9608"/>
                </a:cubicBezTo>
                <a:lnTo>
                  <a:pt x="1124" y="2986"/>
                </a:lnTo>
                <a:close/>
                <a:moveTo>
                  <a:pt x="1930" y="7202"/>
                </a:moveTo>
                <a:cubicBezTo>
                  <a:pt x="2195" y="7541"/>
                  <a:pt x="2604" y="7762"/>
                  <a:pt x="3065" y="7770"/>
                </a:cubicBezTo>
                <a:lnTo>
                  <a:pt x="8357" y="7770"/>
                </a:lnTo>
                <a:lnTo>
                  <a:pt x="8357" y="9608"/>
                </a:lnTo>
                <a:cubicBezTo>
                  <a:pt x="8357" y="9635"/>
                  <a:pt x="8335" y="9657"/>
                  <a:pt x="8309" y="9657"/>
                </a:cubicBezTo>
                <a:lnTo>
                  <a:pt x="1980" y="9657"/>
                </a:lnTo>
                <a:cubicBezTo>
                  <a:pt x="1952" y="9657"/>
                  <a:pt x="1930" y="9635"/>
                  <a:pt x="1930" y="9608"/>
                </a:cubicBezTo>
                <a:lnTo>
                  <a:pt x="1930" y="7202"/>
                </a:lnTo>
                <a:close/>
                <a:moveTo>
                  <a:pt x="3485" y="1"/>
                </a:moveTo>
                <a:cubicBezTo>
                  <a:pt x="3260" y="1"/>
                  <a:pt x="3074" y="186"/>
                  <a:pt x="3074" y="411"/>
                </a:cubicBezTo>
                <a:lnTo>
                  <a:pt x="3074" y="869"/>
                </a:lnTo>
                <a:lnTo>
                  <a:pt x="355" y="869"/>
                </a:lnTo>
                <a:cubicBezTo>
                  <a:pt x="159" y="869"/>
                  <a:pt x="1" y="1028"/>
                  <a:pt x="1" y="1222"/>
                </a:cubicBezTo>
                <a:lnTo>
                  <a:pt x="1" y="9607"/>
                </a:lnTo>
                <a:cubicBezTo>
                  <a:pt x="1" y="9803"/>
                  <a:pt x="161" y="9960"/>
                  <a:pt x="355" y="9960"/>
                </a:cubicBezTo>
                <a:lnTo>
                  <a:pt x="8310" y="9960"/>
                </a:lnTo>
                <a:cubicBezTo>
                  <a:pt x="8506" y="9960"/>
                  <a:pt x="8665" y="9801"/>
                  <a:pt x="8665" y="9607"/>
                </a:cubicBezTo>
                <a:lnTo>
                  <a:pt x="8665" y="7756"/>
                </a:lnTo>
                <a:cubicBezTo>
                  <a:pt x="9383" y="7663"/>
                  <a:pt x="9938" y="7048"/>
                  <a:pt x="9938" y="6304"/>
                </a:cubicBezTo>
                <a:cubicBezTo>
                  <a:pt x="9937" y="6222"/>
                  <a:pt x="9868" y="6153"/>
                  <a:pt x="9783" y="6153"/>
                </a:cubicBezTo>
                <a:lnTo>
                  <a:pt x="8662" y="6153"/>
                </a:lnTo>
                <a:lnTo>
                  <a:pt x="8662" y="1225"/>
                </a:lnTo>
                <a:cubicBezTo>
                  <a:pt x="8662" y="1028"/>
                  <a:pt x="8503" y="871"/>
                  <a:pt x="8309" y="871"/>
                </a:cubicBezTo>
                <a:lnTo>
                  <a:pt x="7250" y="871"/>
                </a:lnTo>
                <a:lnTo>
                  <a:pt x="7250" y="413"/>
                </a:lnTo>
                <a:cubicBezTo>
                  <a:pt x="7250" y="187"/>
                  <a:pt x="7065" y="2"/>
                  <a:pt x="6839" y="2"/>
                </a:cubicBezTo>
                <a:lnTo>
                  <a:pt x="6662" y="2"/>
                </a:lnTo>
                <a:cubicBezTo>
                  <a:pt x="6436" y="2"/>
                  <a:pt x="6251" y="187"/>
                  <a:pt x="6251" y="413"/>
                </a:cubicBezTo>
                <a:lnTo>
                  <a:pt x="6251" y="871"/>
                </a:lnTo>
                <a:lnTo>
                  <a:pt x="5555" y="871"/>
                </a:lnTo>
                <a:cubicBezTo>
                  <a:pt x="5470" y="871"/>
                  <a:pt x="5401" y="939"/>
                  <a:pt x="5401" y="1025"/>
                </a:cubicBezTo>
                <a:cubicBezTo>
                  <a:pt x="5401" y="1110"/>
                  <a:pt x="5470" y="1177"/>
                  <a:pt x="5555" y="1177"/>
                </a:cubicBezTo>
                <a:lnTo>
                  <a:pt x="6251" y="1177"/>
                </a:lnTo>
                <a:lnTo>
                  <a:pt x="6251" y="1664"/>
                </a:lnTo>
                <a:cubicBezTo>
                  <a:pt x="6251" y="1890"/>
                  <a:pt x="6436" y="2075"/>
                  <a:pt x="6662" y="2075"/>
                </a:cubicBezTo>
                <a:lnTo>
                  <a:pt x="6839" y="2075"/>
                </a:lnTo>
                <a:cubicBezTo>
                  <a:pt x="7065" y="2075"/>
                  <a:pt x="7250" y="1890"/>
                  <a:pt x="7250" y="1664"/>
                </a:cubicBezTo>
                <a:lnTo>
                  <a:pt x="7250" y="1177"/>
                </a:lnTo>
                <a:lnTo>
                  <a:pt x="8309" y="1177"/>
                </a:lnTo>
                <a:cubicBezTo>
                  <a:pt x="8335" y="1177"/>
                  <a:pt x="8357" y="1199"/>
                  <a:pt x="8357" y="1227"/>
                </a:cubicBezTo>
                <a:lnTo>
                  <a:pt x="8357" y="2679"/>
                </a:lnTo>
                <a:lnTo>
                  <a:pt x="3423" y="2679"/>
                </a:lnTo>
                <a:cubicBezTo>
                  <a:pt x="3337" y="2679"/>
                  <a:pt x="3269" y="2748"/>
                  <a:pt x="3269" y="2833"/>
                </a:cubicBezTo>
                <a:cubicBezTo>
                  <a:pt x="3269" y="2919"/>
                  <a:pt x="3337" y="2987"/>
                  <a:pt x="3423" y="2987"/>
                </a:cubicBezTo>
                <a:lnTo>
                  <a:pt x="8357" y="2987"/>
                </a:lnTo>
                <a:lnTo>
                  <a:pt x="8357" y="6156"/>
                </a:lnTo>
                <a:lnTo>
                  <a:pt x="7804" y="6156"/>
                </a:lnTo>
                <a:cubicBezTo>
                  <a:pt x="7719" y="6156"/>
                  <a:pt x="7650" y="6225"/>
                  <a:pt x="7650" y="6310"/>
                </a:cubicBezTo>
                <a:cubicBezTo>
                  <a:pt x="7650" y="6396"/>
                  <a:pt x="7719" y="6464"/>
                  <a:pt x="7804" y="6464"/>
                </a:cubicBezTo>
                <a:lnTo>
                  <a:pt x="9622" y="6464"/>
                </a:lnTo>
                <a:cubicBezTo>
                  <a:pt x="9546" y="7029"/>
                  <a:pt x="9062" y="7468"/>
                  <a:pt x="8474" y="7468"/>
                </a:cubicBezTo>
                <a:lnTo>
                  <a:pt x="3985" y="7468"/>
                </a:lnTo>
                <a:cubicBezTo>
                  <a:pt x="4293" y="7229"/>
                  <a:pt x="4503" y="6871"/>
                  <a:pt x="4545" y="6464"/>
                </a:cubicBezTo>
                <a:lnTo>
                  <a:pt x="6986" y="6464"/>
                </a:lnTo>
                <a:cubicBezTo>
                  <a:pt x="7071" y="6464"/>
                  <a:pt x="7138" y="6396"/>
                  <a:pt x="7138" y="6310"/>
                </a:cubicBezTo>
                <a:cubicBezTo>
                  <a:pt x="7138" y="6225"/>
                  <a:pt x="7071" y="6156"/>
                  <a:pt x="6986" y="6156"/>
                </a:cubicBezTo>
                <a:lnTo>
                  <a:pt x="6551" y="6156"/>
                </a:lnTo>
                <a:cubicBezTo>
                  <a:pt x="6517" y="5859"/>
                  <a:pt x="6343" y="5602"/>
                  <a:pt x="6099" y="5454"/>
                </a:cubicBezTo>
                <a:cubicBezTo>
                  <a:pt x="6374" y="5286"/>
                  <a:pt x="6559" y="4986"/>
                  <a:pt x="6559" y="4640"/>
                </a:cubicBezTo>
                <a:lnTo>
                  <a:pt x="6559" y="4147"/>
                </a:lnTo>
                <a:cubicBezTo>
                  <a:pt x="6559" y="3624"/>
                  <a:pt x="6133" y="3197"/>
                  <a:pt x="5610" y="3197"/>
                </a:cubicBezTo>
                <a:cubicBezTo>
                  <a:pt x="5087" y="3197"/>
                  <a:pt x="4660" y="3624"/>
                  <a:pt x="4660" y="4147"/>
                </a:cubicBezTo>
                <a:lnTo>
                  <a:pt x="4660" y="4640"/>
                </a:lnTo>
                <a:cubicBezTo>
                  <a:pt x="4660" y="4986"/>
                  <a:pt x="4846" y="5289"/>
                  <a:pt x="5121" y="5454"/>
                </a:cubicBezTo>
                <a:cubicBezTo>
                  <a:pt x="4877" y="5602"/>
                  <a:pt x="4704" y="5859"/>
                  <a:pt x="4668" y="6156"/>
                </a:cubicBezTo>
                <a:lnTo>
                  <a:pt x="4404" y="6156"/>
                </a:lnTo>
                <a:cubicBezTo>
                  <a:pt x="4318" y="6156"/>
                  <a:pt x="4250" y="6225"/>
                  <a:pt x="4250" y="6310"/>
                </a:cubicBezTo>
                <a:cubicBezTo>
                  <a:pt x="4250" y="6589"/>
                  <a:pt x="4151" y="6843"/>
                  <a:pt x="3988" y="7043"/>
                </a:cubicBezTo>
                <a:lnTo>
                  <a:pt x="3988" y="3451"/>
                </a:lnTo>
                <a:cubicBezTo>
                  <a:pt x="3988" y="3390"/>
                  <a:pt x="3952" y="3334"/>
                  <a:pt x="3896" y="3311"/>
                </a:cubicBezTo>
                <a:cubicBezTo>
                  <a:pt x="3876" y="3302"/>
                  <a:pt x="3855" y="3297"/>
                  <a:pt x="3834" y="3297"/>
                </a:cubicBezTo>
                <a:cubicBezTo>
                  <a:pt x="3796" y="3297"/>
                  <a:pt x="3759" y="3312"/>
                  <a:pt x="3731" y="3338"/>
                </a:cubicBezTo>
                <a:lnTo>
                  <a:pt x="2919" y="4083"/>
                </a:lnTo>
                <a:cubicBezTo>
                  <a:pt x="2857" y="4139"/>
                  <a:pt x="2853" y="4237"/>
                  <a:pt x="2909" y="4299"/>
                </a:cubicBezTo>
                <a:cubicBezTo>
                  <a:pt x="2939" y="4332"/>
                  <a:pt x="2980" y="4349"/>
                  <a:pt x="3021" y="4349"/>
                </a:cubicBezTo>
                <a:cubicBezTo>
                  <a:pt x="3059" y="4349"/>
                  <a:pt x="3096" y="4335"/>
                  <a:pt x="3126" y="4309"/>
                </a:cubicBezTo>
                <a:lnTo>
                  <a:pt x="3680" y="3801"/>
                </a:lnTo>
                <a:lnTo>
                  <a:pt x="3680" y="7303"/>
                </a:lnTo>
                <a:cubicBezTo>
                  <a:pt x="3507" y="7404"/>
                  <a:pt x="3306" y="7464"/>
                  <a:pt x="3093" y="7464"/>
                </a:cubicBezTo>
                <a:cubicBezTo>
                  <a:pt x="2455" y="7464"/>
                  <a:pt x="1935" y="6945"/>
                  <a:pt x="1935" y="6307"/>
                </a:cubicBezTo>
                <a:lnTo>
                  <a:pt x="1935" y="2986"/>
                </a:lnTo>
                <a:lnTo>
                  <a:pt x="2380" y="2986"/>
                </a:lnTo>
                <a:cubicBezTo>
                  <a:pt x="2466" y="2986"/>
                  <a:pt x="2534" y="2917"/>
                  <a:pt x="2534" y="2832"/>
                </a:cubicBezTo>
                <a:cubicBezTo>
                  <a:pt x="2534" y="2746"/>
                  <a:pt x="2466" y="2678"/>
                  <a:pt x="2380" y="2678"/>
                </a:cubicBezTo>
                <a:lnTo>
                  <a:pt x="1935" y="2678"/>
                </a:lnTo>
                <a:lnTo>
                  <a:pt x="1935" y="1225"/>
                </a:lnTo>
                <a:cubicBezTo>
                  <a:pt x="1935" y="1197"/>
                  <a:pt x="1957" y="1176"/>
                  <a:pt x="1983" y="1176"/>
                </a:cubicBezTo>
                <a:lnTo>
                  <a:pt x="3074" y="1176"/>
                </a:lnTo>
                <a:lnTo>
                  <a:pt x="3074" y="1663"/>
                </a:lnTo>
                <a:cubicBezTo>
                  <a:pt x="3074" y="1889"/>
                  <a:pt x="3260" y="2074"/>
                  <a:pt x="3485" y="2074"/>
                </a:cubicBezTo>
                <a:lnTo>
                  <a:pt x="3663" y="2074"/>
                </a:lnTo>
                <a:cubicBezTo>
                  <a:pt x="3888" y="2074"/>
                  <a:pt x="4074" y="1889"/>
                  <a:pt x="4074" y="1663"/>
                </a:cubicBezTo>
                <a:lnTo>
                  <a:pt x="4074" y="1176"/>
                </a:lnTo>
                <a:lnTo>
                  <a:pt x="4738" y="1176"/>
                </a:lnTo>
                <a:cubicBezTo>
                  <a:pt x="4824" y="1176"/>
                  <a:pt x="4892" y="1109"/>
                  <a:pt x="4892" y="1023"/>
                </a:cubicBezTo>
                <a:cubicBezTo>
                  <a:pt x="4892" y="938"/>
                  <a:pt x="4824" y="869"/>
                  <a:pt x="4738" y="869"/>
                </a:cubicBezTo>
                <a:lnTo>
                  <a:pt x="4074" y="869"/>
                </a:lnTo>
                <a:lnTo>
                  <a:pt x="4074" y="411"/>
                </a:lnTo>
                <a:cubicBezTo>
                  <a:pt x="4074" y="186"/>
                  <a:pt x="3888" y="1"/>
                  <a:pt x="36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27"/>
          <p:cNvGrpSpPr/>
          <p:nvPr/>
        </p:nvGrpSpPr>
        <p:grpSpPr>
          <a:xfrm>
            <a:off x="3396531" y="4263708"/>
            <a:ext cx="320998" cy="291269"/>
            <a:chOff x="4432049" y="4346458"/>
            <a:chExt cx="269181" cy="244251"/>
          </a:xfrm>
        </p:grpSpPr>
        <p:sp>
          <p:nvSpPr>
            <p:cNvPr id="1602" name="Google Shape;1602;p27"/>
            <p:cNvSpPr/>
            <p:nvPr/>
          </p:nvSpPr>
          <p:spPr>
            <a:xfrm>
              <a:off x="4528366" y="4346458"/>
              <a:ext cx="172864" cy="183965"/>
            </a:xfrm>
            <a:custGeom>
              <a:avLst/>
              <a:gdLst/>
              <a:ahLst/>
              <a:cxnLst/>
              <a:rect l="l" t="t" r="r" b="b"/>
              <a:pathLst>
                <a:path w="6400" h="6811" extrusionOk="0">
                  <a:moveTo>
                    <a:pt x="3198" y="359"/>
                  </a:moveTo>
                  <a:lnTo>
                    <a:pt x="3295" y="473"/>
                  </a:lnTo>
                  <a:cubicBezTo>
                    <a:pt x="3396" y="591"/>
                    <a:pt x="3538" y="662"/>
                    <a:pt x="3693" y="675"/>
                  </a:cubicBezTo>
                  <a:cubicBezTo>
                    <a:pt x="3708" y="676"/>
                    <a:pt x="3722" y="676"/>
                    <a:pt x="3737" y="676"/>
                  </a:cubicBezTo>
                  <a:cubicBezTo>
                    <a:pt x="3877" y="676"/>
                    <a:pt x="4013" y="628"/>
                    <a:pt x="4120" y="536"/>
                  </a:cubicBezTo>
                  <a:lnTo>
                    <a:pt x="4153" y="508"/>
                  </a:lnTo>
                  <a:lnTo>
                    <a:pt x="4537" y="957"/>
                  </a:lnTo>
                  <a:lnTo>
                    <a:pt x="4503" y="983"/>
                  </a:lnTo>
                  <a:cubicBezTo>
                    <a:pt x="4258" y="1193"/>
                    <a:pt x="4230" y="1564"/>
                    <a:pt x="4439" y="1808"/>
                  </a:cubicBezTo>
                  <a:cubicBezTo>
                    <a:pt x="4554" y="1943"/>
                    <a:pt x="4718" y="2012"/>
                    <a:pt x="4883" y="2012"/>
                  </a:cubicBezTo>
                  <a:cubicBezTo>
                    <a:pt x="5018" y="2012"/>
                    <a:pt x="5154" y="1966"/>
                    <a:pt x="5264" y="1872"/>
                  </a:cubicBezTo>
                  <a:lnTo>
                    <a:pt x="5297" y="1845"/>
                  </a:lnTo>
                  <a:lnTo>
                    <a:pt x="5622" y="2225"/>
                  </a:lnTo>
                  <a:lnTo>
                    <a:pt x="1023" y="2225"/>
                  </a:lnTo>
                  <a:lnTo>
                    <a:pt x="1023" y="2224"/>
                  </a:lnTo>
                  <a:lnTo>
                    <a:pt x="3198" y="359"/>
                  </a:lnTo>
                  <a:close/>
                  <a:moveTo>
                    <a:pt x="3208" y="0"/>
                  </a:moveTo>
                  <a:cubicBezTo>
                    <a:pt x="3175" y="0"/>
                    <a:pt x="3142" y="13"/>
                    <a:pt x="3116" y="35"/>
                  </a:cubicBezTo>
                  <a:lnTo>
                    <a:pt x="568" y="2220"/>
                  </a:lnTo>
                  <a:lnTo>
                    <a:pt x="148" y="2220"/>
                  </a:lnTo>
                  <a:cubicBezTo>
                    <a:pt x="65" y="2220"/>
                    <a:pt x="0" y="2287"/>
                    <a:pt x="0" y="2368"/>
                  </a:cubicBezTo>
                  <a:cubicBezTo>
                    <a:pt x="0" y="2451"/>
                    <a:pt x="65" y="2516"/>
                    <a:pt x="148" y="2516"/>
                  </a:cubicBezTo>
                  <a:lnTo>
                    <a:pt x="5475" y="2516"/>
                  </a:lnTo>
                  <a:lnTo>
                    <a:pt x="5475" y="2667"/>
                  </a:lnTo>
                  <a:cubicBezTo>
                    <a:pt x="5475" y="2989"/>
                    <a:pt x="5739" y="3251"/>
                    <a:pt x="6059" y="3251"/>
                  </a:cubicBezTo>
                  <a:lnTo>
                    <a:pt x="6103" y="3251"/>
                  </a:lnTo>
                  <a:lnTo>
                    <a:pt x="6103" y="3839"/>
                  </a:lnTo>
                  <a:lnTo>
                    <a:pt x="6059" y="3839"/>
                  </a:lnTo>
                  <a:cubicBezTo>
                    <a:pt x="5737" y="3839"/>
                    <a:pt x="5475" y="4102"/>
                    <a:pt x="5475" y="4423"/>
                  </a:cubicBezTo>
                  <a:cubicBezTo>
                    <a:pt x="5475" y="4745"/>
                    <a:pt x="5739" y="5006"/>
                    <a:pt x="6059" y="5006"/>
                  </a:cubicBezTo>
                  <a:lnTo>
                    <a:pt x="6103" y="5006"/>
                  </a:lnTo>
                  <a:lnTo>
                    <a:pt x="6103" y="5596"/>
                  </a:lnTo>
                  <a:lnTo>
                    <a:pt x="6059" y="5596"/>
                  </a:lnTo>
                  <a:cubicBezTo>
                    <a:pt x="5737" y="5596"/>
                    <a:pt x="5475" y="5859"/>
                    <a:pt x="5475" y="6180"/>
                  </a:cubicBezTo>
                  <a:lnTo>
                    <a:pt x="5475" y="6515"/>
                  </a:lnTo>
                  <a:lnTo>
                    <a:pt x="4456" y="6515"/>
                  </a:lnTo>
                  <a:cubicBezTo>
                    <a:pt x="4375" y="6515"/>
                    <a:pt x="4308" y="6580"/>
                    <a:pt x="4308" y="6662"/>
                  </a:cubicBezTo>
                  <a:cubicBezTo>
                    <a:pt x="4308" y="6745"/>
                    <a:pt x="4375" y="6810"/>
                    <a:pt x="4456" y="6810"/>
                  </a:cubicBezTo>
                  <a:lnTo>
                    <a:pt x="5623" y="6810"/>
                  </a:lnTo>
                  <a:cubicBezTo>
                    <a:pt x="5706" y="6810"/>
                    <a:pt x="5771" y="6745"/>
                    <a:pt x="5771" y="6662"/>
                  </a:cubicBezTo>
                  <a:lnTo>
                    <a:pt x="5771" y="6180"/>
                  </a:lnTo>
                  <a:cubicBezTo>
                    <a:pt x="5771" y="6021"/>
                    <a:pt x="5902" y="5890"/>
                    <a:pt x="6062" y="5890"/>
                  </a:cubicBezTo>
                  <a:lnTo>
                    <a:pt x="6252" y="5890"/>
                  </a:lnTo>
                  <a:cubicBezTo>
                    <a:pt x="6335" y="5890"/>
                    <a:pt x="6400" y="5823"/>
                    <a:pt x="6400" y="5743"/>
                  </a:cubicBezTo>
                  <a:lnTo>
                    <a:pt x="6400" y="4857"/>
                  </a:lnTo>
                  <a:cubicBezTo>
                    <a:pt x="6398" y="4781"/>
                    <a:pt x="6332" y="4715"/>
                    <a:pt x="6251" y="4715"/>
                  </a:cubicBezTo>
                  <a:lnTo>
                    <a:pt x="6059" y="4715"/>
                  </a:lnTo>
                  <a:cubicBezTo>
                    <a:pt x="5900" y="4715"/>
                    <a:pt x="5770" y="4585"/>
                    <a:pt x="5770" y="4426"/>
                  </a:cubicBezTo>
                  <a:cubicBezTo>
                    <a:pt x="5770" y="4266"/>
                    <a:pt x="5900" y="4135"/>
                    <a:pt x="6059" y="4135"/>
                  </a:cubicBezTo>
                  <a:lnTo>
                    <a:pt x="6251" y="4135"/>
                  </a:lnTo>
                  <a:cubicBezTo>
                    <a:pt x="6332" y="4135"/>
                    <a:pt x="6398" y="4069"/>
                    <a:pt x="6398" y="3987"/>
                  </a:cubicBezTo>
                  <a:lnTo>
                    <a:pt x="6398" y="3103"/>
                  </a:lnTo>
                  <a:cubicBezTo>
                    <a:pt x="6398" y="3020"/>
                    <a:pt x="6332" y="2955"/>
                    <a:pt x="6251" y="2955"/>
                  </a:cubicBezTo>
                  <a:lnTo>
                    <a:pt x="6059" y="2955"/>
                  </a:lnTo>
                  <a:cubicBezTo>
                    <a:pt x="5900" y="2955"/>
                    <a:pt x="5770" y="2824"/>
                    <a:pt x="5770" y="2664"/>
                  </a:cubicBezTo>
                  <a:lnTo>
                    <a:pt x="5770" y="2610"/>
                  </a:lnTo>
                  <a:lnTo>
                    <a:pt x="5986" y="2412"/>
                  </a:lnTo>
                  <a:cubicBezTo>
                    <a:pt x="6044" y="2357"/>
                    <a:pt x="6050" y="2267"/>
                    <a:pt x="5997" y="2208"/>
                  </a:cubicBezTo>
                  <a:lnTo>
                    <a:pt x="5421" y="1536"/>
                  </a:lnTo>
                  <a:cubicBezTo>
                    <a:pt x="5396" y="1508"/>
                    <a:pt x="5359" y="1487"/>
                    <a:pt x="5320" y="1486"/>
                  </a:cubicBezTo>
                  <a:cubicBezTo>
                    <a:pt x="5315" y="1485"/>
                    <a:pt x="5310" y="1485"/>
                    <a:pt x="5305" y="1485"/>
                  </a:cubicBezTo>
                  <a:cubicBezTo>
                    <a:pt x="5271" y="1485"/>
                    <a:pt x="5238" y="1498"/>
                    <a:pt x="5214" y="1520"/>
                  </a:cubicBezTo>
                  <a:lnTo>
                    <a:pt x="5069" y="1645"/>
                  </a:lnTo>
                  <a:cubicBezTo>
                    <a:pt x="5015" y="1691"/>
                    <a:pt x="4948" y="1714"/>
                    <a:pt x="4882" y="1714"/>
                  </a:cubicBezTo>
                  <a:cubicBezTo>
                    <a:pt x="4800" y="1714"/>
                    <a:pt x="4719" y="1680"/>
                    <a:pt x="4661" y="1613"/>
                  </a:cubicBezTo>
                  <a:cubicBezTo>
                    <a:pt x="4610" y="1556"/>
                    <a:pt x="4587" y="1480"/>
                    <a:pt x="4593" y="1403"/>
                  </a:cubicBezTo>
                  <a:cubicBezTo>
                    <a:pt x="4599" y="1325"/>
                    <a:pt x="4633" y="1255"/>
                    <a:pt x="4694" y="1206"/>
                  </a:cubicBezTo>
                  <a:lnTo>
                    <a:pt x="4837" y="1081"/>
                  </a:lnTo>
                  <a:cubicBezTo>
                    <a:pt x="4900" y="1028"/>
                    <a:pt x="4906" y="935"/>
                    <a:pt x="4853" y="873"/>
                  </a:cubicBezTo>
                  <a:lnTo>
                    <a:pt x="4277" y="202"/>
                  </a:lnTo>
                  <a:cubicBezTo>
                    <a:pt x="4249" y="168"/>
                    <a:pt x="4208" y="150"/>
                    <a:pt x="4167" y="150"/>
                  </a:cubicBezTo>
                  <a:cubicBezTo>
                    <a:pt x="4133" y="150"/>
                    <a:pt x="4098" y="162"/>
                    <a:pt x="4070" y="186"/>
                  </a:cubicBezTo>
                  <a:lnTo>
                    <a:pt x="3925" y="311"/>
                  </a:lnTo>
                  <a:cubicBezTo>
                    <a:pt x="3874" y="355"/>
                    <a:pt x="3807" y="379"/>
                    <a:pt x="3739" y="379"/>
                  </a:cubicBezTo>
                  <a:cubicBezTo>
                    <a:pt x="3731" y="379"/>
                    <a:pt x="3723" y="378"/>
                    <a:pt x="3715" y="378"/>
                  </a:cubicBezTo>
                  <a:cubicBezTo>
                    <a:pt x="3637" y="373"/>
                    <a:pt x="3567" y="337"/>
                    <a:pt x="3518" y="276"/>
                  </a:cubicBezTo>
                  <a:lnTo>
                    <a:pt x="3325" y="51"/>
                  </a:lnTo>
                  <a:cubicBezTo>
                    <a:pt x="3300" y="23"/>
                    <a:pt x="3262" y="3"/>
                    <a:pt x="3223" y="1"/>
                  </a:cubicBezTo>
                  <a:cubicBezTo>
                    <a:pt x="3218" y="0"/>
                    <a:pt x="3213" y="0"/>
                    <a:pt x="320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7"/>
            <p:cNvSpPr/>
            <p:nvPr/>
          </p:nvSpPr>
          <p:spPr>
            <a:xfrm>
              <a:off x="4432049" y="4406555"/>
              <a:ext cx="185802" cy="184154"/>
            </a:xfrm>
            <a:custGeom>
              <a:avLst/>
              <a:gdLst/>
              <a:ahLst/>
              <a:cxnLst/>
              <a:rect l="l" t="t" r="r" b="b"/>
              <a:pathLst>
                <a:path w="6879" h="6818" extrusionOk="0">
                  <a:moveTo>
                    <a:pt x="5379" y="4585"/>
                  </a:moveTo>
                  <a:lnTo>
                    <a:pt x="3203" y="6451"/>
                  </a:lnTo>
                  <a:lnTo>
                    <a:pt x="3107" y="6338"/>
                  </a:lnTo>
                  <a:cubicBezTo>
                    <a:pt x="3006" y="6219"/>
                    <a:pt x="2863" y="6148"/>
                    <a:pt x="2707" y="6135"/>
                  </a:cubicBezTo>
                  <a:cubicBezTo>
                    <a:pt x="2692" y="6134"/>
                    <a:pt x="2678" y="6134"/>
                    <a:pt x="2664" y="6134"/>
                  </a:cubicBezTo>
                  <a:cubicBezTo>
                    <a:pt x="2524" y="6134"/>
                    <a:pt x="2389" y="6182"/>
                    <a:pt x="2282" y="6274"/>
                  </a:cubicBezTo>
                  <a:lnTo>
                    <a:pt x="2248" y="6302"/>
                  </a:lnTo>
                  <a:lnTo>
                    <a:pt x="1865" y="5854"/>
                  </a:lnTo>
                  <a:lnTo>
                    <a:pt x="1898" y="5827"/>
                  </a:lnTo>
                  <a:cubicBezTo>
                    <a:pt x="2017" y="5726"/>
                    <a:pt x="2089" y="5583"/>
                    <a:pt x="2100" y="5427"/>
                  </a:cubicBezTo>
                  <a:cubicBezTo>
                    <a:pt x="2112" y="5272"/>
                    <a:pt x="2064" y="5121"/>
                    <a:pt x="1963" y="5002"/>
                  </a:cubicBezTo>
                  <a:cubicBezTo>
                    <a:pt x="1862" y="4883"/>
                    <a:pt x="1719" y="4811"/>
                    <a:pt x="1563" y="4800"/>
                  </a:cubicBezTo>
                  <a:cubicBezTo>
                    <a:pt x="1547" y="4799"/>
                    <a:pt x="1531" y="4798"/>
                    <a:pt x="1515" y="4798"/>
                  </a:cubicBezTo>
                  <a:cubicBezTo>
                    <a:pt x="1376" y="4798"/>
                    <a:pt x="1244" y="4846"/>
                    <a:pt x="1138" y="4937"/>
                  </a:cubicBezTo>
                  <a:lnTo>
                    <a:pt x="1104" y="4965"/>
                  </a:lnTo>
                  <a:lnTo>
                    <a:pt x="780" y="4585"/>
                  </a:lnTo>
                  <a:close/>
                  <a:moveTo>
                    <a:pt x="777" y="0"/>
                  </a:moveTo>
                  <a:cubicBezTo>
                    <a:pt x="696" y="0"/>
                    <a:pt x="629" y="65"/>
                    <a:pt x="629" y="148"/>
                  </a:cubicBezTo>
                  <a:lnTo>
                    <a:pt x="629" y="630"/>
                  </a:lnTo>
                  <a:cubicBezTo>
                    <a:pt x="629" y="789"/>
                    <a:pt x="498" y="920"/>
                    <a:pt x="340" y="920"/>
                  </a:cubicBezTo>
                  <a:lnTo>
                    <a:pt x="148" y="920"/>
                  </a:lnTo>
                  <a:cubicBezTo>
                    <a:pt x="67" y="920"/>
                    <a:pt x="0" y="987"/>
                    <a:pt x="0" y="1068"/>
                  </a:cubicBezTo>
                  <a:lnTo>
                    <a:pt x="0" y="1953"/>
                  </a:lnTo>
                  <a:cubicBezTo>
                    <a:pt x="0" y="2034"/>
                    <a:pt x="67" y="2101"/>
                    <a:pt x="148" y="2101"/>
                  </a:cubicBezTo>
                  <a:lnTo>
                    <a:pt x="340" y="2101"/>
                  </a:lnTo>
                  <a:cubicBezTo>
                    <a:pt x="498" y="2101"/>
                    <a:pt x="629" y="2232"/>
                    <a:pt x="629" y="2391"/>
                  </a:cubicBezTo>
                  <a:cubicBezTo>
                    <a:pt x="629" y="2551"/>
                    <a:pt x="498" y="2680"/>
                    <a:pt x="340" y="2680"/>
                  </a:cubicBezTo>
                  <a:lnTo>
                    <a:pt x="148" y="2680"/>
                  </a:lnTo>
                  <a:cubicBezTo>
                    <a:pt x="67" y="2680"/>
                    <a:pt x="0" y="2747"/>
                    <a:pt x="0" y="2828"/>
                  </a:cubicBezTo>
                  <a:lnTo>
                    <a:pt x="0" y="3714"/>
                  </a:lnTo>
                  <a:cubicBezTo>
                    <a:pt x="0" y="3796"/>
                    <a:pt x="67" y="3862"/>
                    <a:pt x="148" y="3862"/>
                  </a:cubicBezTo>
                  <a:lnTo>
                    <a:pt x="340" y="3862"/>
                  </a:lnTo>
                  <a:cubicBezTo>
                    <a:pt x="498" y="3862"/>
                    <a:pt x="629" y="3992"/>
                    <a:pt x="629" y="4151"/>
                  </a:cubicBezTo>
                  <a:lnTo>
                    <a:pt x="629" y="4232"/>
                  </a:lnTo>
                  <a:lnTo>
                    <a:pt x="421" y="4397"/>
                  </a:lnTo>
                  <a:cubicBezTo>
                    <a:pt x="389" y="4422"/>
                    <a:pt x="371" y="4459"/>
                    <a:pt x="366" y="4498"/>
                  </a:cubicBezTo>
                  <a:cubicBezTo>
                    <a:pt x="363" y="4537"/>
                    <a:pt x="374" y="4577"/>
                    <a:pt x="402" y="4609"/>
                  </a:cubicBezTo>
                  <a:lnTo>
                    <a:pt x="978" y="5279"/>
                  </a:lnTo>
                  <a:cubicBezTo>
                    <a:pt x="1003" y="5309"/>
                    <a:pt x="1040" y="5329"/>
                    <a:pt x="1079" y="5331"/>
                  </a:cubicBezTo>
                  <a:cubicBezTo>
                    <a:pt x="1083" y="5331"/>
                    <a:pt x="1087" y="5331"/>
                    <a:pt x="1091" y="5331"/>
                  </a:cubicBezTo>
                  <a:cubicBezTo>
                    <a:pt x="1126" y="5331"/>
                    <a:pt x="1160" y="5319"/>
                    <a:pt x="1186" y="5295"/>
                  </a:cubicBezTo>
                  <a:lnTo>
                    <a:pt x="1329" y="5170"/>
                  </a:lnTo>
                  <a:cubicBezTo>
                    <a:pt x="1381" y="5127"/>
                    <a:pt x="1445" y="5102"/>
                    <a:pt x="1512" y="5102"/>
                  </a:cubicBezTo>
                  <a:cubicBezTo>
                    <a:pt x="1521" y="5102"/>
                    <a:pt x="1530" y="5103"/>
                    <a:pt x="1540" y="5104"/>
                  </a:cubicBezTo>
                  <a:cubicBezTo>
                    <a:pt x="1617" y="5108"/>
                    <a:pt x="1687" y="5144"/>
                    <a:pt x="1739" y="5205"/>
                  </a:cubicBezTo>
                  <a:cubicBezTo>
                    <a:pt x="1842" y="5325"/>
                    <a:pt x="1828" y="5508"/>
                    <a:pt x="1708" y="5612"/>
                  </a:cubicBezTo>
                  <a:lnTo>
                    <a:pt x="1563" y="5737"/>
                  </a:lnTo>
                  <a:cubicBezTo>
                    <a:pt x="1501" y="5790"/>
                    <a:pt x="1494" y="5883"/>
                    <a:pt x="1547" y="5946"/>
                  </a:cubicBezTo>
                  <a:lnTo>
                    <a:pt x="2123" y="6616"/>
                  </a:lnTo>
                  <a:cubicBezTo>
                    <a:pt x="2152" y="6650"/>
                    <a:pt x="2193" y="6668"/>
                    <a:pt x="2235" y="6668"/>
                  </a:cubicBezTo>
                  <a:cubicBezTo>
                    <a:pt x="2269" y="6668"/>
                    <a:pt x="2304" y="6656"/>
                    <a:pt x="2332" y="6632"/>
                  </a:cubicBezTo>
                  <a:lnTo>
                    <a:pt x="2475" y="6507"/>
                  </a:lnTo>
                  <a:cubicBezTo>
                    <a:pt x="2529" y="6462"/>
                    <a:pt x="2598" y="6438"/>
                    <a:pt x="2666" y="6438"/>
                  </a:cubicBezTo>
                  <a:cubicBezTo>
                    <a:pt x="2673" y="6438"/>
                    <a:pt x="2679" y="6439"/>
                    <a:pt x="2685" y="6439"/>
                  </a:cubicBezTo>
                  <a:cubicBezTo>
                    <a:pt x="2763" y="6445"/>
                    <a:pt x="2833" y="6481"/>
                    <a:pt x="2884" y="6540"/>
                  </a:cubicBezTo>
                  <a:lnTo>
                    <a:pt x="3077" y="6766"/>
                  </a:lnTo>
                  <a:cubicBezTo>
                    <a:pt x="3105" y="6800"/>
                    <a:pt x="3147" y="6817"/>
                    <a:pt x="3189" y="6817"/>
                  </a:cubicBezTo>
                  <a:cubicBezTo>
                    <a:pt x="3222" y="6817"/>
                    <a:pt x="3258" y="6805"/>
                    <a:pt x="3284" y="6781"/>
                  </a:cubicBezTo>
                  <a:lnTo>
                    <a:pt x="5829" y="4601"/>
                  </a:lnTo>
                  <a:lnTo>
                    <a:pt x="5834" y="4598"/>
                  </a:lnTo>
                  <a:lnTo>
                    <a:pt x="6730" y="4598"/>
                  </a:lnTo>
                  <a:cubicBezTo>
                    <a:pt x="6813" y="4598"/>
                    <a:pt x="6878" y="4531"/>
                    <a:pt x="6878" y="4450"/>
                  </a:cubicBezTo>
                  <a:cubicBezTo>
                    <a:pt x="6878" y="4367"/>
                    <a:pt x="6808" y="4294"/>
                    <a:pt x="6729" y="4294"/>
                  </a:cubicBezTo>
                  <a:lnTo>
                    <a:pt x="925" y="4294"/>
                  </a:lnTo>
                  <a:lnTo>
                    <a:pt x="925" y="4143"/>
                  </a:lnTo>
                  <a:cubicBezTo>
                    <a:pt x="925" y="3821"/>
                    <a:pt x="663" y="3560"/>
                    <a:pt x="341" y="3560"/>
                  </a:cubicBezTo>
                  <a:lnTo>
                    <a:pt x="299" y="3560"/>
                  </a:lnTo>
                  <a:lnTo>
                    <a:pt x="299" y="2971"/>
                  </a:lnTo>
                  <a:lnTo>
                    <a:pt x="341" y="2971"/>
                  </a:lnTo>
                  <a:cubicBezTo>
                    <a:pt x="665" y="2971"/>
                    <a:pt x="925" y="2708"/>
                    <a:pt x="925" y="2388"/>
                  </a:cubicBezTo>
                  <a:cubicBezTo>
                    <a:pt x="925" y="2065"/>
                    <a:pt x="663" y="1804"/>
                    <a:pt x="341" y="1804"/>
                  </a:cubicBezTo>
                  <a:lnTo>
                    <a:pt x="299" y="1804"/>
                  </a:lnTo>
                  <a:lnTo>
                    <a:pt x="299" y="1214"/>
                  </a:lnTo>
                  <a:lnTo>
                    <a:pt x="341" y="1214"/>
                  </a:lnTo>
                  <a:cubicBezTo>
                    <a:pt x="665" y="1214"/>
                    <a:pt x="925" y="951"/>
                    <a:pt x="925" y="630"/>
                  </a:cubicBezTo>
                  <a:lnTo>
                    <a:pt x="925" y="296"/>
                  </a:lnTo>
                  <a:lnTo>
                    <a:pt x="2609" y="296"/>
                  </a:lnTo>
                  <a:cubicBezTo>
                    <a:pt x="2690" y="296"/>
                    <a:pt x="2757" y="229"/>
                    <a:pt x="2757" y="148"/>
                  </a:cubicBezTo>
                  <a:cubicBezTo>
                    <a:pt x="2757" y="65"/>
                    <a:pt x="2690" y="0"/>
                    <a:pt x="260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7"/>
            <p:cNvSpPr/>
            <p:nvPr/>
          </p:nvSpPr>
          <p:spPr>
            <a:xfrm>
              <a:off x="4472320" y="4425083"/>
              <a:ext cx="188692" cy="86675"/>
            </a:xfrm>
            <a:custGeom>
              <a:avLst/>
              <a:gdLst/>
              <a:ahLst/>
              <a:cxnLst/>
              <a:rect l="l" t="t" r="r" b="b"/>
              <a:pathLst>
                <a:path w="6986" h="3209" extrusionOk="0">
                  <a:moveTo>
                    <a:pt x="148" y="0"/>
                  </a:moveTo>
                  <a:cubicBezTo>
                    <a:pt x="67" y="0"/>
                    <a:pt x="0" y="66"/>
                    <a:pt x="0" y="148"/>
                  </a:cubicBezTo>
                  <a:lnTo>
                    <a:pt x="0" y="3060"/>
                  </a:lnTo>
                  <a:cubicBezTo>
                    <a:pt x="0" y="3143"/>
                    <a:pt x="66" y="3208"/>
                    <a:pt x="148" y="3208"/>
                  </a:cubicBezTo>
                  <a:lnTo>
                    <a:pt x="6838" y="3208"/>
                  </a:lnTo>
                  <a:cubicBezTo>
                    <a:pt x="6919" y="3208"/>
                    <a:pt x="6986" y="3143"/>
                    <a:pt x="6986" y="3060"/>
                  </a:cubicBezTo>
                  <a:lnTo>
                    <a:pt x="6986" y="148"/>
                  </a:lnTo>
                  <a:cubicBezTo>
                    <a:pt x="6986" y="69"/>
                    <a:pt x="6919" y="2"/>
                    <a:pt x="6838" y="2"/>
                  </a:cubicBezTo>
                  <a:lnTo>
                    <a:pt x="2637" y="2"/>
                  </a:lnTo>
                  <a:cubicBezTo>
                    <a:pt x="2554" y="2"/>
                    <a:pt x="2489" y="69"/>
                    <a:pt x="2489" y="150"/>
                  </a:cubicBezTo>
                  <a:cubicBezTo>
                    <a:pt x="2489" y="232"/>
                    <a:pt x="2554" y="298"/>
                    <a:pt x="2637" y="298"/>
                  </a:cubicBezTo>
                  <a:lnTo>
                    <a:pt x="6690" y="298"/>
                  </a:lnTo>
                  <a:lnTo>
                    <a:pt x="6690" y="2916"/>
                  </a:lnTo>
                  <a:lnTo>
                    <a:pt x="296" y="2916"/>
                  </a:lnTo>
                  <a:lnTo>
                    <a:pt x="296" y="296"/>
                  </a:lnTo>
                  <a:lnTo>
                    <a:pt x="1510" y="296"/>
                  </a:lnTo>
                  <a:cubicBezTo>
                    <a:pt x="1593" y="296"/>
                    <a:pt x="1658" y="231"/>
                    <a:pt x="1658" y="148"/>
                  </a:cubicBezTo>
                  <a:cubicBezTo>
                    <a:pt x="1658" y="66"/>
                    <a:pt x="1593" y="0"/>
                    <a:pt x="15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7"/>
            <p:cNvSpPr/>
            <p:nvPr/>
          </p:nvSpPr>
          <p:spPr>
            <a:xfrm>
              <a:off x="4490309" y="4451067"/>
              <a:ext cx="26308" cy="37976"/>
            </a:xfrm>
            <a:custGeom>
              <a:avLst/>
              <a:gdLst/>
              <a:ahLst/>
              <a:cxnLst/>
              <a:rect l="l" t="t" r="r" b="b"/>
              <a:pathLst>
                <a:path w="974" h="1406" extrusionOk="0">
                  <a:moveTo>
                    <a:pt x="80" y="0"/>
                  </a:moveTo>
                  <a:cubicBezTo>
                    <a:pt x="25" y="0"/>
                    <a:pt x="0" y="58"/>
                    <a:pt x="0" y="111"/>
                  </a:cubicBezTo>
                  <a:cubicBezTo>
                    <a:pt x="0" y="173"/>
                    <a:pt x="28" y="223"/>
                    <a:pt x="80" y="223"/>
                  </a:cubicBezTo>
                  <a:lnTo>
                    <a:pt x="362" y="223"/>
                  </a:lnTo>
                  <a:lnTo>
                    <a:pt x="362" y="1326"/>
                  </a:lnTo>
                  <a:cubicBezTo>
                    <a:pt x="362" y="1379"/>
                    <a:pt x="424" y="1406"/>
                    <a:pt x="486" y="1406"/>
                  </a:cubicBezTo>
                  <a:cubicBezTo>
                    <a:pt x="548" y="1406"/>
                    <a:pt x="611" y="1379"/>
                    <a:pt x="611" y="1326"/>
                  </a:cubicBezTo>
                  <a:lnTo>
                    <a:pt x="611" y="223"/>
                  </a:lnTo>
                  <a:lnTo>
                    <a:pt x="891" y="223"/>
                  </a:lnTo>
                  <a:cubicBezTo>
                    <a:pt x="942" y="223"/>
                    <a:pt x="970" y="168"/>
                    <a:pt x="970" y="111"/>
                  </a:cubicBezTo>
                  <a:cubicBezTo>
                    <a:pt x="973" y="56"/>
                    <a:pt x="947" y="0"/>
                    <a:pt x="89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7"/>
            <p:cNvSpPr/>
            <p:nvPr/>
          </p:nvSpPr>
          <p:spPr>
            <a:xfrm>
              <a:off x="4520290" y="4451067"/>
              <a:ext cx="6753" cy="38057"/>
            </a:xfrm>
            <a:custGeom>
              <a:avLst/>
              <a:gdLst/>
              <a:ahLst/>
              <a:cxnLst/>
              <a:rect l="l" t="t" r="r" b="b"/>
              <a:pathLst>
                <a:path w="250" h="1409" extrusionOk="0">
                  <a:moveTo>
                    <a:pt x="125" y="0"/>
                  </a:moveTo>
                  <a:cubicBezTo>
                    <a:pt x="61" y="0"/>
                    <a:pt x="0" y="24"/>
                    <a:pt x="0" y="78"/>
                  </a:cubicBezTo>
                  <a:lnTo>
                    <a:pt x="0" y="1328"/>
                  </a:lnTo>
                  <a:cubicBezTo>
                    <a:pt x="0" y="1381"/>
                    <a:pt x="62" y="1409"/>
                    <a:pt x="125" y="1409"/>
                  </a:cubicBezTo>
                  <a:cubicBezTo>
                    <a:pt x="187" y="1409"/>
                    <a:pt x="249" y="1381"/>
                    <a:pt x="249" y="1328"/>
                  </a:cubicBezTo>
                  <a:lnTo>
                    <a:pt x="249" y="78"/>
                  </a:lnTo>
                  <a:cubicBezTo>
                    <a:pt x="249" y="24"/>
                    <a:pt x="185" y="0"/>
                    <a:pt x="1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7"/>
            <p:cNvSpPr/>
            <p:nvPr/>
          </p:nvSpPr>
          <p:spPr>
            <a:xfrm>
              <a:off x="4532849" y="4451094"/>
              <a:ext cx="24444" cy="38381"/>
            </a:xfrm>
            <a:custGeom>
              <a:avLst/>
              <a:gdLst/>
              <a:ahLst/>
              <a:cxnLst/>
              <a:rect l="l" t="t" r="r" b="b"/>
              <a:pathLst>
                <a:path w="905" h="1421" extrusionOk="0">
                  <a:moveTo>
                    <a:pt x="446" y="1"/>
                  </a:moveTo>
                  <a:cubicBezTo>
                    <a:pt x="203" y="1"/>
                    <a:pt x="1" y="119"/>
                    <a:pt x="1" y="443"/>
                  </a:cubicBezTo>
                  <a:lnTo>
                    <a:pt x="1" y="980"/>
                  </a:lnTo>
                  <a:cubicBezTo>
                    <a:pt x="1" y="1300"/>
                    <a:pt x="201" y="1420"/>
                    <a:pt x="444" y="1420"/>
                  </a:cubicBezTo>
                  <a:cubicBezTo>
                    <a:pt x="715" y="1420"/>
                    <a:pt x="903" y="1272"/>
                    <a:pt x="903" y="1039"/>
                  </a:cubicBezTo>
                  <a:cubicBezTo>
                    <a:pt x="905" y="938"/>
                    <a:pt x="864" y="913"/>
                    <a:pt x="779" y="913"/>
                  </a:cubicBezTo>
                  <a:cubicBezTo>
                    <a:pt x="713" y="913"/>
                    <a:pt x="660" y="933"/>
                    <a:pt x="656" y="992"/>
                  </a:cubicBezTo>
                  <a:cubicBezTo>
                    <a:pt x="651" y="1075"/>
                    <a:pt x="636" y="1199"/>
                    <a:pt x="460" y="1199"/>
                  </a:cubicBezTo>
                  <a:cubicBezTo>
                    <a:pt x="327" y="1199"/>
                    <a:pt x="253" y="1128"/>
                    <a:pt x="253" y="977"/>
                  </a:cubicBezTo>
                  <a:lnTo>
                    <a:pt x="253" y="440"/>
                  </a:lnTo>
                  <a:cubicBezTo>
                    <a:pt x="253" y="290"/>
                    <a:pt x="327" y="219"/>
                    <a:pt x="455" y="219"/>
                  </a:cubicBezTo>
                  <a:cubicBezTo>
                    <a:pt x="639" y="219"/>
                    <a:pt x="653" y="350"/>
                    <a:pt x="656" y="409"/>
                  </a:cubicBezTo>
                  <a:cubicBezTo>
                    <a:pt x="657" y="468"/>
                    <a:pt x="710" y="490"/>
                    <a:pt x="780" y="490"/>
                  </a:cubicBezTo>
                  <a:cubicBezTo>
                    <a:pt x="866" y="490"/>
                    <a:pt x="905" y="466"/>
                    <a:pt x="905" y="367"/>
                  </a:cubicBezTo>
                  <a:cubicBezTo>
                    <a:pt x="905" y="142"/>
                    <a:pt x="715" y="1"/>
                    <a:pt x="44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7"/>
            <p:cNvSpPr/>
            <p:nvPr/>
          </p:nvSpPr>
          <p:spPr>
            <a:xfrm>
              <a:off x="4561858" y="4450986"/>
              <a:ext cx="25795" cy="38354"/>
            </a:xfrm>
            <a:custGeom>
              <a:avLst/>
              <a:gdLst/>
              <a:ahLst/>
              <a:cxnLst/>
              <a:rect l="l" t="t" r="r" b="b"/>
              <a:pathLst>
                <a:path w="955" h="1420" extrusionOk="0">
                  <a:moveTo>
                    <a:pt x="125" y="0"/>
                  </a:moveTo>
                  <a:cubicBezTo>
                    <a:pt x="61" y="0"/>
                    <a:pt x="0" y="24"/>
                    <a:pt x="0" y="78"/>
                  </a:cubicBezTo>
                  <a:lnTo>
                    <a:pt x="0" y="1329"/>
                  </a:lnTo>
                  <a:cubicBezTo>
                    <a:pt x="0" y="1382"/>
                    <a:pt x="63" y="1409"/>
                    <a:pt x="125" y="1409"/>
                  </a:cubicBezTo>
                  <a:cubicBezTo>
                    <a:pt x="187" y="1409"/>
                    <a:pt x="250" y="1382"/>
                    <a:pt x="250" y="1329"/>
                  </a:cubicBezTo>
                  <a:lnTo>
                    <a:pt x="250" y="953"/>
                  </a:lnTo>
                  <a:lnTo>
                    <a:pt x="352" y="822"/>
                  </a:lnTo>
                  <a:lnTo>
                    <a:pt x="715" y="1370"/>
                  </a:lnTo>
                  <a:cubicBezTo>
                    <a:pt x="737" y="1406"/>
                    <a:pt x="769" y="1420"/>
                    <a:pt x="802" y="1420"/>
                  </a:cubicBezTo>
                  <a:cubicBezTo>
                    <a:pt x="877" y="1420"/>
                    <a:pt x="951" y="1354"/>
                    <a:pt x="951" y="1295"/>
                  </a:cubicBezTo>
                  <a:cubicBezTo>
                    <a:pt x="955" y="1280"/>
                    <a:pt x="950" y="1264"/>
                    <a:pt x="941" y="1250"/>
                  </a:cubicBezTo>
                  <a:lnTo>
                    <a:pt x="520" y="610"/>
                  </a:lnTo>
                  <a:lnTo>
                    <a:pt x="864" y="178"/>
                  </a:lnTo>
                  <a:cubicBezTo>
                    <a:pt x="878" y="161"/>
                    <a:pt x="880" y="143"/>
                    <a:pt x="880" y="129"/>
                  </a:cubicBezTo>
                  <a:cubicBezTo>
                    <a:pt x="880" y="66"/>
                    <a:pt x="799" y="0"/>
                    <a:pt x="737" y="0"/>
                  </a:cubicBezTo>
                  <a:cubicBezTo>
                    <a:pt x="709" y="0"/>
                    <a:pt x="685" y="11"/>
                    <a:pt x="667" y="38"/>
                  </a:cubicBezTo>
                  <a:lnTo>
                    <a:pt x="250" y="604"/>
                  </a:lnTo>
                  <a:lnTo>
                    <a:pt x="250" y="78"/>
                  </a:lnTo>
                  <a:cubicBezTo>
                    <a:pt x="250" y="24"/>
                    <a:pt x="186" y="0"/>
                    <a:pt x="1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7"/>
            <p:cNvSpPr/>
            <p:nvPr/>
          </p:nvSpPr>
          <p:spPr>
            <a:xfrm>
              <a:off x="4590623" y="4451094"/>
              <a:ext cx="23607" cy="38084"/>
            </a:xfrm>
            <a:custGeom>
              <a:avLst/>
              <a:gdLst/>
              <a:ahLst/>
              <a:cxnLst/>
              <a:rect l="l" t="t" r="r" b="b"/>
              <a:pathLst>
                <a:path w="874" h="1410" extrusionOk="0">
                  <a:moveTo>
                    <a:pt x="109" y="1"/>
                  </a:moveTo>
                  <a:cubicBezTo>
                    <a:pt x="53" y="1"/>
                    <a:pt x="0" y="27"/>
                    <a:pt x="0" y="80"/>
                  </a:cubicBezTo>
                  <a:lnTo>
                    <a:pt x="0" y="1330"/>
                  </a:lnTo>
                  <a:cubicBezTo>
                    <a:pt x="0" y="1381"/>
                    <a:pt x="55" y="1409"/>
                    <a:pt x="109" y="1409"/>
                  </a:cubicBezTo>
                  <a:lnTo>
                    <a:pt x="794" y="1409"/>
                  </a:lnTo>
                  <a:cubicBezTo>
                    <a:pt x="848" y="1409"/>
                    <a:pt x="873" y="1353"/>
                    <a:pt x="873" y="1302"/>
                  </a:cubicBezTo>
                  <a:cubicBezTo>
                    <a:pt x="872" y="1238"/>
                    <a:pt x="844" y="1185"/>
                    <a:pt x="794" y="1185"/>
                  </a:cubicBezTo>
                  <a:lnTo>
                    <a:pt x="249" y="1185"/>
                  </a:lnTo>
                  <a:lnTo>
                    <a:pt x="249" y="798"/>
                  </a:lnTo>
                  <a:lnTo>
                    <a:pt x="540" y="798"/>
                  </a:lnTo>
                  <a:cubicBezTo>
                    <a:pt x="595" y="798"/>
                    <a:pt x="621" y="746"/>
                    <a:pt x="621" y="703"/>
                  </a:cubicBezTo>
                  <a:cubicBezTo>
                    <a:pt x="621" y="650"/>
                    <a:pt x="592" y="603"/>
                    <a:pt x="540" y="603"/>
                  </a:cubicBezTo>
                  <a:lnTo>
                    <a:pt x="249" y="603"/>
                  </a:lnTo>
                  <a:lnTo>
                    <a:pt x="249" y="219"/>
                  </a:lnTo>
                  <a:lnTo>
                    <a:pt x="794" y="219"/>
                  </a:lnTo>
                  <a:cubicBezTo>
                    <a:pt x="844" y="219"/>
                    <a:pt x="873" y="166"/>
                    <a:pt x="873" y="108"/>
                  </a:cubicBezTo>
                  <a:cubicBezTo>
                    <a:pt x="873" y="55"/>
                    <a:pt x="848" y="1"/>
                    <a:pt x="7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7"/>
            <p:cNvSpPr/>
            <p:nvPr/>
          </p:nvSpPr>
          <p:spPr>
            <a:xfrm>
              <a:off x="4615580" y="4451067"/>
              <a:ext cx="26335" cy="37976"/>
            </a:xfrm>
            <a:custGeom>
              <a:avLst/>
              <a:gdLst/>
              <a:ahLst/>
              <a:cxnLst/>
              <a:rect l="l" t="t" r="r" b="b"/>
              <a:pathLst>
                <a:path w="975" h="1406" extrusionOk="0">
                  <a:moveTo>
                    <a:pt x="80" y="0"/>
                  </a:moveTo>
                  <a:cubicBezTo>
                    <a:pt x="25" y="0"/>
                    <a:pt x="1" y="58"/>
                    <a:pt x="1" y="111"/>
                  </a:cubicBezTo>
                  <a:cubicBezTo>
                    <a:pt x="1" y="173"/>
                    <a:pt x="29" y="223"/>
                    <a:pt x="80" y="223"/>
                  </a:cubicBezTo>
                  <a:lnTo>
                    <a:pt x="362" y="223"/>
                  </a:lnTo>
                  <a:lnTo>
                    <a:pt x="362" y="1326"/>
                  </a:lnTo>
                  <a:cubicBezTo>
                    <a:pt x="362" y="1379"/>
                    <a:pt x="424" y="1406"/>
                    <a:pt x="486" y="1406"/>
                  </a:cubicBezTo>
                  <a:cubicBezTo>
                    <a:pt x="548" y="1406"/>
                    <a:pt x="611" y="1379"/>
                    <a:pt x="611" y="1326"/>
                  </a:cubicBezTo>
                  <a:lnTo>
                    <a:pt x="611" y="223"/>
                  </a:lnTo>
                  <a:lnTo>
                    <a:pt x="891" y="223"/>
                  </a:lnTo>
                  <a:cubicBezTo>
                    <a:pt x="941" y="223"/>
                    <a:pt x="970" y="168"/>
                    <a:pt x="970" y="111"/>
                  </a:cubicBezTo>
                  <a:cubicBezTo>
                    <a:pt x="975" y="56"/>
                    <a:pt x="950"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27"/>
          <p:cNvGrpSpPr/>
          <p:nvPr/>
        </p:nvGrpSpPr>
        <p:grpSpPr>
          <a:xfrm>
            <a:off x="1341154" y="4248905"/>
            <a:ext cx="320548" cy="320900"/>
            <a:chOff x="3072697" y="4333953"/>
            <a:chExt cx="268804" cy="269098"/>
          </a:xfrm>
        </p:grpSpPr>
        <p:sp>
          <p:nvSpPr>
            <p:cNvPr id="1612" name="Google Shape;1612;p27"/>
            <p:cNvSpPr/>
            <p:nvPr/>
          </p:nvSpPr>
          <p:spPr>
            <a:xfrm>
              <a:off x="3158102" y="4368039"/>
              <a:ext cx="97479" cy="97641"/>
            </a:xfrm>
            <a:custGeom>
              <a:avLst/>
              <a:gdLst/>
              <a:ahLst/>
              <a:cxnLst/>
              <a:rect l="l" t="t" r="r" b="b"/>
              <a:pathLst>
                <a:path w="3609" h="3615" extrusionOk="0">
                  <a:moveTo>
                    <a:pt x="1808" y="0"/>
                  </a:moveTo>
                  <a:cubicBezTo>
                    <a:pt x="812" y="0"/>
                    <a:pt x="1" y="811"/>
                    <a:pt x="1" y="1807"/>
                  </a:cubicBezTo>
                  <a:cubicBezTo>
                    <a:pt x="1" y="2803"/>
                    <a:pt x="812" y="3614"/>
                    <a:pt x="1808" y="3614"/>
                  </a:cubicBezTo>
                  <a:cubicBezTo>
                    <a:pt x="2243" y="3614"/>
                    <a:pt x="2664" y="3457"/>
                    <a:pt x="2992" y="3172"/>
                  </a:cubicBezTo>
                  <a:cubicBezTo>
                    <a:pt x="3317" y="2891"/>
                    <a:pt x="3531" y="2502"/>
                    <a:pt x="3596" y="2078"/>
                  </a:cubicBezTo>
                  <a:cubicBezTo>
                    <a:pt x="3608" y="1996"/>
                    <a:pt x="3552" y="1919"/>
                    <a:pt x="3473" y="1909"/>
                  </a:cubicBezTo>
                  <a:cubicBezTo>
                    <a:pt x="3465" y="1907"/>
                    <a:pt x="3458" y="1907"/>
                    <a:pt x="3450" y="1907"/>
                  </a:cubicBezTo>
                  <a:cubicBezTo>
                    <a:pt x="3380" y="1907"/>
                    <a:pt x="3316" y="1958"/>
                    <a:pt x="3305" y="2033"/>
                  </a:cubicBezTo>
                  <a:cubicBezTo>
                    <a:pt x="3194" y="2766"/>
                    <a:pt x="2553" y="3319"/>
                    <a:pt x="1809" y="3319"/>
                  </a:cubicBezTo>
                  <a:cubicBezTo>
                    <a:pt x="975" y="3319"/>
                    <a:pt x="298" y="2640"/>
                    <a:pt x="298" y="1807"/>
                  </a:cubicBezTo>
                  <a:cubicBezTo>
                    <a:pt x="298" y="973"/>
                    <a:pt x="977" y="296"/>
                    <a:pt x="1809" y="296"/>
                  </a:cubicBezTo>
                  <a:cubicBezTo>
                    <a:pt x="2195" y="296"/>
                    <a:pt x="2563" y="439"/>
                    <a:pt x="2843" y="704"/>
                  </a:cubicBezTo>
                  <a:cubicBezTo>
                    <a:pt x="2872" y="731"/>
                    <a:pt x="2908" y="744"/>
                    <a:pt x="2944" y="744"/>
                  </a:cubicBezTo>
                  <a:cubicBezTo>
                    <a:pt x="2984" y="744"/>
                    <a:pt x="3023" y="728"/>
                    <a:pt x="3051" y="696"/>
                  </a:cubicBezTo>
                  <a:cubicBezTo>
                    <a:pt x="3107" y="635"/>
                    <a:pt x="3103" y="542"/>
                    <a:pt x="3043" y="488"/>
                  </a:cubicBezTo>
                  <a:cubicBezTo>
                    <a:pt x="2706" y="173"/>
                    <a:pt x="2268" y="0"/>
                    <a:pt x="180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7"/>
            <p:cNvSpPr/>
            <p:nvPr/>
          </p:nvSpPr>
          <p:spPr>
            <a:xfrm>
              <a:off x="3072886" y="4333953"/>
              <a:ext cx="268614" cy="165787"/>
            </a:xfrm>
            <a:custGeom>
              <a:avLst/>
              <a:gdLst/>
              <a:ahLst/>
              <a:cxnLst/>
              <a:rect l="l" t="t" r="r" b="b"/>
              <a:pathLst>
                <a:path w="9945" h="6138" extrusionOk="0">
                  <a:moveTo>
                    <a:pt x="9649" y="294"/>
                  </a:moveTo>
                  <a:lnTo>
                    <a:pt x="9649" y="2920"/>
                  </a:lnTo>
                  <a:lnTo>
                    <a:pt x="7149" y="2920"/>
                  </a:lnTo>
                  <a:cubicBezTo>
                    <a:pt x="7067" y="2920"/>
                    <a:pt x="7002" y="2985"/>
                    <a:pt x="7002" y="3068"/>
                  </a:cubicBezTo>
                  <a:cubicBezTo>
                    <a:pt x="7002" y="4192"/>
                    <a:pt x="6086" y="5107"/>
                    <a:pt x="4963" y="5107"/>
                  </a:cubicBezTo>
                  <a:cubicBezTo>
                    <a:pt x="3837" y="5107"/>
                    <a:pt x="2924" y="4192"/>
                    <a:pt x="2924" y="3068"/>
                  </a:cubicBezTo>
                  <a:cubicBezTo>
                    <a:pt x="2924" y="1943"/>
                    <a:pt x="3837" y="1029"/>
                    <a:pt x="4963" y="1029"/>
                  </a:cubicBezTo>
                  <a:cubicBezTo>
                    <a:pt x="5557" y="1029"/>
                    <a:pt x="6122" y="1287"/>
                    <a:pt x="6511" y="1740"/>
                  </a:cubicBezTo>
                  <a:cubicBezTo>
                    <a:pt x="6539" y="1774"/>
                    <a:pt x="6580" y="1792"/>
                    <a:pt x="6621" y="1792"/>
                  </a:cubicBezTo>
                  <a:cubicBezTo>
                    <a:pt x="6656" y="1792"/>
                    <a:pt x="6690" y="1780"/>
                    <a:pt x="6718" y="1756"/>
                  </a:cubicBezTo>
                  <a:cubicBezTo>
                    <a:pt x="6781" y="1703"/>
                    <a:pt x="6787" y="1609"/>
                    <a:pt x="6734" y="1547"/>
                  </a:cubicBezTo>
                  <a:cubicBezTo>
                    <a:pt x="6325" y="1071"/>
                    <a:pt x="5744" y="781"/>
                    <a:pt x="5121" y="738"/>
                  </a:cubicBezTo>
                  <a:lnTo>
                    <a:pt x="5121" y="294"/>
                  </a:lnTo>
                  <a:close/>
                  <a:moveTo>
                    <a:pt x="2634" y="3216"/>
                  </a:moveTo>
                  <a:cubicBezTo>
                    <a:pt x="2707" y="4388"/>
                    <a:pt x="3651" y="5329"/>
                    <a:pt x="4829" y="5398"/>
                  </a:cubicBezTo>
                  <a:lnTo>
                    <a:pt x="4829" y="5840"/>
                  </a:lnTo>
                  <a:lnTo>
                    <a:pt x="300" y="5840"/>
                  </a:lnTo>
                  <a:lnTo>
                    <a:pt x="300" y="3216"/>
                  </a:lnTo>
                  <a:close/>
                  <a:moveTo>
                    <a:pt x="9649" y="3214"/>
                  </a:moveTo>
                  <a:lnTo>
                    <a:pt x="9649" y="5840"/>
                  </a:lnTo>
                  <a:lnTo>
                    <a:pt x="5121" y="5840"/>
                  </a:lnTo>
                  <a:lnTo>
                    <a:pt x="5121" y="5396"/>
                  </a:lnTo>
                  <a:cubicBezTo>
                    <a:pt x="6287" y="5318"/>
                    <a:pt x="7219" y="4380"/>
                    <a:pt x="7293" y="3214"/>
                  </a:cubicBezTo>
                  <a:close/>
                  <a:moveTo>
                    <a:pt x="149" y="0"/>
                  </a:moveTo>
                  <a:cubicBezTo>
                    <a:pt x="68" y="0"/>
                    <a:pt x="1" y="67"/>
                    <a:pt x="1" y="150"/>
                  </a:cubicBezTo>
                  <a:lnTo>
                    <a:pt x="1" y="5989"/>
                  </a:lnTo>
                  <a:cubicBezTo>
                    <a:pt x="1" y="6070"/>
                    <a:pt x="68" y="6137"/>
                    <a:pt x="149" y="6137"/>
                  </a:cubicBezTo>
                  <a:lnTo>
                    <a:pt x="9795" y="6137"/>
                  </a:lnTo>
                  <a:cubicBezTo>
                    <a:pt x="9876" y="6137"/>
                    <a:pt x="9943" y="6072"/>
                    <a:pt x="9943" y="5989"/>
                  </a:cubicBezTo>
                  <a:lnTo>
                    <a:pt x="9943" y="3071"/>
                  </a:lnTo>
                  <a:cubicBezTo>
                    <a:pt x="9945" y="3069"/>
                    <a:pt x="9945" y="3068"/>
                    <a:pt x="9945" y="3068"/>
                  </a:cubicBezTo>
                  <a:lnTo>
                    <a:pt x="9945" y="150"/>
                  </a:lnTo>
                  <a:cubicBezTo>
                    <a:pt x="9945" y="67"/>
                    <a:pt x="9879" y="0"/>
                    <a:pt x="9797" y="0"/>
                  </a:cubicBezTo>
                  <a:lnTo>
                    <a:pt x="1339" y="0"/>
                  </a:lnTo>
                  <a:cubicBezTo>
                    <a:pt x="1258" y="0"/>
                    <a:pt x="1191" y="67"/>
                    <a:pt x="1191" y="150"/>
                  </a:cubicBezTo>
                  <a:cubicBezTo>
                    <a:pt x="1191" y="230"/>
                    <a:pt x="1258" y="297"/>
                    <a:pt x="1339" y="297"/>
                  </a:cubicBezTo>
                  <a:lnTo>
                    <a:pt x="4826" y="297"/>
                  </a:lnTo>
                  <a:lnTo>
                    <a:pt x="4826" y="738"/>
                  </a:lnTo>
                  <a:cubicBezTo>
                    <a:pt x="3651" y="806"/>
                    <a:pt x="2706" y="1748"/>
                    <a:pt x="2631" y="2922"/>
                  </a:cubicBezTo>
                  <a:lnTo>
                    <a:pt x="297" y="2922"/>
                  </a:lnTo>
                  <a:lnTo>
                    <a:pt x="297" y="150"/>
                  </a:lnTo>
                  <a:cubicBezTo>
                    <a:pt x="297" y="67"/>
                    <a:pt x="231" y="0"/>
                    <a:pt x="1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7"/>
            <p:cNvSpPr/>
            <p:nvPr/>
          </p:nvSpPr>
          <p:spPr>
            <a:xfrm>
              <a:off x="3236809" y="4365500"/>
              <a:ext cx="69983" cy="44350"/>
            </a:xfrm>
            <a:custGeom>
              <a:avLst/>
              <a:gdLst/>
              <a:ahLst/>
              <a:cxnLst/>
              <a:rect l="l" t="t" r="r" b="b"/>
              <a:pathLst>
                <a:path w="2591" h="1642" extrusionOk="0">
                  <a:moveTo>
                    <a:pt x="2423" y="0"/>
                  </a:moveTo>
                  <a:cubicBezTo>
                    <a:pt x="2397" y="0"/>
                    <a:pt x="2371" y="7"/>
                    <a:pt x="2347" y="21"/>
                  </a:cubicBezTo>
                  <a:lnTo>
                    <a:pt x="94" y="1368"/>
                  </a:lnTo>
                  <a:cubicBezTo>
                    <a:pt x="24" y="1410"/>
                    <a:pt x="0" y="1500"/>
                    <a:pt x="44" y="1570"/>
                  </a:cubicBezTo>
                  <a:cubicBezTo>
                    <a:pt x="70" y="1617"/>
                    <a:pt x="119" y="1641"/>
                    <a:pt x="170" y="1641"/>
                  </a:cubicBezTo>
                  <a:cubicBezTo>
                    <a:pt x="195" y="1641"/>
                    <a:pt x="223" y="1637"/>
                    <a:pt x="246" y="1621"/>
                  </a:cubicBezTo>
                  <a:lnTo>
                    <a:pt x="2498" y="275"/>
                  </a:lnTo>
                  <a:cubicBezTo>
                    <a:pt x="2567" y="234"/>
                    <a:pt x="2590" y="143"/>
                    <a:pt x="2550" y="73"/>
                  </a:cubicBezTo>
                  <a:cubicBezTo>
                    <a:pt x="2522" y="26"/>
                    <a:pt x="2473" y="0"/>
                    <a:pt x="24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7"/>
            <p:cNvSpPr/>
            <p:nvPr/>
          </p:nvSpPr>
          <p:spPr>
            <a:xfrm>
              <a:off x="3072697" y="4522939"/>
              <a:ext cx="265238" cy="80112"/>
            </a:xfrm>
            <a:custGeom>
              <a:avLst/>
              <a:gdLst/>
              <a:ahLst/>
              <a:cxnLst/>
              <a:rect l="l" t="t" r="r" b="b"/>
              <a:pathLst>
                <a:path w="9820" h="2966" extrusionOk="0">
                  <a:moveTo>
                    <a:pt x="2078" y="1630"/>
                  </a:moveTo>
                  <a:cubicBezTo>
                    <a:pt x="2249" y="1630"/>
                    <a:pt x="2389" y="1770"/>
                    <a:pt x="2389" y="1942"/>
                  </a:cubicBezTo>
                  <a:lnTo>
                    <a:pt x="2389" y="2670"/>
                  </a:lnTo>
                  <a:lnTo>
                    <a:pt x="307" y="2670"/>
                  </a:lnTo>
                  <a:lnTo>
                    <a:pt x="307" y="1942"/>
                  </a:lnTo>
                  <a:cubicBezTo>
                    <a:pt x="307" y="1770"/>
                    <a:pt x="447" y="1630"/>
                    <a:pt x="618" y="1630"/>
                  </a:cubicBezTo>
                  <a:close/>
                  <a:moveTo>
                    <a:pt x="4458" y="1630"/>
                  </a:moveTo>
                  <a:cubicBezTo>
                    <a:pt x="4629" y="1630"/>
                    <a:pt x="4769" y="1770"/>
                    <a:pt x="4769" y="1942"/>
                  </a:cubicBezTo>
                  <a:lnTo>
                    <a:pt x="4769" y="2670"/>
                  </a:lnTo>
                  <a:lnTo>
                    <a:pt x="2685" y="2670"/>
                  </a:lnTo>
                  <a:lnTo>
                    <a:pt x="2685" y="1942"/>
                  </a:lnTo>
                  <a:cubicBezTo>
                    <a:pt x="2685" y="1770"/>
                    <a:pt x="2825" y="1630"/>
                    <a:pt x="2996" y="1630"/>
                  </a:cubicBezTo>
                  <a:close/>
                  <a:moveTo>
                    <a:pt x="6836" y="1630"/>
                  </a:moveTo>
                  <a:cubicBezTo>
                    <a:pt x="7007" y="1630"/>
                    <a:pt x="7147" y="1770"/>
                    <a:pt x="7147" y="1942"/>
                  </a:cubicBezTo>
                  <a:lnTo>
                    <a:pt x="7147" y="2670"/>
                  </a:lnTo>
                  <a:lnTo>
                    <a:pt x="5063" y="2670"/>
                  </a:lnTo>
                  <a:lnTo>
                    <a:pt x="5063" y="1942"/>
                  </a:lnTo>
                  <a:cubicBezTo>
                    <a:pt x="5063" y="1770"/>
                    <a:pt x="5203" y="1630"/>
                    <a:pt x="5374" y="1630"/>
                  </a:cubicBezTo>
                  <a:close/>
                  <a:moveTo>
                    <a:pt x="9212" y="1630"/>
                  </a:moveTo>
                  <a:cubicBezTo>
                    <a:pt x="9384" y="1630"/>
                    <a:pt x="9524" y="1770"/>
                    <a:pt x="9524" y="1942"/>
                  </a:cubicBezTo>
                  <a:lnTo>
                    <a:pt x="9524" y="2670"/>
                  </a:lnTo>
                  <a:lnTo>
                    <a:pt x="7440" y="2670"/>
                  </a:lnTo>
                  <a:lnTo>
                    <a:pt x="7440" y="1942"/>
                  </a:lnTo>
                  <a:cubicBezTo>
                    <a:pt x="7440" y="1770"/>
                    <a:pt x="7580" y="1630"/>
                    <a:pt x="7751" y="1630"/>
                  </a:cubicBezTo>
                  <a:close/>
                  <a:moveTo>
                    <a:pt x="1798" y="1"/>
                  </a:moveTo>
                  <a:cubicBezTo>
                    <a:pt x="1463" y="1"/>
                    <a:pt x="1191" y="273"/>
                    <a:pt x="1191" y="608"/>
                  </a:cubicBezTo>
                  <a:lnTo>
                    <a:pt x="1191" y="1335"/>
                  </a:lnTo>
                  <a:lnTo>
                    <a:pt x="607" y="1335"/>
                  </a:lnTo>
                  <a:cubicBezTo>
                    <a:pt x="272" y="1335"/>
                    <a:pt x="0" y="1607"/>
                    <a:pt x="0" y="1942"/>
                  </a:cubicBezTo>
                  <a:lnTo>
                    <a:pt x="0" y="2818"/>
                  </a:lnTo>
                  <a:cubicBezTo>
                    <a:pt x="0" y="2899"/>
                    <a:pt x="67" y="2966"/>
                    <a:pt x="148" y="2966"/>
                  </a:cubicBezTo>
                  <a:lnTo>
                    <a:pt x="9665" y="2966"/>
                  </a:lnTo>
                  <a:cubicBezTo>
                    <a:pt x="9748" y="2966"/>
                    <a:pt x="9813" y="2899"/>
                    <a:pt x="9813" y="2818"/>
                  </a:cubicBezTo>
                  <a:lnTo>
                    <a:pt x="9813" y="1942"/>
                  </a:lnTo>
                  <a:cubicBezTo>
                    <a:pt x="9819" y="1607"/>
                    <a:pt x="9547" y="1335"/>
                    <a:pt x="9214" y="1335"/>
                  </a:cubicBezTo>
                  <a:lnTo>
                    <a:pt x="8630" y="1335"/>
                  </a:lnTo>
                  <a:lnTo>
                    <a:pt x="8630" y="608"/>
                  </a:lnTo>
                  <a:cubicBezTo>
                    <a:pt x="8630" y="273"/>
                    <a:pt x="8358" y="1"/>
                    <a:pt x="8023" y="1"/>
                  </a:cubicBezTo>
                  <a:lnTo>
                    <a:pt x="7704" y="1"/>
                  </a:lnTo>
                  <a:cubicBezTo>
                    <a:pt x="7623" y="1"/>
                    <a:pt x="7556" y="66"/>
                    <a:pt x="7556" y="149"/>
                  </a:cubicBezTo>
                  <a:cubicBezTo>
                    <a:pt x="7556" y="230"/>
                    <a:pt x="7623" y="296"/>
                    <a:pt x="7704" y="296"/>
                  </a:cubicBezTo>
                  <a:lnTo>
                    <a:pt x="8023" y="296"/>
                  </a:lnTo>
                  <a:cubicBezTo>
                    <a:pt x="8195" y="296"/>
                    <a:pt x="8335" y="437"/>
                    <a:pt x="8335" y="608"/>
                  </a:cubicBezTo>
                  <a:lnTo>
                    <a:pt x="8335" y="1335"/>
                  </a:lnTo>
                  <a:lnTo>
                    <a:pt x="7751" y="1335"/>
                  </a:lnTo>
                  <a:cubicBezTo>
                    <a:pt x="7569" y="1335"/>
                    <a:pt x="7404" y="1417"/>
                    <a:pt x="7292" y="1545"/>
                  </a:cubicBezTo>
                  <a:cubicBezTo>
                    <a:pt x="7181" y="1417"/>
                    <a:pt x="7016" y="1335"/>
                    <a:pt x="6833" y="1335"/>
                  </a:cubicBezTo>
                  <a:lnTo>
                    <a:pt x="6249" y="1335"/>
                  </a:lnTo>
                  <a:lnTo>
                    <a:pt x="6249" y="608"/>
                  </a:lnTo>
                  <a:cubicBezTo>
                    <a:pt x="6249" y="437"/>
                    <a:pt x="6389" y="296"/>
                    <a:pt x="6560" y="296"/>
                  </a:cubicBezTo>
                  <a:cubicBezTo>
                    <a:pt x="6643" y="296"/>
                    <a:pt x="6708" y="230"/>
                    <a:pt x="6708" y="149"/>
                  </a:cubicBezTo>
                  <a:cubicBezTo>
                    <a:pt x="6708" y="66"/>
                    <a:pt x="6643" y="1"/>
                    <a:pt x="6560" y="1"/>
                  </a:cubicBezTo>
                  <a:cubicBezTo>
                    <a:pt x="6378" y="1"/>
                    <a:pt x="6212" y="82"/>
                    <a:pt x="6101" y="211"/>
                  </a:cubicBezTo>
                  <a:cubicBezTo>
                    <a:pt x="5991" y="82"/>
                    <a:pt x="5826" y="1"/>
                    <a:pt x="5642" y="1"/>
                  </a:cubicBezTo>
                  <a:lnTo>
                    <a:pt x="5247" y="1"/>
                  </a:lnTo>
                  <a:cubicBezTo>
                    <a:pt x="5166" y="1"/>
                    <a:pt x="5099" y="66"/>
                    <a:pt x="5099" y="149"/>
                  </a:cubicBezTo>
                  <a:cubicBezTo>
                    <a:pt x="5099" y="230"/>
                    <a:pt x="5166" y="296"/>
                    <a:pt x="5247" y="296"/>
                  </a:cubicBezTo>
                  <a:lnTo>
                    <a:pt x="5642" y="296"/>
                  </a:lnTo>
                  <a:cubicBezTo>
                    <a:pt x="5813" y="296"/>
                    <a:pt x="5953" y="437"/>
                    <a:pt x="5953" y="608"/>
                  </a:cubicBezTo>
                  <a:lnTo>
                    <a:pt x="5953" y="1335"/>
                  </a:lnTo>
                  <a:lnTo>
                    <a:pt x="5370" y="1335"/>
                  </a:lnTo>
                  <a:cubicBezTo>
                    <a:pt x="5188" y="1335"/>
                    <a:pt x="5021" y="1417"/>
                    <a:pt x="4911" y="1545"/>
                  </a:cubicBezTo>
                  <a:cubicBezTo>
                    <a:pt x="4800" y="1417"/>
                    <a:pt x="4635" y="1335"/>
                    <a:pt x="4451" y="1335"/>
                  </a:cubicBezTo>
                  <a:lnTo>
                    <a:pt x="3868" y="1335"/>
                  </a:lnTo>
                  <a:lnTo>
                    <a:pt x="3868" y="608"/>
                  </a:lnTo>
                  <a:cubicBezTo>
                    <a:pt x="3868" y="437"/>
                    <a:pt x="4008" y="296"/>
                    <a:pt x="4179" y="296"/>
                  </a:cubicBezTo>
                  <a:cubicBezTo>
                    <a:pt x="4262" y="296"/>
                    <a:pt x="4327" y="230"/>
                    <a:pt x="4327" y="149"/>
                  </a:cubicBezTo>
                  <a:cubicBezTo>
                    <a:pt x="4327" y="66"/>
                    <a:pt x="4262" y="1"/>
                    <a:pt x="4179" y="1"/>
                  </a:cubicBezTo>
                  <a:cubicBezTo>
                    <a:pt x="3997" y="1"/>
                    <a:pt x="3830" y="82"/>
                    <a:pt x="3720" y="211"/>
                  </a:cubicBezTo>
                  <a:cubicBezTo>
                    <a:pt x="3609" y="82"/>
                    <a:pt x="3444" y="1"/>
                    <a:pt x="3261" y="1"/>
                  </a:cubicBezTo>
                  <a:lnTo>
                    <a:pt x="2920" y="1"/>
                  </a:lnTo>
                  <a:cubicBezTo>
                    <a:pt x="2839" y="1"/>
                    <a:pt x="2772" y="66"/>
                    <a:pt x="2772" y="149"/>
                  </a:cubicBezTo>
                  <a:cubicBezTo>
                    <a:pt x="2772" y="230"/>
                    <a:pt x="2839" y="296"/>
                    <a:pt x="2920" y="296"/>
                  </a:cubicBezTo>
                  <a:lnTo>
                    <a:pt x="3261" y="296"/>
                  </a:lnTo>
                  <a:cubicBezTo>
                    <a:pt x="3432" y="296"/>
                    <a:pt x="3572" y="437"/>
                    <a:pt x="3572" y="608"/>
                  </a:cubicBezTo>
                  <a:lnTo>
                    <a:pt x="3572" y="1335"/>
                  </a:lnTo>
                  <a:lnTo>
                    <a:pt x="2988" y="1335"/>
                  </a:lnTo>
                  <a:cubicBezTo>
                    <a:pt x="2806" y="1335"/>
                    <a:pt x="2640" y="1417"/>
                    <a:pt x="2529" y="1545"/>
                  </a:cubicBezTo>
                  <a:cubicBezTo>
                    <a:pt x="2419" y="1417"/>
                    <a:pt x="2254" y="1335"/>
                    <a:pt x="2070" y="1335"/>
                  </a:cubicBezTo>
                  <a:lnTo>
                    <a:pt x="1486" y="1335"/>
                  </a:lnTo>
                  <a:lnTo>
                    <a:pt x="1486" y="608"/>
                  </a:lnTo>
                  <a:cubicBezTo>
                    <a:pt x="1486" y="437"/>
                    <a:pt x="1626" y="296"/>
                    <a:pt x="1798" y="296"/>
                  </a:cubicBezTo>
                  <a:cubicBezTo>
                    <a:pt x="1880" y="296"/>
                    <a:pt x="1946" y="230"/>
                    <a:pt x="1946" y="149"/>
                  </a:cubicBezTo>
                  <a:cubicBezTo>
                    <a:pt x="1946" y="66"/>
                    <a:pt x="1880" y="1"/>
                    <a:pt x="179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7"/>
            <p:cNvSpPr/>
            <p:nvPr/>
          </p:nvSpPr>
          <p:spPr>
            <a:xfrm>
              <a:off x="3190514" y="4388674"/>
              <a:ext cx="33654" cy="54290"/>
            </a:xfrm>
            <a:custGeom>
              <a:avLst/>
              <a:gdLst/>
              <a:ahLst/>
              <a:cxnLst/>
              <a:rect l="l" t="t" r="r" b="b"/>
              <a:pathLst>
                <a:path w="1246" h="2010" extrusionOk="0">
                  <a:moveTo>
                    <a:pt x="625" y="1"/>
                  </a:moveTo>
                  <a:cubicBezTo>
                    <a:pt x="320" y="1"/>
                    <a:pt x="35" y="192"/>
                    <a:pt x="35" y="506"/>
                  </a:cubicBezTo>
                  <a:cubicBezTo>
                    <a:pt x="35" y="654"/>
                    <a:pt x="103" y="698"/>
                    <a:pt x="197" y="698"/>
                  </a:cubicBezTo>
                  <a:cubicBezTo>
                    <a:pt x="315" y="698"/>
                    <a:pt x="384" y="632"/>
                    <a:pt x="384" y="566"/>
                  </a:cubicBezTo>
                  <a:cubicBezTo>
                    <a:pt x="384" y="397"/>
                    <a:pt x="492" y="326"/>
                    <a:pt x="629" y="326"/>
                  </a:cubicBezTo>
                  <a:cubicBezTo>
                    <a:pt x="810" y="326"/>
                    <a:pt x="883" y="458"/>
                    <a:pt x="883" y="570"/>
                  </a:cubicBezTo>
                  <a:cubicBezTo>
                    <a:pt x="883" y="958"/>
                    <a:pt x="1" y="1191"/>
                    <a:pt x="1" y="1630"/>
                  </a:cubicBezTo>
                  <a:lnTo>
                    <a:pt x="1" y="1898"/>
                  </a:lnTo>
                  <a:cubicBezTo>
                    <a:pt x="1" y="1965"/>
                    <a:pt x="94" y="2010"/>
                    <a:pt x="156" y="2010"/>
                  </a:cubicBezTo>
                  <a:lnTo>
                    <a:pt x="1132" y="2010"/>
                  </a:lnTo>
                  <a:cubicBezTo>
                    <a:pt x="1193" y="2010"/>
                    <a:pt x="1246" y="1932"/>
                    <a:pt x="1246" y="1851"/>
                  </a:cubicBezTo>
                  <a:cubicBezTo>
                    <a:pt x="1243" y="1766"/>
                    <a:pt x="1193" y="1692"/>
                    <a:pt x="1132" y="1692"/>
                  </a:cubicBezTo>
                  <a:lnTo>
                    <a:pt x="370" y="1692"/>
                  </a:lnTo>
                  <a:lnTo>
                    <a:pt x="370" y="1627"/>
                  </a:lnTo>
                  <a:cubicBezTo>
                    <a:pt x="370" y="1341"/>
                    <a:pt x="1240" y="1148"/>
                    <a:pt x="1240" y="556"/>
                  </a:cubicBezTo>
                  <a:cubicBezTo>
                    <a:pt x="1240" y="209"/>
                    <a:pt x="944" y="1"/>
                    <a:pt x="62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7" name="Google Shape;1617;p27"/>
          <p:cNvCxnSpPr>
            <a:stCxn id="1566" idx="2"/>
            <a:endCxn id="1561" idx="0"/>
          </p:cNvCxnSpPr>
          <p:nvPr/>
        </p:nvCxnSpPr>
        <p:spPr>
          <a:xfrm flipH="1">
            <a:off x="1501125" y="3743988"/>
            <a:ext cx="300" cy="324300"/>
          </a:xfrm>
          <a:prstGeom prst="straightConnector1">
            <a:avLst/>
          </a:prstGeom>
          <a:noFill/>
          <a:ln w="9525" cap="rnd" cmpd="sng">
            <a:solidFill>
              <a:srgbClr val="8BC5A7"/>
            </a:solidFill>
            <a:prstDash val="solid"/>
            <a:round/>
            <a:headEnd type="none" w="med" len="med"/>
            <a:tailEnd type="none" w="med" len="med"/>
          </a:ln>
        </p:spPr>
      </p:cxnSp>
      <p:cxnSp>
        <p:nvCxnSpPr>
          <p:cNvPr id="1618" name="Google Shape;1618;p27"/>
          <p:cNvCxnSpPr>
            <a:stCxn id="1568" idx="2"/>
            <a:endCxn id="1562" idx="0"/>
          </p:cNvCxnSpPr>
          <p:nvPr/>
        </p:nvCxnSpPr>
        <p:spPr>
          <a:xfrm>
            <a:off x="3557008" y="3743988"/>
            <a:ext cx="0" cy="324300"/>
          </a:xfrm>
          <a:prstGeom prst="straightConnector1">
            <a:avLst/>
          </a:prstGeom>
          <a:noFill/>
          <a:ln w="9525" cap="rnd" cmpd="sng">
            <a:solidFill>
              <a:srgbClr val="8BC5A7"/>
            </a:solidFill>
            <a:prstDash val="solid"/>
            <a:round/>
            <a:headEnd type="none" w="med" len="med"/>
            <a:tailEnd type="none" w="med" len="med"/>
          </a:ln>
        </p:spPr>
      </p:cxnSp>
      <p:cxnSp>
        <p:nvCxnSpPr>
          <p:cNvPr id="1619" name="Google Shape;1619;p27"/>
          <p:cNvCxnSpPr>
            <a:stCxn id="1570" idx="2"/>
            <a:endCxn id="1563" idx="0"/>
          </p:cNvCxnSpPr>
          <p:nvPr/>
        </p:nvCxnSpPr>
        <p:spPr>
          <a:xfrm>
            <a:off x="5612591" y="3743988"/>
            <a:ext cx="300" cy="324300"/>
          </a:xfrm>
          <a:prstGeom prst="straightConnector1">
            <a:avLst/>
          </a:prstGeom>
          <a:noFill/>
          <a:ln w="9525" cap="rnd" cmpd="sng">
            <a:solidFill>
              <a:srgbClr val="8BC5A7"/>
            </a:solidFill>
            <a:prstDash val="solid"/>
            <a:round/>
            <a:headEnd type="none" w="med" len="med"/>
            <a:tailEnd type="none" w="med" len="med"/>
          </a:ln>
        </p:spPr>
      </p:cxnSp>
      <p:cxnSp>
        <p:nvCxnSpPr>
          <p:cNvPr id="1620" name="Google Shape;1620;p27"/>
          <p:cNvCxnSpPr>
            <a:stCxn id="1572" idx="2"/>
            <a:endCxn id="1564" idx="0"/>
          </p:cNvCxnSpPr>
          <p:nvPr/>
        </p:nvCxnSpPr>
        <p:spPr>
          <a:xfrm>
            <a:off x="7668173" y="3743988"/>
            <a:ext cx="600" cy="324300"/>
          </a:xfrm>
          <a:prstGeom prst="straightConnector1">
            <a:avLst/>
          </a:prstGeom>
          <a:noFill/>
          <a:ln w="9525" cap="rnd" cmpd="sng">
            <a:solidFill>
              <a:srgbClr val="8BC5A7"/>
            </a:solidFill>
            <a:prstDash val="solid"/>
            <a:round/>
            <a:headEnd type="none" w="med" len="med"/>
            <a:tailEnd type="none" w="med" len="med"/>
          </a:ln>
        </p:spPr>
      </p:cxnSp>
      <p:grpSp>
        <p:nvGrpSpPr>
          <p:cNvPr id="1621" name="Google Shape;1621;p27"/>
          <p:cNvGrpSpPr/>
          <p:nvPr/>
        </p:nvGrpSpPr>
        <p:grpSpPr>
          <a:xfrm>
            <a:off x="457200" y="1284413"/>
            <a:ext cx="8135407" cy="3343614"/>
            <a:chOff x="509025" y="1060113"/>
            <a:chExt cx="8135407" cy="3343614"/>
          </a:xfrm>
        </p:grpSpPr>
        <p:sp>
          <p:nvSpPr>
            <p:cNvPr id="1622" name="Google Shape;1622;p27"/>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7"/>
            <p:cNvSpPr/>
            <p:nvPr/>
          </p:nvSpPr>
          <p:spPr>
            <a:xfrm>
              <a:off x="2700371" y="3733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7"/>
            <p:cNvSpPr/>
            <p:nvPr/>
          </p:nvSpPr>
          <p:spPr>
            <a:xfrm>
              <a:off x="2170675" y="42439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7"/>
            <p:cNvSpPr/>
            <p:nvPr/>
          </p:nvSpPr>
          <p:spPr>
            <a:xfrm>
              <a:off x="2495163" y="14567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7"/>
            <p:cNvSpPr/>
            <p:nvPr/>
          </p:nvSpPr>
          <p:spPr>
            <a:xfrm>
              <a:off x="4755971" y="39244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7"/>
            <p:cNvSpPr/>
            <p:nvPr/>
          </p:nvSpPr>
          <p:spPr>
            <a:xfrm>
              <a:off x="513955" y="106011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7"/>
            <p:cNvSpPr/>
            <p:nvPr/>
          </p:nvSpPr>
          <p:spPr>
            <a:xfrm>
              <a:off x="6598105" y="3559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7"/>
            <p:cNvSpPr/>
            <p:nvPr/>
          </p:nvSpPr>
          <p:spPr>
            <a:xfrm>
              <a:off x="6593175" y="12999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7"/>
            <p:cNvSpPr/>
            <p:nvPr/>
          </p:nvSpPr>
          <p:spPr>
            <a:xfrm>
              <a:off x="8482721" y="1508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7"/>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27"/>
          <p:cNvGrpSpPr/>
          <p:nvPr/>
        </p:nvGrpSpPr>
        <p:grpSpPr>
          <a:xfrm>
            <a:off x="4186337" y="1739475"/>
            <a:ext cx="677125" cy="426908"/>
            <a:chOff x="6826125" y="2280575"/>
            <a:chExt cx="677125" cy="426908"/>
          </a:xfrm>
        </p:grpSpPr>
        <p:sp>
          <p:nvSpPr>
            <p:cNvPr id="1633" name="Google Shape;1633;p27"/>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7"/>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7"/>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7"/>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7"/>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7"/>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7"/>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7"/>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7"/>
          <p:cNvGrpSpPr/>
          <p:nvPr/>
        </p:nvGrpSpPr>
        <p:grpSpPr>
          <a:xfrm>
            <a:off x="6908925" y="4473650"/>
            <a:ext cx="338496" cy="262948"/>
            <a:chOff x="7978975" y="2229150"/>
            <a:chExt cx="338496" cy="262948"/>
          </a:xfrm>
        </p:grpSpPr>
        <p:sp>
          <p:nvSpPr>
            <p:cNvPr id="1642" name="Google Shape;1642;p27"/>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7"/>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7"/>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7"/>
          <p:cNvGrpSpPr/>
          <p:nvPr/>
        </p:nvGrpSpPr>
        <p:grpSpPr>
          <a:xfrm>
            <a:off x="2250180" y="3608550"/>
            <a:ext cx="278628" cy="413707"/>
            <a:chOff x="7711080" y="1325775"/>
            <a:chExt cx="278628" cy="413707"/>
          </a:xfrm>
        </p:grpSpPr>
        <p:sp>
          <p:nvSpPr>
            <p:cNvPr id="1651" name="Google Shape;1651;p27"/>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cxnSp>
        <p:nvCxnSpPr>
          <p:cNvPr id="1664" name="Google Shape;1664;p28"/>
          <p:cNvCxnSpPr>
            <a:stCxn id="1665" idx="0"/>
            <a:endCxn id="1666" idx="3"/>
          </p:cNvCxnSpPr>
          <p:nvPr/>
        </p:nvCxnSpPr>
        <p:spPr>
          <a:xfrm rot="5400000" flipH="1">
            <a:off x="7601250" y="1943700"/>
            <a:ext cx="834000" cy="672900"/>
          </a:xfrm>
          <a:prstGeom prst="bentConnector2">
            <a:avLst/>
          </a:prstGeom>
          <a:noFill/>
          <a:ln w="9525" cap="flat" cmpd="sng">
            <a:solidFill>
              <a:schemeClr val="accent2"/>
            </a:solidFill>
            <a:prstDash val="solid"/>
            <a:round/>
            <a:headEnd type="none" w="med" len="med"/>
            <a:tailEnd type="none" w="med" len="med"/>
          </a:ln>
        </p:spPr>
      </p:cxnSp>
      <p:cxnSp>
        <p:nvCxnSpPr>
          <p:cNvPr id="1667" name="Google Shape;1667;p28"/>
          <p:cNvCxnSpPr>
            <a:stCxn id="1665" idx="2"/>
            <a:endCxn id="1668" idx="3"/>
          </p:cNvCxnSpPr>
          <p:nvPr/>
        </p:nvCxnSpPr>
        <p:spPr>
          <a:xfrm rot="5400000">
            <a:off x="7591650" y="3469500"/>
            <a:ext cx="853200" cy="672900"/>
          </a:xfrm>
          <a:prstGeom prst="bentConnector2">
            <a:avLst/>
          </a:prstGeom>
          <a:noFill/>
          <a:ln w="9525" cap="flat" cmpd="sng">
            <a:solidFill>
              <a:schemeClr val="accent2"/>
            </a:solidFill>
            <a:prstDash val="solid"/>
            <a:round/>
            <a:headEnd type="none" w="med" len="med"/>
            <a:tailEnd type="none" w="med" len="med"/>
          </a:ln>
        </p:spPr>
      </p:cxnSp>
      <p:cxnSp>
        <p:nvCxnSpPr>
          <p:cNvPr id="1669" name="Google Shape;1669;p28"/>
          <p:cNvCxnSpPr>
            <a:stCxn id="1670" idx="3"/>
            <a:endCxn id="1665" idx="1"/>
          </p:cNvCxnSpPr>
          <p:nvPr/>
        </p:nvCxnSpPr>
        <p:spPr>
          <a:xfrm>
            <a:off x="7681712" y="3038250"/>
            <a:ext cx="331800" cy="0"/>
          </a:xfrm>
          <a:prstGeom prst="straightConnector1">
            <a:avLst/>
          </a:prstGeom>
          <a:noFill/>
          <a:ln w="9525" cap="flat" cmpd="sng">
            <a:solidFill>
              <a:schemeClr val="accent2"/>
            </a:solidFill>
            <a:prstDash val="solid"/>
            <a:round/>
            <a:headEnd type="none" w="med" len="med"/>
            <a:tailEnd type="none" w="med" len="med"/>
          </a:ln>
        </p:spPr>
      </p:cxnSp>
      <p:sp>
        <p:nvSpPr>
          <p:cNvPr id="1671" name="Google Shape;1671;p28"/>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LUXURY CINEMA THEATER</a:t>
            </a:r>
            <a:r>
              <a:rPr lang="en">
                <a:solidFill>
                  <a:schemeClr val="accent6"/>
                </a:solidFill>
              </a:rPr>
              <a:t> INFOGRAPHICS</a:t>
            </a:r>
            <a:endParaRPr/>
          </a:p>
        </p:txBody>
      </p:sp>
      <p:sp>
        <p:nvSpPr>
          <p:cNvPr id="1672" name="Google Shape;1672;p28"/>
          <p:cNvSpPr/>
          <p:nvPr/>
        </p:nvSpPr>
        <p:spPr>
          <a:xfrm>
            <a:off x="2654025" y="1376600"/>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3" name="Google Shape;1673;p28"/>
          <p:cNvGrpSpPr/>
          <p:nvPr/>
        </p:nvGrpSpPr>
        <p:grpSpPr>
          <a:xfrm>
            <a:off x="2654025" y="1348025"/>
            <a:ext cx="1676401" cy="1019305"/>
            <a:chOff x="2654025" y="1348025"/>
            <a:chExt cx="1676401" cy="1019305"/>
          </a:xfrm>
        </p:grpSpPr>
        <p:sp>
          <p:nvSpPr>
            <p:cNvPr id="1674" name="Google Shape;1674;p28"/>
            <p:cNvSpPr txBox="1"/>
            <p:nvPr/>
          </p:nvSpPr>
          <p:spPr>
            <a:xfrm>
              <a:off x="2654026" y="1348025"/>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1675" name="Google Shape;1675;p28"/>
            <p:cNvSpPr txBox="1"/>
            <p:nvPr/>
          </p:nvSpPr>
          <p:spPr>
            <a:xfrm>
              <a:off x="2654025" y="1785930"/>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has a beautiful name</a:t>
              </a:r>
              <a:endParaRPr b="1">
                <a:solidFill>
                  <a:srgbClr val="F7E7C6"/>
                </a:solidFill>
                <a:latin typeface="Kumbh Sans"/>
                <a:ea typeface="Kumbh Sans"/>
                <a:cs typeface="Kumbh Sans"/>
                <a:sym typeface="Kumbh Sans"/>
              </a:endParaRPr>
            </a:p>
          </p:txBody>
        </p:sp>
      </p:grpSp>
      <p:cxnSp>
        <p:nvCxnSpPr>
          <p:cNvPr id="1676" name="Google Shape;1676;p28"/>
          <p:cNvCxnSpPr/>
          <p:nvPr/>
        </p:nvCxnSpPr>
        <p:spPr>
          <a:xfrm>
            <a:off x="3299776" y="1785891"/>
            <a:ext cx="384900" cy="0"/>
          </a:xfrm>
          <a:prstGeom prst="straightConnector1">
            <a:avLst/>
          </a:prstGeom>
          <a:noFill/>
          <a:ln w="9525" cap="rnd" cmpd="sng">
            <a:solidFill>
              <a:srgbClr val="8BC5A7"/>
            </a:solidFill>
            <a:prstDash val="solid"/>
            <a:round/>
            <a:headEnd type="none" w="med" len="med"/>
            <a:tailEnd type="none" w="med" len="med"/>
          </a:ln>
        </p:spPr>
      </p:cxnSp>
      <p:sp>
        <p:nvSpPr>
          <p:cNvPr id="1677" name="Google Shape;1677;p28"/>
          <p:cNvSpPr/>
          <p:nvPr/>
        </p:nvSpPr>
        <p:spPr>
          <a:xfrm>
            <a:off x="2654025" y="3745875"/>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28"/>
          <p:cNvGrpSpPr/>
          <p:nvPr/>
        </p:nvGrpSpPr>
        <p:grpSpPr>
          <a:xfrm>
            <a:off x="2654025" y="3717300"/>
            <a:ext cx="1676401" cy="1019305"/>
            <a:chOff x="2654025" y="3717300"/>
            <a:chExt cx="1676401" cy="1019305"/>
          </a:xfrm>
        </p:grpSpPr>
        <p:sp>
          <p:nvSpPr>
            <p:cNvPr id="1679" name="Google Shape;1679;p28"/>
            <p:cNvSpPr txBox="1"/>
            <p:nvPr/>
          </p:nvSpPr>
          <p:spPr>
            <a:xfrm>
              <a:off x="2654026" y="37173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1680" name="Google Shape;1680;p28"/>
            <p:cNvSpPr txBox="1"/>
            <p:nvPr/>
          </p:nvSpPr>
          <p:spPr>
            <a:xfrm>
              <a:off x="2654025" y="41552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It’s the biggest planet of them all</a:t>
              </a:r>
              <a:endParaRPr b="1">
                <a:solidFill>
                  <a:srgbClr val="F7E7C6"/>
                </a:solidFill>
                <a:latin typeface="Kumbh Sans"/>
                <a:ea typeface="Kumbh Sans"/>
                <a:cs typeface="Kumbh Sans"/>
                <a:sym typeface="Kumbh Sans"/>
              </a:endParaRPr>
            </a:p>
          </p:txBody>
        </p:sp>
      </p:grpSp>
      <p:cxnSp>
        <p:nvCxnSpPr>
          <p:cNvPr id="1681" name="Google Shape;1681;p28"/>
          <p:cNvCxnSpPr/>
          <p:nvPr/>
        </p:nvCxnSpPr>
        <p:spPr>
          <a:xfrm>
            <a:off x="3299776" y="4155166"/>
            <a:ext cx="384900" cy="0"/>
          </a:xfrm>
          <a:prstGeom prst="straightConnector1">
            <a:avLst/>
          </a:prstGeom>
          <a:noFill/>
          <a:ln w="9525" cap="rnd" cmpd="sng">
            <a:solidFill>
              <a:srgbClr val="8BC5A7"/>
            </a:solidFill>
            <a:prstDash val="solid"/>
            <a:round/>
            <a:headEnd type="none" w="med" len="med"/>
            <a:tailEnd type="none" w="med" len="med"/>
          </a:ln>
        </p:spPr>
      </p:cxnSp>
      <p:sp>
        <p:nvSpPr>
          <p:cNvPr id="1682" name="Google Shape;1682;p28"/>
          <p:cNvSpPr/>
          <p:nvPr/>
        </p:nvSpPr>
        <p:spPr>
          <a:xfrm>
            <a:off x="2654025" y="2551725"/>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3" name="Google Shape;1683;p28"/>
          <p:cNvGrpSpPr/>
          <p:nvPr/>
        </p:nvGrpSpPr>
        <p:grpSpPr>
          <a:xfrm>
            <a:off x="2654025" y="2523150"/>
            <a:ext cx="1676401" cy="1019305"/>
            <a:chOff x="2654025" y="2523150"/>
            <a:chExt cx="1676401" cy="1019305"/>
          </a:xfrm>
        </p:grpSpPr>
        <p:sp>
          <p:nvSpPr>
            <p:cNvPr id="1684" name="Google Shape;1684;p28"/>
            <p:cNvSpPr txBox="1"/>
            <p:nvPr/>
          </p:nvSpPr>
          <p:spPr>
            <a:xfrm>
              <a:off x="2654026" y="252315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1685" name="Google Shape;1685;p28"/>
            <p:cNvSpPr txBox="1"/>
            <p:nvPr/>
          </p:nvSpPr>
          <p:spPr>
            <a:xfrm>
              <a:off x="2654025" y="296105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Saturn is a gas giant with rings</a:t>
              </a:r>
              <a:endParaRPr b="1">
                <a:solidFill>
                  <a:srgbClr val="F7E7C6"/>
                </a:solidFill>
                <a:latin typeface="Kumbh Sans"/>
                <a:ea typeface="Kumbh Sans"/>
                <a:cs typeface="Kumbh Sans"/>
                <a:sym typeface="Kumbh Sans"/>
              </a:endParaRPr>
            </a:p>
          </p:txBody>
        </p:sp>
      </p:grpSp>
      <p:cxnSp>
        <p:nvCxnSpPr>
          <p:cNvPr id="1686" name="Google Shape;1686;p28"/>
          <p:cNvCxnSpPr/>
          <p:nvPr/>
        </p:nvCxnSpPr>
        <p:spPr>
          <a:xfrm>
            <a:off x="3299776" y="2961016"/>
            <a:ext cx="384900" cy="0"/>
          </a:xfrm>
          <a:prstGeom prst="straightConnector1">
            <a:avLst/>
          </a:prstGeom>
          <a:noFill/>
          <a:ln w="9525" cap="rnd" cmpd="sng">
            <a:solidFill>
              <a:srgbClr val="8BC5A7"/>
            </a:solidFill>
            <a:prstDash val="solid"/>
            <a:round/>
            <a:headEnd type="none" w="med" len="med"/>
            <a:tailEnd type="none" w="med" len="med"/>
          </a:ln>
        </p:spPr>
      </p:cxnSp>
      <p:sp>
        <p:nvSpPr>
          <p:cNvPr id="1687" name="Google Shape;1687;p28"/>
          <p:cNvSpPr/>
          <p:nvPr/>
        </p:nvSpPr>
        <p:spPr>
          <a:xfrm>
            <a:off x="4832625" y="1376600"/>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28"/>
          <p:cNvGrpSpPr/>
          <p:nvPr/>
        </p:nvGrpSpPr>
        <p:grpSpPr>
          <a:xfrm>
            <a:off x="4832625" y="1348025"/>
            <a:ext cx="1676401" cy="1019305"/>
            <a:chOff x="4832625" y="1348025"/>
            <a:chExt cx="1676401" cy="1019305"/>
          </a:xfrm>
        </p:grpSpPr>
        <p:sp>
          <p:nvSpPr>
            <p:cNvPr id="1689" name="Google Shape;1689;p28"/>
            <p:cNvSpPr txBox="1"/>
            <p:nvPr/>
          </p:nvSpPr>
          <p:spPr>
            <a:xfrm>
              <a:off x="4832626" y="1348025"/>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690" name="Google Shape;1690;p28"/>
            <p:cNvSpPr txBox="1"/>
            <p:nvPr/>
          </p:nvSpPr>
          <p:spPr>
            <a:xfrm>
              <a:off x="4832625" y="1785930"/>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cold</a:t>
              </a:r>
              <a:endParaRPr b="1">
                <a:solidFill>
                  <a:srgbClr val="F7E7C6"/>
                </a:solidFill>
                <a:latin typeface="Kumbh Sans"/>
                <a:ea typeface="Kumbh Sans"/>
                <a:cs typeface="Kumbh Sans"/>
                <a:sym typeface="Kumbh Sans"/>
              </a:endParaRPr>
            </a:p>
          </p:txBody>
        </p:sp>
      </p:grpSp>
      <p:cxnSp>
        <p:nvCxnSpPr>
          <p:cNvPr id="1691" name="Google Shape;1691;p28"/>
          <p:cNvCxnSpPr/>
          <p:nvPr/>
        </p:nvCxnSpPr>
        <p:spPr>
          <a:xfrm>
            <a:off x="5478376" y="1785891"/>
            <a:ext cx="384900" cy="0"/>
          </a:xfrm>
          <a:prstGeom prst="straightConnector1">
            <a:avLst/>
          </a:prstGeom>
          <a:noFill/>
          <a:ln w="9525" cap="rnd" cmpd="sng">
            <a:solidFill>
              <a:srgbClr val="8BC5A7"/>
            </a:solidFill>
            <a:prstDash val="solid"/>
            <a:round/>
            <a:headEnd type="none" w="med" len="med"/>
            <a:tailEnd type="none" w="med" len="med"/>
          </a:ln>
        </p:spPr>
      </p:cxnSp>
      <p:sp>
        <p:nvSpPr>
          <p:cNvPr id="1692" name="Google Shape;1692;p28"/>
          <p:cNvSpPr/>
          <p:nvPr/>
        </p:nvSpPr>
        <p:spPr>
          <a:xfrm>
            <a:off x="4832625" y="3745875"/>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28"/>
          <p:cNvGrpSpPr/>
          <p:nvPr/>
        </p:nvGrpSpPr>
        <p:grpSpPr>
          <a:xfrm>
            <a:off x="4832625" y="3717300"/>
            <a:ext cx="1676401" cy="1019305"/>
            <a:chOff x="4832625" y="3717300"/>
            <a:chExt cx="1676401" cy="1019305"/>
          </a:xfrm>
        </p:grpSpPr>
        <p:sp>
          <p:nvSpPr>
            <p:cNvPr id="1694" name="Google Shape;1694;p28"/>
            <p:cNvSpPr txBox="1"/>
            <p:nvPr/>
          </p:nvSpPr>
          <p:spPr>
            <a:xfrm>
              <a:off x="4832626" y="37173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F7E7C6"/>
                </a:solidFill>
                <a:latin typeface="Yeseva One"/>
                <a:ea typeface="Yeseva One"/>
                <a:cs typeface="Yeseva One"/>
                <a:sym typeface="Yeseva One"/>
              </a:endParaRPr>
            </a:p>
          </p:txBody>
        </p:sp>
        <p:sp>
          <p:nvSpPr>
            <p:cNvPr id="1695" name="Google Shape;1695;p28"/>
            <p:cNvSpPr txBox="1"/>
            <p:nvPr/>
          </p:nvSpPr>
          <p:spPr>
            <a:xfrm>
              <a:off x="4832625" y="41552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far away from Earth</a:t>
              </a:r>
              <a:endParaRPr b="1">
                <a:solidFill>
                  <a:srgbClr val="F7E7C6"/>
                </a:solidFill>
                <a:latin typeface="Kumbh Sans"/>
                <a:ea typeface="Kumbh Sans"/>
                <a:cs typeface="Kumbh Sans"/>
                <a:sym typeface="Kumbh Sans"/>
              </a:endParaRPr>
            </a:p>
          </p:txBody>
        </p:sp>
      </p:grpSp>
      <p:cxnSp>
        <p:nvCxnSpPr>
          <p:cNvPr id="1696" name="Google Shape;1696;p28"/>
          <p:cNvCxnSpPr/>
          <p:nvPr/>
        </p:nvCxnSpPr>
        <p:spPr>
          <a:xfrm>
            <a:off x="5478376" y="4155166"/>
            <a:ext cx="384900" cy="0"/>
          </a:xfrm>
          <a:prstGeom prst="straightConnector1">
            <a:avLst/>
          </a:prstGeom>
          <a:noFill/>
          <a:ln w="9525" cap="rnd" cmpd="sng">
            <a:solidFill>
              <a:srgbClr val="8BC5A7"/>
            </a:solidFill>
            <a:prstDash val="solid"/>
            <a:round/>
            <a:headEnd type="none" w="med" len="med"/>
            <a:tailEnd type="none" w="med" len="med"/>
          </a:ln>
        </p:spPr>
      </p:cxnSp>
      <p:sp>
        <p:nvSpPr>
          <p:cNvPr id="1697" name="Google Shape;1697;p28"/>
          <p:cNvSpPr/>
          <p:nvPr/>
        </p:nvSpPr>
        <p:spPr>
          <a:xfrm>
            <a:off x="4832625" y="2551725"/>
            <a:ext cx="1676400" cy="971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28"/>
          <p:cNvGrpSpPr/>
          <p:nvPr/>
        </p:nvGrpSpPr>
        <p:grpSpPr>
          <a:xfrm>
            <a:off x="4832625" y="2523150"/>
            <a:ext cx="1676401" cy="1019305"/>
            <a:chOff x="4832625" y="2523150"/>
            <a:chExt cx="1676401" cy="1019305"/>
          </a:xfrm>
        </p:grpSpPr>
        <p:sp>
          <p:nvSpPr>
            <p:cNvPr id="1699" name="Google Shape;1699;p28"/>
            <p:cNvSpPr txBox="1"/>
            <p:nvPr/>
          </p:nvSpPr>
          <p:spPr>
            <a:xfrm>
              <a:off x="4832626" y="252315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700" name="Google Shape;1700;p28"/>
            <p:cNvSpPr txBox="1"/>
            <p:nvPr/>
          </p:nvSpPr>
          <p:spPr>
            <a:xfrm>
              <a:off x="4832625" y="296105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a:t>
              </a:r>
              <a:endParaRPr b="1">
                <a:solidFill>
                  <a:srgbClr val="F7E7C6"/>
                </a:solidFill>
                <a:latin typeface="Kumbh Sans"/>
                <a:ea typeface="Kumbh Sans"/>
                <a:cs typeface="Kumbh Sans"/>
                <a:sym typeface="Kumbh Sans"/>
              </a:endParaRPr>
            </a:p>
          </p:txBody>
        </p:sp>
      </p:grpSp>
      <p:cxnSp>
        <p:nvCxnSpPr>
          <p:cNvPr id="1701" name="Google Shape;1701;p28"/>
          <p:cNvCxnSpPr/>
          <p:nvPr/>
        </p:nvCxnSpPr>
        <p:spPr>
          <a:xfrm>
            <a:off x="5478376" y="2961016"/>
            <a:ext cx="384900" cy="0"/>
          </a:xfrm>
          <a:prstGeom prst="straightConnector1">
            <a:avLst/>
          </a:prstGeom>
          <a:noFill/>
          <a:ln w="9525" cap="rnd" cmpd="sng">
            <a:solidFill>
              <a:srgbClr val="8BC5A7"/>
            </a:solidFill>
            <a:prstDash val="solid"/>
            <a:round/>
            <a:headEnd type="none" w="med" len="med"/>
            <a:tailEnd type="none" w="med" len="med"/>
          </a:ln>
        </p:spPr>
      </p:cxnSp>
      <p:cxnSp>
        <p:nvCxnSpPr>
          <p:cNvPr id="1702" name="Google Shape;1702;p28"/>
          <p:cNvCxnSpPr/>
          <p:nvPr/>
        </p:nvCxnSpPr>
        <p:spPr>
          <a:xfrm>
            <a:off x="4581525" y="1351575"/>
            <a:ext cx="0" cy="3372000"/>
          </a:xfrm>
          <a:prstGeom prst="straightConnector1">
            <a:avLst/>
          </a:prstGeom>
          <a:noFill/>
          <a:ln w="9525" cap="flat" cmpd="sng">
            <a:solidFill>
              <a:schemeClr val="accent2"/>
            </a:solidFill>
            <a:prstDash val="solid"/>
            <a:round/>
            <a:headEnd type="none" w="med" len="med"/>
            <a:tailEnd type="none" w="med" len="med"/>
          </a:ln>
        </p:spPr>
      </p:cxnSp>
      <p:sp>
        <p:nvSpPr>
          <p:cNvPr id="1703" name="Google Shape;1703;p28"/>
          <p:cNvSpPr/>
          <p:nvPr/>
        </p:nvSpPr>
        <p:spPr>
          <a:xfrm flipH="1">
            <a:off x="1481338" y="1486023"/>
            <a:ext cx="748800" cy="748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8"/>
          <p:cNvSpPr/>
          <p:nvPr/>
        </p:nvSpPr>
        <p:spPr>
          <a:xfrm>
            <a:off x="1479975" y="1487368"/>
            <a:ext cx="751500" cy="751500"/>
          </a:xfrm>
          <a:prstGeom prst="arc">
            <a:avLst>
              <a:gd name="adj1" fmla="val 16200000"/>
              <a:gd name="adj2" fmla="val 1268090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8"/>
          <p:cNvSpPr/>
          <p:nvPr/>
        </p:nvSpPr>
        <p:spPr>
          <a:xfrm>
            <a:off x="457200" y="26971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706" name="Google Shape;1706;p28"/>
          <p:cNvGrpSpPr/>
          <p:nvPr/>
        </p:nvGrpSpPr>
        <p:grpSpPr>
          <a:xfrm>
            <a:off x="638022" y="2900675"/>
            <a:ext cx="320870" cy="275133"/>
            <a:chOff x="1713373" y="4017021"/>
            <a:chExt cx="269074" cy="230719"/>
          </a:xfrm>
        </p:grpSpPr>
        <p:sp>
          <p:nvSpPr>
            <p:cNvPr id="1707" name="Google Shape;1707;p28"/>
            <p:cNvSpPr/>
            <p:nvPr/>
          </p:nvSpPr>
          <p:spPr>
            <a:xfrm>
              <a:off x="1713373" y="4017021"/>
              <a:ext cx="269074" cy="230719"/>
            </a:xfrm>
            <a:custGeom>
              <a:avLst/>
              <a:gdLst/>
              <a:ahLst/>
              <a:cxnLst/>
              <a:rect l="l" t="t" r="r" b="b"/>
              <a:pathLst>
                <a:path w="9962" h="8542" extrusionOk="0">
                  <a:moveTo>
                    <a:pt x="6144" y="296"/>
                  </a:moveTo>
                  <a:cubicBezTo>
                    <a:pt x="6230" y="296"/>
                    <a:pt x="6330" y="306"/>
                    <a:pt x="6439" y="337"/>
                  </a:cubicBezTo>
                  <a:cubicBezTo>
                    <a:pt x="6525" y="360"/>
                    <a:pt x="6607" y="397"/>
                    <a:pt x="6690" y="444"/>
                  </a:cubicBezTo>
                  <a:cubicBezTo>
                    <a:pt x="6774" y="492"/>
                    <a:pt x="6852" y="553"/>
                    <a:pt x="6922" y="623"/>
                  </a:cubicBezTo>
                  <a:cubicBezTo>
                    <a:pt x="6996" y="701"/>
                    <a:pt x="7059" y="783"/>
                    <a:pt x="7105" y="872"/>
                  </a:cubicBezTo>
                  <a:cubicBezTo>
                    <a:pt x="7109" y="877"/>
                    <a:pt x="7112" y="881"/>
                    <a:pt x="7113" y="887"/>
                  </a:cubicBezTo>
                  <a:cubicBezTo>
                    <a:pt x="7118" y="892"/>
                    <a:pt x="7119" y="898"/>
                    <a:pt x="7124" y="906"/>
                  </a:cubicBezTo>
                  <a:lnTo>
                    <a:pt x="7143" y="950"/>
                  </a:lnTo>
                  <a:lnTo>
                    <a:pt x="7165" y="1000"/>
                  </a:lnTo>
                  <a:lnTo>
                    <a:pt x="7663" y="2307"/>
                  </a:lnTo>
                  <a:cubicBezTo>
                    <a:pt x="8120" y="3507"/>
                    <a:pt x="8530" y="4593"/>
                    <a:pt x="8691" y="5028"/>
                  </a:cubicBezTo>
                  <a:lnTo>
                    <a:pt x="8145" y="5028"/>
                  </a:lnTo>
                  <a:cubicBezTo>
                    <a:pt x="8053" y="4710"/>
                    <a:pt x="7765" y="3720"/>
                    <a:pt x="7347" y="2421"/>
                  </a:cubicBezTo>
                  <a:lnTo>
                    <a:pt x="6926" y="1116"/>
                  </a:lnTo>
                  <a:cubicBezTo>
                    <a:pt x="6925" y="1113"/>
                    <a:pt x="6925" y="1108"/>
                    <a:pt x="6923" y="1102"/>
                  </a:cubicBezTo>
                  <a:lnTo>
                    <a:pt x="6906" y="1052"/>
                  </a:lnTo>
                  <a:cubicBezTo>
                    <a:pt x="6903" y="1048"/>
                    <a:pt x="6903" y="1046"/>
                    <a:pt x="6902" y="1045"/>
                  </a:cubicBezTo>
                  <a:lnTo>
                    <a:pt x="6900" y="1040"/>
                  </a:lnTo>
                  <a:lnTo>
                    <a:pt x="6894" y="1029"/>
                  </a:lnTo>
                  <a:cubicBezTo>
                    <a:pt x="6891" y="1020"/>
                    <a:pt x="6886" y="1009"/>
                    <a:pt x="6883" y="1001"/>
                  </a:cubicBezTo>
                  <a:lnTo>
                    <a:pt x="6880" y="998"/>
                  </a:lnTo>
                  <a:cubicBezTo>
                    <a:pt x="6880" y="998"/>
                    <a:pt x="6880" y="996"/>
                    <a:pt x="6878" y="996"/>
                  </a:cubicBezTo>
                  <a:cubicBezTo>
                    <a:pt x="6847" y="926"/>
                    <a:pt x="6802" y="858"/>
                    <a:pt x="6746" y="794"/>
                  </a:cubicBezTo>
                  <a:lnTo>
                    <a:pt x="6744" y="791"/>
                  </a:lnTo>
                  <a:cubicBezTo>
                    <a:pt x="6691" y="733"/>
                    <a:pt x="6634" y="682"/>
                    <a:pt x="6568" y="642"/>
                  </a:cubicBezTo>
                  <a:cubicBezTo>
                    <a:pt x="6506" y="601"/>
                    <a:pt x="6441" y="570"/>
                    <a:pt x="6374" y="547"/>
                  </a:cubicBezTo>
                  <a:cubicBezTo>
                    <a:pt x="6284" y="517"/>
                    <a:pt x="6188" y="500"/>
                    <a:pt x="6094" y="500"/>
                  </a:cubicBezTo>
                  <a:cubicBezTo>
                    <a:pt x="6062" y="500"/>
                    <a:pt x="6029" y="502"/>
                    <a:pt x="5997" y="506"/>
                  </a:cubicBezTo>
                  <a:cubicBezTo>
                    <a:pt x="5946" y="511"/>
                    <a:pt x="5895" y="523"/>
                    <a:pt x="5842" y="539"/>
                  </a:cubicBezTo>
                  <a:cubicBezTo>
                    <a:pt x="5840" y="539"/>
                    <a:pt x="5837" y="539"/>
                    <a:pt x="5837" y="540"/>
                  </a:cubicBezTo>
                  <a:lnTo>
                    <a:pt x="5829" y="542"/>
                  </a:lnTo>
                  <a:cubicBezTo>
                    <a:pt x="5812" y="548"/>
                    <a:pt x="5793" y="556"/>
                    <a:pt x="5772" y="564"/>
                  </a:cubicBezTo>
                  <a:lnTo>
                    <a:pt x="5762" y="568"/>
                  </a:lnTo>
                  <a:cubicBezTo>
                    <a:pt x="5758" y="570"/>
                    <a:pt x="5754" y="570"/>
                    <a:pt x="5751" y="572"/>
                  </a:cubicBezTo>
                  <a:lnTo>
                    <a:pt x="5711" y="592"/>
                  </a:lnTo>
                  <a:cubicBezTo>
                    <a:pt x="5633" y="631"/>
                    <a:pt x="5572" y="666"/>
                    <a:pt x="5537" y="690"/>
                  </a:cubicBezTo>
                  <a:cubicBezTo>
                    <a:pt x="5498" y="716"/>
                    <a:pt x="5477" y="732"/>
                    <a:pt x="5476" y="733"/>
                  </a:cubicBezTo>
                  <a:cubicBezTo>
                    <a:pt x="5461" y="744"/>
                    <a:pt x="5444" y="749"/>
                    <a:pt x="5428" y="749"/>
                  </a:cubicBezTo>
                  <a:cubicBezTo>
                    <a:pt x="5404" y="749"/>
                    <a:pt x="5381" y="739"/>
                    <a:pt x="5365" y="719"/>
                  </a:cubicBezTo>
                  <a:cubicBezTo>
                    <a:pt x="5351" y="702"/>
                    <a:pt x="5345" y="682"/>
                    <a:pt x="5347" y="662"/>
                  </a:cubicBezTo>
                  <a:cubicBezTo>
                    <a:pt x="5350" y="640"/>
                    <a:pt x="5359" y="620"/>
                    <a:pt x="5376" y="607"/>
                  </a:cubicBezTo>
                  <a:lnTo>
                    <a:pt x="5381" y="603"/>
                  </a:lnTo>
                  <a:cubicBezTo>
                    <a:pt x="5381" y="603"/>
                    <a:pt x="5401" y="586"/>
                    <a:pt x="5440" y="556"/>
                  </a:cubicBezTo>
                  <a:cubicBezTo>
                    <a:pt x="5484" y="525"/>
                    <a:pt x="5546" y="483"/>
                    <a:pt x="5630" y="436"/>
                  </a:cubicBezTo>
                  <a:lnTo>
                    <a:pt x="5664" y="416"/>
                  </a:lnTo>
                  <a:lnTo>
                    <a:pt x="5700" y="399"/>
                  </a:lnTo>
                  <a:cubicBezTo>
                    <a:pt x="5700" y="399"/>
                    <a:pt x="5702" y="399"/>
                    <a:pt x="5702" y="397"/>
                  </a:cubicBezTo>
                  <a:cubicBezTo>
                    <a:pt x="5723" y="385"/>
                    <a:pt x="5748" y="375"/>
                    <a:pt x="5779" y="363"/>
                  </a:cubicBezTo>
                  <a:cubicBezTo>
                    <a:pt x="5842" y="340"/>
                    <a:pt x="5905" y="323"/>
                    <a:pt x="5968" y="312"/>
                  </a:cubicBezTo>
                  <a:cubicBezTo>
                    <a:pt x="6016" y="303"/>
                    <a:pt x="6075" y="296"/>
                    <a:pt x="6144" y="296"/>
                  </a:cubicBezTo>
                  <a:close/>
                  <a:moveTo>
                    <a:pt x="3848" y="1"/>
                  </a:moveTo>
                  <a:cubicBezTo>
                    <a:pt x="3723" y="1"/>
                    <a:pt x="3596" y="18"/>
                    <a:pt x="3474" y="52"/>
                  </a:cubicBezTo>
                  <a:cubicBezTo>
                    <a:pt x="3365" y="83"/>
                    <a:pt x="3258" y="128"/>
                    <a:pt x="3155" y="187"/>
                  </a:cubicBezTo>
                  <a:cubicBezTo>
                    <a:pt x="3048" y="249"/>
                    <a:pt x="2950" y="324"/>
                    <a:pt x="2859" y="414"/>
                  </a:cubicBezTo>
                  <a:cubicBezTo>
                    <a:pt x="2763" y="511"/>
                    <a:pt x="2684" y="618"/>
                    <a:pt x="2623" y="733"/>
                  </a:cubicBezTo>
                  <a:lnTo>
                    <a:pt x="2618" y="744"/>
                  </a:lnTo>
                  <a:cubicBezTo>
                    <a:pt x="2612" y="757"/>
                    <a:pt x="2606" y="768"/>
                    <a:pt x="2598" y="782"/>
                  </a:cubicBezTo>
                  <a:lnTo>
                    <a:pt x="2572" y="839"/>
                  </a:lnTo>
                  <a:cubicBezTo>
                    <a:pt x="2572" y="842"/>
                    <a:pt x="2568" y="842"/>
                    <a:pt x="2568" y="844"/>
                  </a:cubicBezTo>
                  <a:lnTo>
                    <a:pt x="2548" y="895"/>
                  </a:lnTo>
                  <a:cubicBezTo>
                    <a:pt x="2548" y="897"/>
                    <a:pt x="2545" y="897"/>
                    <a:pt x="2545" y="898"/>
                  </a:cubicBezTo>
                  <a:lnTo>
                    <a:pt x="2050" y="2200"/>
                  </a:lnTo>
                  <a:cubicBezTo>
                    <a:pt x="2021" y="2276"/>
                    <a:pt x="2059" y="2361"/>
                    <a:pt x="2136" y="2391"/>
                  </a:cubicBezTo>
                  <a:cubicBezTo>
                    <a:pt x="2152" y="2397"/>
                    <a:pt x="2169" y="2400"/>
                    <a:pt x="2186" y="2400"/>
                  </a:cubicBezTo>
                  <a:cubicBezTo>
                    <a:pt x="2246" y="2400"/>
                    <a:pt x="2303" y="2364"/>
                    <a:pt x="2326" y="2305"/>
                  </a:cubicBezTo>
                  <a:lnTo>
                    <a:pt x="2763" y="1155"/>
                  </a:lnTo>
                  <a:lnTo>
                    <a:pt x="2821" y="1006"/>
                  </a:lnTo>
                  <a:lnTo>
                    <a:pt x="2864" y="906"/>
                  </a:lnTo>
                  <a:cubicBezTo>
                    <a:pt x="2869" y="898"/>
                    <a:pt x="2872" y="892"/>
                    <a:pt x="2875" y="886"/>
                  </a:cubicBezTo>
                  <a:cubicBezTo>
                    <a:pt x="2877" y="881"/>
                    <a:pt x="2880" y="877"/>
                    <a:pt x="2883" y="873"/>
                  </a:cubicBezTo>
                  <a:cubicBezTo>
                    <a:pt x="2930" y="783"/>
                    <a:pt x="2992" y="701"/>
                    <a:pt x="3066" y="624"/>
                  </a:cubicBezTo>
                  <a:cubicBezTo>
                    <a:pt x="3137" y="554"/>
                    <a:pt x="3214" y="492"/>
                    <a:pt x="3298" y="445"/>
                  </a:cubicBezTo>
                  <a:cubicBezTo>
                    <a:pt x="3381" y="399"/>
                    <a:pt x="3463" y="363"/>
                    <a:pt x="3549" y="338"/>
                  </a:cubicBezTo>
                  <a:cubicBezTo>
                    <a:pt x="3656" y="308"/>
                    <a:pt x="3755" y="298"/>
                    <a:pt x="3841" y="298"/>
                  </a:cubicBezTo>
                  <a:cubicBezTo>
                    <a:pt x="3911" y="298"/>
                    <a:pt x="3972" y="305"/>
                    <a:pt x="4021" y="313"/>
                  </a:cubicBezTo>
                  <a:cubicBezTo>
                    <a:pt x="4083" y="324"/>
                    <a:pt x="4147" y="341"/>
                    <a:pt x="4209" y="365"/>
                  </a:cubicBezTo>
                  <a:cubicBezTo>
                    <a:pt x="4237" y="375"/>
                    <a:pt x="4263" y="386"/>
                    <a:pt x="4287" y="399"/>
                  </a:cubicBezTo>
                  <a:cubicBezTo>
                    <a:pt x="4287" y="399"/>
                    <a:pt x="4288" y="399"/>
                    <a:pt x="4288" y="400"/>
                  </a:cubicBezTo>
                  <a:lnTo>
                    <a:pt x="4358" y="435"/>
                  </a:lnTo>
                  <a:cubicBezTo>
                    <a:pt x="4442" y="481"/>
                    <a:pt x="4503" y="525"/>
                    <a:pt x="4545" y="556"/>
                  </a:cubicBezTo>
                  <a:cubicBezTo>
                    <a:pt x="4587" y="586"/>
                    <a:pt x="4606" y="603"/>
                    <a:pt x="4606" y="603"/>
                  </a:cubicBezTo>
                  <a:lnTo>
                    <a:pt x="4610" y="606"/>
                  </a:lnTo>
                  <a:cubicBezTo>
                    <a:pt x="4645" y="635"/>
                    <a:pt x="4649" y="687"/>
                    <a:pt x="4620" y="721"/>
                  </a:cubicBezTo>
                  <a:cubicBezTo>
                    <a:pt x="4603" y="740"/>
                    <a:pt x="4580" y="750"/>
                    <a:pt x="4556" y="750"/>
                  </a:cubicBezTo>
                  <a:cubicBezTo>
                    <a:pt x="4540" y="750"/>
                    <a:pt x="4523" y="745"/>
                    <a:pt x="4509" y="735"/>
                  </a:cubicBezTo>
                  <a:cubicBezTo>
                    <a:pt x="4506" y="733"/>
                    <a:pt x="4486" y="718"/>
                    <a:pt x="4449" y="691"/>
                  </a:cubicBezTo>
                  <a:cubicBezTo>
                    <a:pt x="4411" y="666"/>
                    <a:pt x="4354" y="629"/>
                    <a:pt x="4271" y="590"/>
                  </a:cubicBezTo>
                  <a:lnTo>
                    <a:pt x="4231" y="572"/>
                  </a:lnTo>
                  <a:cubicBezTo>
                    <a:pt x="4231" y="572"/>
                    <a:pt x="4229" y="572"/>
                    <a:pt x="4229" y="570"/>
                  </a:cubicBezTo>
                  <a:cubicBezTo>
                    <a:pt x="4224" y="567"/>
                    <a:pt x="4221" y="565"/>
                    <a:pt x="4217" y="565"/>
                  </a:cubicBezTo>
                  <a:lnTo>
                    <a:pt x="4210" y="564"/>
                  </a:lnTo>
                  <a:cubicBezTo>
                    <a:pt x="4192" y="556"/>
                    <a:pt x="4170" y="548"/>
                    <a:pt x="4153" y="542"/>
                  </a:cubicBezTo>
                  <a:lnTo>
                    <a:pt x="4145" y="540"/>
                  </a:lnTo>
                  <a:cubicBezTo>
                    <a:pt x="4144" y="540"/>
                    <a:pt x="4144" y="540"/>
                    <a:pt x="4140" y="539"/>
                  </a:cubicBezTo>
                  <a:cubicBezTo>
                    <a:pt x="4089" y="523"/>
                    <a:pt x="4036" y="511"/>
                    <a:pt x="3985" y="505"/>
                  </a:cubicBezTo>
                  <a:cubicBezTo>
                    <a:pt x="3952" y="501"/>
                    <a:pt x="3919" y="498"/>
                    <a:pt x="3886" y="498"/>
                  </a:cubicBezTo>
                  <a:cubicBezTo>
                    <a:pt x="3793" y="498"/>
                    <a:pt x="3699" y="515"/>
                    <a:pt x="3608" y="547"/>
                  </a:cubicBezTo>
                  <a:cubicBezTo>
                    <a:pt x="3541" y="570"/>
                    <a:pt x="3476" y="601"/>
                    <a:pt x="3414" y="642"/>
                  </a:cubicBezTo>
                  <a:cubicBezTo>
                    <a:pt x="3351" y="682"/>
                    <a:pt x="3292" y="733"/>
                    <a:pt x="3241" y="791"/>
                  </a:cubicBezTo>
                  <a:lnTo>
                    <a:pt x="3238" y="793"/>
                  </a:lnTo>
                  <a:cubicBezTo>
                    <a:pt x="3183" y="858"/>
                    <a:pt x="3140" y="925"/>
                    <a:pt x="3105" y="998"/>
                  </a:cubicBezTo>
                  <a:lnTo>
                    <a:pt x="3104" y="1001"/>
                  </a:lnTo>
                  <a:cubicBezTo>
                    <a:pt x="3101" y="1007"/>
                    <a:pt x="3096" y="1017"/>
                    <a:pt x="3093" y="1029"/>
                  </a:cubicBezTo>
                  <a:cubicBezTo>
                    <a:pt x="3090" y="1032"/>
                    <a:pt x="3088" y="1037"/>
                    <a:pt x="3088" y="1040"/>
                  </a:cubicBezTo>
                  <a:lnTo>
                    <a:pt x="3087" y="1045"/>
                  </a:lnTo>
                  <a:cubicBezTo>
                    <a:pt x="3085" y="1046"/>
                    <a:pt x="3085" y="1049"/>
                    <a:pt x="3082" y="1052"/>
                  </a:cubicBezTo>
                  <a:lnTo>
                    <a:pt x="3065" y="1102"/>
                  </a:lnTo>
                  <a:cubicBezTo>
                    <a:pt x="3063" y="1107"/>
                    <a:pt x="3063" y="1110"/>
                    <a:pt x="3062" y="1115"/>
                  </a:cubicBezTo>
                  <a:lnTo>
                    <a:pt x="2642" y="2417"/>
                  </a:lnTo>
                  <a:cubicBezTo>
                    <a:pt x="2223" y="3717"/>
                    <a:pt x="1935" y="4707"/>
                    <a:pt x="1843" y="5024"/>
                  </a:cubicBezTo>
                  <a:lnTo>
                    <a:pt x="1292" y="5024"/>
                  </a:lnTo>
                  <a:cubicBezTo>
                    <a:pt x="1407" y="4719"/>
                    <a:pt x="1645" y="4092"/>
                    <a:pt x="1933" y="3333"/>
                  </a:cubicBezTo>
                  <a:cubicBezTo>
                    <a:pt x="1961" y="3256"/>
                    <a:pt x="1923" y="3171"/>
                    <a:pt x="1848" y="3141"/>
                  </a:cubicBezTo>
                  <a:cubicBezTo>
                    <a:pt x="1830" y="3134"/>
                    <a:pt x="1813" y="3131"/>
                    <a:pt x="1795" y="3131"/>
                  </a:cubicBezTo>
                  <a:cubicBezTo>
                    <a:pt x="1735" y="3131"/>
                    <a:pt x="1679" y="3168"/>
                    <a:pt x="1656" y="3227"/>
                  </a:cubicBezTo>
                  <a:cubicBezTo>
                    <a:pt x="1316" y="4122"/>
                    <a:pt x="1049" y="4835"/>
                    <a:pt x="968" y="5052"/>
                  </a:cubicBezTo>
                  <a:cubicBezTo>
                    <a:pt x="416" y="5171"/>
                    <a:pt x="0" y="5661"/>
                    <a:pt x="0" y="6246"/>
                  </a:cubicBezTo>
                  <a:lnTo>
                    <a:pt x="0" y="7320"/>
                  </a:lnTo>
                  <a:cubicBezTo>
                    <a:pt x="0" y="7994"/>
                    <a:pt x="550" y="8542"/>
                    <a:pt x="1222" y="8542"/>
                  </a:cubicBezTo>
                  <a:lnTo>
                    <a:pt x="3070" y="8542"/>
                  </a:lnTo>
                  <a:cubicBezTo>
                    <a:pt x="3742" y="8542"/>
                    <a:pt x="4291" y="7994"/>
                    <a:pt x="4291" y="7320"/>
                  </a:cubicBezTo>
                  <a:cubicBezTo>
                    <a:pt x="4291" y="7056"/>
                    <a:pt x="4506" y="6839"/>
                    <a:pt x="4771" y="6839"/>
                  </a:cubicBezTo>
                  <a:lnTo>
                    <a:pt x="5191" y="6839"/>
                  </a:lnTo>
                  <a:cubicBezTo>
                    <a:pt x="5456" y="6839"/>
                    <a:pt x="5672" y="7056"/>
                    <a:pt x="5672" y="7320"/>
                  </a:cubicBezTo>
                  <a:cubicBezTo>
                    <a:pt x="5672" y="7994"/>
                    <a:pt x="6221" y="8542"/>
                    <a:pt x="6894" y="8542"/>
                  </a:cubicBezTo>
                  <a:lnTo>
                    <a:pt x="8740" y="8542"/>
                  </a:lnTo>
                  <a:cubicBezTo>
                    <a:pt x="9414" y="8542"/>
                    <a:pt x="9961" y="7994"/>
                    <a:pt x="9961" y="7320"/>
                  </a:cubicBezTo>
                  <a:lnTo>
                    <a:pt x="9961" y="6246"/>
                  </a:lnTo>
                  <a:cubicBezTo>
                    <a:pt x="9960" y="5675"/>
                    <a:pt x="9560" y="5191"/>
                    <a:pt x="9024" y="5062"/>
                  </a:cubicBezTo>
                  <a:cubicBezTo>
                    <a:pt x="8917" y="4780"/>
                    <a:pt x="8459" y="3566"/>
                    <a:pt x="7943" y="2204"/>
                  </a:cubicBezTo>
                  <a:lnTo>
                    <a:pt x="7505" y="1054"/>
                  </a:lnTo>
                  <a:lnTo>
                    <a:pt x="7446" y="903"/>
                  </a:lnTo>
                  <a:cubicBezTo>
                    <a:pt x="7446" y="900"/>
                    <a:pt x="7445" y="898"/>
                    <a:pt x="7445" y="898"/>
                  </a:cubicBezTo>
                  <a:lnTo>
                    <a:pt x="7423" y="849"/>
                  </a:lnTo>
                  <a:cubicBezTo>
                    <a:pt x="7423" y="845"/>
                    <a:pt x="7421" y="845"/>
                    <a:pt x="7421" y="844"/>
                  </a:cubicBezTo>
                  <a:lnTo>
                    <a:pt x="7393" y="786"/>
                  </a:lnTo>
                  <a:cubicBezTo>
                    <a:pt x="7386" y="771"/>
                    <a:pt x="7381" y="758"/>
                    <a:pt x="7375" y="749"/>
                  </a:cubicBezTo>
                  <a:lnTo>
                    <a:pt x="7368" y="737"/>
                  </a:lnTo>
                  <a:cubicBezTo>
                    <a:pt x="7308" y="624"/>
                    <a:pt x="7228" y="517"/>
                    <a:pt x="7133" y="417"/>
                  </a:cubicBezTo>
                  <a:cubicBezTo>
                    <a:pt x="7043" y="329"/>
                    <a:pt x="6945" y="252"/>
                    <a:pt x="6839" y="190"/>
                  </a:cubicBezTo>
                  <a:cubicBezTo>
                    <a:pt x="6737" y="133"/>
                    <a:pt x="6629" y="87"/>
                    <a:pt x="6520" y="56"/>
                  </a:cubicBezTo>
                  <a:cubicBezTo>
                    <a:pt x="6400" y="22"/>
                    <a:pt x="6275" y="5"/>
                    <a:pt x="6151" y="5"/>
                  </a:cubicBezTo>
                  <a:cubicBezTo>
                    <a:pt x="6073" y="5"/>
                    <a:pt x="5995" y="11"/>
                    <a:pt x="5919" y="25"/>
                  </a:cubicBezTo>
                  <a:cubicBezTo>
                    <a:pt x="5837" y="39"/>
                    <a:pt x="5756" y="63"/>
                    <a:pt x="5677" y="91"/>
                  </a:cubicBezTo>
                  <a:cubicBezTo>
                    <a:pt x="5677" y="91"/>
                    <a:pt x="5673" y="91"/>
                    <a:pt x="5673" y="94"/>
                  </a:cubicBezTo>
                  <a:cubicBezTo>
                    <a:pt x="5642" y="105"/>
                    <a:pt x="5608" y="120"/>
                    <a:pt x="5572" y="136"/>
                  </a:cubicBezTo>
                  <a:lnTo>
                    <a:pt x="5546" y="150"/>
                  </a:lnTo>
                  <a:cubicBezTo>
                    <a:pt x="5544" y="150"/>
                    <a:pt x="5544" y="151"/>
                    <a:pt x="5541" y="151"/>
                  </a:cubicBezTo>
                  <a:lnTo>
                    <a:pt x="5491" y="179"/>
                  </a:lnTo>
                  <a:cubicBezTo>
                    <a:pt x="5491" y="179"/>
                    <a:pt x="5490" y="179"/>
                    <a:pt x="5490" y="181"/>
                  </a:cubicBezTo>
                  <a:cubicBezTo>
                    <a:pt x="5390" y="235"/>
                    <a:pt x="5320" y="285"/>
                    <a:pt x="5267" y="323"/>
                  </a:cubicBezTo>
                  <a:cubicBezTo>
                    <a:pt x="5221" y="358"/>
                    <a:pt x="5197" y="377"/>
                    <a:pt x="5194" y="379"/>
                  </a:cubicBezTo>
                  <a:lnTo>
                    <a:pt x="5189" y="383"/>
                  </a:lnTo>
                  <a:cubicBezTo>
                    <a:pt x="5112" y="447"/>
                    <a:pt x="5065" y="539"/>
                    <a:pt x="5056" y="638"/>
                  </a:cubicBezTo>
                  <a:cubicBezTo>
                    <a:pt x="5046" y="740"/>
                    <a:pt x="5077" y="836"/>
                    <a:pt x="5141" y="914"/>
                  </a:cubicBezTo>
                  <a:cubicBezTo>
                    <a:pt x="5215" y="1003"/>
                    <a:pt x="5323" y="1050"/>
                    <a:pt x="5431" y="1050"/>
                  </a:cubicBezTo>
                  <a:cubicBezTo>
                    <a:pt x="5510" y="1050"/>
                    <a:pt x="5589" y="1026"/>
                    <a:pt x="5656" y="976"/>
                  </a:cubicBezTo>
                  <a:cubicBezTo>
                    <a:pt x="5656" y="976"/>
                    <a:pt x="5673" y="965"/>
                    <a:pt x="5703" y="944"/>
                  </a:cubicBezTo>
                  <a:cubicBezTo>
                    <a:pt x="5734" y="923"/>
                    <a:pt x="5781" y="892"/>
                    <a:pt x="5843" y="864"/>
                  </a:cubicBezTo>
                  <a:lnTo>
                    <a:pt x="5868" y="852"/>
                  </a:lnTo>
                  <a:lnTo>
                    <a:pt x="5890" y="842"/>
                  </a:lnTo>
                  <a:cubicBezTo>
                    <a:pt x="5891" y="842"/>
                    <a:pt x="5895" y="839"/>
                    <a:pt x="5895" y="839"/>
                  </a:cubicBezTo>
                  <a:cubicBezTo>
                    <a:pt x="5904" y="836"/>
                    <a:pt x="5918" y="833"/>
                    <a:pt x="5930" y="827"/>
                  </a:cubicBezTo>
                  <a:lnTo>
                    <a:pt x="5937" y="824"/>
                  </a:lnTo>
                  <a:cubicBezTo>
                    <a:pt x="5972" y="814"/>
                    <a:pt x="6005" y="807"/>
                    <a:pt x="6038" y="803"/>
                  </a:cubicBezTo>
                  <a:cubicBezTo>
                    <a:pt x="6056" y="801"/>
                    <a:pt x="6077" y="799"/>
                    <a:pt x="6102" y="799"/>
                  </a:cubicBezTo>
                  <a:cubicBezTo>
                    <a:pt x="6152" y="799"/>
                    <a:pt x="6216" y="807"/>
                    <a:pt x="6285" y="830"/>
                  </a:cubicBezTo>
                  <a:cubicBezTo>
                    <a:pt x="6327" y="845"/>
                    <a:pt x="6372" y="867"/>
                    <a:pt x="6413" y="892"/>
                  </a:cubicBezTo>
                  <a:cubicBezTo>
                    <a:pt x="6455" y="920"/>
                    <a:pt x="6494" y="953"/>
                    <a:pt x="6528" y="992"/>
                  </a:cubicBezTo>
                  <a:cubicBezTo>
                    <a:pt x="6565" y="1034"/>
                    <a:pt x="6592" y="1077"/>
                    <a:pt x="6614" y="1123"/>
                  </a:cubicBezTo>
                  <a:lnTo>
                    <a:pt x="6620" y="1133"/>
                  </a:lnTo>
                  <a:lnTo>
                    <a:pt x="6621" y="1135"/>
                  </a:lnTo>
                  <a:cubicBezTo>
                    <a:pt x="6626" y="1143"/>
                    <a:pt x="6628" y="1151"/>
                    <a:pt x="6631" y="1158"/>
                  </a:cubicBezTo>
                  <a:lnTo>
                    <a:pt x="6643" y="1194"/>
                  </a:lnTo>
                  <a:lnTo>
                    <a:pt x="6643" y="1196"/>
                  </a:lnTo>
                  <a:lnTo>
                    <a:pt x="7066" y="2512"/>
                  </a:lnTo>
                  <a:cubicBezTo>
                    <a:pt x="7454" y="3712"/>
                    <a:pt x="7728" y="4648"/>
                    <a:pt x="7840" y="5029"/>
                  </a:cubicBezTo>
                  <a:lnTo>
                    <a:pt x="4519" y="5029"/>
                  </a:lnTo>
                  <a:cubicBezTo>
                    <a:pt x="4436" y="5029"/>
                    <a:pt x="4371" y="5094"/>
                    <a:pt x="4371" y="5177"/>
                  </a:cubicBezTo>
                  <a:cubicBezTo>
                    <a:pt x="4371" y="5258"/>
                    <a:pt x="4436" y="5325"/>
                    <a:pt x="4519" y="5325"/>
                  </a:cubicBezTo>
                  <a:lnTo>
                    <a:pt x="8740" y="5325"/>
                  </a:lnTo>
                  <a:cubicBezTo>
                    <a:pt x="9250" y="5325"/>
                    <a:pt x="9666" y="5740"/>
                    <a:pt x="9666" y="6251"/>
                  </a:cubicBezTo>
                  <a:lnTo>
                    <a:pt x="9666" y="7325"/>
                  </a:lnTo>
                  <a:cubicBezTo>
                    <a:pt x="9666" y="7834"/>
                    <a:pt x="9250" y="8251"/>
                    <a:pt x="8740" y="8251"/>
                  </a:cubicBezTo>
                  <a:lnTo>
                    <a:pt x="6894" y="8251"/>
                  </a:lnTo>
                  <a:cubicBezTo>
                    <a:pt x="6385" y="8251"/>
                    <a:pt x="5968" y="7834"/>
                    <a:pt x="5968" y="7325"/>
                  </a:cubicBezTo>
                  <a:cubicBezTo>
                    <a:pt x="5968" y="6897"/>
                    <a:pt x="5619" y="6548"/>
                    <a:pt x="5191" y="6548"/>
                  </a:cubicBezTo>
                  <a:lnTo>
                    <a:pt x="4771" y="6548"/>
                  </a:lnTo>
                  <a:cubicBezTo>
                    <a:pt x="4343" y="6548"/>
                    <a:pt x="3996" y="6897"/>
                    <a:pt x="3996" y="7325"/>
                  </a:cubicBezTo>
                  <a:cubicBezTo>
                    <a:pt x="3996" y="7834"/>
                    <a:pt x="3579" y="8251"/>
                    <a:pt x="3070" y="8251"/>
                  </a:cubicBezTo>
                  <a:lnTo>
                    <a:pt x="1222" y="8251"/>
                  </a:lnTo>
                  <a:cubicBezTo>
                    <a:pt x="713" y="8251"/>
                    <a:pt x="296" y="7837"/>
                    <a:pt x="296" y="7325"/>
                  </a:cubicBezTo>
                  <a:lnTo>
                    <a:pt x="296" y="6251"/>
                  </a:lnTo>
                  <a:cubicBezTo>
                    <a:pt x="296" y="5740"/>
                    <a:pt x="713" y="5325"/>
                    <a:pt x="1222" y="5325"/>
                  </a:cubicBezTo>
                  <a:lnTo>
                    <a:pt x="3373" y="5325"/>
                  </a:lnTo>
                  <a:cubicBezTo>
                    <a:pt x="3454" y="5325"/>
                    <a:pt x="3521" y="5258"/>
                    <a:pt x="3521" y="5177"/>
                  </a:cubicBezTo>
                  <a:cubicBezTo>
                    <a:pt x="3521" y="5094"/>
                    <a:pt x="3454" y="5029"/>
                    <a:pt x="3373" y="5029"/>
                  </a:cubicBezTo>
                  <a:lnTo>
                    <a:pt x="2153" y="5029"/>
                  </a:lnTo>
                  <a:cubicBezTo>
                    <a:pt x="2263" y="4648"/>
                    <a:pt x="2537" y="3712"/>
                    <a:pt x="2925" y="2512"/>
                  </a:cubicBezTo>
                  <a:lnTo>
                    <a:pt x="3303" y="1342"/>
                  </a:lnTo>
                  <a:lnTo>
                    <a:pt x="3350" y="1196"/>
                  </a:lnTo>
                  <a:lnTo>
                    <a:pt x="3350" y="1194"/>
                  </a:lnTo>
                  <a:lnTo>
                    <a:pt x="3361" y="1163"/>
                  </a:lnTo>
                  <a:lnTo>
                    <a:pt x="3362" y="1157"/>
                  </a:lnTo>
                  <a:cubicBezTo>
                    <a:pt x="3367" y="1149"/>
                    <a:pt x="3368" y="1141"/>
                    <a:pt x="3373" y="1133"/>
                  </a:cubicBezTo>
                  <a:lnTo>
                    <a:pt x="3375" y="1132"/>
                  </a:lnTo>
                  <a:lnTo>
                    <a:pt x="3381" y="1119"/>
                  </a:lnTo>
                  <a:cubicBezTo>
                    <a:pt x="3400" y="1077"/>
                    <a:pt x="3429" y="1032"/>
                    <a:pt x="3466" y="990"/>
                  </a:cubicBezTo>
                  <a:cubicBezTo>
                    <a:pt x="3501" y="951"/>
                    <a:pt x="3540" y="917"/>
                    <a:pt x="3579" y="891"/>
                  </a:cubicBezTo>
                  <a:cubicBezTo>
                    <a:pt x="3622" y="863"/>
                    <a:pt x="3664" y="842"/>
                    <a:pt x="3708" y="827"/>
                  </a:cubicBezTo>
                  <a:cubicBezTo>
                    <a:pt x="3777" y="802"/>
                    <a:pt x="3840" y="795"/>
                    <a:pt x="3891" y="795"/>
                  </a:cubicBezTo>
                  <a:cubicBezTo>
                    <a:pt x="3915" y="795"/>
                    <a:pt x="3936" y="797"/>
                    <a:pt x="3954" y="799"/>
                  </a:cubicBezTo>
                  <a:cubicBezTo>
                    <a:pt x="3988" y="803"/>
                    <a:pt x="4022" y="811"/>
                    <a:pt x="4055" y="821"/>
                  </a:cubicBezTo>
                  <a:lnTo>
                    <a:pt x="4061" y="822"/>
                  </a:lnTo>
                  <a:cubicBezTo>
                    <a:pt x="4075" y="827"/>
                    <a:pt x="4089" y="831"/>
                    <a:pt x="4098" y="836"/>
                  </a:cubicBezTo>
                  <a:cubicBezTo>
                    <a:pt x="4100" y="836"/>
                    <a:pt x="4102" y="838"/>
                    <a:pt x="4102" y="838"/>
                  </a:cubicBezTo>
                  <a:lnTo>
                    <a:pt x="4116" y="844"/>
                  </a:lnTo>
                  <a:lnTo>
                    <a:pt x="4147" y="858"/>
                  </a:lnTo>
                  <a:cubicBezTo>
                    <a:pt x="4209" y="889"/>
                    <a:pt x="4257" y="917"/>
                    <a:pt x="4288" y="937"/>
                  </a:cubicBezTo>
                  <a:cubicBezTo>
                    <a:pt x="4319" y="959"/>
                    <a:pt x="4335" y="970"/>
                    <a:pt x="4338" y="970"/>
                  </a:cubicBezTo>
                  <a:cubicBezTo>
                    <a:pt x="4405" y="1020"/>
                    <a:pt x="4484" y="1044"/>
                    <a:pt x="4562" y="1044"/>
                  </a:cubicBezTo>
                  <a:cubicBezTo>
                    <a:pt x="4670" y="1044"/>
                    <a:pt x="4778" y="997"/>
                    <a:pt x="4853" y="908"/>
                  </a:cubicBezTo>
                  <a:cubicBezTo>
                    <a:pt x="4917" y="830"/>
                    <a:pt x="4948" y="733"/>
                    <a:pt x="4939" y="632"/>
                  </a:cubicBezTo>
                  <a:cubicBezTo>
                    <a:pt x="4930" y="531"/>
                    <a:pt x="4883" y="441"/>
                    <a:pt x="4805" y="377"/>
                  </a:cubicBezTo>
                  <a:lnTo>
                    <a:pt x="4800" y="372"/>
                  </a:lnTo>
                  <a:cubicBezTo>
                    <a:pt x="4799" y="371"/>
                    <a:pt x="4774" y="352"/>
                    <a:pt x="4727" y="316"/>
                  </a:cubicBezTo>
                  <a:cubicBezTo>
                    <a:pt x="4676" y="280"/>
                    <a:pt x="4604" y="229"/>
                    <a:pt x="4506" y="175"/>
                  </a:cubicBezTo>
                  <a:lnTo>
                    <a:pt x="4505" y="175"/>
                  </a:lnTo>
                  <a:lnTo>
                    <a:pt x="4455" y="148"/>
                  </a:lnTo>
                  <a:cubicBezTo>
                    <a:pt x="4452" y="148"/>
                    <a:pt x="4452" y="145"/>
                    <a:pt x="4450" y="145"/>
                  </a:cubicBezTo>
                  <a:lnTo>
                    <a:pt x="4424" y="133"/>
                  </a:lnTo>
                  <a:cubicBezTo>
                    <a:pt x="4388" y="114"/>
                    <a:pt x="4354" y="100"/>
                    <a:pt x="4323" y="89"/>
                  </a:cubicBezTo>
                  <a:cubicBezTo>
                    <a:pt x="4323" y="89"/>
                    <a:pt x="4319" y="89"/>
                    <a:pt x="4319" y="87"/>
                  </a:cubicBezTo>
                  <a:cubicBezTo>
                    <a:pt x="4240" y="58"/>
                    <a:pt x="4159" y="35"/>
                    <a:pt x="4077" y="21"/>
                  </a:cubicBezTo>
                  <a:cubicBezTo>
                    <a:pt x="4002" y="7"/>
                    <a:pt x="3925" y="1"/>
                    <a:pt x="384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1803748" y="4049217"/>
              <a:ext cx="27" cy="27"/>
            </a:xfrm>
            <a:custGeom>
              <a:avLst/>
              <a:gdLst/>
              <a:ahLst/>
              <a:cxnLst/>
              <a:rect l="l" t="t" r="r" b="b"/>
              <a:pathLst>
                <a:path w="1" h="1" extrusionOk="0">
                  <a:moveTo>
                    <a:pt x="1" y="1"/>
                  </a:moveTo>
                  <a:lnTo>
                    <a:pt x="1" y="1"/>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8"/>
            <p:cNvSpPr/>
            <p:nvPr/>
          </p:nvSpPr>
          <p:spPr>
            <a:xfrm>
              <a:off x="1803748" y="4049217"/>
              <a:ext cx="27" cy="27"/>
            </a:xfrm>
            <a:custGeom>
              <a:avLst/>
              <a:gdLst/>
              <a:ahLst/>
              <a:cxnLst/>
              <a:rect l="l" t="t" r="r" b="b"/>
              <a:pathLst>
                <a:path w="1" h="1" extrusionOk="0">
                  <a:moveTo>
                    <a:pt x="1" y="1"/>
                  </a:move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8"/>
            <p:cNvSpPr/>
            <p:nvPr/>
          </p:nvSpPr>
          <p:spPr>
            <a:xfrm>
              <a:off x="1734738" y="4169113"/>
              <a:ext cx="76519" cy="62447"/>
            </a:xfrm>
            <a:custGeom>
              <a:avLst/>
              <a:gdLst/>
              <a:ahLst/>
              <a:cxnLst/>
              <a:rect l="l" t="t" r="r" b="b"/>
              <a:pathLst>
                <a:path w="2833" h="2312" extrusionOk="0">
                  <a:moveTo>
                    <a:pt x="1972" y="0"/>
                  </a:moveTo>
                  <a:cubicBezTo>
                    <a:pt x="1891" y="0"/>
                    <a:pt x="1824" y="67"/>
                    <a:pt x="1824" y="148"/>
                  </a:cubicBezTo>
                  <a:cubicBezTo>
                    <a:pt x="1824" y="231"/>
                    <a:pt x="1891" y="296"/>
                    <a:pt x="1972" y="296"/>
                  </a:cubicBezTo>
                  <a:lnTo>
                    <a:pt x="2247" y="296"/>
                  </a:lnTo>
                  <a:cubicBezTo>
                    <a:pt x="2325" y="296"/>
                    <a:pt x="2397" y="327"/>
                    <a:pt x="2451" y="385"/>
                  </a:cubicBezTo>
                  <a:cubicBezTo>
                    <a:pt x="2506" y="441"/>
                    <a:pt x="2532" y="514"/>
                    <a:pt x="2531" y="592"/>
                  </a:cubicBezTo>
                  <a:lnTo>
                    <a:pt x="2498" y="1487"/>
                  </a:lnTo>
                  <a:lnTo>
                    <a:pt x="2498" y="1493"/>
                  </a:lnTo>
                  <a:cubicBezTo>
                    <a:pt x="2498" y="1781"/>
                    <a:pt x="2263" y="2016"/>
                    <a:pt x="1974" y="2016"/>
                  </a:cubicBezTo>
                  <a:lnTo>
                    <a:pt x="819" y="2016"/>
                  </a:lnTo>
                  <a:cubicBezTo>
                    <a:pt x="531" y="2016"/>
                    <a:pt x="296" y="1781"/>
                    <a:pt x="296" y="1493"/>
                  </a:cubicBezTo>
                  <a:lnTo>
                    <a:pt x="296" y="822"/>
                  </a:lnTo>
                  <a:cubicBezTo>
                    <a:pt x="296" y="533"/>
                    <a:pt x="531" y="299"/>
                    <a:pt x="819" y="299"/>
                  </a:cubicBezTo>
                  <a:cubicBezTo>
                    <a:pt x="900" y="299"/>
                    <a:pt x="967" y="232"/>
                    <a:pt x="967" y="151"/>
                  </a:cubicBezTo>
                  <a:cubicBezTo>
                    <a:pt x="967" y="69"/>
                    <a:pt x="900" y="4"/>
                    <a:pt x="819" y="4"/>
                  </a:cubicBezTo>
                  <a:cubicBezTo>
                    <a:pt x="367" y="4"/>
                    <a:pt x="0" y="371"/>
                    <a:pt x="0" y="822"/>
                  </a:cubicBezTo>
                  <a:lnTo>
                    <a:pt x="0" y="1493"/>
                  </a:lnTo>
                  <a:cubicBezTo>
                    <a:pt x="0" y="1944"/>
                    <a:pt x="367" y="2312"/>
                    <a:pt x="819" y="2312"/>
                  </a:cubicBezTo>
                  <a:lnTo>
                    <a:pt x="1974" y="2312"/>
                  </a:lnTo>
                  <a:cubicBezTo>
                    <a:pt x="2425" y="2312"/>
                    <a:pt x="2794" y="1946"/>
                    <a:pt x="2794" y="1495"/>
                  </a:cubicBezTo>
                  <a:lnTo>
                    <a:pt x="2826" y="603"/>
                  </a:lnTo>
                  <a:cubicBezTo>
                    <a:pt x="2833" y="442"/>
                    <a:pt x="2777" y="291"/>
                    <a:pt x="2665" y="178"/>
                  </a:cubicBezTo>
                  <a:cubicBezTo>
                    <a:pt x="2554" y="63"/>
                    <a:pt x="2406" y="0"/>
                    <a:pt x="22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1886155" y="4169059"/>
              <a:ext cx="76654" cy="62474"/>
            </a:xfrm>
            <a:custGeom>
              <a:avLst/>
              <a:gdLst/>
              <a:ahLst/>
              <a:cxnLst/>
              <a:rect l="l" t="t" r="r" b="b"/>
              <a:pathLst>
                <a:path w="2838" h="2313" extrusionOk="0">
                  <a:moveTo>
                    <a:pt x="2020" y="297"/>
                  </a:moveTo>
                  <a:cubicBezTo>
                    <a:pt x="2308" y="297"/>
                    <a:pt x="2543" y="532"/>
                    <a:pt x="2543" y="820"/>
                  </a:cubicBezTo>
                  <a:lnTo>
                    <a:pt x="2543" y="1493"/>
                  </a:lnTo>
                  <a:lnTo>
                    <a:pt x="2542" y="1493"/>
                  </a:lnTo>
                  <a:cubicBezTo>
                    <a:pt x="2542" y="1781"/>
                    <a:pt x="2307" y="2016"/>
                    <a:pt x="2019" y="2016"/>
                  </a:cubicBezTo>
                  <a:lnTo>
                    <a:pt x="862" y="2016"/>
                  </a:lnTo>
                  <a:cubicBezTo>
                    <a:pt x="575" y="2016"/>
                    <a:pt x="340" y="1781"/>
                    <a:pt x="340" y="1493"/>
                  </a:cubicBezTo>
                  <a:lnTo>
                    <a:pt x="340" y="1487"/>
                  </a:lnTo>
                  <a:lnTo>
                    <a:pt x="307" y="592"/>
                  </a:lnTo>
                  <a:cubicBezTo>
                    <a:pt x="304" y="514"/>
                    <a:pt x="332" y="441"/>
                    <a:pt x="386" y="384"/>
                  </a:cubicBezTo>
                  <a:cubicBezTo>
                    <a:pt x="441" y="328"/>
                    <a:pt x="512" y="297"/>
                    <a:pt x="590" y="297"/>
                  </a:cubicBezTo>
                  <a:close/>
                  <a:moveTo>
                    <a:pt x="587" y="1"/>
                  </a:moveTo>
                  <a:cubicBezTo>
                    <a:pt x="427" y="1"/>
                    <a:pt x="279" y="63"/>
                    <a:pt x="168" y="178"/>
                  </a:cubicBezTo>
                  <a:cubicBezTo>
                    <a:pt x="58" y="293"/>
                    <a:pt x="0" y="443"/>
                    <a:pt x="6" y="602"/>
                  </a:cubicBezTo>
                  <a:lnTo>
                    <a:pt x="39" y="1495"/>
                  </a:lnTo>
                  <a:cubicBezTo>
                    <a:pt x="41" y="1946"/>
                    <a:pt x="410" y="2312"/>
                    <a:pt x="858" y="2312"/>
                  </a:cubicBezTo>
                  <a:lnTo>
                    <a:pt x="2014" y="2312"/>
                  </a:lnTo>
                  <a:cubicBezTo>
                    <a:pt x="2466" y="2312"/>
                    <a:pt x="2833" y="1945"/>
                    <a:pt x="2833" y="1493"/>
                  </a:cubicBezTo>
                  <a:lnTo>
                    <a:pt x="2833" y="823"/>
                  </a:lnTo>
                  <a:cubicBezTo>
                    <a:pt x="2838" y="368"/>
                    <a:pt x="2469" y="1"/>
                    <a:pt x="201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28"/>
          <p:cNvSpPr txBox="1"/>
          <p:nvPr/>
        </p:nvSpPr>
        <p:spPr>
          <a:xfrm>
            <a:off x="1481325" y="1599275"/>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80%</a:t>
            </a:r>
            <a:endParaRPr sz="1800">
              <a:solidFill>
                <a:schemeClr val="accent2"/>
              </a:solidFill>
              <a:latin typeface="Yeseva One"/>
              <a:ea typeface="Yeseva One"/>
              <a:cs typeface="Yeseva One"/>
              <a:sym typeface="Yeseva One"/>
            </a:endParaRPr>
          </a:p>
        </p:txBody>
      </p:sp>
      <p:sp>
        <p:nvSpPr>
          <p:cNvPr id="1713" name="Google Shape;1713;p28"/>
          <p:cNvSpPr/>
          <p:nvPr/>
        </p:nvSpPr>
        <p:spPr>
          <a:xfrm flipH="1">
            <a:off x="1481338" y="2661148"/>
            <a:ext cx="748800" cy="7488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1479975" y="2662493"/>
            <a:ext cx="751500" cy="751500"/>
          </a:xfrm>
          <a:prstGeom prst="arc">
            <a:avLst>
              <a:gd name="adj1" fmla="val 16200000"/>
              <a:gd name="adj2" fmla="val 7476615"/>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txBox="1"/>
          <p:nvPr/>
        </p:nvSpPr>
        <p:spPr>
          <a:xfrm>
            <a:off x="1481325" y="2774400"/>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60%</a:t>
            </a:r>
            <a:endParaRPr sz="1800">
              <a:solidFill>
                <a:schemeClr val="accent6"/>
              </a:solidFill>
              <a:latin typeface="Yeseva One"/>
              <a:ea typeface="Yeseva One"/>
              <a:cs typeface="Yeseva One"/>
              <a:sym typeface="Yeseva One"/>
            </a:endParaRPr>
          </a:p>
        </p:txBody>
      </p:sp>
      <p:sp>
        <p:nvSpPr>
          <p:cNvPr id="1716" name="Google Shape;1716;p28"/>
          <p:cNvSpPr/>
          <p:nvPr/>
        </p:nvSpPr>
        <p:spPr>
          <a:xfrm flipH="1">
            <a:off x="1481338" y="3855298"/>
            <a:ext cx="748800" cy="748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1479975" y="3856643"/>
            <a:ext cx="751500" cy="751500"/>
          </a:xfrm>
          <a:prstGeom prst="arc">
            <a:avLst>
              <a:gd name="adj1" fmla="val 16200000"/>
              <a:gd name="adj2" fmla="val 3002200"/>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8"/>
          <p:cNvSpPr txBox="1"/>
          <p:nvPr/>
        </p:nvSpPr>
        <p:spPr>
          <a:xfrm>
            <a:off x="1481325" y="3968550"/>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40%</a:t>
            </a:r>
            <a:endParaRPr sz="1800">
              <a:solidFill>
                <a:schemeClr val="accent5"/>
              </a:solidFill>
              <a:latin typeface="Yeseva One"/>
              <a:ea typeface="Yeseva One"/>
              <a:cs typeface="Yeseva One"/>
              <a:sym typeface="Yeseva One"/>
            </a:endParaRPr>
          </a:p>
        </p:txBody>
      </p:sp>
      <p:sp>
        <p:nvSpPr>
          <p:cNvPr id="1719" name="Google Shape;1719;p28"/>
          <p:cNvSpPr/>
          <p:nvPr/>
        </p:nvSpPr>
        <p:spPr>
          <a:xfrm flipH="1">
            <a:off x="6932925" y="1486023"/>
            <a:ext cx="748800" cy="748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6931563" y="1487368"/>
            <a:ext cx="751500" cy="751500"/>
          </a:xfrm>
          <a:prstGeom prst="arc">
            <a:avLst>
              <a:gd name="adj1" fmla="val 16200000"/>
              <a:gd name="adj2" fmla="val 985724"/>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8"/>
          <p:cNvSpPr txBox="1"/>
          <p:nvPr/>
        </p:nvSpPr>
        <p:spPr>
          <a:xfrm>
            <a:off x="6932912" y="1599275"/>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30%</a:t>
            </a:r>
            <a:endParaRPr sz="1800">
              <a:solidFill>
                <a:schemeClr val="accent2"/>
              </a:solidFill>
              <a:latin typeface="Yeseva One"/>
              <a:ea typeface="Yeseva One"/>
              <a:cs typeface="Yeseva One"/>
              <a:sym typeface="Yeseva One"/>
            </a:endParaRPr>
          </a:p>
        </p:txBody>
      </p:sp>
      <p:sp>
        <p:nvSpPr>
          <p:cNvPr id="1721" name="Google Shape;1721;p28"/>
          <p:cNvSpPr/>
          <p:nvPr/>
        </p:nvSpPr>
        <p:spPr>
          <a:xfrm flipH="1">
            <a:off x="6932925" y="2661148"/>
            <a:ext cx="748800" cy="7488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6931563" y="2662493"/>
            <a:ext cx="751500" cy="751500"/>
          </a:xfrm>
          <a:prstGeom prst="arc">
            <a:avLst>
              <a:gd name="adj1" fmla="val 16200000"/>
              <a:gd name="adj2" fmla="val 9330402"/>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8"/>
          <p:cNvSpPr txBox="1"/>
          <p:nvPr/>
        </p:nvSpPr>
        <p:spPr>
          <a:xfrm>
            <a:off x="6932912" y="2774400"/>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70%</a:t>
            </a:r>
            <a:endParaRPr sz="1800">
              <a:solidFill>
                <a:schemeClr val="accent6"/>
              </a:solidFill>
              <a:latin typeface="Yeseva One"/>
              <a:ea typeface="Yeseva One"/>
              <a:cs typeface="Yeseva One"/>
              <a:sym typeface="Yeseva One"/>
            </a:endParaRPr>
          </a:p>
        </p:txBody>
      </p:sp>
      <p:sp>
        <p:nvSpPr>
          <p:cNvPr id="1723" name="Google Shape;1723;p28"/>
          <p:cNvSpPr/>
          <p:nvPr/>
        </p:nvSpPr>
        <p:spPr>
          <a:xfrm flipH="1">
            <a:off x="6932925" y="3855298"/>
            <a:ext cx="748800" cy="748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8"/>
          <p:cNvSpPr/>
          <p:nvPr/>
        </p:nvSpPr>
        <p:spPr>
          <a:xfrm>
            <a:off x="6931563" y="3856643"/>
            <a:ext cx="751500" cy="751500"/>
          </a:xfrm>
          <a:prstGeom prst="arc">
            <a:avLst>
              <a:gd name="adj1" fmla="val 16200000"/>
              <a:gd name="adj2" fmla="val 13957987"/>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8"/>
          <p:cNvSpPr txBox="1"/>
          <p:nvPr/>
        </p:nvSpPr>
        <p:spPr>
          <a:xfrm>
            <a:off x="6932912" y="3968550"/>
            <a:ext cx="748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90%</a:t>
            </a:r>
            <a:endParaRPr sz="1800">
              <a:solidFill>
                <a:schemeClr val="accent5"/>
              </a:solidFill>
              <a:latin typeface="Yeseva One"/>
              <a:ea typeface="Yeseva One"/>
              <a:cs typeface="Yeseva One"/>
              <a:sym typeface="Yeseva One"/>
            </a:endParaRPr>
          </a:p>
        </p:txBody>
      </p:sp>
      <p:sp>
        <p:nvSpPr>
          <p:cNvPr id="1665" name="Google Shape;1665;p28"/>
          <p:cNvSpPr/>
          <p:nvPr/>
        </p:nvSpPr>
        <p:spPr>
          <a:xfrm>
            <a:off x="8013450" y="2697150"/>
            <a:ext cx="682500" cy="682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725" name="Google Shape;1725;p28"/>
          <p:cNvGrpSpPr/>
          <p:nvPr/>
        </p:nvGrpSpPr>
        <p:grpSpPr>
          <a:xfrm>
            <a:off x="8194249" y="2892864"/>
            <a:ext cx="320903" cy="290722"/>
            <a:chOff x="7830697" y="2330429"/>
            <a:chExt cx="269101" cy="243792"/>
          </a:xfrm>
        </p:grpSpPr>
        <p:sp>
          <p:nvSpPr>
            <p:cNvPr id="1726" name="Google Shape;1726;p28"/>
            <p:cNvSpPr/>
            <p:nvPr/>
          </p:nvSpPr>
          <p:spPr>
            <a:xfrm>
              <a:off x="7842041" y="2344447"/>
              <a:ext cx="46268" cy="46268"/>
            </a:xfrm>
            <a:custGeom>
              <a:avLst/>
              <a:gdLst/>
              <a:ahLst/>
              <a:cxnLst/>
              <a:rect l="l" t="t" r="r" b="b"/>
              <a:pathLst>
                <a:path w="1713" h="1713" extrusionOk="0">
                  <a:moveTo>
                    <a:pt x="856" y="296"/>
                  </a:moveTo>
                  <a:cubicBezTo>
                    <a:pt x="1165" y="296"/>
                    <a:pt x="1417" y="547"/>
                    <a:pt x="1417" y="856"/>
                  </a:cubicBezTo>
                  <a:cubicBezTo>
                    <a:pt x="1417" y="1166"/>
                    <a:pt x="1165" y="1417"/>
                    <a:pt x="856" y="1417"/>
                  </a:cubicBezTo>
                  <a:cubicBezTo>
                    <a:pt x="547" y="1417"/>
                    <a:pt x="296" y="1166"/>
                    <a:pt x="296" y="856"/>
                  </a:cubicBezTo>
                  <a:cubicBezTo>
                    <a:pt x="296" y="547"/>
                    <a:pt x="547" y="296"/>
                    <a:pt x="856" y="296"/>
                  </a:cubicBezTo>
                  <a:close/>
                  <a:moveTo>
                    <a:pt x="856" y="0"/>
                  </a:moveTo>
                  <a:cubicBezTo>
                    <a:pt x="383" y="0"/>
                    <a:pt x="0" y="383"/>
                    <a:pt x="0" y="856"/>
                  </a:cubicBezTo>
                  <a:cubicBezTo>
                    <a:pt x="0" y="1329"/>
                    <a:pt x="383" y="1712"/>
                    <a:pt x="856" y="1712"/>
                  </a:cubicBezTo>
                  <a:cubicBezTo>
                    <a:pt x="1328" y="1712"/>
                    <a:pt x="1712" y="1329"/>
                    <a:pt x="1712" y="856"/>
                  </a:cubicBezTo>
                  <a:cubicBezTo>
                    <a:pt x="1712" y="385"/>
                    <a:pt x="1328" y="0"/>
                    <a:pt x="85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7842041" y="2393956"/>
              <a:ext cx="46268" cy="46268"/>
            </a:xfrm>
            <a:custGeom>
              <a:avLst/>
              <a:gdLst/>
              <a:ahLst/>
              <a:cxnLst/>
              <a:rect l="l" t="t" r="r" b="b"/>
              <a:pathLst>
                <a:path w="1713" h="1713" extrusionOk="0">
                  <a:moveTo>
                    <a:pt x="856" y="298"/>
                  </a:moveTo>
                  <a:cubicBezTo>
                    <a:pt x="1165" y="298"/>
                    <a:pt x="1417" y="549"/>
                    <a:pt x="1417" y="858"/>
                  </a:cubicBezTo>
                  <a:cubicBezTo>
                    <a:pt x="1417" y="1168"/>
                    <a:pt x="1165" y="1419"/>
                    <a:pt x="856" y="1419"/>
                  </a:cubicBezTo>
                  <a:cubicBezTo>
                    <a:pt x="547" y="1419"/>
                    <a:pt x="296" y="1168"/>
                    <a:pt x="296" y="858"/>
                  </a:cubicBezTo>
                  <a:cubicBezTo>
                    <a:pt x="296" y="549"/>
                    <a:pt x="547" y="298"/>
                    <a:pt x="856" y="298"/>
                  </a:cubicBezTo>
                  <a:close/>
                  <a:moveTo>
                    <a:pt x="856" y="1"/>
                  </a:moveTo>
                  <a:cubicBezTo>
                    <a:pt x="383" y="1"/>
                    <a:pt x="0" y="384"/>
                    <a:pt x="0" y="857"/>
                  </a:cubicBezTo>
                  <a:cubicBezTo>
                    <a:pt x="0" y="1330"/>
                    <a:pt x="383" y="1713"/>
                    <a:pt x="856" y="1713"/>
                  </a:cubicBezTo>
                  <a:cubicBezTo>
                    <a:pt x="1328" y="1713"/>
                    <a:pt x="1712" y="1330"/>
                    <a:pt x="1712" y="857"/>
                  </a:cubicBezTo>
                  <a:cubicBezTo>
                    <a:pt x="1712" y="384"/>
                    <a:pt x="1328" y="1"/>
                    <a:pt x="85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8"/>
            <p:cNvSpPr/>
            <p:nvPr/>
          </p:nvSpPr>
          <p:spPr>
            <a:xfrm>
              <a:off x="7853466" y="2405408"/>
              <a:ext cx="23364" cy="23337"/>
            </a:xfrm>
            <a:custGeom>
              <a:avLst/>
              <a:gdLst/>
              <a:ahLst/>
              <a:cxnLst/>
              <a:rect l="l" t="t" r="r" b="b"/>
              <a:pathLst>
                <a:path w="865" h="864" extrusionOk="0">
                  <a:moveTo>
                    <a:pt x="433" y="296"/>
                  </a:moveTo>
                  <a:cubicBezTo>
                    <a:pt x="508" y="296"/>
                    <a:pt x="569" y="356"/>
                    <a:pt x="569" y="433"/>
                  </a:cubicBezTo>
                  <a:cubicBezTo>
                    <a:pt x="569" y="509"/>
                    <a:pt x="508" y="568"/>
                    <a:pt x="433" y="568"/>
                  </a:cubicBezTo>
                  <a:cubicBezTo>
                    <a:pt x="357" y="568"/>
                    <a:pt x="297" y="509"/>
                    <a:pt x="297" y="433"/>
                  </a:cubicBezTo>
                  <a:cubicBezTo>
                    <a:pt x="297" y="356"/>
                    <a:pt x="357" y="296"/>
                    <a:pt x="433" y="296"/>
                  </a:cubicBezTo>
                  <a:close/>
                  <a:moveTo>
                    <a:pt x="433" y="0"/>
                  </a:moveTo>
                  <a:cubicBezTo>
                    <a:pt x="195" y="0"/>
                    <a:pt x="1" y="195"/>
                    <a:pt x="1" y="433"/>
                  </a:cubicBezTo>
                  <a:cubicBezTo>
                    <a:pt x="1" y="669"/>
                    <a:pt x="195" y="864"/>
                    <a:pt x="433" y="864"/>
                  </a:cubicBezTo>
                  <a:cubicBezTo>
                    <a:pt x="670" y="864"/>
                    <a:pt x="865" y="669"/>
                    <a:pt x="865" y="433"/>
                  </a:cubicBezTo>
                  <a:cubicBezTo>
                    <a:pt x="865" y="195"/>
                    <a:pt x="672"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8"/>
            <p:cNvSpPr/>
            <p:nvPr/>
          </p:nvSpPr>
          <p:spPr>
            <a:xfrm>
              <a:off x="7926717" y="2532569"/>
              <a:ext cx="23391" cy="23364"/>
            </a:xfrm>
            <a:custGeom>
              <a:avLst/>
              <a:gdLst/>
              <a:ahLst/>
              <a:cxnLst/>
              <a:rect l="l" t="t" r="r" b="b"/>
              <a:pathLst>
                <a:path w="866" h="865" extrusionOk="0">
                  <a:moveTo>
                    <a:pt x="433" y="296"/>
                  </a:moveTo>
                  <a:cubicBezTo>
                    <a:pt x="509" y="296"/>
                    <a:pt x="570" y="357"/>
                    <a:pt x="570" y="433"/>
                  </a:cubicBezTo>
                  <a:cubicBezTo>
                    <a:pt x="570" y="506"/>
                    <a:pt x="507" y="568"/>
                    <a:pt x="433" y="568"/>
                  </a:cubicBezTo>
                  <a:cubicBezTo>
                    <a:pt x="356" y="568"/>
                    <a:pt x="297" y="509"/>
                    <a:pt x="297" y="433"/>
                  </a:cubicBezTo>
                  <a:cubicBezTo>
                    <a:pt x="297" y="357"/>
                    <a:pt x="356" y="296"/>
                    <a:pt x="433" y="296"/>
                  </a:cubicBezTo>
                  <a:close/>
                  <a:moveTo>
                    <a:pt x="433" y="0"/>
                  </a:moveTo>
                  <a:cubicBezTo>
                    <a:pt x="195" y="0"/>
                    <a:pt x="0" y="195"/>
                    <a:pt x="0" y="433"/>
                  </a:cubicBezTo>
                  <a:cubicBezTo>
                    <a:pt x="0" y="669"/>
                    <a:pt x="195" y="864"/>
                    <a:pt x="433" y="864"/>
                  </a:cubicBezTo>
                  <a:cubicBezTo>
                    <a:pt x="671" y="864"/>
                    <a:pt x="865" y="669"/>
                    <a:pt x="865" y="433"/>
                  </a:cubicBezTo>
                  <a:cubicBezTo>
                    <a:pt x="865" y="195"/>
                    <a:pt x="671"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8"/>
            <p:cNvSpPr/>
            <p:nvPr/>
          </p:nvSpPr>
          <p:spPr>
            <a:xfrm>
              <a:off x="7978171" y="2532569"/>
              <a:ext cx="23337" cy="23364"/>
            </a:xfrm>
            <a:custGeom>
              <a:avLst/>
              <a:gdLst/>
              <a:ahLst/>
              <a:cxnLst/>
              <a:rect l="l" t="t" r="r" b="b"/>
              <a:pathLst>
                <a:path w="864" h="865" extrusionOk="0">
                  <a:moveTo>
                    <a:pt x="433" y="296"/>
                  </a:moveTo>
                  <a:cubicBezTo>
                    <a:pt x="509" y="296"/>
                    <a:pt x="568" y="357"/>
                    <a:pt x="568" y="433"/>
                  </a:cubicBezTo>
                  <a:cubicBezTo>
                    <a:pt x="568" y="506"/>
                    <a:pt x="509" y="568"/>
                    <a:pt x="433" y="568"/>
                  </a:cubicBezTo>
                  <a:cubicBezTo>
                    <a:pt x="357" y="568"/>
                    <a:pt x="296" y="509"/>
                    <a:pt x="296" y="433"/>
                  </a:cubicBezTo>
                  <a:cubicBezTo>
                    <a:pt x="296" y="357"/>
                    <a:pt x="357" y="296"/>
                    <a:pt x="433" y="296"/>
                  </a:cubicBezTo>
                  <a:close/>
                  <a:moveTo>
                    <a:pt x="433" y="0"/>
                  </a:moveTo>
                  <a:cubicBezTo>
                    <a:pt x="195" y="0"/>
                    <a:pt x="0" y="195"/>
                    <a:pt x="0" y="433"/>
                  </a:cubicBezTo>
                  <a:cubicBezTo>
                    <a:pt x="0" y="669"/>
                    <a:pt x="195" y="864"/>
                    <a:pt x="433" y="864"/>
                  </a:cubicBezTo>
                  <a:cubicBezTo>
                    <a:pt x="669" y="864"/>
                    <a:pt x="864" y="669"/>
                    <a:pt x="864" y="433"/>
                  </a:cubicBezTo>
                  <a:cubicBezTo>
                    <a:pt x="864" y="195"/>
                    <a:pt x="672"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8"/>
            <p:cNvSpPr/>
            <p:nvPr/>
          </p:nvSpPr>
          <p:spPr>
            <a:xfrm>
              <a:off x="7952430" y="2532569"/>
              <a:ext cx="23364" cy="23364"/>
            </a:xfrm>
            <a:custGeom>
              <a:avLst/>
              <a:gdLst/>
              <a:ahLst/>
              <a:cxnLst/>
              <a:rect l="l" t="t" r="r" b="b"/>
              <a:pathLst>
                <a:path w="865" h="865" extrusionOk="0">
                  <a:moveTo>
                    <a:pt x="432" y="296"/>
                  </a:moveTo>
                  <a:cubicBezTo>
                    <a:pt x="508" y="296"/>
                    <a:pt x="569" y="357"/>
                    <a:pt x="569" y="433"/>
                  </a:cubicBezTo>
                  <a:cubicBezTo>
                    <a:pt x="570" y="506"/>
                    <a:pt x="508" y="568"/>
                    <a:pt x="432" y="568"/>
                  </a:cubicBezTo>
                  <a:cubicBezTo>
                    <a:pt x="357" y="568"/>
                    <a:pt x="296" y="509"/>
                    <a:pt x="296" y="433"/>
                  </a:cubicBezTo>
                  <a:cubicBezTo>
                    <a:pt x="296" y="357"/>
                    <a:pt x="357" y="296"/>
                    <a:pt x="432" y="296"/>
                  </a:cubicBezTo>
                  <a:close/>
                  <a:moveTo>
                    <a:pt x="432" y="0"/>
                  </a:moveTo>
                  <a:cubicBezTo>
                    <a:pt x="195" y="0"/>
                    <a:pt x="1" y="195"/>
                    <a:pt x="1" y="433"/>
                  </a:cubicBezTo>
                  <a:cubicBezTo>
                    <a:pt x="1" y="669"/>
                    <a:pt x="195" y="864"/>
                    <a:pt x="432" y="864"/>
                  </a:cubicBezTo>
                  <a:cubicBezTo>
                    <a:pt x="670" y="864"/>
                    <a:pt x="864" y="669"/>
                    <a:pt x="864" y="433"/>
                  </a:cubicBezTo>
                  <a:cubicBezTo>
                    <a:pt x="864" y="193"/>
                    <a:pt x="671" y="0"/>
                    <a:pt x="43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8"/>
            <p:cNvSpPr/>
            <p:nvPr/>
          </p:nvSpPr>
          <p:spPr>
            <a:xfrm>
              <a:off x="7853466" y="2355926"/>
              <a:ext cx="23364" cy="23337"/>
            </a:xfrm>
            <a:custGeom>
              <a:avLst/>
              <a:gdLst/>
              <a:ahLst/>
              <a:cxnLst/>
              <a:rect l="l" t="t" r="r" b="b"/>
              <a:pathLst>
                <a:path w="865" h="864" extrusionOk="0">
                  <a:moveTo>
                    <a:pt x="433" y="296"/>
                  </a:moveTo>
                  <a:cubicBezTo>
                    <a:pt x="508" y="296"/>
                    <a:pt x="569" y="355"/>
                    <a:pt x="569" y="431"/>
                  </a:cubicBezTo>
                  <a:cubicBezTo>
                    <a:pt x="570" y="508"/>
                    <a:pt x="508" y="568"/>
                    <a:pt x="433" y="568"/>
                  </a:cubicBezTo>
                  <a:cubicBezTo>
                    <a:pt x="357" y="568"/>
                    <a:pt x="297" y="508"/>
                    <a:pt x="297" y="431"/>
                  </a:cubicBezTo>
                  <a:cubicBezTo>
                    <a:pt x="297" y="355"/>
                    <a:pt x="357" y="296"/>
                    <a:pt x="433" y="296"/>
                  </a:cubicBezTo>
                  <a:close/>
                  <a:moveTo>
                    <a:pt x="433" y="0"/>
                  </a:moveTo>
                  <a:cubicBezTo>
                    <a:pt x="195" y="0"/>
                    <a:pt x="1" y="195"/>
                    <a:pt x="1" y="431"/>
                  </a:cubicBezTo>
                  <a:cubicBezTo>
                    <a:pt x="1" y="669"/>
                    <a:pt x="195" y="864"/>
                    <a:pt x="433" y="864"/>
                  </a:cubicBezTo>
                  <a:cubicBezTo>
                    <a:pt x="670" y="864"/>
                    <a:pt x="865" y="669"/>
                    <a:pt x="865" y="431"/>
                  </a:cubicBezTo>
                  <a:cubicBezTo>
                    <a:pt x="865" y="195"/>
                    <a:pt x="672"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8"/>
            <p:cNvSpPr/>
            <p:nvPr/>
          </p:nvSpPr>
          <p:spPr>
            <a:xfrm>
              <a:off x="7830697" y="2330429"/>
              <a:ext cx="269101" cy="243792"/>
            </a:xfrm>
            <a:custGeom>
              <a:avLst/>
              <a:gdLst/>
              <a:ahLst/>
              <a:cxnLst/>
              <a:rect l="l" t="t" r="r" b="b"/>
              <a:pathLst>
                <a:path w="9963" h="9026" extrusionOk="0">
                  <a:moveTo>
                    <a:pt x="4252" y="6670"/>
                  </a:moveTo>
                  <a:lnTo>
                    <a:pt x="4252" y="6790"/>
                  </a:lnTo>
                  <a:lnTo>
                    <a:pt x="3799" y="6790"/>
                  </a:lnTo>
                  <a:lnTo>
                    <a:pt x="3799" y="6670"/>
                  </a:lnTo>
                  <a:close/>
                  <a:moveTo>
                    <a:pt x="1977" y="297"/>
                  </a:moveTo>
                  <a:cubicBezTo>
                    <a:pt x="2134" y="297"/>
                    <a:pt x="2262" y="424"/>
                    <a:pt x="2262" y="582"/>
                  </a:cubicBezTo>
                  <a:lnTo>
                    <a:pt x="2262" y="6869"/>
                  </a:lnTo>
                  <a:lnTo>
                    <a:pt x="293" y="6869"/>
                  </a:lnTo>
                  <a:lnTo>
                    <a:pt x="293" y="582"/>
                  </a:lnTo>
                  <a:cubicBezTo>
                    <a:pt x="293" y="424"/>
                    <a:pt x="422" y="297"/>
                    <a:pt x="579" y="297"/>
                  </a:cubicBezTo>
                  <a:close/>
                  <a:moveTo>
                    <a:pt x="9379" y="297"/>
                  </a:moveTo>
                  <a:cubicBezTo>
                    <a:pt x="9536" y="297"/>
                    <a:pt x="9666" y="424"/>
                    <a:pt x="9666" y="582"/>
                  </a:cubicBezTo>
                  <a:lnTo>
                    <a:pt x="9666" y="6869"/>
                  </a:lnTo>
                  <a:lnTo>
                    <a:pt x="7697" y="6869"/>
                  </a:lnTo>
                  <a:lnTo>
                    <a:pt x="7697" y="582"/>
                  </a:lnTo>
                  <a:cubicBezTo>
                    <a:pt x="7697" y="424"/>
                    <a:pt x="7824" y="297"/>
                    <a:pt x="7982" y="297"/>
                  </a:cubicBezTo>
                  <a:close/>
                  <a:moveTo>
                    <a:pt x="1473" y="7164"/>
                  </a:moveTo>
                  <a:lnTo>
                    <a:pt x="1473" y="8205"/>
                  </a:lnTo>
                  <a:lnTo>
                    <a:pt x="1079" y="8205"/>
                  </a:lnTo>
                  <a:lnTo>
                    <a:pt x="1079" y="7164"/>
                  </a:lnTo>
                  <a:close/>
                  <a:moveTo>
                    <a:pt x="8876" y="7164"/>
                  </a:moveTo>
                  <a:lnTo>
                    <a:pt x="8876" y="8205"/>
                  </a:lnTo>
                  <a:lnTo>
                    <a:pt x="8484" y="8205"/>
                  </a:lnTo>
                  <a:lnTo>
                    <a:pt x="8484" y="7164"/>
                  </a:lnTo>
                  <a:close/>
                  <a:moveTo>
                    <a:pt x="2020" y="8501"/>
                  </a:moveTo>
                  <a:lnTo>
                    <a:pt x="2020" y="8726"/>
                  </a:lnTo>
                  <a:lnTo>
                    <a:pt x="529" y="8726"/>
                  </a:lnTo>
                  <a:lnTo>
                    <a:pt x="529" y="8501"/>
                  </a:lnTo>
                  <a:close/>
                  <a:moveTo>
                    <a:pt x="6595" y="7084"/>
                  </a:moveTo>
                  <a:cubicBezTo>
                    <a:pt x="6624" y="7084"/>
                    <a:pt x="6641" y="7100"/>
                    <a:pt x="6651" y="7109"/>
                  </a:cubicBezTo>
                  <a:cubicBezTo>
                    <a:pt x="6657" y="7118"/>
                    <a:pt x="6671" y="7140"/>
                    <a:pt x="6666" y="7168"/>
                  </a:cubicBezTo>
                  <a:lnTo>
                    <a:pt x="6509" y="8726"/>
                  </a:lnTo>
                  <a:lnTo>
                    <a:pt x="3371" y="8726"/>
                  </a:lnTo>
                  <a:lnTo>
                    <a:pt x="3214" y="7168"/>
                  </a:lnTo>
                  <a:cubicBezTo>
                    <a:pt x="3211" y="7139"/>
                    <a:pt x="3224" y="7118"/>
                    <a:pt x="3233" y="7109"/>
                  </a:cubicBezTo>
                  <a:cubicBezTo>
                    <a:pt x="3241" y="7100"/>
                    <a:pt x="3261" y="7084"/>
                    <a:pt x="3289" y="7084"/>
                  </a:cubicBezTo>
                  <a:close/>
                  <a:moveTo>
                    <a:pt x="9426" y="8501"/>
                  </a:moveTo>
                  <a:lnTo>
                    <a:pt x="9426" y="8726"/>
                  </a:lnTo>
                  <a:lnTo>
                    <a:pt x="7932" y="8726"/>
                  </a:lnTo>
                  <a:lnTo>
                    <a:pt x="7932" y="8501"/>
                  </a:lnTo>
                  <a:close/>
                  <a:moveTo>
                    <a:pt x="7980" y="1"/>
                  </a:moveTo>
                  <a:cubicBezTo>
                    <a:pt x="7659" y="1"/>
                    <a:pt x="7401" y="261"/>
                    <a:pt x="7401" y="580"/>
                  </a:cubicBezTo>
                  <a:lnTo>
                    <a:pt x="7401" y="7016"/>
                  </a:lnTo>
                  <a:cubicBezTo>
                    <a:pt x="7401" y="7098"/>
                    <a:pt x="7466" y="7164"/>
                    <a:pt x="7549" y="7164"/>
                  </a:cubicBezTo>
                  <a:lnTo>
                    <a:pt x="8189" y="7164"/>
                  </a:lnTo>
                  <a:lnTo>
                    <a:pt x="8189" y="8205"/>
                  </a:lnTo>
                  <a:lnTo>
                    <a:pt x="7785" y="8205"/>
                  </a:lnTo>
                  <a:cubicBezTo>
                    <a:pt x="7704" y="8205"/>
                    <a:pt x="7638" y="8270"/>
                    <a:pt x="7638" y="8353"/>
                  </a:cubicBezTo>
                  <a:lnTo>
                    <a:pt x="7638" y="8468"/>
                  </a:lnTo>
                  <a:lnTo>
                    <a:pt x="6833" y="8468"/>
                  </a:lnTo>
                  <a:lnTo>
                    <a:pt x="6960" y="7199"/>
                  </a:lnTo>
                  <a:cubicBezTo>
                    <a:pt x="6970" y="7095"/>
                    <a:pt x="6937" y="6991"/>
                    <a:pt x="6867" y="6913"/>
                  </a:cubicBezTo>
                  <a:cubicBezTo>
                    <a:pt x="6797" y="6835"/>
                    <a:pt x="6697" y="6790"/>
                    <a:pt x="6593" y="6790"/>
                  </a:cubicBezTo>
                  <a:lnTo>
                    <a:pt x="4546" y="6790"/>
                  </a:lnTo>
                  <a:lnTo>
                    <a:pt x="4546" y="6522"/>
                  </a:lnTo>
                  <a:cubicBezTo>
                    <a:pt x="4546" y="6440"/>
                    <a:pt x="4480" y="6374"/>
                    <a:pt x="4399" y="6374"/>
                  </a:cubicBezTo>
                  <a:lnTo>
                    <a:pt x="3652" y="6374"/>
                  </a:lnTo>
                  <a:cubicBezTo>
                    <a:pt x="3569" y="6374"/>
                    <a:pt x="3504" y="6440"/>
                    <a:pt x="3504" y="6522"/>
                  </a:cubicBezTo>
                  <a:lnTo>
                    <a:pt x="3504" y="6790"/>
                  </a:lnTo>
                  <a:lnTo>
                    <a:pt x="3287" y="6790"/>
                  </a:lnTo>
                  <a:cubicBezTo>
                    <a:pt x="3183" y="6790"/>
                    <a:pt x="3083" y="6835"/>
                    <a:pt x="3013" y="6913"/>
                  </a:cubicBezTo>
                  <a:cubicBezTo>
                    <a:pt x="2943" y="6991"/>
                    <a:pt x="2908" y="7094"/>
                    <a:pt x="2920" y="7199"/>
                  </a:cubicBezTo>
                  <a:lnTo>
                    <a:pt x="3048" y="8468"/>
                  </a:lnTo>
                  <a:lnTo>
                    <a:pt x="2319" y="8468"/>
                  </a:lnTo>
                  <a:lnTo>
                    <a:pt x="2319" y="8354"/>
                  </a:lnTo>
                  <a:cubicBezTo>
                    <a:pt x="2319" y="8273"/>
                    <a:pt x="2252" y="8206"/>
                    <a:pt x="2171" y="8206"/>
                  </a:cubicBezTo>
                  <a:lnTo>
                    <a:pt x="1768" y="8206"/>
                  </a:lnTo>
                  <a:lnTo>
                    <a:pt x="1768" y="7165"/>
                  </a:lnTo>
                  <a:lnTo>
                    <a:pt x="2408" y="7165"/>
                  </a:lnTo>
                  <a:cubicBezTo>
                    <a:pt x="2490" y="7165"/>
                    <a:pt x="2556" y="7100"/>
                    <a:pt x="2556" y="7017"/>
                  </a:cubicBezTo>
                  <a:lnTo>
                    <a:pt x="2556" y="582"/>
                  </a:lnTo>
                  <a:cubicBezTo>
                    <a:pt x="2556" y="261"/>
                    <a:pt x="2296" y="3"/>
                    <a:pt x="1977" y="3"/>
                  </a:cubicBezTo>
                  <a:lnTo>
                    <a:pt x="579" y="3"/>
                  </a:lnTo>
                  <a:cubicBezTo>
                    <a:pt x="259" y="3"/>
                    <a:pt x="0" y="262"/>
                    <a:pt x="0" y="582"/>
                  </a:cubicBezTo>
                  <a:lnTo>
                    <a:pt x="0" y="7017"/>
                  </a:lnTo>
                  <a:cubicBezTo>
                    <a:pt x="0" y="7100"/>
                    <a:pt x="66" y="7165"/>
                    <a:pt x="148" y="7165"/>
                  </a:cubicBezTo>
                  <a:lnTo>
                    <a:pt x="788" y="7165"/>
                  </a:lnTo>
                  <a:lnTo>
                    <a:pt x="788" y="8206"/>
                  </a:lnTo>
                  <a:lnTo>
                    <a:pt x="385" y="8206"/>
                  </a:lnTo>
                  <a:cubicBezTo>
                    <a:pt x="304" y="8206"/>
                    <a:pt x="237" y="8273"/>
                    <a:pt x="237" y="8354"/>
                  </a:cubicBezTo>
                  <a:lnTo>
                    <a:pt x="237" y="8876"/>
                  </a:lnTo>
                  <a:cubicBezTo>
                    <a:pt x="237" y="8958"/>
                    <a:pt x="304" y="9024"/>
                    <a:pt x="385" y="9024"/>
                  </a:cubicBezTo>
                  <a:lnTo>
                    <a:pt x="2175" y="9024"/>
                  </a:lnTo>
                  <a:cubicBezTo>
                    <a:pt x="2257" y="9024"/>
                    <a:pt x="2322" y="8958"/>
                    <a:pt x="2322" y="8876"/>
                  </a:cubicBezTo>
                  <a:lnTo>
                    <a:pt x="2322" y="8764"/>
                  </a:lnTo>
                  <a:lnTo>
                    <a:pt x="3082" y="8764"/>
                  </a:lnTo>
                  <a:lnTo>
                    <a:pt x="3094" y="8891"/>
                  </a:lnTo>
                  <a:cubicBezTo>
                    <a:pt x="3102" y="8967"/>
                    <a:pt x="3168" y="9024"/>
                    <a:pt x="3241" y="9024"/>
                  </a:cubicBezTo>
                  <a:lnTo>
                    <a:pt x="6646" y="9024"/>
                  </a:lnTo>
                  <a:cubicBezTo>
                    <a:pt x="6721" y="9024"/>
                    <a:pt x="6786" y="8967"/>
                    <a:pt x="6791" y="8891"/>
                  </a:cubicBezTo>
                  <a:lnTo>
                    <a:pt x="6805" y="8764"/>
                  </a:lnTo>
                  <a:lnTo>
                    <a:pt x="7639" y="8764"/>
                  </a:lnTo>
                  <a:lnTo>
                    <a:pt x="7639" y="8877"/>
                  </a:lnTo>
                  <a:cubicBezTo>
                    <a:pt x="7639" y="8960"/>
                    <a:pt x="7706" y="9025"/>
                    <a:pt x="7787" y="9025"/>
                  </a:cubicBezTo>
                  <a:lnTo>
                    <a:pt x="9577" y="9025"/>
                  </a:lnTo>
                  <a:cubicBezTo>
                    <a:pt x="9659" y="9025"/>
                    <a:pt x="9725" y="8960"/>
                    <a:pt x="9725" y="8877"/>
                  </a:cubicBezTo>
                  <a:lnTo>
                    <a:pt x="9725" y="8356"/>
                  </a:lnTo>
                  <a:cubicBezTo>
                    <a:pt x="9725" y="8275"/>
                    <a:pt x="9659" y="8208"/>
                    <a:pt x="9577" y="8208"/>
                  </a:cubicBezTo>
                  <a:lnTo>
                    <a:pt x="9175" y="8208"/>
                  </a:lnTo>
                  <a:lnTo>
                    <a:pt x="9175" y="7168"/>
                  </a:lnTo>
                  <a:lnTo>
                    <a:pt x="9815" y="7168"/>
                  </a:lnTo>
                  <a:cubicBezTo>
                    <a:pt x="9896" y="7168"/>
                    <a:pt x="9963" y="7101"/>
                    <a:pt x="9963" y="7020"/>
                  </a:cubicBezTo>
                  <a:lnTo>
                    <a:pt x="9963" y="585"/>
                  </a:lnTo>
                  <a:cubicBezTo>
                    <a:pt x="9958" y="261"/>
                    <a:pt x="9698" y="1"/>
                    <a:pt x="937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8"/>
            <p:cNvSpPr/>
            <p:nvPr/>
          </p:nvSpPr>
          <p:spPr>
            <a:xfrm>
              <a:off x="8041968" y="2344447"/>
              <a:ext cx="46268" cy="46268"/>
            </a:xfrm>
            <a:custGeom>
              <a:avLst/>
              <a:gdLst/>
              <a:ahLst/>
              <a:cxnLst/>
              <a:rect l="l" t="t" r="r" b="b"/>
              <a:pathLst>
                <a:path w="1713" h="1713" extrusionOk="0">
                  <a:moveTo>
                    <a:pt x="857" y="296"/>
                  </a:moveTo>
                  <a:cubicBezTo>
                    <a:pt x="1167" y="296"/>
                    <a:pt x="1417" y="547"/>
                    <a:pt x="1417" y="856"/>
                  </a:cubicBezTo>
                  <a:cubicBezTo>
                    <a:pt x="1417" y="1166"/>
                    <a:pt x="1167" y="1417"/>
                    <a:pt x="857" y="1417"/>
                  </a:cubicBezTo>
                  <a:cubicBezTo>
                    <a:pt x="547" y="1417"/>
                    <a:pt x="296" y="1166"/>
                    <a:pt x="296" y="856"/>
                  </a:cubicBezTo>
                  <a:cubicBezTo>
                    <a:pt x="296" y="547"/>
                    <a:pt x="547" y="296"/>
                    <a:pt x="857" y="296"/>
                  </a:cubicBezTo>
                  <a:close/>
                  <a:moveTo>
                    <a:pt x="857" y="0"/>
                  </a:moveTo>
                  <a:cubicBezTo>
                    <a:pt x="384" y="0"/>
                    <a:pt x="1" y="383"/>
                    <a:pt x="1" y="856"/>
                  </a:cubicBezTo>
                  <a:cubicBezTo>
                    <a:pt x="1" y="1329"/>
                    <a:pt x="384" y="1712"/>
                    <a:pt x="857" y="1712"/>
                  </a:cubicBezTo>
                  <a:cubicBezTo>
                    <a:pt x="1330" y="1712"/>
                    <a:pt x="1713" y="1329"/>
                    <a:pt x="1713" y="856"/>
                  </a:cubicBezTo>
                  <a:cubicBezTo>
                    <a:pt x="1713" y="385"/>
                    <a:pt x="1330" y="0"/>
                    <a:pt x="85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8"/>
            <p:cNvSpPr/>
            <p:nvPr/>
          </p:nvSpPr>
          <p:spPr>
            <a:xfrm>
              <a:off x="8041968" y="2393956"/>
              <a:ext cx="46268" cy="46268"/>
            </a:xfrm>
            <a:custGeom>
              <a:avLst/>
              <a:gdLst/>
              <a:ahLst/>
              <a:cxnLst/>
              <a:rect l="l" t="t" r="r" b="b"/>
              <a:pathLst>
                <a:path w="1713" h="1713" extrusionOk="0">
                  <a:moveTo>
                    <a:pt x="857" y="298"/>
                  </a:moveTo>
                  <a:cubicBezTo>
                    <a:pt x="1167" y="298"/>
                    <a:pt x="1417" y="549"/>
                    <a:pt x="1417" y="858"/>
                  </a:cubicBezTo>
                  <a:cubicBezTo>
                    <a:pt x="1417" y="1168"/>
                    <a:pt x="1167" y="1419"/>
                    <a:pt x="857" y="1419"/>
                  </a:cubicBezTo>
                  <a:cubicBezTo>
                    <a:pt x="547" y="1419"/>
                    <a:pt x="296" y="1168"/>
                    <a:pt x="296" y="858"/>
                  </a:cubicBezTo>
                  <a:cubicBezTo>
                    <a:pt x="296" y="549"/>
                    <a:pt x="547" y="298"/>
                    <a:pt x="857" y="298"/>
                  </a:cubicBezTo>
                  <a:close/>
                  <a:moveTo>
                    <a:pt x="857" y="1"/>
                  </a:moveTo>
                  <a:cubicBezTo>
                    <a:pt x="384" y="1"/>
                    <a:pt x="1" y="384"/>
                    <a:pt x="1" y="857"/>
                  </a:cubicBezTo>
                  <a:cubicBezTo>
                    <a:pt x="1" y="1330"/>
                    <a:pt x="384" y="1713"/>
                    <a:pt x="857" y="1713"/>
                  </a:cubicBezTo>
                  <a:cubicBezTo>
                    <a:pt x="1330" y="1713"/>
                    <a:pt x="1713" y="1330"/>
                    <a:pt x="1713" y="857"/>
                  </a:cubicBezTo>
                  <a:cubicBezTo>
                    <a:pt x="1713" y="384"/>
                    <a:pt x="1330" y="1"/>
                    <a:pt x="85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8053420" y="2405408"/>
              <a:ext cx="23337" cy="23337"/>
            </a:xfrm>
            <a:custGeom>
              <a:avLst/>
              <a:gdLst/>
              <a:ahLst/>
              <a:cxnLst/>
              <a:rect l="l" t="t" r="r" b="b"/>
              <a:pathLst>
                <a:path w="864" h="864" extrusionOk="0">
                  <a:moveTo>
                    <a:pt x="433" y="296"/>
                  </a:moveTo>
                  <a:cubicBezTo>
                    <a:pt x="509" y="296"/>
                    <a:pt x="568" y="356"/>
                    <a:pt x="568" y="433"/>
                  </a:cubicBezTo>
                  <a:cubicBezTo>
                    <a:pt x="568" y="509"/>
                    <a:pt x="509" y="568"/>
                    <a:pt x="433" y="568"/>
                  </a:cubicBezTo>
                  <a:cubicBezTo>
                    <a:pt x="357" y="568"/>
                    <a:pt x="296" y="509"/>
                    <a:pt x="296" y="433"/>
                  </a:cubicBezTo>
                  <a:cubicBezTo>
                    <a:pt x="296" y="356"/>
                    <a:pt x="357" y="296"/>
                    <a:pt x="433" y="296"/>
                  </a:cubicBezTo>
                  <a:close/>
                  <a:moveTo>
                    <a:pt x="433" y="0"/>
                  </a:moveTo>
                  <a:cubicBezTo>
                    <a:pt x="195" y="0"/>
                    <a:pt x="0" y="195"/>
                    <a:pt x="0" y="433"/>
                  </a:cubicBezTo>
                  <a:cubicBezTo>
                    <a:pt x="0" y="669"/>
                    <a:pt x="195" y="864"/>
                    <a:pt x="433" y="864"/>
                  </a:cubicBezTo>
                  <a:cubicBezTo>
                    <a:pt x="669" y="864"/>
                    <a:pt x="864" y="669"/>
                    <a:pt x="864" y="433"/>
                  </a:cubicBezTo>
                  <a:cubicBezTo>
                    <a:pt x="864" y="195"/>
                    <a:pt x="672"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8053420" y="2355926"/>
              <a:ext cx="23337" cy="23337"/>
            </a:xfrm>
            <a:custGeom>
              <a:avLst/>
              <a:gdLst/>
              <a:ahLst/>
              <a:cxnLst/>
              <a:rect l="l" t="t" r="r" b="b"/>
              <a:pathLst>
                <a:path w="864" h="864" extrusionOk="0">
                  <a:moveTo>
                    <a:pt x="433" y="296"/>
                  </a:moveTo>
                  <a:cubicBezTo>
                    <a:pt x="509" y="296"/>
                    <a:pt x="568" y="355"/>
                    <a:pt x="568" y="431"/>
                  </a:cubicBezTo>
                  <a:cubicBezTo>
                    <a:pt x="571" y="508"/>
                    <a:pt x="509" y="568"/>
                    <a:pt x="433" y="568"/>
                  </a:cubicBezTo>
                  <a:cubicBezTo>
                    <a:pt x="357" y="568"/>
                    <a:pt x="296" y="508"/>
                    <a:pt x="296" y="431"/>
                  </a:cubicBezTo>
                  <a:cubicBezTo>
                    <a:pt x="296" y="355"/>
                    <a:pt x="357" y="296"/>
                    <a:pt x="433" y="296"/>
                  </a:cubicBezTo>
                  <a:close/>
                  <a:moveTo>
                    <a:pt x="433" y="0"/>
                  </a:moveTo>
                  <a:cubicBezTo>
                    <a:pt x="195" y="0"/>
                    <a:pt x="0" y="195"/>
                    <a:pt x="0" y="431"/>
                  </a:cubicBezTo>
                  <a:cubicBezTo>
                    <a:pt x="0" y="669"/>
                    <a:pt x="195" y="864"/>
                    <a:pt x="433" y="864"/>
                  </a:cubicBezTo>
                  <a:cubicBezTo>
                    <a:pt x="669" y="864"/>
                    <a:pt x="864" y="669"/>
                    <a:pt x="864" y="431"/>
                  </a:cubicBezTo>
                  <a:cubicBezTo>
                    <a:pt x="864" y="195"/>
                    <a:pt x="672" y="0"/>
                    <a:pt x="4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38" name="Google Shape;1738;p28"/>
          <p:cNvCxnSpPr>
            <a:stCxn id="1705" idx="0"/>
            <a:endCxn id="1712" idx="1"/>
          </p:cNvCxnSpPr>
          <p:nvPr/>
        </p:nvCxnSpPr>
        <p:spPr>
          <a:xfrm rot="-5400000">
            <a:off x="722850" y="1938750"/>
            <a:ext cx="834000" cy="682800"/>
          </a:xfrm>
          <a:prstGeom prst="bentConnector2">
            <a:avLst/>
          </a:prstGeom>
          <a:noFill/>
          <a:ln w="9525" cap="flat" cmpd="sng">
            <a:solidFill>
              <a:schemeClr val="accent2"/>
            </a:solidFill>
            <a:prstDash val="solid"/>
            <a:round/>
            <a:headEnd type="none" w="med" len="med"/>
            <a:tailEnd type="none" w="med" len="med"/>
          </a:ln>
        </p:spPr>
      </p:cxnSp>
      <p:cxnSp>
        <p:nvCxnSpPr>
          <p:cNvPr id="1739" name="Google Shape;1739;p28"/>
          <p:cNvCxnSpPr>
            <a:stCxn id="1705" idx="2"/>
            <a:endCxn id="1718" idx="1"/>
          </p:cNvCxnSpPr>
          <p:nvPr/>
        </p:nvCxnSpPr>
        <p:spPr>
          <a:xfrm rot="-5400000" flipH="1">
            <a:off x="713250" y="3464550"/>
            <a:ext cx="853200" cy="682800"/>
          </a:xfrm>
          <a:prstGeom prst="bentConnector2">
            <a:avLst/>
          </a:prstGeom>
          <a:noFill/>
          <a:ln w="9525" cap="flat" cmpd="sng">
            <a:solidFill>
              <a:schemeClr val="accent2"/>
            </a:solidFill>
            <a:prstDash val="solid"/>
            <a:round/>
            <a:headEnd type="none" w="med" len="med"/>
            <a:tailEnd type="none" w="med" len="med"/>
          </a:ln>
        </p:spPr>
      </p:cxnSp>
      <p:cxnSp>
        <p:nvCxnSpPr>
          <p:cNvPr id="1740" name="Google Shape;1740;p28"/>
          <p:cNvCxnSpPr>
            <a:stCxn id="1705" idx="3"/>
            <a:endCxn id="1715" idx="1"/>
          </p:cNvCxnSpPr>
          <p:nvPr/>
        </p:nvCxnSpPr>
        <p:spPr>
          <a:xfrm>
            <a:off x="1139700" y="3038250"/>
            <a:ext cx="341700" cy="0"/>
          </a:xfrm>
          <a:prstGeom prst="straightConnector1">
            <a:avLst/>
          </a:prstGeom>
          <a:noFill/>
          <a:ln w="9525" cap="flat" cmpd="sng">
            <a:solidFill>
              <a:schemeClr val="accent2"/>
            </a:solidFill>
            <a:prstDash val="solid"/>
            <a:round/>
            <a:headEnd type="none" w="med" len="med"/>
            <a:tailEnd type="none" w="med" len="med"/>
          </a:ln>
        </p:spPr>
      </p:cxnSp>
      <p:grpSp>
        <p:nvGrpSpPr>
          <p:cNvPr id="1741" name="Google Shape;1741;p28"/>
          <p:cNvGrpSpPr/>
          <p:nvPr/>
        </p:nvGrpSpPr>
        <p:grpSpPr>
          <a:xfrm>
            <a:off x="457200" y="1186981"/>
            <a:ext cx="8135407" cy="3629516"/>
            <a:chOff x="509025" y="853606"/>
            <a:chExt cx="8135407" cy="3629516"/>
          </a:xfrm>
        </p:grpSpPr>
        <p:sp>
          <p:nvSpPr>
            <p:cNvPr id="1742" name="Google Shape;1742;p28"/>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a:off x="2413733" y="31356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a:off x="1361650" y="43233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a:off x="2408788" y="11061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a:off x="612505" y="9510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a:off x="7882646" y="31356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a:off x="6720717" y="34608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a:off x="7711075" y="8536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a:off x="8482721" y="16192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28"/>
          <p:cNvGrpSpPr/>
          <p:nvPr/>
        </p:nvGrpSpPr>
        <p:grpSpPr>
          <a:xfrm>
            <a:off x="8185450" y="3813525"/>
            <a:ext cx="338496" cy="262948"/>
            <a:chOff x="7978975" y="2229150"/>
            <a:chExt cx="338496" cy="262948"/>
          </a:xfrm>
        </p:grpSpPr>
        <p:sp>
          <p:nvSpPr>
            <p:cNvPr id="1754" name="Google Shape;1754;p28"/>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28"/>
          <p:cNvGrpSpPr/>
          <p:nvPr/>
        </p:nvGrpSpPr>
        <p:grpSpPr>
          <a:xfrm>
            <a:off x="861080" y="1653575"/>
            <a:ext cx="278628" cy="413707"/>
            <a:chOff x="7711080" y="1325775"/>
            <a:chExt cx="278628" cy="413707"/>
          </a:xfrm>
        </p:grpSpPr>
        <p:sp>
          <p:nvSpPr>
            <p:cNvPr id="1763" name="Google Shape;1763;p28"/>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29"/>
          <p:cNvSpPr/>
          <p:nvPr/>
        </p:nvSpPr>
        <p:spPr>
          <a:xfrm>
            <a:off x="1581150" y="1371600"/>
            <a:ext cx="2786400" cy="1587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1778" name="Google Shape;1778;p29"/>
          <p:cNvGrpSpPr/>
          <p:nvPr/>
        </p:nvGrpSpPr>
        <p:grpSpPr>
          <a:xfrm>
            <a:off x="457200" y="1397638"/>
            <a:ext cx="3819013" cy="1529125"/>
            <a:chOff x="457200" y="1397638"/>
            <a:chExt cx="3819013" cy="1529125"/>
          </a:xfrm>
        </p:grpSpPr>
        <p:grpSp>
          <p:nvGrpSpPr>
            <p:cNvPr id="1779" name="Google Shape;1779;p29"/>
            <p:cNvGrpSpPr/>
            <p:nvPr/>
          </p:nvGrpSpPr>
          <p:grpSpPr>
            <a:xfrm>
              <a:off x="1672499" y="1397638"/>
              <a:ext cx="2603713" cy="1529125"/>
              <a:chOff x="1672499" y="1397638"/>
              <a:chExt cx="2603713" cy="1529125"/>
            </a:xfrm>
          </p:grpSpPr>
          <p:sp>
            <p:nvSpPr>
              <p:cNvPr id="1780" name="Google Shape;1780;p29"/>
              <p:cNvSpPr txBox="1"/>
              <p:nvPr/>
            </p:nvSpPr>
            <p:spPr>
              <a:xfrm>
                <a:off x="1672499" y="1397638"/>
                <a:ext cx="2603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STRENGTHS</a:t>
                </a:r>
                <a:endParaRPr sz="1800">
                  <a:solidFill>
                    <a:srgbClr val="EFC570"/>
                  </a:solidFill>
                  <a:latin typeface="Yeseva One"/>
                  <a:ea typeface="Yeseva One"/>
                  <a:cs typeface="Yeseva One"/>
                  <a:sym typeface="Yeseva One"/>
                </a:endParaRPr>
              </a:p>
            </p:txBody>
          </p:sp>
          <p:sp>
            <p:nvSpPr>
              <p:cNvPr id="1781" name="Google Shape;1781;p29"/>
              <p:cNvSpPr txBox="1"/>
              <p:nvPr/>
            </p:nvSpPr>
            <p:spPr>
              <a:xfrm>
                <a:off x="1672513" y="1907963"/>
                <a:ext cx="2603700" cy="101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Font typeface="Kumbh Sans"/>
                  <a:buChar char="●"/>
                </a:pPr>
                <a:r>
                  <a:rPr lang="en" b="1">
                    <a:solidFill>
                      <a:srgbClr val="EFC570"/>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Earth</a:t>
                </a:r>
                <a:r>
                  <a:rPr lang="en">
                    <a:solidFill>
                      <a:schemeClr val="accent6"/>
                    </a:solidFill>
                    <a:latin typeface="Kumbh Sans"/>
                    <a:ea typeface="Kumbh Sans"/>
                    <a:cs typeface="Kumbh Sans"/>
                    <a:sym typeface="Kumbh Sans"/>
                  </a:rPr>
                  <a:t> is the third planet from the Sun</a:t>
                </a:r>
                <a:endParaRPr>
                  <a:solidFill>
                    <a:srgbClr val="F7E7C6"/>
                  </a:solidFill>
                  <a:latin typeface="Kumbh Sans"/>
                  <a:ea typeface="Kumbh Sans"/>
                  <a:cs typeface="Kumbh Sans"/>
                  <a:sym typeface="Kumbh Sans"/>
                </a:endParaRPr>
              </a:p>
            </p:txBody>
          </p:sp>
        </p:grpSp>
        <p:sp>
          <p:nvSpPr>
            <p:cNvPr id="1782" name="Google Shape;1782;p29"/>
            <p:cNvSpPr/>
            <p:nvPr/>
          </p:nvSpPr>
          <p:spPr>
            <a:xfrm>
              <a:off x="457200" y="1744388"/>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S</a:t>
              </a:r>
              <a:endParaRPr sz="3000">
                <a:solidFill>
                  <a:srgbClr val="F7E7C6"/>
                </a:solidFill>
                <a:latin typeface="Yeseva One"/>
                <a:ea typeface="Yeseva One"/>
                <a:cs typeface="Yeseva One"/>
                <a:sym typeface="Yeseva One"/>
              </a:endParaRPr>
            </a:p>
          </p:txBody>
        </p:sp>
      </p:grpSp>
      <p:cxnSp>
        <p:nvCxnSpPr>
          <p:cNvPr id="1783" name="Google Shape;1783;p29"/>
          <p:cNvCxnSpPr>
            <a:stCxn id="1776" idx="1"/>
            <a:endCxn id="1782" idx="3"/>
          </p:cNvCxnSpPr>
          <p:nvPr/>
        </p:nvCxnSpPr>
        <p:spPr>
          <a:xfrm rot="10800000">
            <a:off x="1298850" y="2165250"/>
            <a:ext cx="282300" cy="0"/>
          </a:xfrm>
          <a:prstGeom prst="straightConnector1">
            <a:avLst/>
          </a:prstGeom>
          <a:noFill/>
          <a:ln w="9525" cap="flat" cmpd="sng">
            <a:solidFill>
              <a:schemeClr val="accent2"/>
            </a:solidFill>
            <a:prstDash val="solid"/>
            <a:round/>
            <a:headEnd type="none" w="med" len="med"/>
            <a:tailEnd type="none" w="med" len="med"/>
          </a:ln>
        </p:spPr>
      </p:cxnSp>
      <p:sp>
        <p:nvSpPr>
          <p:cNvPr id="1784" name="Google Shape;1784;p29"/>
          <p:cNvSpPr/>
          <p:nvPr/>
        </p:nvSpPr>
        <p:spPr>
          <a:xfrm>
            <a:off x="5909550" y="1371600"/>
            <a:ext cx="2786400" cy="1587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5" name="Google Shape;1785;p29"/>
          <p:cNvGrpSpPr/>
          <p:nvPr/>
        </p:nvGrpSpPr>
        <p:grpSpPr>
          <a:xfrm>
            <a:off x="4785600" y="1397638"/>
            <a:ext cx="3819013" cy="1529125"/>
            <a:chOff x="4785600" y="1397638"/>
            <a:chExt cx="3819013" cy="1529125"/>
          </a:xfrm>
        </p:grpSpPr>
        <p:grpSp>
          <p:nvGrpSpPr>
            <p:cNvPr id="1786" name="Google Shape;1786;p29"/>
            <p:cNvGrpSpPr/>
            <p:nvPr/>
          </p:nvGrpSpPr>
          <p:grpSpPr>
            <a:xfrm>
              <a:off x="6000899" y="1397638"/>
              <a:ext cx="2603713" cy="1529125"/>
              <a:chOff x="6000899" y="1397638"/>
              <a:chExt cx="2603713" cy="1529125"/>
            </a:xfrm>
          </p:grpSpPr>
          <p:sp>
            <p:nvSpPr>
              <p:cNvPr id="1787" name="Google Shape;1787;p29"/>
              <p:cNvSpPr txBox="1"/>
              <p:nvPr/>
            </p:nvSpPr>
            <p:spPr>
              <a:xfrm>
                <a:off x="6000899" y="1397638"/>
                <a:ext cx="2603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WEAKNESSES</a:t>
                </a:r>
                <a:endParaRPr sz="1800">
                  <a:solidFill>
                    <a:srgbClr val="EFC570"/>
                  </a:solidFill>
                  <a:latin typeface="Yeseva One"/>
                  <a:ea typeface="Yeseva One"/>
                  <a:cs typeface="Yeseva One"/>
                  <a:sym typeface="Yeseva One"/>
                </a:endParaRPr>
              </a:p>
            </p:txBody>
          </p:sp>
          <p:sp>
            <p:nvSpPr>
              <p:cNvPr id="1788" name="Google Shape;1788;p29"/>
              <p:cNvSpPr txBox="1"/>
              <p:nvPr/>
            </p:nvSpPr>
            <p:spPr>
              <a:xfrm>
                <a:off x="6000913" y="1907963"/>
                <a:ext cx="2603700" cy="101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Font typeface="Kumbh Sans"/>
                  <a:buChar char="●"/>
                </a:pPr>
                <a:r>
                  <a:rPr lang="en">
                    <a:solidFill>
                      <a:schemeClr val="accent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chemeClr val="accent6"/>
                    </a:solidFill>
                    <a:latin typeface="Kumbh Sans"/>
                    <a:ea typeface="Kumbh Sans"/>
                    <a:cs typeface="Kumbh Sans"/>
                    <a:sym typeface="Kumbh Sans"/>
                  </a:rPr>
                  <a:t> is a cold place</a:t>
                </a:r>
                <a:endParaRPr>
                  <a:solidFill>
                    <a:srgbClr val="F7E7C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The Sun</a:t>
                </a:r>
                <a:r>
                  <a:rPr lang="en">
                    <a:solidFill>
                      <a:schemeClr val="accent6"/>
                    </a:solidFill>
                    <a:latin typeface="Kumbh Sans"/>
                    <a:ea typeface="Kumbh Sans"/>
                    <a:cs typeface="Kumbh Sans"/>
                    <a:sym typeface="Kumbh Sans"/>
                  </a:rPr>
                  <a:t> is a huge and big star</a:t>
                </a:r>
                <a:endParaRPr>
                  <a:solidFill>
                    <a:srgbClr val="F7E7C6"/>
                  </a:solidFill>
                  <a:latin typeface="Kumbh Sans"/>
                  <a:ea typeface="Kumbh Sans"/>
                  <a:cs typeface="Kumbh Sans"/>
                  <a:sym typeface="Kumbh Sans"/>
                </a:endParaRPr>
              </a:p>
            </p:txBody>
          </p:sp>
        </p:grpSp>
        <p:sp>
          <p:nvSpPr>
            <p:cNvPr id="1789" name="Google Shape;1789;p29"/>
            <p:cNvSpPr/>
            <p:nvPr/>
          </p:nvSpPr>
          <p:spPr>
            <a:xfrm>
              <a:off x="4785600" y="1744388"/>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W</a:t>
              </a:r>
              <a:endParaRPr sz="3000">
                <a:solidFill>
                  <a:srgbClr val="F7E7C6"/>
                </a:solidFill>
                <a:latin typeface="Yeseva One"/>
                <a:ea typeface="Yeseva One"/>
                <a:cs typeface="Yeseva One"/>
                <a:sym typeface="Yeseva One"/>
              </a:endParaRPr>
            </a:p>
          </p:txBody>
        </p:sp>
      </p:grpSp>
      <p:cxnSp>
        <p:nvCxnSpPr>
          <p:cNvPr id="1790" name="Google Shape;1790;p29"/>
          <p:cNvCxnSpPr/>
          <p:nvPr/>
        </p:nvCxnSpPr>
        <p:spPr>
          <a:xfrm>
            <a:off x="6106788" y="1858326"/>
            <a:ext cx="970200" cy="0"/>
          </a:xfrm>
          <a:prstGeom prst="straightConnector1">
            <a:avLst/>
          </a:prstGeom>
          <a:noFill/>
          <a:ln w="9525" cap="rnd" cmpd="sng">
            <a:solidFill>
              <a:srgbClr val="8BC5A7"/>
            </a:solidFill>
            <a:prstDash val="solid"/>
            <a:round/>
            <a:headEnd type="none" w="med" len="med"/>
            <a:tailEnd type="none" w="med" len="med"/>
          </a:ln>
        </p:spPr>
      </p:cxnSp>
      <p:cxnSp>
        <p:nvCxnSpPr>
          <p:cNvPr id="1791" name="Google Shape;1791;p29"/>
          <p:cNvCxnSpPr>
            <a:stCxn id="1784" idx="1"/>
            <a:endCxn id="1789" idx="3"/>
          </p:cNvCxnSpPr>
          <p:nvPr/>
        </p:nvCxnSpPr>
        <p:spPr>
          <a:xfrm rot="10800000">
            <a:off x="5627250" y="2165250"/>
            <a:ext cx="282300" cy="0"/>
          </a:xfrm>
          <a:prstGeom prst="straightConnector1">
            <a:avLst/>
          </a:prstGeom>
          <a:noFill/>
          <a:ln w="9525" cap="flat" cmpd="sng">
            <a:solidFill>
              <a:schemeClr val="accent2"/>
            </a:solidFill>
            <a:prstDash val="solid"/>
            <a:round/>
            <a:headEnd type="none" w="med" len="med"/>
            <a:tailEnd type="none" w="med" len="med"/>
          </a:ln>
        </p:spPr>
      </p:cxnSp>
      <p:cxnSp>
        <p:nvCxnSpPr>
          <p:cNvPr id="1792" name="Google Shape;1792;p29"/>
          <p:cNvCxnSpPr/>
          <p:nvPr/>
        </p:nvCxnSpPr>
        <p:spPr>
          <a:xfrm>
            <a:off x="1763388" y="1858326"/>
            <a:ext cx="970200" cy="0"/>
          </a:xfrm>
          <a:prstGeom prst="straightConnector1">
            <a:avLst/>
          </a:prstGeom>
          <a:noFill/>
          <a:ln w="9525" cap="rnd" cmpd="sng">
            <a:solidFill>
              <a:srgbClr val="8BC5A7"/>
            </a:solidFill>
            <a:prstDash val="solid"/>
            <a:round/>
            <a:headEnd type="none" w="med" len="med"/>
            <a:tailEnd type="none" w="med" len="med"/>
          </a:ln>
        </p:spPr>
      </p:cxnSp>
      <p:sp>
        <p:nvSpPr>
          <p:cNvPr id="1793" name="Google Shape;1793;p29"/>
          <p:cNvSpPr/>
          <p:nvPr/>
        </p:nvSpPr>
        <p:spPr>
          <a:xfrm>
            <a:off x="1581150" y="3149300"/>
            <a:ext cx="2786400" cy="1587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29"/>
          <p:cNvGrpSpPr/>
          <p:nvPr/>
        </p:nvGrpSpPr>
        <p:grpSpPr>
          <a:xfrm>
            <a:off x="457200" y="3175338"/>
            <a:ext cx="3819013" cy="1529125"/>
            <a:chOff x="457200" y="3175338"/>
            <a:chExt cx="3819013" cy="1529125"/>
          </a:xfrm>
        </p:grpSpPr>
        <p:grpSp>
          <p:nvGrpSpPr>
            <p:cNvPr id="1795" name="Google Shape;1795;p29"/>
            <p:cNvGrpSpPr/>
            <p:nvPr/>
          </p:nvGrpSpPr>
          <p:grpSpPr>
            <a:xfrm>
              <a:off x="1672499" y="3175338"/>
              <a:ext cx="2603713" cy="1529125"/>
              <a:chOff x="1672499" y="3175338"/>
              <a:chExt cx="2603713" cy="1529125"/>
            </a:xfrm>
          </p:grpSpPr>
          <p:sp>
            <p:nvSpPr>
              <p:cNvPr id="1796" name="Google Shape;1796;p29"/>
              <p:cNvSpPr txBox="1"/>
              <p:nvPr/>
            </p:nvSpPr>
            <p:spPr>
              <a:xfrm>
                <a:off x="1672499" y="3175338"/>
                <a:ext cx="2603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OPPORTUNITIES</a:t>
                </a:r>
                <a:endParaRPr sz="1800">
                  <a:solidFill>
                    <a:srgbClr val="EFC570"/>
                  </a:solidFill>
                  <a:latin typeface="Yeseva One"/>
                  <a:ea typeface="Yeseva One"/>
                  <a:cs typeface="Yeseva One"/>
                  <a:sym typeface="Yeseva One"/>
                </a:endParaRPr>
              </a:p>
            </p:txBody>
          </p:sp>
          <p:sp>
            <p:nvSpPr>
              <p:cNvPr id="1797" name="Google Shape;1797;p29"/>
              <p:cNvSpPr txBox="1"/>
              <p:nvPr/>
            </p:nvSpPr>
            <p:spPr>
              <a:xfrm>
                <a:off x="1672513" y="3685663"/>
                <a:ext cx="2603700" cy="101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Saturn</a:t>
                </a:r>
                <a:r>
                  <a:rPr lang="en">
                    <a:solidFill>
                      <a:schemeClr val="accent6"/>
                    </a:solidFill>
                    <a:latin typeface="Kumbh Sans"/>
                    <a:ea typeface="Kumbh Sans"/>
                    <a:cs typeface="Kumbh Sans"/>
                    <a:sym typeface="Kumbh Sans"/>
                  </a:rPr>
                  <a:t> is a gas giant with several rings</a:t>
                </a:r>
                <a:endParaRPr>
                  <a:solidFill>
                    <a:srgbClr val="F7E7C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Jupiter</a:t>
                </a:r>
                <a:r>
                  <a:rPr lang="en">
                    <a:solidFill>
                      <a:schemeClr val="accent6"/>
                    </a:solidFill>
                    <a:latin typeface="Kumbh Sans"/>
                    <a:ea typeface="Kumbh Sans"/>
                    <a:cs typeface="Kumbh Sans"/>
                    <a:sym typeface="Kumbh Sans"/>
                  </a:rPr>
                  <a:t> is the biggest planet of them all</a:t>
                </a:r>
                <a:endParaRPr>
                  <a:solidFill>
                    <a:srgbClr val="F7E7C6"/>
                  </a:solidFill>
                  <a:latin typeface="Kumbh Sans"/>
                  <a:ea typeface="Kumbh Sans"/>
                  <a:cs typeface="Kumbh Sans"/>
                  <a:sym typeface="Kumbh Sans"/>
                </a:endParaRPr>
              </a:p>
            </p:txBody>
          </p:sp>
        </p:grpSp>
        <p:sp>
          <p:nvSpPr>
            <p:cNvPr id="1798" name="Google Shape;1798;p29"/>
            <p:cNvSpPr/>
            <p:nvPr/>
          </p:nvSpPr>
          <p:spPr>
            <a:xfrm>
              <a:off x="457200" y="3522088"/>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O</a:t>
              </a:r>
              <a:endParaRPr sz="3000">
                <a:solidFill>
                  <a:srgbClr val="F7E7C6"/>
                </a:solidFill>
                <a:latin typeface="Yeseva One"/>
                <a:ea typeface="Yeseva One"/>
                <a:cs typeface="Yeseva One"/>
                <a:sym typeface="Yeseva One"/>
              </a:endParaRPr>
            </a:p>
          </p:txBody>
        </p:sp>
      </p:grpSp>
      <p:cxnSp>
        <p:nvCxnSpPr>
          <p:cNvPr id="1799" name="Google Shape;1799;p29"/>
          <p:cNvCxnSpPr>
            <a:stCxn id="1793" idx="1"/>
            <a:endCxn id="1798" idx="3"/>
          </p:cNvCxnSpPr>
          <p:nvPr/>
        </p:nvCxnSpPr>
        <p:spPr>
          <a:xfrm rot="10800000">
            <a:off x="1298850" y="3942950"/>
            <a:ext cx="282300" cy="0"/>
          </a:xfrm>
          <a:prstGeom prst="straightConnector1">
            <a:avLst/>
          </a:prstGeom>
          <a:noFill/>
          <a:ln w="9525" cap="flat" cmpd="sng">
            <a:solidFill>
              <a:schemeClr val="accent2"/>
            </a:solidFill>
            <a:prstDash val="solid"/>
            <a:round/>
            <a:headEnd type="none" w="med" len="med"/>
            <a:tailEnd type="none" w="med" len="med"/>
          </a:ln>
        </p:spPr>
      </p:cxnSp>
      <p:sp>
        <p:nvSpPr>
          <p:cNvPr id="1800" name="Google Shape;1800;p29"/>
          <p:cNvSpPr/>
          <p:nvPr/>
        </p:nvSpPr>
        <p:spPr>
          <a:xfrm>
            <a:off x="5909550" y="3149300"/>
            <a:ext cx="2786400" cy="1587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29"/>
          <p:cNvGrpSpPr/>
          <p:nvPr/>
        </p:nvGrpSpPr>
        <p:grpSpPr>
          <a:xfrm>
            <a:off x="4785600" y="3175338"/>
            <a:ext cx="3819013" cy="1529125"/>
            <a:chOff x="4785600" y="3175338"/>
            <a:chExt cx="3819013" cy="1529125"/>
          </a:xfrm>
        </p:grpSpPr>
        <p:grpSp>
          <p:nvGrpSpPr>
            <p:cNvPr id="1802" name="Google Shape;1802;p29"/>
            <p:cNvGrpSpPr/>
            <p:nvPr/>
          </p:nvGrpSpPr>
          <p:grpSpPr>
            <a:xfrm>
              <a:off x="6000899" y="3175338"/>
              <a:ext cx="2603713" cy="1529125"/>
              <a:chOff x="6000899" y="3175338"/>
              <a:chExt cx="2603713" cy="1529125"/>
            </a:xfrm>
          </p:grpSpPr>
          <p:sp>
            <p:nvSpPr>
              <p:cNvPr id="1803" name="Google Shape;1803;p29"/>
              <p:cNvSpPr txBox="1"/>
              <p:nvPr/>
            </p:nvSpPr>
            <p:spPr>
              <a:xfrm>
                <a:off x="6000899" y="3175338"/>
                <a:ext cx="2603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THREATS</a:t>
                </a:r>
                <a:endParaRPr sz="1800">
                  <a:solidFill>
                    <a:srgbClr val="EFC570"/>
                  </a:solidFill>
                  <a:latin typeface="Yeseva One"/>
                  <a:ea typeface="Yeseva One"/>
                  <a:cs typeface="Yeseva One"/>
                  <a:sym typeface="Yeseva One"/>
                </a:endParaRPr>
              </a:p>
            </p:txBody>
          </p:sp>
          <p:sp>
            <p:nvSpPr>
              <p:cNvPr id="1804" name="Google Shape;1804;p29"/>
              <p:cNvSpPr txBox="1"/>
              <p:nvPr/>
            </p:nvSpPr>
            <p:spPr>
              <a:xfrm>
                <a:off x="6000913" y="3685663"/>
                <a:ext cx="2603700" cy="101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Mercury</a:t>
                </a:r>
                <a:r>
                  <a:rPr lang="en">
                    <a:solidFill>
                      <a:schemeClr val="accent6"/>
                    </a:solidFill>
                    <a:latin typeface="Kumbh Sans"/>
                    <a:ea typeface="Kumbh Sans"/>
                    <a:cs typeface="Kumbh Sans"/>
                    <a:sym typeface="Kumbh Sans"/>
                  </a:rPr>
                  <a:t> is the smallest planet of them all</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Pluto</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now considered a dwarf planet</a:t>
                </a:r>
                <a:endParaRPr>
                  <a:solidFill>
                    <a:schemeClr val="accent6"/>
                  </a:solidFill>
                  <a:latin typeface="Kumbh Sans"/>
                  <a:ea typeface="Kumbh Sans"/>
                  <a:cs typeface="Kumbh Sans"/>
                  <a:sym typeface="Kumbh Sans"/>
                </a:endParaRPr>
              </a:p>
            </p:txBody>
          </p:sp>
        </p:grpSp>
        <p:sp>
          <p:nvSpPr>
            <p:cNvPr id="1805" name="Google Shape;1805;p29"/>
            <p:cNvSpPr/>
            <p:nvPr/>
          </p:nvSpPr>
          <p:spPr>
            <a:xfrm>
              <a:off x="4785600" y="3522088"/>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T</a:t>
              </a:r>
              <a:endParaRPr sz="3000">
                <a:solidFill>
                  <a:srgbClr val="F7E7C6"/>
                </a:solidFill>
                <a:latin typeface="Yeseva One"/>
                <a:ea typeface="Yeseva One"/>
                <a:cs typeface="Yeseva One"/>
                <a:sym typeface="Yeseva One"/>
              </a:endParaRPr>
            </a:p>
          </p:txBody>
        </p:sp>
      </p:grpSp>
      <p:cxnSp>
        <p:nvCxnSpPr>
          <p:cNvPr id="1806" name="Google Shape;1806;p29"/>
          <p:cNvCxnSpPr/>
          <p:nvPr/>
        </p:nvCxnSpPr>
        <p:spPr>
          <a:xfrm>
            <a:off x="6106788" y="3636026"/>
            <a:ext cx="970200" cy="0"/>
          </a:xfrm>
          <a:prstGeom prst="straightConnector1">
            <a:avLst/>
          </a:prstGeom>
          <a:noFill/>
          <a:ln w="9525" cap="rnd" cmpd="sng">
            <a:solidFill>
              <a:srgbClr val="8BC5A7"/>
            </a:solidFill>
            <a:prstDash val="solid"/>
            <a:round/>
            <a:headEnd type="none" w="med" len="med"/>
            <a:tailEnd type="none" w="med" len="med"/>
          </a:ln>
        </p:spPr>
      </p:cxnSp>
      <p:cxnSp>
        <p:nvCxnSpPr>
          <p:cNvPr id="1807" name="Google Shape;1807;p29"/>
          <p:cNvCxnSpPr>
            <a:stCxn id="1800" idx="1"/>
            <a:endCxn id="1805" idx="3"/>
          </p:cNvCxnSpPr>
          <p:nvPr/>
        </p:nvCxnSpPr>
        <p:spPr>
          <a:xfrm rot="10800000">
            <a:off x="5627250" y="3942950"/>
            <a:ext cx="282300" cy="0"/>
          </a:xfrm>
          <a:prstGeom prst="straightConnector1">
            <a:avLst/>
          </a:prstGeom>
          <a:noFill/>
          <a:ln w="9525" cap="flat" cmpd="sng">
            <a:solidFill>
              <a:schemeClr val="accent2"/>
            </a:solidFill>
            <a:prstDash val="solid"/>
            <a:round/>
            <a:headEnd type="none" w="med" len="med"/>
            <a:tailEnd type="none" w="med" len="med"/>
          </a:ln>
        </p:spPr>
      </p:cxnSp>
      <p:cxnSp>
        <p:nvCxnSpPr>
          <p:cNvPr id="1808" name="Google Shape;1808;p29"/>
          <p:cNvCxnSpPr/>
          <p:nvPr/>
        </p:nvCxnSpPr>
        <p:spPr>
          <a:xfrm>
            <a:off x="1763388" y="3636026"/>
            <a:ext cx="970200" cy="0"/>
          </a:xfrm>
          <a:prstGeom prst="straightConnector1">
            <a:avLst/>
          </a:prstGeom>
          <a:noFill/>
          <a:ln w="9525" cap="rnd" cmpd="sng">
            <a:solidFill>
              <a:srgbClr val="8BC5A7"/>
            </a:solidFill>
            <a:prstDash val="solid"/>
            <a:round/>
            <a:headEnd type="none" w="med" len="med"/>
            <a:tailEnd type="none" w="med" len="med"/>
          </a:ln>
        </p:spPr>
      </p:cxnSp>
      <p:grpSp>
        <p:nvGrpSpPr>
          <p:cNvPr id="1809" name="Google Shape;1809;p29"/>
          <p:cNvGrpSpPr/>
          <p:nvPr/>
        </p:nvGrpSpPr>
        <p:grpSpPr>
          <a:xfrm>
            <a:off x="585125" y="1006868"/>
            <a:ext cx="8144757" cy="3729730"/>
            <a:chOff x="602650" y="833793"/>
            <a:chExt cx="8144757" cy="3729730"/>
          </a:xfrm>
        </p:grpSpPr>
        <p:sp>
          <p:nvSpPr>
            <p:cNvPr id="1810" name="Google Shape;1810;p29"/>
            <p:cNvSpPr/>
            <p:nvPr/>
          </p:nvSpPr>
          <p:spPr>
            <a:xfrm>
              <a:off x="602650" y="3023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1262680" y="11921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1257750" y="44037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5330071" y="26751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9"/>
            <p:cNvSpPr/>
            <p:nvPr/>
          </p:nvSpPr>
          <p:spPr>
            <a:xfrm>
              <a:off x="8585696" y="8337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p:nvPr/>
          </p:nvSpPr>
          <p:spPr>
            <a:xfrm>
              <a:off x="4589530" y="41905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29"/>
          <p:cNvGrpSpPr/>
          <p:nvPr/>
        </p:nvGrpSpPr>
        <p:grpSpPr>
          <a:xfrm>
            <a:off x="4572000" y="2958900"/>
            <a:ext cx="677125" cy="426908"/>
            <a:chOff x="6826125" y="2280575"/>
            <a:chExt cx="677125" cy="426908"/>
          </a:xfrm>
        </p:grpSpPr>
        <p:sp>
          <p:nvSpPr>
            <p:cNvPr id="1817" name="Google Shape;1817;p29"/>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29"/>
          <p:cNvGrpSpPr/>
          <p:nvPr/>
        </p:nvGrpSpPr>
        <p:grpSpPr>
          <a:xfrm>
            <a:off x="5340550" y="4315125"/>
            <a:ext cx="338496" cy="262948"/>
            <a:chOff x="7978975" y="2229150"/>
            <a:chExt cx="338496" cy="262948"/>
          </a:xfrm>
        </p:grpSpPr>
        <p:sp>
          <p:nvSpPr>
            <p:cNvPr id="1826" name="Google Shape;1826;p29"/>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9"/>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9"/>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9"/>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9"/>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9"/>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9"/>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29"/>
          <p:cNvGrpSpPr/>
          <p:nvPr/>
        </p:nvGrpSpPr>
        <p:grpSpPr>
          <a:xfrm>
            <a:off x="457205" y="1454650"/>
            <a:ext cx="278628" cy="413707"/>
            <a:chOff x="7711080" y="1325775"/>
            <a:chExt cx="278628" cy="413707"/>
          </a:xfrm>
        </p:grpSpPr>
        <p:sp>
          <p:nvSpPr>
            <p:cNvPr id="1835" name="Google Shape;1835;p29"/>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9"/>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9"/>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9"/>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9"/>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9"/>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9"/>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9"/>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9"/>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30"/>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1849" name="Google Shape;1849;p30"/>
          <p:cNvSpPr/>
          <p:nvPr/>
        </p:nvSpPr>
        <p:spPr>
          <a:xfrm>
            <a:off x="1024575" y="1371600"/>
            <a:ext cx="1618200" cy="2743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850" name="Google Shape;1850;p30"/>
          <p:cNvSpPr txBox="1"/>
          <p:nvPr/>
        </p:nvSpPr>
        <p:spPr>
          <a:xfrm>
            <a:off x="995463" y="13716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1851" name="Google Shape;1851;p30"/>
          <p:cNvSpPr/>
          <p:nvPr/>
        </p:nvSpPr>
        <p:spPr>
          <a:xfrm>
            <a:off x="3032600" y="1371600"/>
            <a:ext cx="1618200" cy="2743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852" name="Google Shape;1852;p30"/>
          <p:cNvSpPr txBox="1"/>
          <p:nvPr/>
        </p:nvSpPr>
        <p:spPr>
          <a:xfrm>
            <a:off x="3003501" y="13716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1853" name="Google Shape;1853;p30"/>
          <p:cNvSpPr/>
          <p:nvPr/>
        </p:nvSpPr>
        <p:spPr>
          <a:xfrm>
            <a:off x="5040625" y="1371600"/>
            <a:ext cx="1618200" cy="2743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854" name="Google Shape;1854;p30"/>
          <p:cNvSpPr txBox="1"/>
          <p:nvPr/>
        </p:nvSpPr>
        <p:spPr>
          <a:xfrm>
            <a:off x="4996963" y="13716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855" name="Google Shape;1855;p30"/>
          <p:cNvSpPr/>
          <p:nvPr/>
        </p:nvSpPr>
        <p:spPr>
          <a:xfrm>
            <a:off x="7048651" y="1371600"/>
            <a:ext cx="1618200" cy="2743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856" name="Google Shape;1856;p30"/>
          <p:cNvSpPr txBox="1"/>
          <p:nvPr/>
        </p:nvSpPr>
        <p:spPr>
          <a:xfrm>
            <a:off x="7019551" y="1371600"/>
            <a:ext cx="16764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857" name="Google Shape;1857;p30"/>
          <p:cNvSpPr txBox="1"/>
          <p:nvPr/>
        </p:nvSpPr>
        <p:spPr>
          <a:xfrm rot="-5400000">
            <a:off x="-677100" y="2515575"/>
            <a:ext cx="27240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PRODUCT OVERVIEW</a:t>
            </a:r>
            <a:endParaRPr sz="1800">
              <a:solidFill>
                <a:srgbClr val="F7E7C6"/>
              </a:solidFill>
              <a:latin typeface="Yeseva One"/>
              <a:ea typeface="Yeseva One"/>
              <a:cs typeface="Yeseva One"/>
              <a:sym typeface="Yeseva One"/>
            </a:endParaRPr>
          </a:p>
        </p:txBody>
      </p:sp>
      <p:sp>
        <p:nvSpPr>
          <p:cNvPr id="1858" name="Google Shape;1858;p30"/>
          <p:cNvSpPr txBox="1"/>
          <p:nvPr/>
        </p:nvSpPr>
        <p:spPr>
          <a:xfrm>
            <a:off x="995475" y="41535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has a beautiful name</a:t>
            </a:r>
            <a:endParaRPr b="1">
              <a:solidFill>
                <a:srgbClr val="F7E7C6"/>
              </a:solidFill>
              <a:latin typeface="Kumbh Sans"/>
              <a:ea typeface="Kumbh Sans"/>
              <a:cs typeface="Kumbh Sans"/>
              <a:sym typeface="Kumbh Sans"/>
            </a:endParaRPr>
          </a:p>
        </p:txBody>
      </p:sp>
      <p:sp>
        <p:nvSpPr>
          <p:cNvPr id="1859" name="Google Shape;1859;p30"/>
          <p:cNvSpPr txBox="1"/>
          <p:nvPr/>
        </p:nvSpPr>
        <p:spPr>
          <a:xfrm>
            <a:off x="3003500" y="41535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Saturn</a:t>
            </a:r>
            <a:r>
              <a:rPr lang="en">
                <a:solidFill>
                  <a:srgbClr val="F7E7C6"/>
                </a:solidFill>
                <a:latin typeface="Kumbh Sans"/>
                <a:ea typeface="Kumbh Sans"/>
                <a:cs typeface="Kumbh Sans"/>
                <a:sym typeface="Kumbh Sans"/>
              </a:rPr>
              <a:t> is a gas giant with rings</a:t>
            </a:r>
            <a:endParaRPr b="1">
              <a:solidFill>
                <a:srgbClr val="F7E7C6"/>
              </a:solidFill>
              <a:latin typeface="Kumbh Sans"/>
              <a:ea typeface="Kumbh Sans"/>
              <a:cs typeface="Kumbh Sans"/>
              <a:sym typeface="Kumbh Sans"/>
            </a:endParaRPr>
          </a:p>
        </p:txBody>
      </p:sp>
      <p:sp>
        <p:nvSpPr>
          <p:cNvPr id="1860" name="Google Shape;1860;p30"/>
          <p:cNvSpPr txBox="1"/>
          <p:nvPr/>
        </p:nvSpPr>
        <p:spPr>
          <a:xfrm>
            <a:off x="5040625" y="41535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cold</a:t>
            </a:r>
            <a:endParaRPr b="1">
              <a:solidFill>
                <a:srgbClr val="F7E7C6"/>
              </a:solidFill>
              <a:latin typeface="Kumbh Sans"/>
              <a:ea typeface="Kumbh Sans"/>
              <a:cs typeface="Kumbh Sans"/>
              <a:sym typeface="Kumbh Sans"/>
            </a:endParaRPr>
          </a:p>
        </p:txBody>
      </p:sp>
      <p:sp>
        <p:nvSpPr>
          <p:cNvPr id="1861" name="Google Shape;1861;p30"/>
          <p:cNvSpPr txBox="1"/>
          <p:nvPr/>
        </p:nvSpPr>
        <p:spPr>
          <a:xfrm>
            <a:off x="7019550" y="4153505"/>
            <a:ext cx="1676400" cy="5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a:t>
            </a:r>
            <a:endParaRPr b="1">
              <a:solidFill>
                <a:srgbClr val="F7E7C6"/>
              </a:solidFill>
              <a:latin typeface="Kumbh Sans"/>
              <a:ea typeface="Kumbh Sans"/>
              <a:cs typeface="Kumbh Sans"/>
              <a:sym typeface="Kumbh Sans"/>
            </a:endParaRPr>
          </a:p>
        </p:txBody>
      </p:sp>
      <p:grpSp>
        <p:nvGrpSpPr>
          <p:cNvPr id="1862" name="Google Shape;1862;p30"/>
          <p:cNvGrpSpPr/>
          <p:nvPr/>
        </p:nvGrpSpPr>
        <p:grpSpPr>
          <a:xfrm>
            <a:off x="1673654" y="2305084"/>
            <a:ext cx="320038" cy="320038"/>
            <a:chOff x="2952775" y="6791350"/>
            <a:chExt cx="233400" cy="233400"/>
          </a:xfrm>
        </p:grpSpPr>
        <p:sp>
          <p:nvSpPr>
            <p:cNvPr id="1863" name="Google Shape;1863;p30"/>
            <p:cNvSpPr/>
            <p:nvPr/>
          </p:nvSpPr>
          <p:spPr>
            <a:xfrm>
              <a:off x="2952775" y="6791350"/>
              <a:ext cx="233400" cy="233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3013075"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3099272"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3010575" y="6861850"/>
              <a:ext cx="117900" cy="117900"/>
            </a:xfrm>
            <a:prstGeom prst="pie">
              <a:avLst>
                <a:gd name="adj1" fmla="val 0"/>
                <a:gd name="adj2" fmla="val 10798378"/>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oogle Shape;1867;p30"/>
          <p:cNvGrpSpPr/>
          <p:nvPr/>
        </p:nvGrpSpPr>
        <p:grpSpPr>
          <a:xfrm>
            <a:off x="5689707" y="3093237"/>
            <a:ext cx="320038" cy="320038"/>
            <a:chOff x="3405800" y="6785400"/>
            <a:chExt cx="233400" cy="233400"/>
          </a:xfrm>
        </p:grpSpPr>
        <p:sp>
          <p:nvSpPr>
            <p:cNvPr id="1868" name="Google Shape;1868;p30"/>
            <p:cNvSpPr/>
            <p:nvPr/>
          </p:nvSpPr>
          <p:spPr>
            <a:xfrm>
              <a:off x="3405800" y="6785400"/>
              <a:ext cx="233400" cy="2334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a:off x="3466100" y="6855900"/>
              <a:ext cx="26700" cy="26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a:off x="3552297" y="6855900"/>
              <a:ext cx="26700" cy="26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rot="-5400000">
              <a:off x="3477450" y="6906575"/>
              <a:ext cx="85800" cy="106500"/>
            </a:xfrm>
            <a:prstGeom prst="arc">
              <a:avLst>
                <a:gd name="adj1" fmla="val 16184521"/>
                <a:gd name="adj2" fmla="val 5286040"/>
              </a:avLst>
            </a:pr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72" name="Google Shape;1872;p30"/>
          <p:cNvCxnSpPr>
            <a:stCxn id="1857" idx="2"/>
            <a:endCxn id="1855" idx="3"/>
          </p:cNvCxnSpPr>
          <p:nvPr/>
        </p:nvCxnSpPr>
        <p:spPr>
          <a:xfrm>
            <a:off x="912600" y="2743275"/>
            <a:ext cx="7754400" cy="0"/>
          </a:xfrm>
          <a:prstGeom prst="straightConnector1">
            <a:avLst/>
          </a:prstGeom>
          <a:noFill/>
          <a:ln w="9525" cap="flat" cmpd="sng">
            <a:solidFill>
              <a:schemeClr val="accent2"/>
            </a:solidFill>
            <a:prstDash val="dash"/>
            <a:round/>
            <a:headEnd type="none" w="med" len="med"/>
            <a:tailEnd type="none" w="med" len="med"/>
          </a:ln>
        </p:spPr>
      </p:cxnSp>
      <p:grpSp>
        <p:nvGrpSpPr>
          <p:cNvPr id="1873" name="Google Shape;1873;p30"/>
          <p:cNvGrpSpPr/>
          <p:nvPr/>
        </p:nvGrpSpPr>
        <p:grpSpPr>
          <a:xfrm>
            <a:off x="3681679" y="1933609"/>
            <a:ext cx="320038" cy="320038"/>
            <a:chOff x="2952775" y="6791350"/>
            <a:chExt cx="233400" cy="233400"/>
          </a:xfrm>
        </p:grpSpPr>
        <p:sp>
          <p:nvSpPr>
            <p:cNvPr id="1874" name="Google Shape;1874;p30"/>
            <p:cNvSpPr/>
            <p:nvPr/>
          </p:nvSpPr>
          <p:spPr>
            <a:xfrm>
              <a:off x="2952775" y="6791350"/>
              <a:ext cx="233400" cy="233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0"/>
            <p:cNvSpPr/>
            <p:nvPr/>
          </p:nvSpPr>
          <p:spPr>
            <a:xfrm>
              <a:off x="3013075"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3099272"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a:off x="3010575" y="6861850"/>
              <a:ext cx="117900" cy="117900"/>
            </a:xfrm>
            <a:prstGeom prst="pie">
              <a:avLst>
                <a:gd name="adj1" fmla="val 0"/>
                <a:gd name="adj2" fmla="val 10798378"/>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0"/>
          <p:cNvGrpSpPr/>
          <p:nvPr/>
        </p:nvGrpSpPr>
        <p:grpSpPr>
          <a:xfrm>
            <a:off x="7697729" y="2125122"/>
            <a:ext cx="320038" cy="320038"/>
            <a:chOff x="2952775" y="6791350"/>
            <a:chExt cx="233400" cy="233400"/>
          </a:xfrm>
        </p:grpSpPr>
        <p:sp>
          <p:nvSpPr>
            <p:cNvPr id="1879" name="Google Shape;1879;p30"/>
            <p:cNvSpPr/>
            <p:nvPr/>
          </p:nvSpPr>
          <p:spPr>
            <a:xfrm>
              <a:off x="2952775" y="6791350"/>
              <a:ext cx="233400" cy="233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3013075"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a:off x="3099272" y="6861850"/>
              <a:ext cx="26700" cy="26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a:off x="3010575" y="6861850"/>
              <a:ext cx="117900" cy="117900"/>
            </a:xfrm>
            <a:prstGeom prst="pie">
              <a:avLst>
                <a:gd name="adj1" fmla="val 0"/>
                <a:gd name="adj2" fmla="val 10798378"/>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83" name="Google Shape;1883;p30"/>
          <p:cNvCxnSpPr>
            <a:stCxn id="1863" idx="6"/>
            <a:endCxn id="1874" idx="2"/>
          </p:cNvCxnSpPr>
          <p:nvPr/>
        </p:nvCxnSpPr>
        <p:spPr>
          <a:xfrm rot="10800000" flipH="1">
            <a:off x="1993692" y="2093703"/>
            <a:ext cx="1688100" cy="371400"/>
          </a:xfrm>
          <a:prstGeom prst="straightConnector1">
            <a:avLst/>
          </a:prstGeom>
          <a:noFill/>
          <a:ln w="9525" cap="flat" cmpd="sng">
            <a:solidFill>
              <a:schemeClr val="accent2"/>
            </a:solidFill>
            <a:prstDash val="solid"/>
            <a:round/>
            <a:headEnd type="none" w="med" len="med"/>
            <a:tailEnd type="none" w="med" len="med"/>
          </a:ln>
        </p:spPr>
      </p:cxnSp>
      <p:cxnSp>
        <p:nvCxnSpPr>
          <p:cNvPr id="1884" name="Google Shape;1884;p30"/>
          <p:cNvCxnSpPr>
            <a:stCxn id="1874" idx="6"/>
            <a:endCxn id="1868" idx="1"/>
          </p:cNvCxnSpPr>
          <p:nvPr/>
        </p:nvCxnSpPr>
        <p:spPr>
          <a:xfrm>
            <a:off x="4001717" y="2093628"/>
            <a:ext cx="1734900" cy="1046400"/>
          </a:xfrm>
          <a:prstGeom prst="straightConnector1">
            <a:avLst/>
          </a:prstGeom>
          <a:noFill/>
          <a:ln w="9525" cap="flat" cmpd="sng">
            <a:solidFill>
              <a:schemeClr val="accent2"/>
            </a:solidFill>
            <a:prstDash val="solid"/>
            <a:round/>
            <a:headEnd type="none" w="med" len="med"/>
            <a:tailEnd type="none" w="med" len="med"/>
          </a:ln>
        </p:spPr>
      </p:cxnSp>
      <p:cxnSp>
        <p:nvCxnSpPr>
          <p:cNvPr id="1885" name="Google Shape;1885;p30"/>
          <p:cNvCxnSpPr>
            <a:stCxn id="1868" idx="7"/>
            <a:endCxn id="1879" idx="2"/>
          </p:cNvCxnSpPr>
          <p:nvPr/>
        </p:nvCxnSpPr>
        <p:spPr>
          <a:xfrm rot="10800000" flipH="1">
            <a:off x="5962876" y="2285106"/>
            <a:ext cx="1734900" cy="855000"/>
          </a:xfrm>
          <a:prstGeom prst="straightConnector1">
            <a:avLst/>
          </a:prstGeom>
          <a:noFill/>
          <a:ln w="9525" cap="flat" cmpd="sng">
            <a:solidFill>
              <a:schemeClr val="accent2"/>
            </a:solidFill>
            <a:prstDash val="solid"/>
            <a:round/>
            <a:headEnd type="none" w="med" len="med"/>
            <a:tailEnd type="none" w="med" len="med"/>
          </a:ln>
        </p:spPr>
      </p:cxnSp>
      <p:grpSp>
        <p:nvGrpSpPr>
          <p:cNvPr id="1886" name="Google Shape;1886;p30"/>
          <p:cNvGrpSpPr/>
          <p:nvPr/>
        </p:nvGrpSpPr>
        <p:grpSpPr>
          <a:xfrm>
            <a:off x="502130" y="709281"/>
            <a:ext cx="8203332" cy="3873970"/>
            <a:chOff x="553955" y="529756"/>
            <a:chExt cx="8203332" cy="3873970"/>
          </a:xfrm>
        </p:grpSpPr>
        <p:sp>
          <p:nvSpPr>
            <p:cNvPr id="1887" name="Google Shape;1887;p30"/>
            <p:cNvSpPr/>
            <p:nvPr/>
          </p:nvSpPr>
          <p:spPr>
            <a:xfrm>
              <a:off x="715675" y="40915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0"/>
            <p:cNvSpPr/>
            <p:nvPr/>
          </p:nvSpPr>
          <p:spPr>
            <a:xfrm>
              <a:off x="2711655" y="40842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0"/>
            <p:cNvSpPr/>
            <p:nvPr/>
          </p:nvSpPr>
          <p:spPr>
            <a:xfrm>
              <a:off x="4840146" y="27393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0"/>
            <p:cNvSpPr/>
            <p:nvPr/>
          </p:nvSpPr>
          <p:spPr>
            <a:xfrm>
              <a:off x="2818275" y="13728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0"/>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0"/>
            <p:cNvSpPr/>
            <p:nvPr/>
          </p:nvSpPr>
          <p:spPr>
            <a:xfrm>
              <a:off x="553955" y="1013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0"/>
            <p:cNvSpPr/>
            <p:nvPr/>
          </p:nvSpPr>
          <p:spPr>
            <a:xfrm>
              <a:off x="6938755" y="41359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0"/>
            <p:cNvSpPr/>
            <p:nvPr/>
          </p:nvSpPr>
          <p:spPr>
            <a:xfrm>
              <a:off x="8585700" y="5297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0"/>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30"/>
          <p:cNvGrpSpPr/>
          <p:nvPr/>
        </p:nvGrpSpPr>
        <p:grpSpPr>
          <a:xfrm>
            <a:off x="4754599" y="1697283"/>
            <a:ext cx="455389" cy="747859"/>
            <a:chOff x="3774825" y="2347750"/>
            <a:chExt cx="337450" cy="554175"/>
          </a:xfrm>
        </p:grpSpPr>
        <p:sp>
          <p:nvSpPr>
            <p:cNvPr id="1897" name="Google Shape;1897;p30"/>
            <p:cNvSpPr/>
            <p:nvPr/>
          </p:nvSpPr>
          <p:spPr>
            <a:xfrm>
              <a:off x="3807225" y="2370000"/>
              <a:ext cx="81100" cy="193575"/>
            </a:xfrm>
            <a:custGeom>
              <a:avLst/>
              <a:gdLst/>
              <a:ahLst/>
              <a:cxnLst/>
              <a:rect l="l" t="t" r="r" b="b"/>
              <a:pathLst>
                <a:path w="3244" h="7743" extrusionOk="0">
                  <a:moveTo>
                    <a:pt x="0" y="1"/>
                  </a:moveTo>
                  <a:lnTo>
                    <a:pt x="2646" y="7742"/>
                  </a:lnTo>
                  <a:lnTo>
                    <a:pt x="3244" y="7506"/>
                  </a:lnTo>
                  <a:lnTo>
                    <a:pt x="626" y="61"/>
                  </a:lnTo>
                  <a:lnTo>
                    <a:pt x="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0"/>
            <p:cNvSpPr/>
            <p:nvPr/>
          </p:nvSpPr>
          <p:spPr>
            <a:xfrm>
              <a:off x="3821925" y="2353800"/>
              <a:ext cx="135850" cy="21675"/>
            </a:xfrm>
            <a:custGeom>
              <a:avLst/>
              <a:gdLst/>
              <a:ahLst/>
              <a:cxnLst/>
              <a:rect l="l" t="t" r="r" b="b"/>
              <a:pathLst>
                <a:path w="5434" h="867" extrusionOk="0">
                  <a:moveTo>
                    <a:pt x="0" y="0"/>
                  </a:moveTo>
                  <a:lnTo>
                    <a:pt x="231" y="667"/>
                  </a:lnTo>
                  <a:lnTo>
                    <a:pt x="5289" y="866"/>
                  </a:lnTo>
                  <a:lnTo>
                    <a:pt x="5433" y="10"/>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3796400" y="2506350"/>
              <a:ext cx="305975" cy="383650"/>
            </a:xfrm>
            <a:custGeom>
              <a:avLst/>
              <a:gdLst/>
              <a:ahLst/>
              <a:cxnLst/>
              <a:rect l="l" t="t" r="r" b="b"/>
              <a:pathLst>
                <a:path w="12239" h="15346" extrusionOk="0">
                  <a:moveTo>
                    <a:pt x="7264" y="1"/>
                  </a:moveTo>
                  <a:lnTo>
                    <a:pt x="1" y="4639"/>
                  </a:lnTo>
                  <a:lnTo>
                    <a:pt x="7363" y="15345"/>
                  </a:lnTo>
                  <a:lnTo>
                    <a:pt x="12239" y="12641"/>
                  </a:lnTo>
                  <a:lnTo>
                    <a:pt x="72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3939250" y="2506350"/>
              <a:ext cx="163125" cy="383675"/>
            </a:xfrm>
            <a:custGeom>
              <a:avLst/>
              <a:gdLst/>
              <a:ahLst/>
              <a:cxnLst/>
              <a:rect l="l" t="t" r="r" b="b"/>
              <a:pathLst>
                <a:path w="6525" h="15347" extrusionOk="0">
                  <a:moveTo>
                    <a:pt x="1550" y="1"/>
                  </a:moveTo>
                  <a:lnTo>
                    <a:pt x="2274" y="1840"/>
                  </a:lnTo>
                  <a:lnTo>
                    <a:pt x="2274" y="1840"/>
                  </a:lnTo>
                  <a:cubicBezTo>
                    <a:pt x="2064" y="1262"/>
                    <a:pt x="1824" y="650"/>
                    <a:pt x="1550" y="1"/>
                  </a:cubicBezTo>
                  <a:close/>
                  <a:moveTo>
                    <a:pt x="2274" y="1840"/>
                  </a:moveTo>
                  <a:lnTo>
                    <a:pt x="2274" y="1840"/>
                  </a:lnTo>
                  <a:cubicBezTo>
                    <a:pt x="6042" y="12206"/>
                    <a:pt x="0" y="11364"/>
                    <a:pt x="1649" y="15347"/>
                  </a:cubicBezTo>
                  <a:lnTo>
                    <a:pt x="6525" y="12641"/>
                  </a:lnTo>
                  <a:lnTo>
                    <a:pt x="2274" y="184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3970825" y="2717175"/>
              <a:ext cx="49250" cy="59425"/>
            </a:xfrm>
            <a:custGeom>
              <a:avLst/>
              <a:gdLst/>
              <a:ahLst/>
              <a:cxnLst/>
              <a:rect l="l" t="t" r="r" b="b"/>
              <a:pathLst>
                <a:path w="1970" h="2377" extrusionOk="0">
                  <a:moveTo>
                    <a:pt x="1363" y="0"/>
                  </a:moveTo>
                  <a:cubicBezTo>
                    <a:pt x="721" y="0"/>
                    <a:pt x="1" y="1876"/>
                    <a:pt x="554" y="2311"/>
                  </a:cubicBezTo>
                  <a:cubicBezTo>
                    <a:pt x="611" y="2356"/>
                    <a:pt x="673" y="2377"/>
                    <a:pt x="738" y="2377"/>
                  </a:cubicBezTo>
                  <a:cubicBezTo>
                    <a:pt x="1056" y="2377"/>
                    <a:pt x="1447" y="1892"/>
                    <a:pt x="1685" y="1417"/>
                  </a:cubicBezTo>
                  <a:cubicBezTo>
                    <a:pt x="1969" y="844"/>
                    <a:pt x="1892" y="226"/>
                    <a:pt x="1510" y="35"/>
                  </a:cubicBezTo>
                  <a:cubicBezTo>
                    <a:pt x="1462" y="11"/>
                    <a:pt x="1413" y="0"/>
                    <a:pt x="136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4006800" y="2694100"/>
              <a:ext cx="15275" cy="18200"/>
            </a:xfrm>
            <a:custGeom>
              <a:avLst/>
              <a:gdLst/>
              <a:ahLst/>
              <a:cxnLst/>
              <a:rect l="l" t="t" r="r" b="b"/>
              <a:pathLst>
                <a:path w="611" h="728" extrusionOk="0">
                  <a:moveTo>
                    <a:pt x="343" y="0"/>
                  </a:moveTo>
                  <a:cubicBezTo>
                    <a:pt x="213" y="0"/>
                    <a:pt x="84" y="126"/>
                    <a:pt x="45" y="305"/>
                  </a:cubicBezTo>
                  <a:cubicBezTo>
                    <a:pt x="1" y="503"/>
                    <a:pt x="81" y="691"/>
                    <a:pt x="227" y="722"/>
                  </a:cubicBezTo>
                  <a:cubicBezTo>
                    <a:pt x="241" y="725"/>
                    <a:pt x="256" y="727"/>
                    <a:pt x="271" y="727"/>
                  </a:cubicBezTo>
                  <a:cubicBezTo>
                    <a:pt x="400" y="727"/>
                    <a:pt x="528" y="600"/>
                    <a:pt x="566" y="421"/>
                  </a:cubicBezTo>
                  <a:cubicBezTo>
                    <a:pt x="611" y="224"/>
                    <a:pt x="529" y="38"/>
                    <a:pt x="386" y="5"/>
                  </a:cubicBezTo>
                  <a:cubicBezTo>
                    <a:pt x="372" y="2"/>
                    <a:pt x="357" y="0"/>
                    <a:pt x="34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3988775" y="2694450"/>
              <a:ext cx="10475" cy="12200"/>
            </a:xfrm>
            <a:custGeom>
              <a:avLst/>
              <a:gdLst/>
              <a:ahLst/>
              <a:cxnLst/>
              <a:rect l="l" t="t" r="r" b="b"/>
              <a:pathLst>
                <a:path w="419" h="488" extrusionOk="0">
                  <a:moveTo>
                    <a:pt x="234" y="1"/>
                  </a:moveTo>
                  <a:cubicBezTo>
                    <a:pt x="145" y="1"/>
                    <a:pt x="59" y="85"/>
                    <a:pt x="30" y="206"/>
                  </a:cubicBezTo>
                  <a:cubicBezTo>
                    <a:pt x="0" y="337"/>
                    <a:pt x="56" y="463"/>
                    <a:pt x="152" y="485"/>
                  </a:cubicBezTo>
                  <a:cubicBezTo>
                    <a:pt x="162" y="487"/>
                    <a:pt x="172" y="488"/>
                    <a:pt x="182" y="488"/>
                  </a:cubicBezTo>
                  <a:cubicBezTo>
                    <a:pt x="271" y="488"/>
                    <a:pt x="358" y="404"/>
                    <a:pt x="385" y="283"/>
                  </a:cubicBezTo>
                  <a:cubicBezTo>
                    <a:pt x="418" y="150"/>
                    <a:pt x="362" y="25"/>
                    <a:pt x="264" y="4"/>
                  </a:cubicBezTo>
                  <a:cubicBezTo>
                    <a:pt x="254" y="2"/>
                    <a:pt x="244" y="1"/>
                    <a:pt x="23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3956550" y="2766325"/>
              <a:ext cx="10475" cy="12225"/>
            </a:xfrm>
            <a:custGeom>
              <a:avLst/>
              <a:gdLst/>
              <a:ahLst/>
              <a:cxnLst/>
              <a:rect l="l" t="t" r="r" b="b"/>
              <a:pathLst>
                <a:path w="419" h="489" extrusionOk="0">
                  <a:moveTo>
                    <a:pt x="236" y="0"/>
                  </a:moveTo>
                  <a:cubicBezTo>
                    <a:pt x="147" y="0"/>
                    <a:pt x="59" y="85"/>
                    <a:pt x="31" y="207"/>
                  </a:cubicBezTo>
                  <a:cubicBezTo>
                    <a:pt x="1" y="338"/>
                    <a:pt x="57" y="464"/>
                    <a:pt x="153" y="486"/>
                  </a:cubicBezTo>
                  <a:cubicBezTo>
                    <a:pt x="162" y="488"/>
                    <a:pt x="172" y="489"/>
                    <a:pt x="182" y="489"/>
                  </a:cubicBezTo>
                  <a:cubicBezTo>
                    <a:pt x="271" y="489"/>
                    <a:pt x="359" y="404"/>
                    <a:pt x="386" y="284"/>
                  </a:cubicBezTo>
                  <a:cubicBezTo>
                    <a:pt x="419" y="151"/>
                    <a:pt x="363" y="26"/>
                    <a:pt x="264" y="3"/>
                  </a:cubicBezTo>
                  <a:cubicBezTo>
                    <a:pt x="255" y="1"/>
                    <a:pt x="246" y="0"/>
                    <a:pt x="23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4008525" y="2779225"/>
              <a:ext cx="10875" cy="13275"/>
            </a:xfrm>
            <a:custGeom>
              <a:avLst/>
              <a:gdLst/>
              <a:ahLst/>
              <a:cxnLst/>
              <a:rect l="l" t="t" r="r" b="b"/>
              <a:pathLst>
                <a:path w="435" h="531" extrusionOk="0">
                  <a:moveTo>
                    <a:pt x="272" y="0"/>
                  </a:moveTo>
                  <a:cubicBezTo>
                    <a:pt x="188" y="0"/>
                    <a:pt x="96" y="84"/>
                    <a:pt x="52" y="207"/>
                  </a:cubicBezTo>
                  <a:cubicBezTo>
                    <a:pt x="0" y="350"/>
                    <a:pt x="32" y="492"/>
                    <a:pt x="124" y="524"/>
                  </a:cubicBezTo>
                  <a:cubicBezTo>
                    <a:pt x="136" y="528"/>
                    <a:pt x="150" y="530"/>
                    <a:pt x="163" y="530"/>
                  </a:cubicBezTo>
                  <a:cubicBezTo>
                    <a:pt x="246" y="530"/>
                    <a:pt x="338" y="446"/>
                    <a:pt x="383" y="323"/>
                  </a:cubicBezTo>
                  <a:cubicBezTo>
                    <a:pt x="434" y="180"/>
                    <a:pt x="403" y="40"/>
                    <a:pt x="311" y="7"/>
                  </a:cubicBezTo>
                  <a:cubicBezTo>
                    <a:pt x="298" y="2"/>
                    <a:pt x="285" y="0"/>
                    <a:pt x="27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4015900" y="2795575"/>
              <a:ext cx="5925" cy="7200"/>
            </a:xfrm>
            <a:custGeom>
              <a:avLst/>
              <a:gdLst/>
              <a:ahLst/>
              <a:cxnLst/>
              <a:rect l="l" t="t" r="r" b="b"/>
              <a:pathLst>
                <a:path w="237" h="288" extrusionOk="0">
                  <a:moveTo>
                    <a:pt x="150" y="1"/>
                  </a:moveTo>
                  <a:cubicBezTo>
                    <a:pt x="105" y="1"/>
                    <a:pt x="54" y="45"/>
                    <a:pt x="29" y="112"/>
                  </a:cubicBezTo>
                  <a:cubicBezTo>
                    <a:pt x="0" y="189"/>
                    <a:pt x="18" y="266"/>
                    <a:pt x="68" y="283"/>
                  </a:cubicBezTo>
                  <a:cubicBezTo>
                    <a:pt x="75" y="286"/>
                    <a:pt x="82" y="287"/>
                    <a:pt x="90" y="287"/>
                  </a:cubicBezTo>
                  <a:cubicBezTo>
                    <a:pt x="135" y="287"/>
                    <a:pt x="185" y="242"/>
                    <a:pt x="209" y="176"/>
                  </a:cubicBezTo>
                  <a:cubicBezTo>
                    <a:pt x="237" y="99"/>
                    <a:pt x="221" y="23"/>
                    <a:pt x="171" y="4"/>
                  </a:cubicBezTo>
                  <a:cubicBezTo>
                    <a:pt x="164" y="2"/>
                    <a:pt x="157" y="1"/>
                    <a:pt x="1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3961750" y="2846625"/>
              <a:ext cx="4850" cy="7450"/>
            </a:xfrm>
            <a:custGeom>
              <a:avLst/>
              <a:gdLst/>
              <a:ahLst/>
              <a:cxnLst/>
              <a:rect l="l" t="t" r="r" b="b"/>
              <a:pathLst>
                <a:path w="194" h="298" extrusionOk="0">
                  <a:moveTo>
                    <a:pt x="95" y="1"/>
                  </a:moveTo>
                  <a:cubicBezTo>
                    <a:pt x="94" y="1"/>
                    <a:pt x="92" y="1"/>
                    <a:pt x="91" y="1"/>
                  </a:cubicBezTo>
                  <a:cubicBezTo>
                    <a:pt x="39" y="4"/>
                    <a:pt x="0" y="72"/>
                    <a:pt x="5" y="154"/>
                  </a:cubicBezTo>
                  <a:cubicBezTo>
                    <a:pt x="7" y="234"/>
                    <a:pt x="51" y="297"/>
                    <a:pt x="100" y="297"/>
                  </a:cubicBezTo>
                  <a:cubicBezTo>
                    <a:pt x="102" y="297"/>
                    <a:pt x="103" y="297"/>
                    <a:pt x="105" y="297"/>
                  </a:cubicBezTo>
                  <a:cubicBezTo>
                    <a:pt x="155" y="294"/>
                    <a:pt x="194" y="226"/>
                    <a:pt x="191" y="144"/>
                  </a:cubicBezTo>
                  <a:cubicBezTo>
                    <a:pt x="185" y="63"/>
                    <a:pt x="143" y="1"/>
                    <a:pt x="95" y="1"/>
                  </a:cubicBezTo>
                  <a:close/>
                </a:path>
              </a:pathLst>
            </a:custGeom>
            <a:solidFill>
              <a:srgbClr val="FFA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0"/>
            <p:cNvSpPr/>
            <p:nvPr/>
          </p:nvSpPr>
          <p:spPr>
            <a:xfrm>
              <a:off x="3982650" y="2798850"/>
              <a:ext cx="33175" cy="48250"/>
            </a:xfrm>
            <a:custGeom>
              <a:avLst/>
              <a:gdLst/>
              <a:ahLst/>
              <a:cxnLst/>
              <a:rect l="l" t="t" r="r" b="b"/>
              <a:pathLst>
                <a:path w="1327" h="1930" extrusionOk="0">
                  <a:moveTo>
                    <a:pt x="976" y="0"/>
                  </a:moveTo>
                  <a:cubicBezTo>
                    <a:pt x="737" y="0"/>
                    <a:pt x="420" y="321"/>
                    <a:pt x="224" y="782"/>
                  </a:cubicBezTo>
                  <a:cubicBezTo>
                    <a:pt x="0" y="1305"/>
                    <a:pt x="19" y="1812"/>
                    <a:pt x="262" y="1912"/>
                  </a:cubicBezTo>
                  <a:cubicBezTo>
                    <a:pt x="291" y="1924"/>
                    <a:pt x="321" y="1929"/>
                    <a:pt x="353" y="1929"/>
                  </a:cubicBezTo>
                  <a:cubicBezTo>
                    <a:pt x="592" y="1929"/>
                    <a:pt x="909" y="1609"/>
                    <a:pt x="1107" y="1147"/>
                  </a:cubicBezTo>
                  <a:cubicBezTo>
                    <a:pt x="1326" y="625"/>
                    <a:pt x="1310" y="118"/>
                    <a:pt x="1067" y="18"/>
                  </a:cubicBezTo>
                  <a:cubicBezTo>
                    <a:pt x="1038" y="6"/>
                    <a:pt x="1008" y="0"/>
                    <a:pt x="976"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0"/>
            <p:cNvSpPr/>
            <p:nvPr/>
          </p:nvSpPr>
          <p:spPr>
            <a:xfrm>
              <a:off x="4010025" y="2667475"/>
              <a:ext cx="9875" cy="12300"/>
            </a:xfrm>
            <a:custGeom>
              <a:avLst/>
              <a:gdLst/>
              <a:ahLst/>
              <a:cxnLst/>
              <a:rect l="l" t="t" r="r" b="b"/>
              <a:pathLst>
                <a:path w="395" h="492" extrusionOk="0">
                  <a:moveTo>
                    <a:pt x="187" y="1"/>
                  </a:moveTo>
                  <a:cubicBezTo>
                    <a:pt x="181" y="1"/>
                    <a:pt x="175" y="1"/>
                    <a:pt x="169" y="2"/>
                  </a:cubicBezTo>
                  <a:cubicBezTo>
                    <a:pt x="69" y="15"/>
                    <a:pt x="1" y="137"/>
                    <a:pt x="16" y="270"/>
                  </a:cubicBezTo>
                  <a:cubicBezTo>
                    <a:pt x="32" y="397"/>
                    <a:pt x="115" y="491"/>
                    <a:pt x="207" y="491"/>
                  </a:cubicBezTo>
                  <a:cubicBezTo>
                    <a:pt x="214" y="491"/>
                    <a:pt x="220" y="491"/>
                    <a:pt x="227" y="490"/>
                  </a:cubicBezTo>
                  <a:cubicBezTo>
                    <a:pt x="327" y="477"/>
                    <a:pt x="394" y="356"/>
                    <a:pt x="378" y="222"/>
                  </a:cubicBezTo>
                  <a:cubicBezTo>
                    <a:pt x="365" y="96"/>
                    <a:pt x="281" y="1"/>
                    <a:pt x="187"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3944275" y="2506350"/>
              <a:ext cx="156150" cy="339775"/>
            </a:xfrm>
            <a:custGeom>
              <a:avLst/>
              <a:gdLst/>
              <a:ahLst/>
              <a:cxnLst/>
              <a:rect l="l" t="t" r="r" b="b"/>
              <a:pathLst>
                <a:path w="6246" h="13591" extrusionOk="0">
                  <a:moveTo>
                    <a:pt x="1349" y="1"/>
                  </a:moveTo>
                  <a:lnTo>
                    <a:pt x="1" y="1457"/>
                  </a:lnTo>
                  <a:lnTo>
                    <a:pt x="3926" y="13590"/>
                  </a:lnTo>
                  <a:lnTo>
                    <a:pt x="6245" y="12438"/>
                  </a:lnTo>
                  <a:lnTo>
                    <a:pt x="134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3820200" y="2547700"/>
              <a:ext cx="222800" cy="319725"/>
            </a:xfrm>
            <a:custGeom>
              <a:avLst/>
              <a:gdLst/>
              <a:ahLst/>
              <a:cxnLst/>
              <a:rect l="l" t="t" r="r" b="b"/>
              <a:pathLst>
                <a:path w="8912" h="12789" extrusionOk="0">
                  <a:moveTo>
                    <a:pt x="6755" y="0"/>
                  </a:moveTo>
                  <a:lnTo>
                    <a:pt x="104" y="3483"/>
                  </a:lnTo>
                  <a:lnTo>
                    <a:pt x="1" y="4366"/>
                  </a:lnTo>
                  <a:lnTo>
                    <a:pt x="1193" y="4187"/>
                  </a:lnTo>
                  <a:lnTo>
                    <a:pt x="7632" y="12788"/>
                  </a:lnTo>
                  <a:lnTo>
                    <a:pt x="8912" y="11999"/>
                  </a:lnTo>
                  <a:lnTo>
                    <a:pt x="5690" y="2074"/>
                  </a:lnTo>
                  <a:lnTo>
                    <a:pt x="675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3789575" y="2495625"/>
              <a:ext cx="180575" cy="124125"/>
            </a:xfrm>
            <a:custGeom>
              <a:avLst/>
              <a:gdLst/>
              <a:ahLst/>
              <a:cxnLst/>
              <a:rect l="l" t="t" r="r" b="b"/>
              <a:pathLst>
                <a:path w="7223" h="4965" extrusionOk="0">
                  <a:moveTo>
                    <a:pt x="6508" y="0"/>
                  </a:moveTo>
                  <a:lnTo>
                    <a:pt x="0" y="3508"/>
                  </a:lnTo>
                  <a:lnTo>
                    <a:pt x="629" y="4965"/>
                  </a:lnTo>
                  <a:lnTo>
                    <a:pt x="7222" y="1101"/>
                  </a:lnTo>
                  <a:lnTo>
                    <a:pt x="6508"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3789575" y="2533625"/>
              <a:ext cx="135800" cy="86125"/>
            </a:xfrm>
            <a:custGeom>
              <a:avLst/>
              <a:gdLst/>
              <a:ahLst/>
              <a:cxnLst/>
              <a:rect l="l" t="t" r="r" b="b"/>
              <a:pathLst>
                <a:path w="5432" h="3445" extrusionOk="0">
                  <a:moveTo>
                    <a:pt x="3960" y="1"/>
                  </a:moveTo>
                  <a:lnTo>
                    <a:pt x="0" y="1988"/>
                  </a:lnTo>
                  <a:lnTo>
                    <a:pt x="629" y="3445"/>
                  </a:lnTo>
                  <a:lnTo>
                    <a:pt x="5432" y="884"/>
                  </a:lnTo>
                  <a:lnTo>
                    <a:pt x="396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0"/>
            <p:cNvSpPr/>
            <p:nvPr/>
          </p:nvSpPr>
          <p:spPr>
            <a:xfrm>
              <a:off x="3789575" y="2559325"/>
              <a:ext cx="69950" cy="60425"/>
            </a:xfrm>
            <a:custGeom>
              <a:avLst/>
              <a:gdLst/>
              <a:ahLst/>
              <a:cxnLst/>
              <a:rect l="l" t="t" r="r" b="b"/>
              <a:pathLst>
                <a:path w="2798" h="2417" extrusionOk="0">
                  <a:moveTo>
                    <a:pt x="1940" y="0"/>
                  </a:moveTo>
                  <a:lnTo>
                    <a:pt x="0" y="960"/>
                  </a:lnTo>
                  <a:lnTo>
                    <a:pt x="629" y="2417"/>
                  </a:lnTo>
                  <a:lnTo>
                    <a:pt x="2798" y="649"/>
                  </a:lnTo>
                  <a:lnTo>
                    <a:pt x="194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0"/>
            <p:cNvSpPr/>
            <p:nvPr/>
          </p:nvSpPr>
          <p:spPr>
            <a:xfrm>
              <a:off x="3798725" y="2559975"/>
              <a:ext cx="71150" cy="83875"/>
            </a:xfrm>
            <a:custGeom>
              <a:avLst/>
              <a:gdLst/>
              <a:ahLst/>
              <a:cxnLst/>
              <a:rect l="l" t="t" r="r" b="b"/>
              <a:pathLst>
                <a:path w="2846" h="3355" extrusionOk="0">
                  <a:moveTo>
                    <a:pt x="2377" y="0"/>
                  </a:moveTo>
                  <a:lnTo>
                    <a:pt x="1" y="1748"/>
                  </a:lnTo>
                  <a:lnTo>
                    <a:pt x="676" y="3354"/>
                  </a:lnTo>
                  <a:lnTo>
                    <a:pt x="2845" y="1588"/>
                  </a:lnTo>
                  <a:lnTo>
                    <a:pt x="237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3776250" y="2490250"/>
              <a:ext cx="231125" cy="175500"/>
            </a:xfrm>
            <a:custGeom>
              <a:avLst/>
              <a:gdLst/>
              <a:ahLst/>
              <a:cxnLst/>
              <a:rect l="l" t="t" r="r" b="b"/>
              <a:pathLst>
                <a:path w="9245" h="7020" extrusionOk="0">
                  <a:moveTo>
                    <a:pt x="8173" y="1"/>
                  </a:moveTo>
                  <a:lnTo>
                    <a:pt x="1" y="5566"/>
                  </a:lnTo>
                  <a:lnTo>
                    <a:pt x="1226" y="7019"/>
                  </a:lnTo>
                  <a:lnTo>
                    <a:pt x="9244" y="2089"/>
                  </a:lnTo>
                  <a:lnTo>
                    <a:pt x="817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0"/>
            <p:cNvSpPr/>
            <p:nvPr/>
          </p:nvSpPr>
          <p:spPr>
            <a:xfrm>
              <a:off x="3806600" y="2360850"/>
              <a:ext cx="26875" cy="17725"/>
            </a:xfrm>
            <a:custGeom>
              <a:avLst/>
              <a:gdLst/>
              <a:ahLst/>
              <a:cxnLst/>
              <a:rect l="l" t="t" r="r" b="b"/>
              <a:pathLst>
                <a:path w="1075" h="709" extrusionOk="0">
                  <a:moveTo>
                    <a:pt x="363" y="0"/>
                  </a:moveTo>
                  <a:lnTo>
                    <a:pt x="1" y="83"/>
                  </a:lnTo>
                  <a:lnTo>
                    <a:pt x="578" y="709"/>
                  </a:lnTo>
                  <a:lnTo>
                    <a:pt x="1074" y="258"/>
                  </a:lnTo>
                  <a:lnTo>
                    <a:pt x="36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0"/>
            <p:cNvSpPr/>
            <p:nvPr/>
          </p:nvSpPr>
          <p:spPr>
            <a:xfrm>
              <a:off x="3808675" y="2354750"/>
              <a:ext cx="20150" cy="20925"/>
            </a:xfrm>
            <a:custGeom>
              <a:avLst/>
              <a:gdLst/>
              <a:ahLst/>
              <a:cxnLst/>
              <a:rect l="l" t="t" r="r" b="b"/>
              <a:pathLst>
                <a:path w="806" h="837" extrusionOk="0">
                  <a:moveTo>
                    <a:pt x="1" y="1"/>
                  </a:moveTo>
                  <a:lnTo>
                    <a:pt x="493" y="837"/>
                  </a:lnTo>
                  <a:lnTo>
                    <a:pt x="805" y="646"/>
                  </a:lnTo>
                  <a:lnTo>
                    <a:pt x="397" y="1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0"/>
            <p:cNvSpPr/>
            <p:nvPr/>
          </p:nvSpPr>
          <p:spPr>
            <a:xfrm>
              <a:off x="3817100" y="2347750"/>
              <a:ext cx="13425" cy="22825"/>
            </a:xfrm>
            <a:custGeom>
              <a:avLst/>
              <a:gdLst/>
              <a:ahLst/>
              <a:cxnLst/>
              <a:rect l="l" t="t" r="r" b="b"/>
              <a:pathLst>
                <a:path w="537" h="913" extrusionOk="0">
                  <a:moveTo>
                    <a:pt x="0" y="0"/>
                  </a:moveTo>
                  <a:lnTo>
                    <a:pt x="56" y="911"/>
                  </a:lnTo>
                  <a:lnTo>
                    <a:pt x="537" y="912"/>
                  </a:lnTo>
                  <a:lnTo>
                    <a:pt x="385" y="297"/>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0"/>
            <p:cNvSpPr/>
            <p:nvPr/>
          </p:nvSpPr>
          <p:spPr>
            <a:xfrm>
              <a:off x="3965150" y="2810300"/>
              <a:ext cx="147125" cy="91625"/>
            </a:xfrm>
            <a:custGeom>
              <a:avLst/>
              <a:gdLst/>
              <a:ahLst/>
              <a:cxnLst/>
              <a:rect l="l" t="t" r="r" b="b"/>
              <a:pathLst>
                <a:path w="5885" h="3665" extrusionOk="0">
                  <a:moveTo>
                    <a:pt x="5645" y="1"/>
                  </a:moveTo>
                  <a:lnTo>
                    <a:pt x="0" y="3001"/>
                  </a:lnTo>
                  <a:lnTo>
                    <a:pt x="367" y="3664"/>
                  </a:lnTo>
                  <a:lnTo>
                    <a:pt x="5884" y="400"/>
                  </a:lnTo>
                  <a:lnTo>
                    <a:pt x="5645"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0"/>
            <p:cNvSpPr/>
            <p:nvPr/>
          </p:nvSpPr>
          <p:spPr>
            <a:xfrm>
              <a:off x="3776250" y="2577050"/>
              <a:ext cx="111775" cy="88700"/>
            </a:xfrm>
            <a:custGeom>
              <a:avLst/>
              <a:gdLst/>
              <a:ahLst/>
              <a:cxnLst/>
              <a:rect l="l" t="t" r="r" b="b"/>
              <a:pathLst>
                <a:path w="4471" h="3548" extrusionOk="0">
                  <a:moveTo>
                    <a:pt x="3060" y="0"/>
                  </a:moveTo>
                  <a:lnTo>
                    <a:pt x="1" y="2094"/>
                  </a:lnTo>
                  <a:lnTo>
                    <a:pt x="1226" y="3547"/>
                  </a:lnTo>
                  <a:lnTo>
                    <a:pt x="4470" y="1552"/>
                  </a:lnTo>
                  <a:lnTo>
                    <a:pt x="306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0"/>
            <p:cNvSpPr/>
            <p:nvPr/>
          </p:nvSpPr>
          <p:spPr>
            <a:xfrm>
              <a:off x="3774825" y="2629000"/>
              <a:ext cx="46725" cy="37350"/>
            </a:xfrm>
            <a:custGeom>
              <a:avLst/>
              <a:gdLst/>
              <a:ahLst/>
              <a:cxnLst/>
              <a:rect l="l" t="t" r="r" b="b"/>
              <a:pathLst>
                <a:path w="1869" h="1494" extrusionOk="0">
                  <a:moveTo>
                    <a:pt x="1" y="1"/>
                  </a:moveTo>
                  <a:lnTo>
                    <a:pt x="1260" y="1494"/>
                  </a:lnTo>
                  <a:lnTo>
                    <a:pt x="1869" y="113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0"/>
            <p:cNvSpPr/>
            <p:nvPr/>
          </p:nvSpPr>
          <p:spPr>
            <a:xfrm>
              <a:off x="3857750" y="2538675"/>
              <a:ext cx="105925" cy="74675"/>
            </a:xfrm>
            <a:custGeom>
              <a:avLst/>
              <a:gdLst/>
              <a:ahLst/>
              <a:cxnLst/>
              <a:rect l="l" t="t" r="r" b="b"/>
              <a:pathLst>
                <a:path w="4237" h="2987" extrusionOk="0">
                  <a:moveTo>
                    <a:pt x="3094" y="0"/>
                  </a:moveTo>
                  <a:lnTo>
                    <a:pt x="0" y="2033"/>
                  </a:lnTo>
                  <a:lnTo>
                    <a:pt x="845" y="2987"/>
                  </a:lnTo>
                  <a:lnTo>
                    <a:pt x="4236" y="898"/>
                  </a:lnTo>
                  <a:lnTo>
                    <a:pt x="309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3941100" y="2504525"/>
              <a:ext cx="35000" cy="30050"/>
            </a:xfrm>
            <a:custGeom>
              <a:avLst/>
              <a:gdLst/>
              <a:ahLst/>
              <a:cxnLst/>
              <a:rect l="l" t="t" r="r" b="b"/>
              <a:pathLst>
                <a:path w="1400" h="1202" extrusionOk="0">
                  <a:moveTo>
                    <a:pt x="1096" y="1"/>
                  </a:moveTo>
                  <a:lnTo>
                    <a:pt x="0" y="764"/>
                  </a:lnTo>
                  <a:lnTo>
                    <a:pt x="307" y="1202"/>
                  </a:lnTo>
                  <a:lnTo>
                    <a:pt x="1399" y="439"/>
                  </a:lnTo>
                  <a:lnTo>
                    <a:pt x="109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0"/>
            <p:cNvSpPr/>
            <p:nvPr/>
          </p:nvSpPr>
          <p:spPr>
            <a:xfrm>
              <a:off x="3940000" y="2354075"/>
              <a:ext cx="26400" cy="21575"/>
            </a:xfrm>
            <a:custGeom>
              <a:avLst/>
              <a:gdLst/>
              <a:ahLst/>
              <a:cxnLst/>
              <a:rect l="l" t="t" r="r" b="b"/>
              <a:pathLst>
                <a:path w="1056" h="863" extrusionOk="0">
                  <a:moveTo>
                    <a:pt x="630" y="1"/>
                  </a:moveTo>
                  <a:cubicBezTo>
                    <a:pt x="0" y="530"/>
                    <a:pt x="567" y="862"/>
                    <a:pt x="567" y="862"/>
                  </a:cubicBezTo>
                  <a:cubicBezTo>
                    <a:pt x="1055" y="472"/>
                    <a:pt x="630" y="1"/>
                    <a:pt x="63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6" name="Google Shape;1926;p30"/>
          <p:cNvGrpSpPr/>
          <p:nvPr/>
        </p:nvGrpSpPr>
        <p:grpSpPr>
          <a:xfrm>
            <a:off x="2502075" y="3241538"/>
            <a:ext cx="501425" cy="413700"/>
            <a:chOff x="711725" y="1238775"/>
            <a:chExt cx="501425" cy="413700"/>
          </a:xfrm>
        </p:grpSpPr>
        <p:sp>
          <p:nvSpPr>
            <p:cNvPr id="1927" name="Google Shape;1927;p30"/>
            <p:cNvSpPr/>
            <p:nvPr/>
          </p:nvSpPr>
          <p:spPr>
            <a:xfrm>
              <a:off x="1072850" y="1380575"/>
              <a:ext cx="132825" cy="20657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1040125" y="1376100"/>
              <a:ext cx="38900" cy="27400"/>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786975" y="1246425"/>
              <a:ext cx="147250" cy="34200"/>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921950" y="1263325"/>
              <a:ext cx="39075" cy="39775"/>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0"/>
            <p:cNvSpPr/>
            <p:nvPr/>
          </p:nvSpPr>
          <p:spPr>
            <a:xfrm>
              <a:off x="718400" y="1239950"/>
              <a:ext cx="494750" cy="410675"/>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a:off x="950700" y="1375925"/>
              <a:ext cx="121525" cy="98250"/>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a:off x="711725" y="1238775"/>
              <a:ext cx="273700" cy="232325"/>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a:off x="712850" y="1379825"/>
              <a:ext cx="304800" cy="91100"/>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747550" y="1276575"/>
              <a:ext cx="211550" cy="170900"/>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982800" y="1433700"/>
              <a:ext cx="225200" cy="218775"/>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982800" y="1537450"/>
              <a:ext cx="224975" cy="115025"/>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1008600" y="1469750"/>
              <a:ext cx="175100" cy="158575"/>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754150" y="1282750"/>
              <a:ext cx="195275" cy="158325"/>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753475" y="1281600"/>
              <a:ext cx="144175" cy="88675"/>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1014225" y="1475075"/>
              <a:ext cx="160525" cy="14565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0"/>
            <p:cNvSpPr/>
            <p:nvPr/>
          </p:nvSpPr>
          <p:spPr>
            <a:xfrm>
              <a:off x="1013850" y="1476300"/>
              <a:ext cx="110575" cy="54100"/>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788475" y="1347650"/>
              <a:ext cx="129750" cy="34725"/>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1031825" y="1527800"/>
              <a:ext cx="106000" cy="53625"/>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796200" y="1247150"/>
              <a:ext cx="16850" cy="17300"/>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1190225" y="1558925"/>
              <a:ext cx="17100" cy="17275"/>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0"/>
          <p:cNvGrpSpPr/>
          <p:nvPr/>
        </p:nvGrpSpPr>
        <p:grpSpPr>
          <a:xfrm>
            <a:off x="6660639" y="3461155"/>
            <a:ext cx="589099" cy="371410"/>
            <a:chOff x="6826125" y="2280575"/>
            <a:chExt cx="677125" cy="426908"/>
          </a:xfrm>
        </p:grpSpPr>
        <p:sp>
          <p:nvSpPr>
            <p:cNvPr id="1948" name="Google Shape;1948;p30"/>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p31"/>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1961" name="Google Shape;1961;p31"/>
          <p:cNvSpPr/>
          <p:nvPr/>
        </p:nvSpPr>
        <p:spPr>
          <a:xfrm>
            <a:off x="3127067" y="1433450"/>
            <a:ext cx="960000" cy="9600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962" name="Google Shape;1962;p31"/>
          <p:cNvGrpSpPr/>
          <p:nvPr/>
        </p:nvGrpSpPr>
        <p:grpSpPr>
          <a:xfrm>
            <a:off x="4369164" y="1744195"/>
            <a:ext cx="3203260" cy="195197"/>
            <a:chOff x="4149592" y="1755875"/>
            <a:chExt cx="2861587" cy="174376"/>
          </a:xfrm>
        </p:grpSpPr>
        <p:sp>
          <p:nvSpPr>
            <p:cNvPr id="1963" name="Google Shape;1963;p31"/>
            <p:cNvSpPr/>
            <p:nvPr/>
          </p:nvSpPr>
          <p:spPr>
            <a:xfrm>
              <a:off x="414959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1"/>
            <p:cNvSpPr/>
            <p:nvPr/>
          </p:nvSpPr>
          <p:spPr>
            <a:xfrm>
              <a:off x="445070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1"/>
            <p:cNvSpPr/>
            <p:nvPr/>
          </p:nvSpPr>
          <p:spPr>
            <a:xfrm>
              <a:off x="47518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1"/>
            <p:cNvSpPr/>
            <p:nvPr/>
          </p:nvSpPr>
          <p:spPr>
            <a:xfrm>
              <a:off x="50529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2"/>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1"/>
            <p:cNvSpPr/>
            <p:nvPr/>
          </p:nvSpPr>
          <p:spPr>
            <a:xfrm>
              <a:off x="53540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2"/>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1"/>
            <p:cNvSpPr/>
            <p:nvPr/>
          </p:nvSpPr>
          <p:spPr>
            <a:xfrm>
              <a:off x="56450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1"/>
            <p:cNvSpPr/>
            <p:nvPr/>
          </p:nvSpPr>
          <p:spPr>
            <a:xfrm>
              <a:off x="59461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1"/>
            <p:cNvSpPr/>
            <p:nvPr/>
          </p:nvSpPr>
          <p:spPr>
            <a:xfrm>
              <a:off x="62472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8BC5A7"/>
            </a:solid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a:off x="654835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a:off x="684946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31"/>
          <p:cNvGrpSpPr/>
          <p:nvPr/>
        </p:nvGrpSpPr>
        <p:grpSpPr>
          <a:xfrm>
            <a:off x="4369101" y="2945713"/>
            <a:ext cx="3203260" cy="195197"/>
            <a:chOff x="4149592" y="1755875"/>
            <a:chExt cx="2861587" cy="174376"/>
          </a:xfrm>
        </p:grpSpPr>
        <p:sp>
          <p:nvSpPr>
            <p:cNvPr id="1974" name="Google Shape;1974;p31"/>
            <p:cNvSpPr/>
            <p:nvPr/>
          </p:nvSpPr>
          <p:spPr>
            <a:xfrm>
              <a:off x="414959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a:off x="445070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a:off x="47518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p:cNvSpPr/>
            <p:nvPr/>
          </p:nvSpPr>
          <p:spPr>
            <a:xfrm>
              <a:off x="50529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1"/>
            <p:cNvSpPr/>
            <p:nvPr/>
          </p:nvSpPr>
          <p:spPr>
            <a:xfrm>
              <a:off x="53540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1"/>
            <p:cNvSpPr/>
            <p:nvPr/>
          </p:nvSpPr>
          <p:spPr>
            <a:xfrm>
              <a:off x="56450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1"/>
            <p:cNvSpPr/>
            <p:nvPr/>
          </p:nvSpPr>
          <p:spPr>
            <a:xfrm>
              <a:off x="59461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1"/>
            <p:cNvSpPr/>
            <p:nvPr/>
          </p:nvSpPr>
          <p:spPr>
            <a:xfrm>
              <a:off x="62472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1"/>
            <p:cNvSpPr/>
            <p:nvPr/>
          </p:nvSpPr>
          <p:spPr>
            <a:xfrm>
              <a:off x="654835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1"/>
            <p:cNvSpPr/>
            <p:nvPr/>
          </p:nvSpPr>
          <p:spPr>
            <a:xfrm>
              <a:off x="684946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31"/>
          <p:cNvGrpSpPr/>
          <p:nvPr/>
        </p:nvGrpSpPr>
        <p:grpSpPr>
          <a:xfrm>
            <a:off x="4369164" y="4147220"/>
            <a:ext cx="3203260" cy="195197"/>
            <a:chOff x="4149592" y="1755875"/>
            <a:chExt cx="2861587" cy="174376"/>
          </a:xfrm>
        </p:grpSpPr>
        <p:sp>
          <p:nvSpPr>
            <p:cNvPr id="1985" name="Google Shape;1985;p31"/>
            <p:cNvSpPr/>
            <p:nvPr/>
          </p:nvSpPr>
          <p:spPr>
            <a:xfrm>
              <a:off x="414959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1"/>
            <p:cNvSpPr/>
            <p:nvPr/>
          </p:nvSpPr>
          <p:spPr>
            <a:xfrm>
              <a:off x="445070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1"/>
            <p:cNvSpPr/>
            <p:nvPr/>
          </p:nvSpPr>
          <p:spPr>
            <a:xfrm>
              <a:off x="47518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50529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a:off x="53540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a:off x="564501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a:off x="5946130"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a:off x="6247242"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a:off x="6548355"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a:off x="6849467" y="1755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31"/>
          <p:cNvSpPr/>
          <p:nvPr/>
        </p:nvSpPr>
        <p:spPr>
          <a:xfrm>
            <a:off x="7854450" y="1615350"/>
            <a:ext cx="841500" cy="455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8/10</a:t>
            </a:r>
            <a:endParaRPr sz="1800">
              <a:solidFill>
                <a:schemeClr val="accent2"/>
              </a:solidFill>
              <a:latin typeface="Yeseva One"/>
              <a:ea typeface="Yeseva One"/>
              <a:cs typeface="Yeseva One"/>
              <a:sym typeface="Yeseva One"/>
            </a:endParaRPr>
          </a:p>
        </p:txBody>
      </p:sp>
      <p:sp>
        <p:nvSpPr>
          <p:cNvPr id="1996" name="Google Shape;1996;p31"/>
          <p:cNvSpPr/>
          <p:nvPr/>
        </p:nvSpPr>
        <p:spPr>
          <a:xfrm>
            <a:off x="7854450" y="2815600"/>
            <a:ext cx="841500" cy="455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6/10</a:t>
            </a:r>
            <a:endParaRPr sz="1800">
              <a:solidFill>
                <a:schemeClr val="accent5"/>
              </a:solidFill>
              <a:latin typeface="Yeseva One"/>
              <a:ea typeface="Yeseva One"/>
              <a:cs typeface="Yeseva One"/>
              <a:sym typeface="Yeseva One"/>
            </a:endParaRPr>
          </a:p>
        </p:txBody>
      </p:sp>
      <p:sp>
        <p:nvSpPr>
          <p:cNvPr id="1997" name="Google Shape;1997;p31"/>
          <p:cNvSpPr/>
          <p:nvPr/>
        </p:nvSpPr>
        <p:spPr>
          <a:xfrm>
            <a:off x="7854450" y="4015850"/>
            <a:ext cx="841500" cy="455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7/10</a:t>
            </a:r>
            <a:endParaRPr sz="1800">
              <a:solidFill>
                <a:srgbClr val="F7E7C6"/>
              </a:solidFill>
              <a:latin typeface="Yeseva One"/>
              <a:ea typeface="Yeseva One"/>
              <a:cs typeface="Yeseva One"/>
              <a:sym typeface="Yeseva One"/>
            </a:endParaRPr>
          </a:p>
        </p:txBody>
      </p:sp>
      <p:grpSp>
        <p:nvGrpSpPr>
          <p:cNvPr id="1998" name="Google Shape;1998;p31"/>
          <p:cNvGrpSpPr/>
          <p:nvPr/>
        </p:nvGrpSpPr>
        <p:grpSpPr>
          <a:xfrm>
            <a:off x="457199" y="2569838"/>
            <a:ext cx="2603711" cy="1074625"/>
            <a:chOff x="457199" y="2569838"/>
            <a:chExt cx="2603711" cy="1074625"/>
          </a:xfrm>
        </p:grpSpPr>
        <p:sp>
          <p:nvSpPr>
            <p:cNvPr id="1999" name="Google Shape;1999;p31"/>
            <p:cNvSpPr txBox="1"/>
            <p:nvPr/>
          </p:nvSpPr>
          <p:spPr>
            <a:xfrm>
              <a:off x="457199" y="2569838"/>
              <a:ext cx="26037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EFC570"/>
                </a:solidFill>
                <a:latin typeface="Yeseva One"/>
                <a:ea typeface="Yeseva One"/>
                <a:cs typeface="Yeseva One"/>
                <a:sym typeface="Yeseva One"/>
              </a:endParaRPr>
            </a:p>
          </p:txBody>
        </p:sp>
        <p:sp>
          <p:nvSpPr>
            <p:cNvPr id="2000" name="Google Shape;2000;p31"/>
            <p:cNvSpPr txBox="1"/>
            <p:nvPr/>
          </p:nvSpPr>
          <p:spPr>
            <a:xfrm>
              <a:off x="457211" y="3080163"/>
              <a:ext cx="2603700" cy="5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p:txBody>
        </p:sp>
      </p:grpSp>
      <p:grpSp>
        <p:nvGrpSpPr>
          <p:cNvPr id="2001" name="Google Shape;2001;p31"/>
          <p:cNvGrpSpPr/>
          <p:nvPr/>
        </p:nvGrpSpPr>
        <p:grpSpPr>
          <a:xfrm>
            <a:off x="457189" y="1371588"/>
            <a:ext cx="2603709" cy="1074625"/>
            <a:chOff x="457189" y="1371588"/>
            <a:chExt cx="2603709" cy="1074625"/>
          </a:xfrm>
        </p:grpSpPr>
        <p:sp>
          <p:nvSpPr>
            <p:cNvPr id="2002" name="Google Shape;2002;p31"/>
            <p:cNvSpPr txBox="1"/>
            <p:nvPr/>
          </p:nvSpPr>
          <p:spPr>
            <a:xfrm>
              <a:off x="457189" y="1371588"/>
              <a:ext cx="26037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THE SUN</a:t>
              </a:r>
              <a:endParaRPr sz="1800">
                <a:solidFill>
                  <a:srgbClr val="EFC570"/>
                </a:solidFill>
                <a:latin typeface="Yeseva One"/>
                <a:ea typeface="Yeseva One"/>
                <a:cs typeface="Yeseva One"/>
                <a:sym typeface="Yeseva One"/>
              </a:endParaRPr>
            </a:p>
          </p:txBody>
        </p:sp>
        <p:sp>
          <p:nvSpPr>
            <p:cNvPr id="2003" name="Google Shape;2003;p31"/>
            <p:cNvSpPr txBox="1"/>
            <p:nvPr/>
          </p:nvSpPr>
          <p:spPr>
            <a:xfrm>
              <a:off x="457198" y="1881913"/>
              <a:ext cx="2603700" cy="5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The </a:t>
              </a:r>
              <a:r>
                <a:rPr lang="en" b="1">
                  <a:solidFill>
                    <a:srgbClr val="EFC570"/>
                  </a:solidFill>
                  <a:latin typeface="Kumbh Sans"/>
                  <a:ea typeface="Kumbh Sans"/>
                  <a:cs typeface="Kumbh Sans"/>
                  <a:sym typeface="Kumbh Sans"/>
                </a:rPr>
                <a:t>Sun</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star at the center of the Solar System</a:t>
              </a:r>
              <a:endParaRPr>
                <a:solidFill>
                  <a:srgbClr val="F7E7C6"/>
                </a:solidFill>
                <a:latin typeface="Kumbh Sans"/>
                <a:ea typeface="Kumbh Sans"/>
                <a:cs typeface="Kumbh Sans"/>
                <a:sym typeface="Kumbh Sans"/>
              </a:endParaRPr>
            </a:p>
          </p:txBody>
        </p:sp>
      </p:grpSp>
      <p:grpSp>
        <p:nvGrpSpPr>
          <p:cNvPr id="2004" name="Google Shape;2004;p31"/>
          <p:cNvGrpSpPr/>
          <p:nvPr/>
        </p:nvGrpSpPr>
        <p:grpSpPr>
          <a:xfrm>
            <a:off x="457200" y="3691025"/>
            <a:ext cx="2603711" cy="1002200"/>
            <a:chOff x="457200" y="3691025"/>
            <a:chExt cx="2603711" cy="1002200"/>
          </a:xfrm>
        </p:grpSpPr>
        <p:sp>
          <p:nvSpPr>
            <p:cNvPr id="2005" name="Google Shape;2005;p31"/>
            <p:cNvSpPr txBox="1"/>
            <p:nvPr/>
          </p:nvSpPr>
          <p:spPr>
            <a:xfrm>
              <a:off x="457200" y="3691025"/>
              <a:ext cx="26037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PLUTO</a:t>
              </a:r>
              <a:endParaRPr sz="1800">
                <a:solidFill>
                  <a:srgbClr val="EFC570"/>
                </a:solidFill>
                <a:latin typeface="Yeseva One"/>
                <a:ea typeface="Yeseva One"/>
                <a:cs typeface="Yeseva One"/>
                <a:sym typeface="Yeseva One"/>
              </a:endParaRPr>
            </a:p>
          </p:txBody>
        </p:sp>
        <p:sp>
          <p:nvSpPr>
            <p:cNvPr id="2006" name="Google Shape;2006;p31"/>
            <p:cNvSpPr txBox="1"/>
            <p:nvPr/>
          </p:nvSpPr>
          <p:spPr>
            <a:xfrm>
              <a:off x="457212" y="4128925"/>
              <a:ext cx="2603700" cy="5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Pluto</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now considered a dwarf planet</a:t>
              </a:r>
              <a:endParaRPr>
                <a:solidFill>
                  <a:srgbClr val="F7E7C6"/>
                </a:solidFill>
                <a:latin typeface="Kumbh Sans"/>
                <a:ea typeface="Kumbh Sans"/>
                <a:cs typeface="Kumbh Sans"/>
                <a:sym typeface="Kumbh Sans"/>
              </a:endParaRPr>
            </a:p>
          </p:txBody>
        </p:sp>
      </p:grpSp>
      <p:cxnSp>
        <p:nvCxnSpPr>
          <p:cNvPr id="2007" name="Google Shape;2007;p31"/>
          <p:cNvCxnSpPr/>
          <p:nvPr/>
        </p:nvCxnSpPr>
        <p:spPr>
          <a:xfrm>
            <a:off x="555663" y="3059100"/>
            <a:ext cx="384900" cy="0"/>
          </a:xfrm>
          <a:prstGeom prst="straightConnector1">
            <a:avLst/>
          </a:prstGeom>
          <a:noFill/>
          <a:ln w="9525" cap="rnd" cmpd="sng">
            <a:solidFill>
              <a:srgbClr val="8BC5A7"/>
            </a:solidFill>
            <a:prstDash val="solid"/>
            <a:round/>
            <a:headEnd type="none" w="med" len="med"/>
            <a:tailEnd type="none" w="med" len="med"/>
          </a:ln>
        </p:spPr>
      </p:cxnSp>
      <p:cxnSp>
        <p:nvCxnSpPr>
          <p:cNvPr id="2008" name="Google Shape;2008;p31"/>
          <p:cNvCxnSpPr/>
          <p:nvPr/>
        </p:nvCxnSpPr>
        <p:spPr>
          <a:xfrm>
            <a:off x="555675" y="4128925"/>
            <a:ext cx="384900" cy="0"/>
          </a:xfrm>
          <a:prstGeom prst="straightConnector1">
            <a:avLst/>
          </a:prstGeom>
          <a:noFill/>
          <a:ln w="9525" cap="rnd" cmpd="sng">
            <a:solidFill>
              <a:srgbClr val="8BC5A7"/>
            </a:solidFill>
            <a:prstDash val="solid"/>
            <a:round/>
            <a:headEnd type="none" w="med" len="med"/>
            <a:tailEnd type="none" w="med" len="med"/>
          </a:ln>
        </p:spPr>
      </p:cxnSp>
      <p:cxnSp>
        <p:nvCxnSpPr>
          <p:cNvPr id="2009" name="Google Shape;2009;p31"/>
          <p:cNvCxnSpPr/>
          <p:nvPr/>
        </p:nvCxnSpPr>
        <p:spPr>
          <a:xfrm>
            <a:off x="555675" y="1841801"/>
            <a:ext cx="384900" cy="0"/>
          </a:xfrm>
          <a:prstGeom prst="straightConnector1">
            <a:avLst/>
          </a:prstGeom>
          <a:noFill/>
          <a:ln w="9525" cap="rnd" cmpd="sng">
            <a:solidFill>
              <a:srgbClr val="8BC5A7"/>
            </a:solidFill>
            <a:prstDash val="solid"/>
            <a:round/>
            <a:headEnd type="none" w="med" len="med"/>
            <a:tailEnd type="none" w="med" len="med"/>
          </a:ln>
        </p:spPr>
      </p:cxnSp>
      <p:sp>
        <p:nvSpPr>
          <p:cNvPr id="2010" name="Google Shape;2010;p31"/>
          <p:cNvSpPr/>
          <p:nvPr/>
        </p:nvSpPr>
        <p:spPr>
          <a:xfrm>
            <a:off x="3127067" y="2598500"/>
            <a:ext cx="960000" cy="9600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011" name="Google Shape;2011;p31"/>
          <p:cNvSpPr/>
          <p:nvPr/>
        </p:nvSpPr>
        <p:spPr>
          <a:xfrm>
            <a:off x="3127067" y="3763550"/>
            <a:ext cx="960000" cy="9600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2012" name="Google Shape;2012;p31"/>
          <p:cNvGrpSpPr/>
          <p:nvPr/>
        </p:nvGrpSpPr>
        <p:grpSpPr>
          <a:xfrm>
            <a:off x="3387992" y="2920736"/>
            <a:ext cx="438159" cy="315529"/>
            <a:chOff x="5111805" y="3699549"/>
            <a:chExt cx="269074" cy="193743"/>
          </a:xfrm>
        </p:grpSpPr>
        <p:sp>
          <p:nvSpPr>
            <p:cNvPr id="2013" name="Google Shape;2013;p31"/>
            <p:cNvSpPr/>
            <p:nvPr/>
          </p:nvSpPr>
          <p:spPr>
            <a:xfrm>
              <a:off x="5193402" y="3732771"/>
              <a:ext cx="111470" cy="123004"/>
            </a:xfrm>
            <a:custGeom>
              <a:avLst/>
              <a:gdLst/>
              <a:ahLst/>
              <a:cxnLst/>
              <a:rect l="l" t="t" r="r" b="b"/>
              <a:pathLst>
                <a:path w="4127" h="4554" extrusionOk="0">
                  <a:moveTo>
                    <a:pt x="2643" y="2618"/>
                  </a:moveTo>
                  <a:cubicBezTo>
                    <a:pt x="2651" y="2619"/>
                    <a:pt x="2660" y="2619"/>
                    <a:pt x="2668" y="2619"/>
                  </a:cubicBezTo>
                  <a:lnTo>
                    <a:pt x="3652" y="2619"/>
                  </a:lnTo>
                  <a:cubicBezTo>
                    <a:pt x="3747" y="2619"/>
                    <a:pt x="3825" y="2697"/>
                    <a:pt x="3825" y="2792"/>
                  </a:cubicBezTo>
                  <a:cubicBezTo>
                    <a:pt x="3826" y="2885"/>
                    <a:pt x="3747" y="2965"/>
                    <a:pt x="3652" y="2965"/>
                  </a:cubicBezTo>
                  <a:lnTo>
                    <a:pt x="3496" y="2965"/>
                  </a:lnTo>
                  <a:cubicBezTo>
                    <a:pt x="3488" y="2963"/>
                    <a:pt x="3479" y="2963"/>
                    <a:pt x="3471" y="2963"/>
                  </a:cubicBezTo>
                  <a:lnTo>
                    <a:pt x="2502" y="2963"/>
                  </a:lnTo>
                  <a:cubicBezTo>
                    <a:pt x="2407" y="2963"/>
                    <a:pt x="2329" y="2885"/>
                    <a:pt x="2329" y="2791"/>
                  </a:cubicBezTo>
                  <a:cubicBezTo>
                    <a:pt x="2329" y="2696"/>
                    <a:pt x="2407" y="2618"/>
                    <a:pt x="2502" y="2618"/>
                  </a:cubicBezTo>
                  <a:close/>
                  <a:moveTo>
                    <a:pt x="2659" y="3261"/>
                  </a:moveTo>
                  <a:cubicBezTo>
                    <a:pt x="2667" y="3264"/>
                    <a:pt x="2678" y="3264"/>
                    <a:pt x="2685" y="3264"/>
                  </a:cubicBezTo>
                  <a:lnTo>
                    <a:pt x="3467" y="3264"/>
                  </a:lnTo>
                  <a:cubicBezTo>
                    <a:pt x="3562" y="3264"/>
                    <a:pt x="3639" y="3341"/>
                    <a:pt x="3639" y="3436"/>
                  </a:cubicBezTo>
                  <a:cubicBezTo>
                    <a:pt x="3638" y="3531"/>
                    <a:pt x="3560" y="3609"/>
                    <a:pt x="3465" y="3609"/>
                  </a:cubicBezTo>
                  <a:lnTo>
                    <a:pt x="3319" y="3609"/>
                  </a:lnTo>
                  <a:cubicBezTo>
                    <a:pt x="3311" y="3608"/>
                    <a:pt x="3302" y="3608"/>
                    <a:pt x="3294" y="3608"/>
                  </a:cubicBezTo>
                  <a:lnTo>
                    <a:pt x="2656" y="3608"/>
                  </a:lnTo>
                  <a:cubicBezTo>
                    <a:pt x="2561" y="3608"/>
                    <a:pt x="2483" y="3530"/>
                    <a:pt x="2483" y="3435"/>
                  </a:cubicBezTo>
                  <a:cubicBezTo>
                    <a:pt x="2483" y="3338"/>
                    <a:pt x="2561" y="3261"/>
                    <a:pt x="2656" y="3261"/>
                  </a:cubicBezTo>
                  <a:close/>
                  <a:moveTo>
                    <a:pt x="2741" y="3905"/>
                  </a:moveTo>
                  <a:cubicBezTo>
                    <a:pt x="2749" y="3906"/>
                    <a:pt x="2758" y="3906"/>
                    <a:pt x="2766" y="3906"/>
                  </a:cubicBezTo>
                  <a:lnTo>
                    <a:pt x="3043" y="3906"/>
                  </a:lnTo>
                  <a:cubicBezTo>
                    <a:pt x="3138" y="3906"/>
                    <a:pt x="3216" y="3984"/>
                    <a:pt x="3216" y="4081"/>
                  </a:cubicBezTo>
                  <a:cubicBezTo>
                    <a:pt x="3216" y="4176"/>
                    <a:pt x="3138" y="4254"/>
                    <a:pt x="3043" y="4254"/>
                  </a:cubicBezTo>
                  <a:cubicBezTo>
                    <a:pt x="3036" y="4252"/>
                    <a:pt x="3025" y="4252"/>
                    <a:pt x="3017" y="4252"/>
                  </a:cubicBezTo>
                  <a:lnTo>
                    <a:pt x="2741" y="4252"/>
                  </a:lnTo>
                  <a:cubicBezTo>
                    <a:pt x="2646" y="4252"/>
                    <a:pt x="2569" y="4174"/>
                    <a:pt x="2569" y="4078"/>
                  </a:cubicBezTo>
                  <a:cubicBezTo>
                    <a:pt x="2569" y="3983"/>
                    <a:pt x="2646" y="3905"/>
                    <a:pt x="2741" y="3905"/>
                  </a:cubicBezTo>
                  <a:close/>
                  <a:moveTo>
                    <a:pt x="1794" y="0"/>
                  </a:moveTo>
                  <a:cubicBezTo>
                    <a:pt x="1761" y="0"/>
                    <a:pt x="1727" y="4"/>
                    <a:pt x="1694" y="11"/>
                  </a:cubicBezTo>
                  <a:cubicBezTo>
                    <a:pt x="1572" y="36"/>
                    <a:pt x="1465" y="106"/>
                    <a:pt x="1395" y="210"/>
                  </a:cubicBezTo>
                  <a:lnTo>
                    <a:pt x="604" y="1401"/>
                  </a:lnTo>
                  <a:lnTo>
                    <a:pt x="27" y="2229"/>
                  </a:lnTo>
                  <a:cubicBezTo>
                    <a:pt x="10" y="2254"/>
                    <a:pt x="1" y="2283"/>
                    <a:pt x="1" y="2314"/>
                  </a:cubicBezTo>
                  <a:lnTo>
                    <a:pt x="1" y="2638"/>
                  </a:lnTo>
                  <a:cubicBezTo>
                    <a:pt x="1" y="2720"/>
                    <a:pt x="66" y="2786"/>
                    <a:pt x="148" y="2786"/>
                  </a:cubicBezTo>
                  <a:cubicBezTo>
                    <a:pt x="229" y="2786"/>
                    <a:pt x="296" y="2720"/>
                    <a:pt x="296" y="2638"/>
                  </a:cubicBezTo>
                  <a:lnTo>
                    <a:pt x="296" y="2361"/>
                  </a:lnTo>
                  <a:lnTo>
                    <a:pt x="849" y="1569"/>
                  </a:lnTo>
                  <a:lnTo>
                    <a:pt x="850" y="1567"/>
                  </a:lnTo>
                  <a:lnTo>
                    <a:pt x="1643" y="373"/>
                  </a:lnTo>
                  <a:cubicBezTo>
                    <a:pt x="1667" y="334"/>
                    <a:pt x="1706" y="310"/>
                    <a:pt x="1753" y="300"/>
                  </a:cubicBezTo>
                  <a:cubicBezTo>
                    <a:pt x="1765" y="297"/>
                    <a:pt x="1777" y="296"/>
                    <a:pt x="1789" y="296"/>
                  </a:cubicBezTo>
                  <a:cubicBezTo>
                    <a:pt x="1823" y="296"/>
                    <a:pt x="1855" y="307"/>
                    <a:pt x="1884" y="325"/>
                  </a:cubicBezTo>
                  <a:cubicBezTo>
                    <a:pt x="1923" y="350"/>
                    <a:pt x="1948" y="389"/>
                    <a:pt x="1957" y="436"/>
                  </a:cubicBezTo>
                  <a:cubicBezTo>
                    <a:pt x="1966" y="482"/>
                    <a:pt x="1957" y="527"/>
                    <a:pt x="1932" y="566"/>
                  </a:cubicBezTo>
                  <a:lnTo>
                    <a:pt x="1490" y="1231"/>
                  </a:lnTo>
                  <a:cubicBezTo>
                    <a:pt x="1451" y="1290"/>
                    <a:pt x="1459" y="1369"/>
                    <a:pt x="1510" y="1421"/>
                  </a:cubicBezTo>
                  <a:cubicBezTo>
                    <a:pt x="1510" y="1421"/>
                    <a:pt x="1607" y="1519"/>
                    <a:pt x="1661" y="1681"/>
                  </a:cubicBezTo>
                  <a:cubicBezTo>
                    <a:pt x="1736" y="1903"/>
                    <a:pt x="1694" y="2132"/>
                    <a:pt x="1541" y="2364"/>
                  </a:cubicBezTo>
                  <a:cubicBezTo>
                    <a:pt x="1496" y="2433"/>
                    <a:pt x="1513" y="2523"/>
                    <a:pt x="1582" y="2569"/>
                  </a:cubicBezTo>
                  <a:cubicBezTo>
                    <a:pt x="1607" y="2586"/>
                    <a:pt x="1636" y="2595"/>
                    <a:pt x="1665" y="2595"/>
                  </a:cubicBezTo>
                  <a:cubicBezTo>
                    <a:pt x="1712" y="2595"/>
                    <a:pt x="1758" y="2572"/>
                    <a:pt x="1787" y="2529"/>
                  </a:cubicBezTo>
                  <a:cubicBezTo>
                    <a:pt x="1920" y="2331"/>
                    <a:pt x="1979" y="2140"/>
                    <a:pt x="1990" y="1969"/>
                  </a:cubicBezTo>
                  <a:lnTo>
                    <a:pt x="2066" y="1969"/>
                  </a:lnTo>
                  <a:cubicBezTo>
                    <a:pt x="2044" y="2023"/>
                    <a:pt x="2033" y="2082"/>
                    <a:pt x="2033" y="2141"/>
                  </a:cubicBezTo>
                  <a:cubicBezTo>
                    <a:pt x="2033" y="2266"/>
                    <a:pt x="2081" y="2380"/>
                    <a:pt x="2161" y="2465"/>
                  </a:cubicBezTo>
                  <a:cubicBezTo>
                    <a:pt x="2081" y="2549"/>
                    <a:pt x="2033" y="2663"/>
                    <a:pt x="2033" y="2787"/>
                  </a:cubicBezTo>
                  <a:cubicBezTo>
                    <a:pt x="2033" y="2957"/>
                    <a:pt x="2122" y="3105"/>
                    <a:pt x="2254" y="3187"/>
                  </a:cubicBezTo>
                  <a:cubicBezTo>
                    <a:pt x="2212" y="3259"/>
                    <a:pt x="2187" y="3343"/>
                    <a:pt x="2187" y="3432"/>
                  </a:cubicBezTo>
                  <a:cubicBezTo>
                    <a:pt x="2187" y="3580"/>
                    <a:pt x="2254" y="3712"/>
                    <a:pt x="2363" y="3799"/>
                  </a:cubicBezTo>
                  <a:cubicBezTo>
                    <a:pt x="2307" y="3877"/>
                    <a:pt x="2271" y="3973"/>
                    <a:pt x="2271" y="4078"/>
                  </a:cubicBezTo>
                  <a:cubicBezTo>
                    <a:pt x="2271" y="4143"/>
                    <a:pt x="2285" y="4202"/>
                    <a:pt x="2309" y="4260"/>
                  </a:cubicBezTo>
                  <a:lnTo>
                    <a:pt x="737" y="4260"/>
                  </a:lnTo>
                  <a:cubicBezTo>
                    <a:pt x="495" y="4260"/>
                    <a:pt x="299" y="4062"/>
                    <a:pt x="299" y="3821"/>
                  </a:cubicBezTo>
                  <a:lnTo>
                    <a:pt x="299" y="3461"/>
                  </a:lnTo>
                  <a:cubicBezTo>
                    <a:pt x="299" y="3380"/>
                    <a:pt x="234" y="3313"/>
                    <a:pt x="151" y="3313"/>
                  </a:cubicBezTo>
                  <a:cubicBezTo>
                    <a:pt x="69" y="3313"/>
                    <a:pt x="4" y="3379"/>
                    <a:pt x="4" y="3461"/>
                  </a:cubicBezTo>
                  <a:lnTo>
                    <a:pt x="4" y="3821"/>
                  </a:lnTo>
                  <a:cubicBezTo>
                    <a:pt x="4" y="4226"/>
                    <a:pt x="332" y="4554"/>
                    <a:pt x="737" y="4554"/>
                  </a:cubicBezTo>
                  <a:lnTo>
                    <a:pt x="2452" y="4554"/>
                  </a:lnTo>
                  <a:lnTo>
                    <a:pt x="2771" y="4551"/>
                  </a:lnTo>
                  <a:lnTo>
                    <a:pt x="3045" y="4551"/>
                  </a:lnTo>
                  <a:cubicBezTo>
                    <a:pt x="3303" y="4551"/>
                    <a:pt x="3515" y="4341"/>
                    <a:pt x="3515" y="4081"/>
                  </a:cubicBezTo>
                  <a:cubicBezTo>
                    <a:pt x="3515" y="4019"/>
                    <a:pt x="3504" y="3959"/>
                    <a:pt x="3482" y="3905"/>
                  </a:cubicBezTo>
                  <a:cubicBezTo>
                    <a:pt x="3736" y="3897"/>
                    <a:pt x="3940" y="3689"/>
                    <a:pt x="3940" y="3435"/>
                  </a:cubicBezTo>
                  <a:cubicBezTo>
                    <a:pt x="3940" y="3351"/>
                    <a:pt x="3918" y="3273"/>
                    <a:pt x="3879" y="3205"/>
                  </a:cubicBezTo>
                  <a:cubicBezTo>
                    <a:pt x="4027" y="3125"/>
                    <a:pt x="4127" y="2969"/>
                    <a:pt x="4127" y="2791"/>
                  </a:cubicBezTo>
                  <a:cubicBezTo>
                    <a:pt x="4127" y="2666"/>
                    <a:pt x="4078" y="2552"/>
                    <a:pt x="3997" y="2467"/>
                  </a:cubicBezTo>
                  <a:cubicBezTo>
                    <a:pt x="4074" y="2384"/>
                    <a:pt x="4122" y="2271"/>
                    <a:pt x="4122" y="2146"/>
                  </a:cubicBezTo>
                  <a:cubicBezTo>
                    <a:pt x="4122" y="1888"/>
                    <a:pt x="3912" y="1676"/>
                    <a:pt x="3652" y="1676"/>
                  </a:cubicBezTo>
                  <a:cubicBezTo>
                    <a:pt x="3569" y="1676"/>
                    <a:pt x="3504" y="1741"/>
                    <a:pt x="3504" y="1824"/>
                  </a:cubicBezTo>
                  <a:cubicBezTo>
                    <a:pt x="3504" y="1905"/>
                    <a:pt x="3569" y="1972"/>
                    <a:pt x="3652" y="1972"/>
                  </a:cubicBezTo>
                  <a:cubicBezTo>
                    <a:pt x="3747" y="1972"/>
                    <a:pt x="3825" y="2050"/>
                    <a:pt x="3825" y="2145"/>
                  </a:cubicBezTo>
                  <a:cubicBezTo>
                    <a:pt x="3825" y="2240"/>
                    <a:pt x="3747" y="2317"/>
                    <a:pt x="3652" y="2317"/>
                  </a:cubicBezTo>
                  <a:lnTo>
                    <a:pt x="3510" y="2317"/>
                  </a:lnTo>
                  <a:cubicBezTo>
                    <a:pt x="3502" y="2316"/>
                    <a:pt x="3492" y="2316"/>
                    <a:pt x="3484" y="2316"/>
                  </a:cubicBezTo>
                  <a:lnTo>
                    <a:pt x="2502" y="2316"/>
                  </a:lnTo>
                  <a:cubicBezTo>
                    <a:pt x="2407" y="2316"/>
                    <a:pt x="2329" y="2238"/>
                    <a:pt x="2329" y="2143"/>
                  </a:cubicBezTo>
                  <a:cubicBezTo>
                    <a:pt x="2329" y="2047"/>
                    <a:pt x="2407" y="1969"/>
                    <a:pt x="2502" y="1969"/>
                  </a:cubicBezTo>
                  <a:lnTo>
                    <a:pt x="2889" y="1969"/>
                  </a:lnTo>
                  <a:cubicBezTo>
                    <a:pt x="2970" y="1969"/>
                    <a:pt x="3037" y="1903"/>
                    <a:pt x="3037" y="1821"/>
                  </a:cubicBezTo>
                  <a:cubicBezTo>
                    <a:pt x="3037" y="1740"/>
                    <a:pt x="2970" y="1673"/>
                    <a:pt x="2889" y="1673"/>
                  </a:cubicBezTo>
                  <a:lnTo>
                    <a:pt x="1966" y="1673"/>
                  </a:lnTo>
                  <a:cubicBezTo>
                    <a:pt x="1932" y="1524"/>
                    <a:pt x="1868" y="1399"/>
                    <a:pt x="1800" y="1306"/>
                  </a:cubicBezTo>
                  <a:lnTo>
                    <a:pt x="2181" y="731"/>
                  </a:lnTo>
                  <a:cubicBezTo>
                    <a:pt x="2251" y="627"/>
                    <a:pt x="2274" y="503"/>
                    <a:pt x="2250" y="378"/>
                  </a:cubicBezTo>
                  <a:cubicBezTo>
                    <a:pt x="2223" y="255"/>
                    <a:pt x="2153" y="148"/>
                    <a:pt x="2049" y="78"/>
                  </a:cubicBezTo>
                  <a:cubicBezTo>
                    <a:pt x="1971" y="26"/>
                    <a:pt x="1884" y="0"/>
                    <a:pt x="179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a:off x="5160909" y="3713216"/>
              <a:ext cx="169974" cy="166409"/>
            </a:xfrm>
            <a:custGeom>
              <a:avLst/>
              <a:gdLst/>
              <a:ahLst/>
              <a:cxnLst/>
              <a:rect l="l" t="t" r="r" b="b"/>
              <a:pathLst>
                <a:path w="6293" h="6161" extrusionOk="0">
                  <a:moveTo>
                    <a:pt x="5994" y="296"/>
                  </a:moveTo>
                  <a:lnTo>
                    <a:pt x="5994" y="5865"/>
                  </a:lnTo>
                  <a:lnTo>
                    <a:pt x="295" y="5865"/>
                  </a:lnTo>
                  <a:lnTo>
                    <a:pt x="295" y="296"/>
                  </a:lnTo>
                  <a:close/>
                  <a:moveTo>
                    <a:pt x="148" y="0"/>
                  </a:moveTo>
                  <a:cubicBezTo>
                    <a:pt x="66" y="0"/>
                    <a:pt x="0" y="67"/>
                    <a:pt x="0" y="148"/>
                  </a:cubicBezTo>
                  <a:lnTo>
                    <a:pt x="0" y="6013"/>
                  </a:lnTo>
                  <a:cubicBezTo>
                    <a:pt x="0" y="6093"/>
                    <a:pt x="66" y="6160"/>
                    <a:pt x="148" y="6160"/>
                  </a:cubicBezTo>
                  <a:lnTo>
                    <a:pt x="6145" y="6160"/>
                  </a:lnTo>
                  <a:cubicBezTo>
                    <a:pt x="6226" y="6160"/>
                    <a:pt x="6293" y="6093"/>
                    <a:pt x="6293" y="6013"/>
                  </a:cubicBezTo>
                  <a:lnTo>
                    <a:pt x="6293" y="148"/>
                  </a:lnTo>
                  <a:cubicBezTo>
                    <a:pt x="6293" y="67"/>
                    <a:pt x="6226" y="0"/>
                    <a:pt x="614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a:off x="5126769" y="3767019"/>
              <a:ext cx="28198" cy="26875"/>
            </a:xfrm>
            <a:custGeom>
              <a:avLst/>
              <a:gdLst/>
              <a:ahLst/>
              <a:cxnLst/>
              <a:rect l="l" t="t" r="r" b="b"/>
              <a:pathLst>
                <a:path w="1044" h="995" extrusionOk="0">
                  <a:moveTo>
                    <a:pt x="748" y="299"/>
                  </a:moveTo>
                  <a:lnTo>
                    <a:pt x="748" y="699"/>
                  </a:lnTo>
                  <a:lnTo>
                    <a:pt x="296" y="699"/>
                  </a:lnTo>
                  <a:lnTo>
                    <a:pt x="296" y="299"/>
                  </a:lnTo>
                  <a:close/>
                  <a:moveTo>
                    <a:pt x="148" y="0"/>
                  </a:moveTo>
                  <a:cubicBezTo>
                    <a:pt x="66" y="0"/>
                    <a:pt x="1" y="67"/>
                    <a:pt x="1" y="148"/>
                  </a:cubicBezTo>
                  <a:lnTo>
                    <a:pt x="1" y="847"/>
                  </a:lnTo>
                  <a:cubicBezTo>
                    <a:pt x="1" y="928"/>
                    <a:pt x="66" y="995"/>
                    <a:pt x="148" y="995"/>
                  </a:cubicBezTo>
                  <a:lnTo>
                    <a:pt x="896" y="995"/>
                  </a:lnTo>
                  <a:cubicBezTo>
                    <a:pt x="976" y="995"/>
                    <a:pt x="1043" y="930"/>
                    <a:pt x="1043" y="847"/>
                  </a:cubicBezTo>
                  <a:lnTo>
                    <a:pt x="1043" y="148"/>
                  </a:lnTo>
                  <a:cubicBezTo>
                    <a:pt x="1042" y="67"/>
                    <a:pt x="976"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a:off x="5111805" y="3699549"/>
              <a:ext cx="269074" cy="193743"/>
            </a:xfrm>
            <a:custGeom>
              <a:avLst/>
              <a:gdLst/>
              <a:ahLst/>
              <a:cxnLst/>
              <a:rect l="l" t="t" r="r" b="b"/>
              <a:pathLst>
                <a:path w="9962" h="7173" extrusionOk="0">
                  <a:moveTo>
                    <a:pt x="150" y="0"/>
                  </a:moveTo>
                  <a:cubicBezTo>
                    <a:pt x="67" y="0"/>
                    <a:pt x="1" y="67"/>
                    <a:pt x="1" y="148"/>
                  </a:cubicBezTo>
                  <a:lnTo>
                    <a:pt x="1" y="7024"/>
                  </a:lnTo>
                  <a:cubicBezTo>
                    <a:pt x="1" y="7105"/>
                    <a:pt x="67" y="7172"/>
                    <a:pt x="150" y="7172"/>
                  </a:cubicBezTo>
                  <a:lnTo>
                    <a:pt x="699" y="7172"/>
                  </a:lnTo>
                  <a:cubicBezTo>
                    <a:pt x="782" y="7172"/>
                    <a:pt x="847" y="7105"/>
                    <a:pt x="847" y="7024"/>
                  </a:cubicBezTo>
                  <a:lnTo>
                    <a:pt x="847" y="6543"/>
                  </a:lnTo>
                  <a:lnTo>
                    <a:pt x="1299" y="6543"/>
                  </a:lnTo>
                  <a:lnTo>
                    <a:pt x="1299" y="7024"/>
                  </a:lnTo>
                  <a:cubicBezTo>
                    <a:pt x="1299" y="7105"/>
                    <a:pt x="1365" y="7172"/>
                    <a:pt x="1446" y="7172"/>
                  </a:cubicBezTo>
                  <a:lnTo>
                    <a:pt x="8477" y="7172"/>
                  </a:lnTo>
                  <a:cubicBezTo>
                    <a:pt x="8558" y="7172"/>
                    <a:pt x="8625" y="7105"/>
                    <a:pt x="8625" y="7024"/>
                  </a:cubicBezTo>
                  <a:lnTo>
                    <a:pt x="8625" y="6543"/>
                  </a:lnTo>
                  <a:lnTo>
                    <a:pt x="9112" y="6543"/>
                  </a:lnTo>
                  <a:lnTo>
                    <a:pt x="9112" y="7024"/>
                  </a:lnTo>
                  <a:cubicBezTo>
                    <a:pt x="9112" y="7105"/>
                    <a:pt x="9179" y="7172"/>
                    <a:pt x="9260" y="7172"/>
                  </a:cubicBezTo>
                  <a:lnTo>
                    <a:pt x="9811" y="7172"/>
                  </a:lnTo>
                  <a:cubicBezTo>
                    <a:pt x="9893" y="7172"/>
                    <a:pt x="9958" y="7105"/>
                    <a:pt x="9958" y="7024"/>
                  </a:cubicBezTo>
                  <a:lnTo>
                    <a:pt x="9958" y="148"/>
                  </a:lnTo>
                  <a:cubicBezTo>
                    <a:pt x="9962" y="67"/>
                    <a:pt x="9896" y="0"/>
                    <a:pt x="9815" y="0"/>
                  </a:cubicBezTo>
                  <a:lnTo>
                    <a:pt x="9264" y="0"/>
                  </a:lnTo>
                  <a:cubicBezTo>
                    <a:pt x="9182" y="0"/>
                    <a:pt x="9116" y="67"/>
                    <a:pt x="9116" y="148"/>
                  </a:cubicBezTo>
                  <a:lnTo>
                    <a:pt x="9116" y="699"/>
                  </a:lnTo>
                  <a:lnTo>
                    <a:pt x="8628" y="699"/>
                  </a:lnTo>
                  <a:lnTo>
                    <a:pt x="8628" y="148"/>
                  </a:lnTo>
                  <a:cubicBezTo>
                    <a:pt x="8628" y="67"/>
                    <a:pt x="8562" y="0"/>
                    <a:pt x="8480" y="0"/>
                  </a:cubicBezTo>
                  <a:lnTo>
                    <a:pt x="3605" y="0"/>
                  </a:lnTo>
                  <a:cubicBezTo>
                    <a:pt x="3523" y="0"/>
                    <a:pt x="3457" y="67"/>
                    <a:pt x="3457" y="148"/>
                  </a:cubicBezTo>
                  <a:cubicBezTo>
                    <a:pt x="3457" y="231"/>
                    <a:pt x="3523" y="296"/>
                    <a:pt x="3605" y="296"/>
                  </a:cubicBezTo>
                  <a:lnTo>
                    <a:pt x="8332" y="296"/>
                  </a:lnTo>
                  <a:lnTo>
                    <a:pt x="8332" y="847"/>
                  </a:lnTo>
                  <a:cubicBezTo>
                    <a:pt x="8332" y="929"/>
                    <a:pt x="8399" y="995"/>
                    <a:pt x="8480" y="995"/>
                  </a:cubicBezTo>
                  <a:lnTo>
                    <a:pt x="9264" y="995"/>
                  </a:lnTo>
                  <a:cubicBezTo>
                    <a:pt x="9345" y="995"/>
                    <a:pt x="9412" y="929"/>
                    <a:pt x="9412" y="847"/>
                  </a:cubicBezTo>
                  <a:lnTo>
                    <a:pt x="9412" y="296"/>
                  </a:lnTo>
                  <a:lnTo>
                    <a:pt x="9667" y="296"/>
                  </a:lnTo>
                  <a:lnTo>
                    <a:pt x="9667" y="6875"/>
                  </a:lnTo>
                  <a:lnTo>
                    <a:pt x="9412" y="6875"/>
                  </a:lnTo>
                  <a:lnTo>
                    <a:pt x="9412" y="6394"/>
                  </a:lnTo>
                  <a:cubicBezTo>
                    <a:pt x="9412" y="6312"/>
                    <a:pt x="9345" y="6246"/>
                    <a:pt x="9264" y="6246"/>
                  </a:cubicBezTo>
                  <a:lnTo>
                    <a:pt x="8480" y="6246"/>
                  </a:lnTo>
                  <a:cubicBezTo>
                    <a:pt x="8399" y="6246"/>
                    <a:pt x="8332" y="6312"/>
                    <a:pt x="8332" y="6394"/>
                  </a:cubicBezTo>
                  <a:lnTo>
                    <a:pt x="8332" y="6875"/>
                  </a:lnTo>
                  <a:lnTo>
                    <a:pt x="1599" y="6875"/>
                  </a:lnTo>
                  <a:lnTo>
                    <a:pt x="1599" y="6394"/>
                  </a:lnTo>
                  <a:cubicBezTo>
                    <a:pt x="1599" y="6312"/>
                    <a:pt x="1532" y="6246"/>
                    <a:pt x="1451" y="6246"/>
                  </a:cubicBezTo>
                  <a:lnTo>
                    <a:pt x="704" y="6246"/>
                  </a:lnTo>
                  <a:cubicBezTo>
                    <a:pt x="622" y="6246"/>
                    <a:pt x="556" y="6312"/>
                    <a:pt x="556" y="6394"/>
                  </a:cubicBezTo>
                  <a:lnTo>
                    <a:pt x="556" y="6875"/>
                  </a:lnTo>
                  <a:lnTo>
                    <a:pt x="298" y="6875"/>
                  </a:lnTo>
                  <a:lnTo>
                    <a:pt x="298" y="296"/>
                  </a:lnTo>
                  <a:lnTo>
                    <a:pt x="551" y="296"/>
                  </a:lnTo>
                  <a:lnTo>
                    <a:pt x="551" y="847"/>
                  </a:lnTo>
                  <a:cubicBezTo>
                    <a:pt x="551" y="929"/>
                    <a:pt x="618" y="995"/>
                    <a:pt x="699" y="995"/>
                  </a:cubicBezTo>
                  <a:lnTo>
                    <a:pt x="1446" y="995"/>
                  </a:lnTo>
                  <a:cubicBezTo>
                    <a:pt x="1529" y="995"/>
                    <a:pt x="1594" y="929"/>
                    <a:pt x="1594" y="847"/>
                  </a:cubicBezTo>
                  <a:lnTo>
                    <a:pt x="1594" y="296"/>
                  </a:lnTo>
                  <a:lnTo>
                    <a:pt x="2176" y="296"/>
                  </a:lnTo>
                  <a:cubicBezTo>
                    <a:pt x="2259" y="296"/>
                    <a:pt x="2324" y="231"/>
                    <a:pt x="2324" y="148"/>
                  </a:cubicBezTo>
                  <a:cubicBezTo>
                    <a:pt x="2324" y="67"/>
                    <a:pt x="2259" y="0"/>
                    <a:pt x="2176" y="0"/>
                  </a:cubicBezTo>
                  <a:lnTo>
                    <a:pt x="1446" y="0"/>
                  </a:lnTo>
                  <a:cubicBezTo>
                    <a:pt x="1365" y="0"/>
                    <a:pt x="1299" y="67"/>
                    <a:pt x="1299" y="148"/>
                  </a:cubicBezTo>
                  <a:lnTo>
                    <a:pt x="1299" y="699"/>
                  </a:lnTo>
                  <a:lnTo>
                    <a:pt x="847" y="699"/>
                  </a:lnTo>
                  <a:lnTo>
                    <a:pt x="847" y="148"/>
                  </a:lnTo>
                  <a:cubicBezTo>
                    <a:pt x="847" y="67"/>
                    <a:pt x="782" y="0"/>
                    <a:pt x="6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a:off x="5336797" y="3800782"/>
              <a:ext cx="29198" cy="26875"/>
            </a:xfrm>
            <a:custGeom>
              <a:avLst/>
              <a:gdLst/>
              <a:ahLst/>
              <a:cxnLst/>
              <a:rect l="l" t="t" r="r" b="b"/>
              <a:pathLst>
                <a:path w="1081" h="995" extrusionOk="0">
                  <a:moveTo>
                    <a:pt x="785" y="297"/>
                  </a:moveTo>
                  <a:lnTo>
                    <a:pt x="785" y="699"/>
                  </a:lnTo>
                  <a:lnTo>
                    <a:pt x="296" y="699"/>
                  </a:lnTo>
                  <a:lnTo>
                    <a:pt x="296" y="297"/>
                  </a:lnTo>
                  <a:close/>
                  <a:moveTo>
                    <a:pt x="148" y="0"/>
                  </a:moveTo>
                  <a:cubicBezTo>
                    <a:pt x="66" y="0"/>
                    <a:pt x="0" y="66"/>
                    <a:pt x="0" y="148"/>
                  </a:cubicBezTo>
                  <a:lnTo>
                    <a:pt x="0" y="847"/>
                  </a:lnTo>
                  <a:cubicBezTo>
                    <a:pt x="0" y="928"/>
                    <a:pt x="66" y="995"/>
                    <a:pt x="148" y="995"/>
                  </a:cubicBezTo>
                  <a:lnTo>
                    <a:pt x="931" y="995"/>
                  </a:lnTo>
                  <a:cubicBezTo>
                    <a:pt x="1014" y="995"/>
                    <a:pt x="1081" y="928"/>
                    <a:pt x="1081" y="847"/>
                  </a:cubicBezTo>
                  <a:lnTo>
                    <a:pt x="1081" y="148"/>
                  </a:lnTo>
                  <a:cubicBezTo>
                    <a:pt x="1081" y="66"/>
                    <a:pt x="1014" y="0"/>
                    <a:pt x="93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5336797" y="3834490"/>
              <a:ext cx="29198" cy="26875"/>
            </a:xfrm>
            <a:custGeom>
              <a:avLst/>
              <a:gdLst/>
              <a:ahLst/>
              <a:cxnLst/>
              <a:rect l="l" t="t" r="r" b="b"/>
              <a:pathLst>
                <a:path w="1081" h="995" extrusionOk="0">
                  <a:moveTo>
                    <a:pt x="785" y="299"/>
                  </a:moveTo>
                  <a:lnTo>
                    <a:pt x="785" y="699"/>
                  </a:lnTo>
                  <a:lnTo>
                    <a:pt x="296" y="699"/>
                  </a:lnTo>
                  <a:lnTo>
                    <a:pt x="296" y="299"/>
                  </a:lnTo>
                  <a:close/>
                  <a:moveTo>
                    <a:pt x="148" y="0"/>
                  </a:moveTo>
                  <a:cubicBezTo>
                    <a:pt x="66" y="0"/>
                    <a:pt x="0" y="67"/>
                    <a:pt x="0" y="148"/>
                  </a:cubicBezTo>
                  <a:lnTo>
                    <a:pt x="0" y="847"/>
                  </a:lnTo>
                  <a:cubicBezTo>
                    <a:pt x="0" y="930"/>
                    <a:pt x="66" y="995"/>
                    <a:pt x="148" y="995"/>
                  </a:cubicBezTo>
                  <a:lnTo>
                    <a:pt x="931" y="995"/>
                  </a:lnTo>
                  <a:cubicBezTo>
                    <a:pt x="1014" y="995"/>
                    <a:pt x="1081" y="930"/>
                    <a:pt x="1081" y="847"/>
                  </a:cubicBezTo>
                  <a:lnTo>
                    <a:pt x="1081" y="151"/>
                  </a:lnTo>
                  <a:cubicBezTo>
                    <a:pt x="1081" y="67"/>
                    <a:pt x="1014" y="0"/>
                    <a:pt x="93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5126769" y="3834490"/>
              <a:ext cx="28198" cy="26875"/>
            </a:xfrm>
            <a:custGeom>
              <a:avLst/>
              <a:gdLst/>
              <a:ahLst/>
              <a:cxnLst/>
              <a:rect l="l" t="t" r="r" b="b"/>
              <a:pathLst>
                <a:path w="1044" h="995" extrusionOk="0">
                  <a:moveTo>
                    <a:pt x="748" y="299"/>
                  </a:moveTo>
                  <a:lnTo>
                    <a:pt x="748" y="699"/>
                  </a:lnTo>
                  <a:lnTo>
                    <a:pt x="296" y="699"/>
                  </a:lnTo>
                  <a:lnTo>
                    <a:pt x="296" y="299"/>
                  </a:lnTo>
                  <a:close/>
                  <a:moveTo>
                    <a:pt x="148" y="0"/>
                  </a:moveTo>
                  <a:cubicBezTo>
                    <a:pt x="66" y="0"/>
                    <a:pt x="1" y="67"/>
                    <a:pt x="1" y="148"/>
                  </a:cubicBezTo>
                  <a:lnTo>
                    <a:pt x="1" y="847"/>
                  </a:lnTo>
                  <a:cubicBezTo>
                    <a:pt x="1" y="930"/>
                    <a:pt x="66" y="995"/>
                    <a:pt x="148" y="995"/>
                  </a:cubicBezTo>
                  <a:lnTo>
                    <a:pt x="896" y="995"/>
                  </a:lnTo>
                  <a:cubicBezTo>
                    <a:pt x="976" y="995"/>
                    <a:pt x="1043" y="930"/>
                    <a:pt x="1043" y="847"/>
                  </a:cubicBezTo>
                  <a:lnTo>
                    <a:pt x="1043" y="151"/>
                  </a:lnTo>
                  <a:cubicBezTo>
                    <a:pt x="1042" y="67"/>
                    <a:pt x="976"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5126769" y="3800782"/>
              <a:ext cx="28198" cy="26875"/>
            </a:xfrm>
            <a:custGeom>
              <a:avLst/>
              <a:gdLst/>
              <a:ahLst/>
              <a:cxnLst/>
              <a:rect l="l" t="t" r="r" b="b"/>
              <a:pathLst>
                <a:path w="1044" h="995" extrusionOk="0">
                  <a:moveTo>
                    <a:pt x="748" y="297"/>
                  </a:moveTo>
                  <a:lnTo>
                    <a:pt x="748" y="699"/>
                  </a:lnTo>
                  <a:lnTo>
                    <a:pt x="296" y="699"/>
                  </a:lnTo>
                  <a:lnTo>
                    <a:pt x="296" y="297"/>
                  </a:lnTo>
                  <a:close/>
                  <a:moveTo>
                    <a:pt x="148" y="0"/>
                  </a:moveTo>
                  <a:cubicBezTo>
                    <a:pt x="66" y="0"/>
                    <a:pt x="1" y="66"/>
                    <a:pt x="1" y="148"/>
                  </a:cubicBezTo>
                  <a:lnTo>
                    <a:pt x="1" y="847"/>
                  </a:lnTo>
                  <a:cubicBezTo>
                    <a:pt x="1" y="928"/>
                    <a:pt x="66" y="995"/>
                    <a:pt x="148" y="995"/>
                  </a:cubicBezTo>
                  <a:lnTo>
                    <a:pt x="896" y="995"/>
                  </a:lnTo>
                  <a:cubicBezTo>
                    <a:pt x="976" y="995"/>
                    <a:pt x="1043" y="928"/>
                    <a:pt x="1043" y="847"/>
                  </a:cubicBezTo>
                  <a:lnTo>
                    <a:pt x="1043" y="148"/>
                  </a:lnTo>
                  <a:cubicBezTo>
                    <a:pt x="1042" y="66"/>
                    <a:pt x="976"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5336797" y="3733311"/>
              <a:ext cx="29198" cy="26875"/>
            </a:xfrm>
            <a:custGeom>
              <a:avLst/>
              <a:gdLst/>
              <a:ahLst/>
              <a:cxnLst/>
              <a:rect l="l" t="t" r="r" b="b"/>
              <a:pathLst>
                <a:path w="1081" h="995" extrusionOk="0">
                  <a:moveTo>
                    <a:pt x="785" y="297"/>
                  </a:moveTo>
                  <a:lnTo>
                    <a:pt x="785" y="699"/>
                  </a:lnTo>
                  <a:lnTo>
                    <a:pt x="296" y="699"/>
                  </a:lnTo>
                  <a:lnTo>
                    <a:pt x="296" y="297"/>
                  </a:lnTo>
                  <a:close/>
                  <a:moveTo>
                    <a:pt x="148" y="0"/>
                  </a:moveTo>
                  <a:cubicBezTo>
                    <a:pt x="66" y="0"/>
                    <a:pt x="0" y="65"/>
                    <a:pt x="0" y="148"/>
                  </a:cubicBezTo>
                  <a:lnTo>
                    <a:pt x="0" y="847"/>
                  </a:lnTo>
                  <a:cubicBezTo>
                    <a:pt x="0" y="928"/>
                    <a:pt x="66" y="995"/>
                    <a:pt x="148" y="995"/>
                  </a:cubicBezTo>
                  <a:lnTo>
                    <a:pt x="931" y="995"/>
                  </a:lnTo>
                  <a:cubicBezTo>
                    <a:pt x="1014" y="995"/>
                    <a:pt x="1081" y="928"/>
                    <a:pt x="1081" y="847"/>
                  </a:cubicBezTo>
                  <a:lnTo>
                    <a:pt x="1081" y="148"/>
                  </a:lnTo>
                  <a:cubicBezTo>
                    <a:pt x="1081" y="65"/>
                    <a:pt x="1014" y="0"/>
                    <a:pt x="93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a:off x="5126769" y="3733311"/>
              <a:ext cx="28198" cy="26875"/>
            </a:xfrm>
            <a:custGeom>
              <a:avLst/>
              <a:gdLst/>
              <a:ahLst/>
              <a:cxnLst/>
              <a:rect l="l" t="t" r="r" b="b"/>
              <a:pathLst>
                <a:path w="1044" h="995" extrusionOk="0">
                  <a:moveTo>
                    <a:pt x="748" y="297"/>
                  </a:moveTo>
                  <a:lnTo>
                    <a:pt x="748" y="699"/>
                  </a:lnTo>
                  <a:lnTo>
                    <a:pt x="296" y="699"/>
                  </a:lnTo>
                  <a:lnTo>
                    <a:pt x="296" y="297"/>
                  </a:lnTo>
                  <a:close/>
                  <a:moveTo>
                    <a:pt x="148" y="0"/>
                  </a:moveTo>
                  <a:cubicBezTo>
                    <a:pt x="66" y="0"/>
                    <a:pt x="1" y="65"/>
                    <a:pt x="1" y="148"/>
                  </a:cubicBezTo>
                  <a:lnTo>
                    <a:pt x="1" y="847"/>
                  </a:lnTo>
                  <a:cubicBezTo>
                    <a:pt x="1" y="928"/>
                    <a:pt x="66" y="995"/>
                    <a:pt x="148" y="995"/>
                  </a:cubicBezTo>
                  <a:lnTo>
                    <a:pt x="896" y="995"/>
                  </a:lnTo>
                  <a:cubicBezTo>
                    <a:pt x="976" y="995"/>
                    <a:pt x="1043" y="928"/>
                    <a:pt x="1043" y="847"/>
                  </a:cubicBezTo>
                  <a:lnTo>
                    <a:pt x="1043" y="148"/>
                  </a:lnTo>
                  <a:cubicBezTo>
                    <a:pt x="1042" y="65"/>
                    <a:pt x="976"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a:off x="5336797" y="3767019"/>
              <a:ext cx="29198" cy="26875"/>
            </a:xfrm>
            <a:custGeom>
              <a:avLst/>
              <a:gdLst/>
              <a:ahLst/>
              <a:cxnLst/>
              <a:rect l="l" t="t" r="r" b="b"/>
              <a:pathLst>
                <a:path w="1081" h="995" extrusionOk="0">
                  <a:moveTo>
                    <a:pt x="785" y="299"/>
                  </a:moveTo>
                  <a:lnTo>
                    <a:pt x="785" y="699"/>
                  </a:lnTo>
                  <a:lnTo>
                    <a:pt x="296" y="699"/>
                  </a:lnTo>
                  <a:lnTo>
                    <a:pt x="296" y="299"/>
                  </a:lnTo>
                  <a:close/>
                  <a:moveTo>
                    <a:pt x="148" y="0"/>
                  </a:moveTo>
                  <a:cubicBezTo>
                    <a:pt x="66" y="0"/>
                    <a:pt x="0" y="67"/>
                    <a:pt x="0" y="148"/>
                  </a:cubicBezTo>
                  <a:lnTo>
                    <a:pt x="0" y="847"/>
                  </a:lnTo>
                  <a:cubicBezTo>
                    <a:pt x="0" y="928"/>
                    <a:pt x="66" y="995"/>
                    <a:pt x="148" y="995"/>
                  </a:cubicBezTo>
                  <a:lnTo>
                    <a:pt x="931" y="995"/>
                  </a:lnTo>
                  <a:cubicBezTo>
                    <a:pt x="1014" y="995"/>
                    <a:pt x="1081" y="930"/>
                    <a:pt x="1081" y="847"/>
                  </a:cubicBezTo>
                  <a:lnTo>
                    <a:pt x="1081" y="148"/>
                  </a:lnTo>
                  <a:cubicBezTo>
                    <a:pt x="1081" y="67"/>
                    <a:pt x="1014" y="0"/>
                    <a:pt x="93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31"/>
          <p:cNvGrpSpPr/>
          <p:nvPr/>
        </p:nvGrpSpPr>
        <p:grpSpPr>
          <a:xfrm>
            <a:off x="3387992" y="1657132"/>
            <a:ext cx="438147" cy="455407"/>
            <a:chOff x="2397721" y="2653789"/>
            <a:chExt cx="258891" cy="269074"/>
          </a:xfrm>
        </p:grpSpPr>
        <p:sp>
          <p:nvSpPr>
            <p:cNvPr id="2025" name="Google Shape;2025;p31"/>
            <p:cNvSpPr/>
            <p:nvPr/>
          </p:nvSpPr>
          <p:spPr>
            <a:xfrm>
              <a:off x="2397721" y="2653789"/>
              <a:ext cx="258891" cy="269074"/>
            </a:xfrm>
            <a:custGeom>
              <a:avLst/>
              <a:gdLst/>
              <a:ahLst/>
              <a:cxnLst/>
              <a:rect l="l" t="t" r="r" b="b"/>
              <a:pathLst>
                <a:path w="9585" h="9962" extrusionOk="0">
                  <a:moveTo>
                    <a:pt x="7642" y="8493"/>
                  </a:moveTo>
                  <a:lnTo>
                    <a:pt x="7642" y="9308"/>
                  </a:lnTo>
                  <a:lnTo>
                    <a:pt x="2792" y="9308"/>
                  </a:lnTo>
                  <a:lnTo>
                    <a:pt x="2792" y="9293"/>
                  </a:lnTo>
                  <a:lnTo>
                    <a:pt x="2792" y="9263"/>
                  </a:lnTo>
                  <a:lnTo>
                    <a:pt x="7642" y="8493"/>
                  </a:lnTo>
                  <a:close/>
                  <a:moveTo>
                    <a:pt x="2126" y="297"/>
                  </a:moveTo>
                  <a:cubicBezTo>
                    <a:pt x="2333" y="297"/>
                    <a:pt x="2500" y="463"/>
                    <a:pt x="2500" y="670"/>
                  </a:cubicBezTo>
                  <a:lnTo>
                    <a:pt x="2500" y="824"/>
                  </a:lnTo>
                  <a:lnTo>
                    <a:pt x="2500" y="9139"/>
                  </a:lnTo>
                  <a:lnTo>
                    <a:pt x="2500" y="9294"/>
                  </a:lnTo>
                  <a:cubicBezTo>
                    <a:pt x="2500" y="9501"/>
                    <a:pt x="2333" y="9668"/>
                    <a:pt x="2126" y="9668"/>
                  </a:cubicBezTo>
                  <a:lnTo>
                    <a:pt x="1010" y="9668"/>
                  </a:lnTo>
                  <a:lnTo>
                    <a:pt x="1010" y="9213"/>
                  </a:lnTo>
                  <a:lnTo>
                    <a:pt x="1010" y="711"/>
                  </a:lnTo>
                  <a:lnTo>
                    <a:pt x="1010" y="297"/>
                  </a:lnTo>
                  <a:close/>
                  <a:moveTo>
                    <a:pt x="864" y="1"/>
                  </a:moveTo>
                  <a:cubicBezTo>
                    <a:pt x="782" y="1"/>
                    <a:pt x="716" y="68"/>
                    <a:pt x="716" y="149"/>
                  </a:cubicBezTo>
                  <a:lnTo>
                    <a:pt x="716" y="653"/>
                  </a:lnTo>
                  <a:cubicBezTo>
                    <a:pt x="492" y="896"/>
                    <a:pt x="330" y="1229"/>
                    <a:pt x="226" y="1666"/>
                  </a:cubicBezTo>
                  <a:cubicBezTo>
                    <a:pt x="206" y="1746"/>
                    <a:pt x="255" y="1825"/>
                    <a:pt x="335" y="1844"/>
                  </a:cubicBezTo>
                  <a:cubicBezTo>
                    <a:pt x="346" y="1845"/>
                    <a:pt x="358" y="1847"/>
                    <a:pt x="371" y="1847"/>
                  </a:cubicBezTo>
                  <a:cubicBezTo>
                    <a:pt x="436" y="1847"/>
                    <a:pt x="497" y="1802"/>
                    <a:pt x="512" y="1735"/>
                  </a:cubicBezTo>
                  <a:cubicBezTo>
                    <a:pt x="567" y="1512"/>
                    <a:pt x="635" y="1324"/>
                    <a:pt x="716" y="1164"/>
                  </a:cubicBezTo>
                  <a:lnTo>
                    <a:pt x="716" y="8764"/>
                  </a:lnTo>
                  <a:cubicBezTo>
                    <a:pt x="301" y="7988"/>
                    <a:pt x="316" y="6669"/>
                    <a:pt x="332" y="5283"/>
                  </a:cubicBezTo>
                  <a:cubicBezTo>
                    <a:pt x="333" y="5143"/>
                    <a:pt x="335" y="5000"/>
                    <a:pt x="335" y="4860"/>
                  </a:cubicBezTo>
                  <a:cubicBezTo>
                    <a:pt x="336" y="4672"/>
                    <a:pt x="336" y="4483"/>
                    <a:pt x="336" y="4298"/>
                  </a:cubicBezTo>
                  <a:cubicBezTo>
                    <a:pt x="336" y="3932"/>
                    <a:pt x="338" y="3587"/>
                    <a:pt x="349" y="3248"/>
                  </a:cubicBezTo>
                  <a:cubicBezTo>
                    <a:pt x="350" y="3167"/>
                    <a:pt x="287" y="3098"/>
                    <a:pt x="206" y="3097"/>
                  </a:cubicBezTo>
                  <a:cubicBezTo>
                    <a:pt x="204" y="3097"/>
                    <a:pt x="202" y="3097"/>
                    <a:pt x="200" y="3097"/>
                  </a:cubicBezTo>
                  <a:cubicBezTo>
                    <a:pt x="122" y="3097"/>
                    <a:pt x="56" y="3161"/>
                    <a:pt x="55" y="3238"/>
                  </a:cubicBezTo>
                  <a:cubicBezTo>
                    <a:pt x="45" y="3581"/>
                    <a:pt x="45" y="3929"/>
                    <a:pt x="42" y="4297"/>
                  </a:cubicBezTo>
                  <a:cubicBezTo>
                    <a:pt x="42" y="4479"/>
                    <a:pt x="42" y="4670"/>
                    <a:pt x="41" y="4857"/>
                  </a:cubicBezTo>
                  <a:cubicBezTo>
                    <a:pt x="39" y="4997"/>
                    <a:pt x="39" y="5139"/>
                    <a:pt x="38" y="5279"/>
                  </a:cubicBezTo>
                  <a:cubicBezTo>
                    <a:pt x="17" y="6930"/>
                    <a:pt x="0" y="8493"/>
                    <a:pt x="716" y="9271"/>
                  </a:cubicBezTo>
                  <a:lnTo>
                    <a:pt x="716" y="9814"/>
                  </a:lnTo>
                  <a:cubicBezTo>
                    <a:pt x="716" y="9895"/>
                    <a:pt x="782" y="9962"/>
                    <a:pt x="864" y="9962"/>
                  </a:cubicBezTo>
                  <a:lnTo>
                    <a:pt x="2126" y="9962"/>
                  </a:lnTo>
                  <a:cubicBezTo>
                    <a:pt x="2383" y="9962"/>
                    <a:pt x="2606" y="9816"/>
                    <a:pt x="2718" y="9604"/>
                  </a:cubicBezTo>
                  <a:lnTo>
                    <a:pt x="7792" y="9604"/>
                  </a:lnTo>
                  <a:cubicBezTo>
                    <a:pt x="7874" y="9604"/>
                    <a:pt x="7940" y="9537"/>
                    <a:pt x="7940" y="9456"/>
                  </a:cubicBezTo>
                  <a:lnTo>
                    <a:pt x="7940" y="8446"/>
                  </a:lnTo>
                  <a:lnTo>
                    <a:pt x="8627" y="8337"/>
                  </a:lnTo>
                  <a:cubicBezTo>
                    <a:pt x="9182" y="8250"/>
                    <a:pt x="9583" y="7777"/>
                    <a:pt x="9583" y="7216"/>
                  </a:cubicBezTo>
                  <a:lnTo>
                    <a:pt x="9583" y="2748"/>
                  </a:lnTo>
                  <a:cubicBezTo>
                    <a:pt x="9585" y="2185"/>
                    <a:pt x="9182" y="1713"/>
                    <a:pt x="8627" y="1624"/>
                  </a:cubicBezTo>
                  <a:lnTo>
                    <a:pt x="8623" y="1624"/>
                  </a:lnTo>
                  <a:lnTo>
                    <a:pt x="6061" y="1269"/>
                  </a:lnTo>
                  <a:cubicBezTo>
                    <a:pt x="6054" y="1268"/>
                    <a:pt x="6048" y="1268"/>
                    <a:pt x="6041" y="1268"/>
                  </a:cubicBezTo>
                  <a:cubicBezTo>
                    <a:pt x="5969" y="1268"/>
                    <a:pt x="5904" y="1321"/>
                    <a:pt x="5896" y="1395"/>
                  </a:cubicBezTo>
                  <a:cubicBezTo>
                    <a:pt x="5883" y="1476"/>
                    <a:pt x="5940" y="1551"/>
                    <a:pt x="6022" y="1562"/>
                  </a:cubicBezTo>
                  <a:lnTo>
                    <a:pt x="8582" y="1915"/>
                  </a:lnTo>
                  <a:cubicBezTo>
                    <a:pt x="8993" y="1982"/>
                    <a:pt x="9290" y="2329"/>
                    <a:pt x="9290" y="2746"/>
                  </a:cubicBezTo>
                  <a:lnTo>
                    <a:pt x="9290" y="7215"/>
                  </a:lnTo>
                  <a:cubicBezTo>
                    <a:pt x="9290" y="7632"/>
                    <a:pt x="8993" y="7979"/>
                    <a:pt x="8581" y="8046"/>
                  </a:cubicBezTo>
                  <a:lnTo>
                    <a:pt x="2794" y="8966"/>
                  </a:lnTo>
                  <a:lnTo>
                    <a:pt x="2794" y="997"/>
                  </a:lnTo>
                  <a:lnTo>
                    <a:pt x="4343" y="1243"/>
                  </a:lnTo>
                  <a:cubicBezTo>
                    <a:pt x="4350" y="1244"/>
                    <a:pt x="4358" y="1245"/>
                    <a:pt x="4365" y="1245"/>
                  </a:cubicBezTo>
                  <a:cubicBezTo>
                    <a:pt x="4436" y="1245"/>
                    <a:pt x="4500" y="1192"/>
                    <a:pt x="4512" y="1120"/>
                  </a:cubicBezTo>
                  <a:cubicBezTo>
                    <a:pt x="4525" y="1041"/>
                    <a:pt x="4469" y="964"/>
                    <a:pt x="4389" y="950"/>
                  </a:cubicBezTo>
                  <a:lnTo>
                    <a:pt x="2794" y="698"/>
                  </a:lnTo>
                  <a:lnTo>
                    <a:pt x="2794" y="669"/>
                  </a:lnTo>
                  <a:cubicBezTo>
                    <a:pt x="2794" y="301"/>
                    <a:pt x="2494" y="1"/>
                    <a:pt x="212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2494741" y="2737384"/>
              <a:ext cx="8022" cy="95453"/>
            </a:xfrm>
            <a:custGeom>
              <a:avLst/>
              <a:gdLst/>
              <a:ahLst/>
              <a:cxnLst/>
              <a:rect l="l" t="t" r="r" b="b"/>
              <a:pathLst>
                <a:path w="297" h="3534" extrusionOk="0">
                  <a:moveTo>
                    <a:pt x="148" y="0"/>
                  </a:moveTo>
                  <a:cubicBezTo>
                    <a:pt x="66" y="0"/>
                    <a:pt x="0" y="65"/>
                    <a:pt x="0" y="148"/>
                  </a:cubicBezTo>
                  <a:lnTo>
                    <a:pt x="0" y="3385"/>
                  </a:lnTo>
                  <a:cubicBezTo>
                    <a:pt x="0" y="3466"/>
                    <a:pt x="66" y="3533"/>
                    <a:pt x="148" y="3533"/>
                  </a:cubicBezTo>
                  <a:cubicBezTo>
                    <a:pt x="229" y="3533"/>
                    <a:pt x="296" y="3466"/>
                    <a:pt x="296" y="3385"/>
                  </a:cubicBezTo>
                  <a:lnTo>
                    <a:pt x="296" y="148"/>
                  </a:lnTo>
                  <a:cubicBezTo>
                    <a:pt x="296" y="65"/>
                    <a:pt x="229"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2514593" y="2737384"/>
              <a:ext cx="7995" cy="95453"/>
            </a:xfrm>
            <a:custGeom>
              <a:avLst/>
              <a:gdLst/>
              <a:ahLst/>
              <a:cxnLst/>
              <a:rect l="l" t="t" r="r" b="b"/>
              <a:pathLst>
                <a:path w="296" h="3534" extrusionOk="0">
                  <a:moveTo>
                    <a:pt x="148" y="0"/>
                  </a:moveTo>
                  <a:cubicBezTo>
                    <a:pt x="67" y="0"/>
                    <a:pt x="0" y="65"/>
                    <a:pt x="0" y="148"/>
                  </a:cubicBezTo>
                  <a:lnTo>
                    <a:pt x="0" y="3385"/>
                  </a:lnTo>
                  <a:cubicBezTo>
                    <a:pt x="0" y="3466"/>
                    <a:pt x="67" y="3533"/>
                    <a:pt x="148" y="3533"/>
                  </a:cubicBezTo>
                  <a:cubicBezTo>
                    <a:pt x="230" y="3533"/>
                    <a:pt x="296" y="3466"/>
                    <a:pt x="296" y="3385"/>
                  </a:cubicBezTo>
                  <a:lnTo>
                    <a:pt x="296" y="148"/>
                  </a:lnTo>
                  <a:cubicBezTo>
                    <a:pt x="294" y="65"/>
                    <a:pt x="227"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2534391" y="2737384"/>
              <a:ext cx="7995" cy="95453"/>
            </a:xfrm>
            <a:custGeom>
              <a:avLst/>
              <a:gdLst/>
              <a:ahLst/>
              <a:cxnLst/>
              <a:rect l="l" t="t" r="r" b="b"/>
              <a:pathLst>
                <a:path w="296" h="3534" extrusionOk="0">
                  <a:moveTo>
                    <a:pt x="148" y="0"/>
                  </a:moveTo>
                  <a:cubicBezTo>
                    <a:pt x="67" y="0"/>
                    <a:pt x="0" y="65"/>
                    <a:pt x="0" y="148"/>
                  </a:cubicBezTo>
                  <a:lnTo>
                    <a:pt x="0" y="3385"/>
                  </a:lnTo>
                  <a:cubicBezTo>
                    <a:pt x="0" y="3466"/>
                    <a:pt x="67" y="3533"/>
                    <a:pt x="148" y="3533"/>
                  </a:cubicBezTo>
                  <a:cubicBezTo>
                    <a:pt x="230" y="3533"/>
                    <a:pt x="296" y="3466"/>
                    <a:pt x="296" y="3385"/>
                  </a:cubicBezTo>
                  <a:lnTo>
                    <a:pt x="296" y="148"/>
                  </a:lnTo>
                  <a:cubicBezTo>
                    <a:pt x="296" y="65"/>
                    <a:pt x="230"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9" name="Google Shape;2029;p31"/>
          <p:cNvGrpSpPr/>
          <p:nvPr/>
        </p:nvGrpSpPr>
        <p:grpSpPr>
          <a:xfrm>
            <a:off x="3388010" y="4044445"/>
            <a:ext cx="438149" cy="431741"/>
            <a:chOff x="1033400" y="2655490"/>
            <a:chExt cx="269614" cy="265670"/>
          </a:xfrm>
        </p:grpSpPr>
        <p:sp>
          <p:nvSpPr>
            <p:cNvPr id="2030" name="Google Shape;2030;p31"/>
            <p:cNvSpPr/>
            <p:nvPr/>
          </p:nvSpPr>
          <p:spPr>
            <a:xfrm>
              <a:off x="1033400" y="2655490"/>
              <a:ext cx="269614" cy="265670"/>
            </a:xfrm>
            <a:custGeom>
              <a:avLst/>
              <a:gdLst/>
              <a:ahLst/>
              <a:cxnLst/>
              <a:rect l="l" t="t" r="r" b="b"/>
              <a:pathLst>
                <a:path w="9982" h="9836" extrusionOk="0">
                  <a:moveTo>
                    <a:pt x="5904" y="301"/>
                  </a:moveTo>
                  <a:lnTo>
                    <a:pt x="5904" y="476"/>
                  </a:lnTo>
                  <a:lnTo>
                    <a:pt x="4159" y="476"/>
                  </a:lnTo>
                  <a:lnTo>
                    <a:pt x="4159" y="301"/>
                  </a:lnTo>
                  <a:close/>
                  <a:moveTo>
                    <a:pt x="9672" y="6146"/>
                  </a:moveTo>
                  <a:lnTo>
                    <a:pt x="9672" y="6612"/>
                  </a:lnTo>
                  <a:lnTo>
                    <a:pt x="394" y="6612"/>
                  </a:lnTo>
                  <a:lnTo>
                    <a:pt x="394" y="6146"/>
                  </a:lnTo>
                  <a:close/>
                  <a:moveTo>
                    <a:pt x="5221" y="6911"/>
                  </a:moveTo>
                  <a:lnTo>
                    <a:pt x="5221" y="7908"/>
                  </a:lnTo>
                  <a:lnTo>
                    <a:pt x="5051" y="7908"/>
                  </a:lnTo>
                  <a:lnTo>
                    <a:pt x="5051" y="6911"/>
                  </a:lnTo>
                  <a:close/>
                  <a:moveTo>
                    <a:pt x="5137" y="8207"/>
                  </a:moveTo>
                  <a:cubicBezTo>
                    <a:pt x="5287" y="8207"/>
                    <a:pt x="5409" y="8329"/>
                    <a:pt x="5409" y="8480"/>
                  </a:cubicBezTo>
                  <a:cubicBezTo>
                    <a:pt x="5409" y="8629"/>
                    <a:pt x="5287" y="8752"/>
                    <a:pt x="5137" y="8752"/>
                  </a:cubicBezTo>
                  <a:cubicBezTo>
                    <a:pt x="4987" y="8752"/>
                    <a:pt x="4864" y="8629"/>
                    <a:pt x="4864" y="8480"/>
                  </a:cubicBezTo>
                  <a:cubicBezTo>
                    <a:pt x="4864" y="8329"/>
                    <a:pt x="4987" y="8207"/>
                    <a:pt x="5137" y="8207"/>
                  </a:cubicBezTo>
                  <a:close/>
                  <a:moveTo>
                    <a:pt x="1485" y="6909"/>
                  </a:moveTo>
                  <a:lnTo>
                    <a:pt x="514" y="9535"/>
                  </a:lnTo>
                  <a:lnTo>
                    <a:pt x="371" y="9535"/>
                  </a:lnTo>
                  <a:lnTo>
                    <a:pt x="1342" y="6909"/>
                  </a:lnTo>
                  <a:close/>
                  <a:moveTo>
                    <a:pt x="8635" y="6909"/>
                  </a:moveTo>
                  <a:lnTo>
                    <a:pt x="9607" y="9535"/>
                  </a:lnTo>
                  <a:lnTo>
                    <a:pt x="9462" y="9535"/>
                  </a:lnTo>
                  <a:lnTo>
                    <a:pt x="8491" y="6909"/>
                  </a:lnTo>
                  <a:close/>
                  <a:moveTo>
                    <a:pt x="4008" y="0"/>
                  </a:moveTo>
                  <a:cubicBezTo>
                    <a:pt x="3927" y="0"/>
                    <a:pt x="3859" y="67"/>
                    <a:pt x="3859" y="150"/>
                  </a:cubicBezTo>
                  <a:lnTo>
                    <a:pt x="3859" y="520"/>
                  </a:lnTo>
                  <a:lnTo>
                    <a:pt x="2214" y="520"/>
                  </a:lnTo>
                  <a:cubicBezTo>
                    <a:pt x="2131" y="520"/>
                    <a:pt x="2063" y="585"/>
                    <a:pt x="2063" y="669"/>
                  </a:cubicBezTo>
                  <a:cubicBezTo>
                    <a:pt x="2063" y="752"/>
                    <a:pt x="2130" y="819"/>
                    <a:pt x="2214" y="819"/>
                  </a:cubicBezTo>
                  <a:lnTo>
                    <a:pt x="9667" y="819"/>
                  </a:lnTo>
                  <a:lnTo>
                    <a:pt x="9667" y="1284"/>
                  </a:lnTo>
                  <a:lnTo>
                    <a:pt x="394" y="1284"/>
                  </a:lnTo>
                  <a:lnTo>
                    <a:pt x="394" y="819"/>
                  </a:lnTo>
                  <a:lnTo>
                    <a:pt x="993" y="819"/>
                  </a:lnTo>
                  <a:cubicBezTo>
                    <a:pt x="1074" y="819"/>
                    <a:pt x="1143" y="753"/>
                    <a:pt x="1143" y="669"/>
                  </a:cubicBezTo>
                  <a:cubicBezTo>
                    <a:pt x="1143" y="588"/>
                    <a:pt x="1077" y="520"/>
                    <a:pt x="993" y="520"/>
                  </a:cubicBezTo>
                  <a:lnTo>
                    <a:pt x="245" y="520"/>
                  </a:lnTo>
                  <a:cubicBezTo>
                    <a:pt x="162" y="520"/>
                    <a:pt x="94" y="585"/>
                    <a:pt x="94" y="669"/>
                  </a:cubicBezTo>
                  <a:lnTo>
                    <a:pt x="94" y="1432"/>
                  </a:lnTo>
                  <a:cubicBezTo>
                    <a:pt x="94" y="1513"/>
                    <a:pt x="161" y="1581"/>
                    <a:pt x="245" y="1581"/>
                  </a:cubicBezTo>
                  <a:lnTo>
                    <a:pt x="389" y="1581"/>
                  </a:lnTo>
                  <a:lnTo>
                    <a:pt x="389" y="2028"/>
                  </a:lnTo>
                  <a:cubicBezTo>
                    <a:pt x="389" y="2109"/>
                    <a:pt x="456" y="2178"/>
                    <a:pt x="540" y="2178"/>
                  </a:cubicBezTo>
                  <a:cubicBezTo>
                    <a:pt x="621" y="2178"/>
                    <a:pt x="690" y="2111"/>
                    <a:pt x="690" y="2028"/>
                  </a:cubicBezTo>
                  <a:lnTo>
                    <a:pt x="690" y="1595"/>
                  </a:lnTo>
                  <a:lnTo>
                    <a:pt x="9350" y="1595"/>
                  </a:lnTo>
                  <a:lnTo>
                    <a:pt x="9350" y="5849"/>
                  </a:lnTo>
                  <a:lnTo>
                    <a:pt x="690" y="5849"/>
                  </a:lnTo>
                  <a:lnTo>
                    <a:pt x="690" y="3255"/>
                  </a:lnTo>
                  <a:cubicBezTo>
                    <a:pt x="690" y="3174"/>
                    <a:pt x="623" y="3105"/>
                    <a:pt x="539" y="3105"/>
                  </a:cubicBezTo>
                  <a:cubicBezTo>
                    <a:pt x="456" y="3105"/>
                    <a:pt x="389" y="3172"/>
                    <a:pt x="389" y="3255"/>
                  </a:cubicBezTo>
                  <a:lnTo>
                    <a:pt x="389" y="5849"/>
                  </a:lnTo>
                  <a:lnTo>
                    <a:pt x="245" y="5849"/>
                  </a:lnTo>
                  <a:cubicBezTo>
                    <a:pt x="162" y="5849"/>
                    <a:pt x="94" y="5915"/>
                    <a:pt x="94" y="5999"/>
                  </a:cubicBezTo>
                  <a:lnTo>
                    <a:pt x="94" y="6761"/>
                  </a:lnTo>
                  <a:cubicBezTo>
                    <a:pt x="94" y="6842"/>
                    <a:pt x="161" y="6911"/>
                    <a:pt x="245" y="6911"/>
                  </a:cubicBezTo>
                  <a:lnTo>
                    <a:pt x="1024" y="6911"/>
                  </a:lnTo>
                  <a:lnTo>
                    <a:pt x="19" y="9634"/>
                  </a:lnTo>
                  <a:cubicBezTo>
                    <a:pt x="0" y="9681"/>
                    <a:pt x="8" y="9731"/>
                    <a:pt x="36" y="9770"/>
                  </a:cubicBezTo>
                  <a:cubicBezTo>
                    <a:pt x="63" y="9812"/>
                    <a:pt x="109" y="9835"/>
                    <a:pt x="158" y="9835"/>
                  </a:cubicBezTo>
                  <a:lnTo>
                    <a:pt x="620" y="9835"/>
                  </a:lnTo>
                  <a:cubicBezTo>
                    <a:pt x="682" y="9835"/>
                    <a:pt x="738" y="9796"/>
                    <a:pt x="760" y="9737"/>
                  </a:cubicBezTo>
                  <a:lnTo>
                    <a:pt x="1804" y="6911"/>
                  </a:lnTo>
                  <a:lnTo>
                    <a:pt x="4755" y="6911"/>
                  </a:lnTo>
                  <a:lnTo>
                    <a:pt x="4755" y="8056"/>
                  </a:lnTo>
                  <a:cubicBezTo>
                    <a:pt x="4642" y="8162"/>
                    <a:pt x="4568" y="8311"/>
                    <a:pt x="4568" y="8478"/>
                  </a:cubicBezTo>
                  <a:cubicBezTo>
                    <a:pt x="4568" y="8794"/>
                    <a:pt x="4824" y="9049"/>
                    <a:pt x="5140" y="9049"/>
                  </a:cubicBezTo>
                  <a:cubicBezTo>
                    <a:pt x="5454" y="9049"/>
                    <a:pt x="5709" y="8794"/>
                    <a:pt x="5709" y="8478"/>
                  </a:cubicBezTo>
                  <a:cubicBezTo>
                    <a:pt x="5709" y="8311"/>
                    <a:pt x="5638" y="8162"/>
                    <a:pt x="5523" y="8056"/>
                  </a:cubicBezTo>
                  <a:lnTo>
                    <a:pt x="5523" y="6911"/>
                  </a:lnTo>
                  <a:lnTo>
                    <a:pt x="8178" y="6911"/>
                  </a:lnTo>
                  <a:lnTo>
                    <a:pt x="9222" y="9737"/>
                  </a:lnTo>
                  <a:cubicBezTo>
                    <a:pt x="9244" y="9796"/>
                    <a:pt x="9300" y="9835"/>
                    <a:pt x="9362" y="9835"/>
                  </a:cubicBezTo>
                  <a:lnTo>
                    <a:pt x="9824" y="9835"/>
                  </a:lnTo>
                  <a:cubicBezTo>
                    <a:pt x="9873" y="9835"/>
                    <a:pt x="9919" y="9812"/>
                    <a:pt x="9946" y="9770"/>
                  </a:cubicBezTo>
                  <a:cubicBezTo>
                    <a:pt x="9974" y="9729"/>
                    <a:pt x="9982" y="9680"/>
                    <a:pt x="9965" y="9634"/>
                  </a:cubicBezTo>
                  <a:lnTo>
                    <a:pt x="8958" y="6911"/>
                  </a:lnTo>
                  <a:lnTo>
                    <a:pt x="9824" y="6911"/>
                  </a:lnTo>
                  <a:cubicBezTo>
                    <a:pt x="9905" y="6911"/>
                    <a:pt x="9974" y="6844"/>
                    <a:pt x="9974" y="6761"/>
                  </a:cubicBezTo>
                  <a:lnTo>
                    <a:pt x="9974" y="5999"/>
                  </a:lnTo>
                  <a:cubicBezTo>
                    <a:pt x="9974" y="5916"/>
                    <a:pt x="9907" y="5849"/>
                    <a:pt x="9824" y="5849"/>
                  </a:cubicBezTo>
                  <a:lnTo>
                    <a:pt x="9649" y="5849"/>
                  </a:lnTo>
                  <a:lnTo>
                    <a:pt x="9649" y="1581"/>
                  </a:lnTo>
                  <a:lnTo>
                    <a:pt x="9820" y="1581"/>
                  </a:lnTo>
                  <a:cubicBezTo>
                    <a:pt x="9902" y="1581"/>
                    <a:pt x="9969" y="1516"/>
                    <a:pt x="9969" y="1432"/>
                  </a:cubicBezTo>
                  <a:lnTo>
                    <a:pt x="9969" y="669"/>
                  </a:lnTo>
                  <a:cubicBezTo>
                    <a:pt x="9969" y="588"/>
                    <a:pt x="9904" y="520"/>
                    <a:pt x="9820" y="520"/>
                  </a:cubicBezTo>
                  <a:lnTo>
                    <a:pt x="6201" y="520"/>
                  </a:lnTo>
                  <a:lnTo>
                    <a:pt x="6201" y="150"/>
                  </a:lnTo>
                  <a:cubicBezTo>
                    <a:pt x="6201" y="69"/>
                    <a:pt x="6136" y="0"/>
                    <a:pt x="605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1165262" y="2706268"/>
              <a:ext cx="8103" cy="28360"/>
            </a:xfrm>
            <a:custGeom>
              <a:avLst/>
              <a:gdLst/>
              <a:ahLst/>
              <a:cxnLst/>
              <a:rect l="l" t="t" r="r" b="b"/>
              <a:pathLst>
                <a:path w="300" h="1050" extrusionOk="0">
                  <a:moveTo>
                    <a:pt x="150" y="0"/>
                  </a:moveTo>
                  <a:cubicBezTo>
                    <a:pt x="68" y="0"/>
                    <a:pt x="1" y="66"/>
                    <a:pt x="1" y="150"/>
                  </a:cubicBezTo>
                  <a:lnTo>
                    <a:pt x="1" y="900"/>
                  </a:lnTo>
                  <a:cubicBezTo>
                    <a:pt x="1" y="982"/>
                    <a:pt x="66" y="1049"/>
                    <a:pt x="150" y="1049"/>
                  </a:cubicBezTo>
                  <a:cubicBezTo>
                    <a:pt x="234" y="1049"/>
                    <a:pt x="300" y="984"/>
                    <a:pt x="300" y="900"/>
                  </a:cubicBezTo>
                  <a:lnTo>
                    <a:pt x="300" y="150"/>
                  </a:lnTo>
                  <a:cubicBezTo>
                    <a:pt x="300" y="66"/>
                    <a:pt x="231" y="0"/>
                    <a:pt x="15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1165262" y="2775872"/>
              <a:ext cx="8103" cy="28415"/>
            </a:xfrm>
            <a:custGeom>
              <a:avLst/>
              <a:gdLst/>
              <a:ahLst/>
              <a:cxnLst/>
              <a:rect l="l" t="t" r="r" b="b"/>
              <a:pathLst>
                <a:path w="300" h="1052" extrusionOk="0">
                  <a:moveTo>
                    <a:pt x="150" y="1"/>
                  </a:moveTo>
                  <a:cubicBezTo>
                    <a:pt x="68" y="1"/>
                    <a:pt x="1" y="66"/>
                    <a:pt x="1" y="150"/>
                  </a:cubicBezTo>
                  <a:lnTo>
                    <a:pt x="1" y="900"/>
                  </a:lnTo>
                  <a:cubicBezTo>
                    <a:pt x="1" y="983"/>
                    <a:pt x="66" y="1051"/>
                    <a:pt x="150" y="1051"/>
                  </a:cubicBezTo>
                  <a:cubicBezTo>
                    <a:pt x="234" y="1051"/>
                    <a:pt x="300" y="984"/>
                    <a:pt x="300" y="900"/>
                  </a:cubicBezTo>
                  <a:lnTo>
                    <a:pt x="300" y="150"/>
                  </a:lnTo>
                  <a:cubicBezTo>
                    <a:pt x="300" y="66"/>
                    <a:pt x="231" y="1"/>
                    <a:pt x="1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1189949" y="2751158"/>
              <a:ext cx="28415" cy="8130"/>
            </a:xfrm>
            <a:custGeom>
              <a:avLst/>
              <a:gdLst/>
              <a:ahLst/>
              <a:cxnLst/>
              <a:rect l="l" t="t" r="r" b="b"/>
              <a:pathLst>
                <a:path w="1052" h="301" extrusionOk="0">
                  <a:moveTo>
                    <a:pt x="150" y="1"/>
                  </a:moveTo>
                  <a:cubicBezTo>
                    <a:pt x="69" y="1"/>
                    <a:pt x="0" y="67"/>
                    <a:pt x="0" y="150"/>
                  </a:cubicBezTo>
                  <a:cubicBezTo>
                    <a:pt x="0" y="232"/>
                    <a:pt x="67" y="301"/>
                    <a:pt x="150" y="301"/>
                  </a:cubicBezTo>
                  <a:lnTo>
                    <a:pt x="902" y="301"/>
                  </a:lnTo>
                  <a:cubicBezTo>
                    <a:pt x="983" y="301"/>
                    <a:pt x="1051" y="234"/>
                    <a:pt x="1051" y="150"/>
                  </a:cubicBezTo>
                  <a:cubicBezTo>
                    <a:pt x="1049" y="69"/>
                    <a:pt x="983" y="1"/>
                    <a:pt x="90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1120345" y="2751158"/>
              <a:ext cx="28388" cy="8130"/>
            </a:xfrm>
            <a:custGeom>
              <a:avLst/>
              <a:gdLst/>
              <a:ahLst/>
              <a:cxnLst/>
              <a:rect l="l" t="t" r="r" b="b"/>
              <a:pathLst>
                <a:path w="1051" h="301" extrusionOk="0">
                  <a:moveTo>
                    <a:pt x="149" y="1"/>
                  </a:moveTo>
                  <a:cubicBezTo>
                    <a:pt x="68" y="1"/>
                    <a:pt x="0" y="67"/>
                    <a:pt x="0" y="150"/>
                  </a:cubicBezTo>
                  <a:cubicBezTo>
                    <a:pt x="0" y="232"/>
                    <a:pt x="65" y="301"/>
                    <a:pt x="149" y="301"/>
                  </a:cubicBezTo>
                  <a:lnTo>
                    <a:pt x="901" y="301"/>
                  </a:lnTo>
                  <a:cubicBezTo>
                    <a:pt x="982" y="301"/>
                    <a:pt x="1051" y="234"/>
                    <a:pt x="1051" y="150"/>
                  </a:cubicBezTo>
                  <a:cubicBezTo>
                    <a:pt x="1049" y="69"/>
                    <a:pt x="982" y="1"/>
                    <a:pt x="90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31"/>
          <p:cNvGrpSpPr/>
          <p:nvPr/>
        </p:nvGrpSpPr>
        <p:grpSpPr>
          <a:xfrm>
            <a:off x="1780630" y="251681"/>
            <a:ext cx="6263903" cy="4517195"/>
            <a:chOff x="1832455" y="-258544"/>
            <a:chExt cx="6263903" cy="4517195"/>
          </a:xfrm>
        </p:grpSpPr>
        <p:sp>
          <p:nvSpPr>
            <p:cNvPr id="2036" name="Google Shape;2036;p31"/>
            <p:cNvSpPr/>
            <p:nvPr/>
          </p:nvSpPr>
          <p:spPr>
            <a:xfrm>
              <a:off x="1832455" y="328928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2261521" y="36975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4461575" y="-25854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2423230" y="8538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4633150" y="305394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7934646"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6293305" y="40842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a:off x="7301500" y="781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a:off x="5699846" y="17616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5" name="Google Shape;2045;p31"/>
          <p:cNvGrpSpPr/>
          <p:nvPr/>
        </p:nvGrpSpPr>
        <p:grpSpPr>
          <a:xfrm flipH="1">
            <a:off x="3728485" y="2161376"/>
            <a:ext cx="1215039" cy="710517"/>
            <a:chOff x="902700" y="3069775"/>
            <a:chExt cx="1155200" cy="675525"/>
          </a:xfrm>
        </p:grpSpPr>
        <p:sp>
          <p:nvSpPr>
            <p:cNvPr id="2046" name="Google Shape;2046;p31"/>
            <p:cNvSpPr/>
            <p:nvPr/>
          </p:nvSpPr>
          <p:spPr>
            <a:xfrm>
              <a:off x="1309400" y="3521425"/>
              <a:ext cx="513950" cy="187525"/>
            </a:xfrm>
            <a:custGeom>
              <a:avLst/>
              <a:gdLst/>
              <a:ahLst/>
              <a:cxnLst/>
              <a:rect l="l" t="t" r="r" b="b"/>
              <a:pathLst>
                <a:path w="20558" h="7501" extrusionOk="0">
                  <a:moveTo>
                    <a:pt x="3310" y="0"/>
                  </a:moveTo>
                  <a:lnTo>
                    <a:pt x="1" y="1087"/>
                  </a:lnTo>
                  <a:cubicBezTo>
                    <a:pt x="1" y="1087"/>
                    <a:pt x="8776" y="7501"/>
                    <a:pt x="14698" y="7501"/>
                  </a:cubicBezTo>
                  <a:cubicBezTo>
                    <a:pt x="17054" y="7501"/>
                    <a:pt x="18959" y="6485"/>
                    <a:pt x="19678" y="3645"/>
                  </a:cubicBezTo>
                  <a:lnTo>
                    <a:pt x="20557" y="381"/>
                  </a:lnTo>
                  <a:lnTo>
                    <a:pt x="20557" y="381"/>
                  </a:lnTo>
                  <a:cubicBezTo>
                    <a:pt x="20557" y="381"/>
                    <a:pt x="18707" y="4144"/>
                    <a:pt x="13760" y="4144"/>
                  </a:cubicBezTo>
                  <a:cubicBezTo>
                    <a:pt x="11179" y="4144"/>
                    <a:pt x="7755" y="3119"/>
                    <a:pt x="33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1340400" y="3531125"/>
              <a:ext cx="458300" cy="159050"/>
            </a:xfrm>
            <a:custGeom>
              <a:avLst/>
              <a:gdLst/>
              <a:ahLst/>
              <a:cxnLst/>
              <a:rect l="l" t="t" r="r" b="b"/>
              <a:pathLst>
                <a:path w="18332" h="6362" extrusionOk="0">
                  <a:moveTo>
                    <a:pt x="1876" y="0"/>
                  </a:moveTo>
                  <a:lnTo>
                    <a:pt x="0" y="694"/>
                  </a:lnTo>
                  <a:cubicBezTo>
                    <a:pt x="5826" y="5152"/>
                    <a:pt x="10015" y="6362"/>
                    <a:pt x="12845" y="6362"/>
                  </a:cubicBezTo>
                  <a:cubicBezTo>
                    <a:pt x="16204" y="6362"/>
                    <a:pt x="17650" y="4658"/>
                    <a:pt x="17650" y="4658"/>
                  </a:cubicBezTo>
                  <a:lnTo>
                    <a:pt x="18331" y="1991"/>
                  </a:lnTo>
                  <a:lnTo>
                    <a:pt x="18331" y="1991"/>
                  </a:lnTo>
                  <a:cubicBezTo>
                    <a:pt x="16497" y="3582"/>
                    <a:pt x="14444" y="4161"/>
                    <a:pt x="12428" y="4161"/>
                  </a:cubicBezTo>
                  <a:cubicBezTo>
                    <a:pt x="7023" y="4161"/>
                    <a:pt x="1876" y="0"/>
                    <a:pt x="1876"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1715450" y="3602525"/>
              <a:ext cx="42200" cy="90925"/>
            </a:xfrm>
            <a:custGeom>
              <a:avLst/>
              <a:gdLst/>
              <a:ahLst/>
              <a:cxnLst/>
              <a:rect l="l" t="t" r="r" b="b"/>
              <a:pathLst>
                <a:path w="1688" h="3637" extrusionOk="0">
                  <a:moveTo>
                    <a:pt x="1687" y="0"/>
                  </a:moveTo>
                  <a:lnTo>
                    <a:pt x="1305" y="241"/>
                  </a:lnTo>
                  <a:lnTo>
                    <a:pt x="1" y="3636"/>
                  </a:lnTo>
                  <a:lnTo>
                    <a:pt x="320" y="3549"/>
                  </a:lnTo>
                  <a:lnTo>
                    <a:pt x="16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a:off x="1668575" y="3626450"/>
              <a:ext cx="29875" cy="70925"/>
            </a:xfrm>
            <a:custGeom>
              <a:avLst/>
              <a:gdLst/>
              <a:ahLst/>
              <a:cxnLst/>
              <a:rect l="l" t="t" r="r" b="b"/>
              <a:pathLst>
                <a:path w="1195" h="2837" extrusionOk="0">
                  <a:moveTo>
                    <a:pt x="1194" y="1"/>
                  </a:moveTo>
                  <a:lnTo>
                    <a:pt x="751" y="57"/>
                  </a:lnTo>
                  <a:lnTo>
                    <a:pt x="0" y="2802"/>
                  </a:lnTo>
                  <a:lnTo>
                    <a:pt x="258" y="2837"/>
                  </a:lnTo>
                  <a:lnTo>
                    <a:pt x="1194"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a:off x="1614400" y="3630075"/>
              <a:ext cx="29900" cy="62300"/>
            </a:xfrm>
            <a:custGeom>
              <a:avLst/>
              <a:gdLst/>
              <a:ahLst/>
              <a:cxnLst/>
              <a:rect l="l" t="t" r="r" b="b"/>
              <a:pathLst>
                <a:path w="1196" h="2492" extrusionOk="0">
                  <a:moveTo>
                    <a:pt x="785" y="0"/>
                  </a:moveTo>
                  <a:lnTo>
                    <a:pt x="0" y="2464"/>
                  </a:lnTo>
                  <a:lnTo>
                    <a:pt x="199" y="2491"/>
                  </a:lnTo>
                  <a:lnTo>
                    <a:pt x="1195" y="71"/>
                  </a:lnTo>
                  <a:lnTo>
                    <a:pt x="78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a:off x="1558300" y="3621600"/>
              <a:ext cx="29175" cy="56275"/>
            </a:xfrm>
            <a:custGeom>
              <a:avLst/>
              <a:gdLst/>
              <a:ahLst/>
              <a:cxnLst/>
              <a:rect l="l" t="t" r="r" b="b"/>
              <a:pathLst>
                <a:path w="1167" h="2251" extrusionOk="0">
                  <a:moveTo>
                    <a:pt x="853" y="0"/>
                  </a:moveTo>
                  <a:lnTo>
                    <a:pt x="1" y="2208"/>
                  </a:lnTo>
                  <a:lnTo>
                    <a:pt x="314" y="2250"/>
                  </a:lnTo>
                  <a:lnTo>
                    <a:pt x="1166" y="43"/>
                  </a:lnTo>
                  <a:lnTo>
                    <a:pt x="853"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1"/>
            <p:cNvSpPr/>
            <p:nvPr/>
          </p:nvSpPr>
          <p:spPr>
            <a:xfrm>
              <a:off x="1501375" y="3605050"/>
              <a:ext cx="33375" cy="51525"/>
            </a:xfrm>
            <a:custGeom>
              <a:avLst/>
              <a:gdLst/>
              <a:ahLst/>
              <a:cxnLst/>
              <a:rect l="l" t="t" r="r" b="b"/>
              <a:pathLst>
                <a:path w="1335" h="2061" extrusionOk="0">
                  <a:moveTo>
                    <a:pt x="1040" y="1"/>
                  </a:moveTo>
                  <a:lnTo>
                    <a:pt x="0" y="1995"/>
                  </a:lnTo>
                  <a:lnTo>
                    <a:pt x="383" y="2061"/>
                  </a:lnTo>
                  <a:lnTo>
                    <a:pt x="1334" y="185"/>
                  </a:lnTo>
                  <a:lnTo>
                    <a:pt x="1040"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1"/>
            <p:cNvSpPr/>
            <p:nvPr/>
          </p:nvSpPr>
          <p:spPr>
            <a:xfrm>
              <a:off x="1448650" y="3585025"/>
              <a:ext cx="36400" cy="48325"/>
            </a:xfrm>
            <a:custGeom>
              <a:avLst/>
              <a:gdLst/>
              <a:ahLst/>
              <a:cxnLst/>
              <a:rect l="l" t="t" r="r" b="b"/>
              <a:pathLst>
                <a:path w="1456" h="1933" extrusionOk="0">
                  <a:moveTo>
                    <a:pt x="1210" y="0"/>
                  </a:moveTo>
                  <a:lnTo>
                    <a:pt x="1" y="1739"/>
                  </a:lnTo>
                  <a:lnTo>
                    <a:pt x="351" y="1933"/>
                  </a:lnTo>
                  <a:lnTo>
                    <a:pt x="1455" y="122"/>
                  </a:lnTo>
                  <a:lnTo>
                    <a:pt x="121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a:off x="1406525" y="3557175"/>
              <a:ext cx="33950" cy="44425"/>
            </a:xfrm>
            <a:custGeom>
              <a:avLst/>
              <a:gdLst/>
              <a:ahLst/>
              <a:cxnLst/>
              <a:rect l="l" t="t" r="r" b="b"/>
              <a:pathLst>
                <a:path w="1358" h="1777" extrusionOk="0">
                  <a:moveTo>
                    <a:pt x="1099" y="0"/>
                  </a:moveTo>
                  <a:lnTo>
                    <a:pt x="1" y="1680"/>
                  </a:lnTo>
                  <a:lnTo>
                    <a:pt x="277" y="1777"/>
                  </a:lnTo>
                  <a:lnTo>
                    <a:pt x="1358" y="238"/>
                  </a:lnTo>
                  <a:lnTo>
                    <a:pt x="1099"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a:off x="902700" y="3069775"/>
              <a:ext cx="486100" cy="509500"/>
            </a:xfrm>
            <a:custGeom>
              <a:avLst/>
              <a:gdLst/>
              <a:ahLst/>
              <a:cxnLst/>
              <a:rect l="l" t="t" r="r" b="b"/>
              <a:pathLst>
                <a:path w="19444" h="20380" extrusionOk="0">
                  <a:moveTo>
                    <a:pt x="151" y="1"/>
                  </a:moveTo>
                  <a:cubicBezTo>
                    <a:pt x="21" y="1"/>
                    <a:pt x="1" y="79"/>
                    <a:pt x="1" y="79"/>
                  </a:cubicBezTo>
                  <a:cubicBezTo>
                    <a:pt x="7121" y="12625"/>
                    <a:pt x="18243" y="20380"/>
                    <a:pt x="18243" y="20380"/>
                  </a:cubicBezTo>
                  <a:lnTo>
                    <a:pt x="19444" y="17724"/>
                  </a:lnTo>
                  <a:cubicBezTo>
                    <a:pt x="12328" y="12140"/>
                    <a:pt x="6176" y="5386"/>
                    <a:pt x="2755" y="1979"/>
                  </a:cubicBezTo>
                  <a:cubicBezTo>
                    <a:pt x="1058" y="290"/>
                    <a:pt x="401" y="1"/>
                    <a:pt x="151"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942775" y="3111725"/>
              <a:ext cx="421975" cy="437950"/>
            </a:xfrm>
            <a:custGeom>
              <a:avLst/>
              <a:gdLst/>
              <a:ahLst/>
              <a:cxnLst/>
              <a:rect l="l" t="t" r="r" b="b"/>
              <a:pathLst>
                <a:path w="16879" h="17518" extrusionOk="0">
                  <a:moveTo>
                    <a:pt x="1" y="0"/>
                  </a:moveTo>
                  <a:cubicBezTo>
                    <a:pt x="1" y="0"/>
                    <a:pt x="1" y="0"/>
                    <a:pt x="1" y="0"/>
                  </a:cubicBezTo>
                  <a:cubicBezTo>
                    <a:pt x="6160" y="10849"/>
                    <a:pt x="16042" y="17515"/>
                    <a:pt x="16043" y="17518"/>
                  </a:cubicBezTo>
                  <a:lnTo>
                    <a:pt x="16043" y="17518"/>
                  </a:lnTo>
                  <a:lnTo>
                    <a:pt x="16879" y="15859"/>
                  </a:lnTo>
                  <a:cubicBezTo>
                    <a:pt x="10723" y="11027"/>
                    <a:pt x="5338" y="5129"/>
                    <a:pt x="2377" y="2182"/>
                  </a:cubicBezTo>
                  <a:cubicBezTo>
                    <a:pt x="223" y="36"/>
                    <a:pt x="13" y="0"/>
                    <a:pt x="1" y="0"/>
                  </a:cubicBezTo>
                  <a:close/>
                  <a:moveTo>
                    <a:pt x="16043" y="17518"/>
                  </a:moveTo>
                  <a:lnTo>
                    <a:pt x="16043" y="17518"/>
                  </a:lnTo>
                  <a:cubicBezTo>
                    <a:pt x="16043" y="17518"/>
                    <a:pt x="16043" y="17518"/>
                    <a:pt x="16043" y="17518"/>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1"/>
            <p:cNvSpPr/>
            <p:nvPr/>
          </p:nvSpPr>
          <p:spPr>
            <a:xfrm>
              <a:off x="1289225" y="3464525"/>
              <a:ext cx="38275" cy="58525"/>
            </a:xfrm>
            <a:custGeom>
              <a:avLst/>
              <a:gdLst/>
              <a:ahLst/>
              <a:cxnLst/>
              <a:rect l="l" t="t" r="r" b="b"/>
              <a:pathLst>
                <a:path w="1531" h="2341" extrusionOk="0">
                  <a:moveTo>
                    <a:pt x="1283" y="0"/>
                  </a:moveTo>
                  <a:lnTo>
                    <a:pt x="0" y="2033"/>
                  </a:lnTo>
                  <a:lnTo>
                    <a:pt x="402" y="2341"/>
                  </a:lnTo>
                  <a:lnTo>
                    <a:pt x="1530" y="324"/>
                  </a:lnTo>
                  <a:lnTo>
                    <a:pt x="12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1"/>
            <p:cNvSpPr/>
            <p:nvPr/>
          </p:nvSpPr>
          <p:spPr>
            <a:xfrm>
              <a:off x="1239925" y="3421025"/>
              <a:ext cx="38225" cy="58550"/>
            </a:xfrm>
            <a:custGeom>
              <a:avLst/>
              <a:gdLst/>
              <a:ahLst/>
              <a:cxnLst/>
              <a:rect l="l" t="t" r="r" b="b"/>
              <a:pathLst>
                <a:path w="1529" h="2342" extrusionOk="0">
                  <a:moveTo>
                    <a:pt x="1284" y="1"/>
                  </a:moveTo>
                  <a:lnTo>
                    <a:pt x="1" y="2034"/>
                  </a:lnTo>
                  <a:lnTo>
                    <a:pt x="403" y="2341"/>
                  </a:lnTo>
                  <a:lnTo>
                    <a:pt x="1528" y="324"/>
                  </a:lnTo>
                  <a:lnTo>
                    <a:pt x="1284"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1"/>
            <p:cNvSpPr/>
            <p:nvPr/>
          </p:nvSpPr>
          <p:spPr>
            <a:xfrm>
              <a:off x="1182100" y="3368650"/>
              <a:ext cx="38275" cy="58525"/>
            </a:xfrm>
            <a:custGeom>
              <a:avLst/>
              <a:gdLst/>
              <a:ahLst/>
              <a:cxnLst/>
              <a:rect l="l" t="t" r="r" b="b"/>
              <a:pathLst>
                <a:path w="1531" h="2341" extrusionOk="0">
                  <a:moveTo>
                    <a:pt x="1285" y="0"/>
                  </a:moveTo>
                  <a:lnTo>
                    <a:pt x="1" y="2033"/>
                  </a:lnTo>
                  <a:lnTo>
                    <a:pt x="406" y="2341"/>
                  </a:lnTo>
                  <a:lnTo>
                    <a:pt x="1531" y="324"/>
                  </a:lnTo>
                  <a:lnTo>
                    <a:pt x="128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1"/>
            <p:cNvSpPr/>
            <p:nvPr/>
          </p:nvSpPr>
          <p:spPr>
            <a:xfrm>
              <a:off x="1123125" y="3311225"/>
              <a:ext cx="38200" cy="58550"/>
            </a:xfrm>
            <a:custGeom>
              <a:avLst/>
              <a:gdLst/>
              <a:ahLst/>
              <a:cxnLst/>
              <a:rect l="l" t="t" r="r" b="b"/>
              <a:pathLst>
                <a:path w="1528" h="2342" extrusionOk="0">
                  <a:moveTo>
                    <a:pt x="1283" y="1"/>
                  </a:moveTo>
                  <a:lnTo>
                    <a:pt x="0" y="2034"/>
                  </a:lnTo>
                  <a:lnTo>
                    <a:pt x="403" y="2341"/>
                  </a:lnTo>
                  <a:lnTo>
                    <a:pt x="1528" y="326"/>
                  </a:lnTo>
                  <a:lnTo>
                    <a:pt x="1283"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1"/>
            <p:cNvSpPr/>
            <p:nvPr/>
          </p:nvSpPr>
          <p:spPr>
            <a:xfrm>
              <a:off x="1073550" y="3274200"/>
              <a:ext cx="47100" cy="42075"/>
            </a:xfrm>
            <a:custGeom>
              <a:avLst/>
              <a:gdLst/>
              <a:ahLst/>
              <a:cxnLst/>
              <a:rect l="l" t="t" r="r" b="b"/>
              <a:pathLst>
                <a:path w="1884" h="1683" extrusionOk="0">
                  <a:moveTo>
                    <a:pt x="1627" y="0"/>
                  </a:moveTo>
                  <a:lnTo>
                    <a:pt x="1" y="1314"/>
                  </a:lnTo>
                  <a:lnTo>
                    <a:pt x="439" y="1682"/>
                  </a:lnTo>
                  <a:lnTo>
                    <a:pt x="1883" y="337"/>
                  </a:lnTo>
                  <a:lnTo>
                    <a:pt x="162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1"/>
            <p:cNvSpPr/>
            <p:nvPr/>
          </p:nvSpPr>
          <p:spPr>
            <a:xfrm>
              <a:off x="1035075" y="3230175"/>
              <a:ext cx="41150" cy="36775"/>
            </a:xfrm>
            <a:custGeom>
              <a:avLst/>
              <a:gdLst/>
              <a:ahLst/>
              <a:cxnLst/>
              <a:rect l="l" t="t" r="r" b="b"/>
              <a:pathLst>
                <a:path w="1646" h="1471" extrusionOk="0">
                  <a:moveTo>
                    <a:pt x="1421" y="0"/>
                  </a:moveTo>
                  <a:lnTo>
                    <a:pt x="1" y="1149"/>
                  </a:lnTo>
                  <a:lnTo>
                    <a:pt x="383" y="1471"/>
                  </a:lnTo>
                  <a:lnTo>
                    <a:pt x="1646" y="294"/>
                  </a:lnTo>
                  <a:lnTo>
                    <a:pt x="142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1"/>
            <p:cNvSpPr/>
            <p:nvPr/>
          </p:nvSpPr>
          <p:spPr>
            <a:xfrm>
              <a:off x="995575" y="3182150"/>
              <a:ext cx="37275" cy="34025"/>
            </a:xfrm>
            <a:custGeom>
              <a:avLst/>
              <a:gdLst/>
              <a:ahLst/>
              <a:cxnLst/>
              <a:rect l="l" t="t" r="r" b="b"/>
              <a:pathLst>
                <a:path w="1491" h="1361" extrusionOk="0">
                  <a:moveTo>
                    <a:pt x="1266" y="0"/>
                  </a:moveTo>
                  <a:lnTo>
                    <a:pt x="0" y="1032"/>
                  </a:lnTo>
                  <a:lnTo>
                    <a:pt x="373" y="1360"/>
                  </a:lnTo>
                  <a:lnTo>
                    <a:pt x="1491" y="295"/>
                  </a:lnTo>
                  <a:lnTo>
                    <a:pt x="1266"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1"/>
            <p:cNvSpPr/>
            <p:nvPr/>
          </p:nvSpPr>
          <p:spPr>
            <a:xfrm>
              <a:off x="1636400" y="3530950"/>
              <a:ext cx="186950" cy="177975"/>
            </a:xfrm>
            <a:custGeom>
              <a:avLst/>
              <a:gdLst/>
              <a:ahLst/>
              <a:cxnLst/>
              <a:rect l="l" t="t" r="r" b="b"/>
              <a:pathLst>
                <a:path w="7478" h="7119" extrusionOk="0">
                  <a:moveTo>
                    <a:pt x="7477" y="0"/>
                  </a:moveTo>
                  <a:cubicBezTo>
                    <a:pt x="7476" y="0"/>
                    <a:pt x="6054" y="2889"/>
                    <a:pt x="2375" y="3605"/>
                  </a:cubicBezTo>
                  <a:lnTo>
                    <a:pt x="0" y="6979"/>
                  </a:lnTo>
                  <a:cubicBezTo>
                    <a:pt x="557" y="7069"/>
                    <a:pt x="1099" y="7119"/>
                    <a:pt x="1619" y="7119"/>
                  </a:cubicBezTo>
                  <a:cubicBezTo>
                    <a:pt x="3975" y="7119"/>
                    <a:pt x="5878" y="6103"/>
                    <a:pt x="6598" y="3264"/>
                  </a:cubicBezTo>
                  <a:lnTo>
                    <a:pt x="747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1"/>
            <p:cNvSpPr/>
            <p:nvPr/>
          </p:nvSpPr>
          <p:spPr>
            <a:xfrm>
              <a:off x="1708700" y="3160575"/>
              <a:ext cx="56450" cy="38325"/>
            </a:xfrm>
            <a:custGeom>
              <a:avLst/>
              <a:gdLst/>
              <a:ahLst/>
              <a:cxnLst/>
              <a:rect l="l" t="t" r="r" b="b"/>
              <a:pathLst>
                <a:path w="2258" h="1533" extrusionOk="0">
                  <a:moveTo>
                    <a:pt x="668" y="1"/>
                  </a:moveTo>
                  <a:cubicBezTo>
                    <a:pt x="520" y="1"/>
                    <a:pt x="369" y="101"/>
                    <a:pt x="193" y="391"/>
                  </a:cubicBezTo>
                  <a:cubicBezTo>
                    <a:pt x="0" y="707"/>
                    <a:pt x="183" y="1170"/>
                    <a:pt x="599" y="1423"/>
                  </a:cubicBezTo>
                  <a:cubicBezTo>
                    <a:pt x="723" y="1500"/>
                    <a:pt x="869" y="1533"/>
                    <a:pt x="1018" y="1533"/>
                  </a:cubicBezTo>
                  <a:cubicBezTo>
                    <a:pt x="1366" y="1533"/>
                    <a:pt x="1728" y="1351"/>
                    <a:pt x="1844" y="1121"/>
                  </a:cubicBezTo>
                  <a:cubicBezTo>
                    <a:pt x="2258" y="306"/>
                    <a:pt x="1718" y="587"/>
                    <a:pt x="1303" y="334"/>
                  </a:cubicBezTo>
                  <a:cubicBezTo>
                    <a:pt x="1063" y="187"/>
                    <a:pt x="869" y="1"/>
                    <a:pt x="66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1"/>
            <p:cNvSpPr/>
            <p:nvPr/>
          </p:nvSpPr>
          <p:spPr>
            <a:xfrm>
              <a:off x="1774550" y="3249575"/>
              <a:ext cx="46175" cy="46500"/>
            </a:xfrm>
            <a:custGeom>
              <a:avLst/>
              <a:gdLst/>
              <a:ahLst/>
              <a:cxnLst/>
              <a:rect l="l" t="t" r="r" b="b"/>
              <a:pathLst>
                <a:path w="1847" h="1860" extrusionOk="0">
                  <a:moveTo>
                    <a:pt x="918" y="1"/>
                  </a:moveTo>
                  <a:cubicBezTo>
                    <a:pt x="615" y="1"/>
                    <a:pt x="302" y="252"/>
                    <a:pt x="163" y="635"/>
                  </a:cubicBezTo>
                  <a:cubicBezTo>
                    <a:pt x="0" y="1095"/>
                    <a:pt x="361" y="1698"/>
                    <a:pt x="715" y="1794"/>
                  </a:cubicBezTo>
                  <a:cubicBezTo>
                    <a:pt x="879" y="1839"/>
                    <a:pt x="1000" y="1859"/>
                    <a:pt x="1088" y="1859"/>
                  </a:cubicBezTo>
                  <a:cubicBezTo>
                    <a:pt x="1470" y="1859"/>
                    <a:pt x="1241" y="1479"/>
                    <a:pt x="1374" y="1105"/>
                  </a:cubicBezTo>
                  <a:cubicBezTo>
                    <a:pt x="1539" y="647"/>
                    <a:pt x="1847" y="301"/>
                    <a:pt x="1094" y="30"/>
                  </a:cubicBezTo>
                  <a:cubicBezTo>
                    <a:pt x="1037" y="10"/>
                    <a:pt x="978" y="1"/>
                    <a:pt x="91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1"/>
            <p:cNvSpPr/>
            <p:nvPr/>
          </p:nvSpPr>
          <p:spPr>
            <a:xfrm>
              <a:off x="1790750" y="3305950"/>
              <a:ext cx="43575" cy="34975"/>
            </a:xfrm>
            <a:custGeom>
              <a:avLst/>
              <a:gdLst/>
              <a:ahLst/>
              <a:cxnLst/>
              <a:rect l="l" t="t" r="r" b="b"/>
              <a:pathLst>
                <a:path w="1743" h="1399" extrusionOk="0">
                  <a:moveTo>
                    <a:pt x="523" y="0"/>
                  </a:moveTo>
                  <a:cubicBezTo>
                    <a:pt x="440" y="0"/>
                    <a:pt x="341" y="36"/>
                    <a:pt x="217" y="122"/>
                  </a:cubicBezTo>
                  <a:cubicBezTo>
                    <a:pt x="1" y="269"/>
                    <a:pt x="24" y="676"/>
                    <a:pt x="266" y="1031"/>
                  </a:cubicBezTo>
                  <a:cubicBezTo>
                    <a:pt x="433" y="1273"/>
                    <a:pt x="740" y="1399"/>
                    <a:pt x="980" y="1399"/>
                  </a:cubicBezTo>
                  <a:cubicBezTo>
                    <a:pt x="1089" y="1399"/>
                    <a:pt x="1185" y="1373"/>
                    <a:pt x="1248" y="1320"/>
                  </a:cubicBezTo>
                  <a:cubicBezTo>
                    <a:pt x="1743" y="903"/>
                    <a:pt x="1283" y="885"/>
                    <a:pt x="1040" y="533"/>
                  </a:cubicBezTo>
                  <a:cubicBezTo>
                    <a:pt x="861" y="274"/>
                    <a:pt x="753" y="0"/>
                    <a:pt x="5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1"/>
            <p:cNvSpPr/>
            <p:nvPr/>
          </p:nvSpPr>
          <p:spPr>
            <a:xfrm>
              <a:off x="1753900" y="3203125"/>
              <a:ext cx="49475" cy="59175"/>
            </a:xfrm>
            <a:custGeom>
              <a:avLst/>
              <a:gdLst/>
              <a:ahLst/>
              <a:cxnLst/>
              <a:rect l="l" t="t" r="r" b="b"/>
              <a:pathLst>
                <a:path w="1979" h="2367" extrusionOk="0">
                  <a:moveTo>
                    <a:pt x="866" y="0"/>
                  </a:moveTo>
                  <a:cubicBezTo>
                    <a:pt x="614" y="0"/>
                    <a:pt x="570" y="262"/>
                    <a:pt x="339" y="627"/>
                  </a:cubicBezTo>
                  <a:cubicBezTo>
                    <a:pt x="0" y="1164"/>
                    <a:pt x="118" y="2053"/>
                    <a:pt x="465" y="2226"/>
                  </a:cubicBezTo>
                  <a:cubicBezTo>
                    <a:pt x="661" y="2324"/>
                    <a:pt x="802" y="2366"/>
                    <a:pt x="909" y="2366"/>
                  </a:cubicBezTo>
                  <a:cubicBezTo>
                    <a:pt x="1270" y="2366"/>
                    <a:pt x="1224" y="1883"/>
                    <a:pt x="1488" y="1468"/>
                  </a:cubicBezTo>
                  <a:cubicBezTo>
                    <a:pt x="1825" y="929"/>
                    <a:pt x="1979" y="498"/>
                    <a:pt x="1412" y="198"/>
                  </a:cubicBezTo>
                  <a:cubicBezTo>
                    <a:pt x="1154" y="60"/>
                    <a:pt x="986" y="0"/>
                    <a:pt x="86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1"/>
            <p:cNvSpPr/>
            <p:nvPr/>
          </p:nvSpPr>
          <p:spPr>
            <a:xfrm>
              <a:off x="1774375" y="3193200"/>
              <a:ext cx="21500" cy="13725"/>
            </a:xfrm>
            <a:custGeom>
              <a:avLst/>
              <a:gdLst/>
              <a:ahLst/>
              <a:cxnLst/>
              <a:rect l="l" t="t" r="r" b="b"/>
              <a:pathLst>
                <a:path w="860" h="549" extrusionOk="0">
                  <a:moveTo>
                    <a:pt x="217" y="1"/>
                  </a:moveTo>
                  <a:cubicBezTo>
                    <a:pt x="135" y="1"/>
                    <a:pt x="70" y="45"/>
                    <a:pt x="33" y="198"/>
                  </a:cubicBezTo>
                  <a:cubicBezTo>
                    <a:pt x="0" y="334"/>
                    <a:pt x="146" y="487"/>
                    <a:pt x="356" y="539"/>
                  </a:cubicBezTo>
                  <a:cubicBezTo>
                    <a:pt x="385" y="546"/>
                    <a:pt x="414" y="549"/>
                    <a:pt x="442" y="549"/>
                  </a:cubicBezTo>
                  <a:cubicBezTo>
                    <a:pt x="629" y="549"/>
                    <a:pt x="812" y="419"/>
                    <a:pt x="830" y="297"/>
                  </a:cubicBezTo>
                  <a:cubicBezTo>
                    <a:pt x="859" y="98"/>
                    <a:pt x="810" y="67"/>
                    <a:pt x="723" y="67"/>
                  </a:cubicBezTo>
                  <a:cubicBezTo>
                    <a:pt x="685" y="67"/>
                    <a:pt x="639" y="73"/>
                    <a:pt x="590" y="73"/>
                  </a:cubicBezTo>
                  <a:cubicBezTo>
                    <a:pt x="557" y="73"/>
                    <a:pt x="522" y="71"/>
                    <a:pt x="487" y="62"/>
                  </a:cubicBezTo>
                  <a:cubicBezTo>
                    <a:pt x="386" y="38"/>
                    <a:pt x="294" y="1"/>
                    <a:pt x="2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1"/>
            <p:cNvSpPr/>
            <p:nvPr/>
          </p:nvSpPr>
          <p:spPr>
            <a:xfrm>
              <a:off x="1780150" y="3241625"/>
              <a:ext cx="21525" cy="13700"/>
            </a:xfrm>
            <a:custGeom>
              <a:avLst/>
              <a:gdLst/>
              <a:ahLst/>
              <a:cxnLst/>
              <a:rect l="l" t="t" r="r" b="b"/>
              <a:pathLst>
                <a:path w="861" h="548" extrusionOk="0">
                  <a:moveTo>
                    <a:pt x="217" y="1"/>
                  </a:moveTo>
                  <a:cubicBezTo>
                    <a:pt x="134" y="1"/>
                    <a:pt x="70" y="45"/>
                    <a:pt x="32" y="198"/>
                  </a:cubicBezTo>
                  <a:cubicBezTo>
                    <a:pt x="1" y="336"/>
                    <a:pt x="146" y="487"/>
                    <a:pt x="356" y="537"/>
                  </a:cubicBezTo>
                  <a:cubicBezTo>
                    <a:pt x="384" y="544"/>
                    <a:pt x="413" y="547"/>
                    <a:pt x="441" y="547"/>
                  </a:cubicBezTo>
                  <a:cubicBezTo>
                    <a:pt x="628" y="547"/>
                    <a:pt x="813" y="416"/>
                    <a:pt x="831" y="297"/>
                  </a:cubicBezTo>
                  <a:cubicBezTo>
                    <a:pt x="860" y="98"/>
                    <a:pt x="811" y="67"/>
                    <a:pt x="723" y="67"/>
                  </a:cubicBezTo>
                  <a:cubicBezTo>
                    <a:pt x="685" y="67"/>
                    <a:pt x="640" y="73"/>
                    <a:pt x="590" y="73"/>
                  </a:cubicBezTo>
                  <a:cubicBezTo>
                    <a:pt x="558" y="73"/>
                    <a:pt x="523" y="71"/>
                    <a:pt x="488" y="62"/>
                  </a:cubicBezTo>
                  <a:cubicBezTo>
                    <a:pt x="386" y="38"/>
                    <a:pt x="294" y="1"/>
                    <a:pt x="217" y="1"/>
                  </a:cubicBezTo>
                  <a:close/>
                </a:path>
              </a:pathLst>
            </a:custGeom>
            <a:solidFill>
              <a:srgbClr val="FF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1"/>
            <p:cNvSpPr/>
            <p:nvPr/>
          </p:nvSpPr>
          <p:spPr>
            <a:xfrm>
              <a:off x="1786075" y="3222875"/>
              <a:ext cx="21500" cy="13725"/>
            </a:xfrm>
            <a:custGeom>
              <a:avLst/>
              <a:gdLst/>
              <a:ahLst/>
              <a:cxnLst/>
              <a:rect l="l" t="t" r="r" b="b"/>
              <a:pathLst>
                <a:path w="860" h="549" extrusionOk="0">
                  <a:moveTo>
                    <a:pt x="216" y="0"/>
                  </a:moveTo>
                  <a:cubicBezTo>
                    <a:pt x="133" y="0"/>
                    <a:pt x="69" y="45"/>
                    <a:pt x="32" y="198"/>
                  </a:cubicBezTo>
                  <a:cubicBezTo>
                    <a:pt x="0" y="334"/>
                    <a:pt x="145" y="489"/>
                    <a:pt x="355" y="539"/>
                  </a:cubicBezTo>
                  <a:cubicBezTo>
                    <a:pt x="384" y="546"/>
                    <a:pt x="413" y="549"/>
                    <a:pt x="442" y="549"/>
                  </a:cubicBezTo>
                  <a:cubicBezTo>
                    <a:pt x="630" y="549"/>
                    <a:pt x="813" y="417"/>
                    <a:pt x="830" y="297"/>
                  </a:cubicBezTo>
                  <a:cubicBezTo>
                    <a:pt x="860" y="97"/>
                    <a:pt x="810" y="67"/>
                    <a:pt x="722" y="67"/>
                  </a:cubicBezTo>
                  <a:cubicBezTo>
                    <a:pt x="684" y="67"/>
                    <a:pt x="639" y="73"/>
                    <a:pt x="590" y="73"/>
                  </a:cubicBezTo>
                  <a:cubicBezTo>
                    <a:pt x="557" y="73"/>
                    <a:pt x="522" y="70"/>
                    <a:pt x="487" y="62"/>
                  </a:cubicBezTo>
                  <a:cubicBezTo>
                    <a:pt x="385" y="38"/>
                    <a:pt x="293" y="0"/>
                    <a:pt x="21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1"/>
            <p:cNvSpPr/>
            <p:nvPr/>
          </p:nvSpPr>
          <p:spPr>
            <a:xfrm>
              <a:off x="1744975" y="3196425"/>
              <a:ext cx="21525" cy="13725"/>
            </a:xfrm>
            <a:custGeom>
              <a:avLst/>
              <a:gdLst/>
              <a:ahLst/>
              <a:cxnLst/>
              <a:rect l="l" t="t" r="r" b="b"/>
              <a:pathLst>
                <a:path w="861" h="549" extrusionOk="0">
                  <a:moveTo>
                    <a:pt x="218" y="0"/>
                  </a:moveTo>
                  <a:cubicBezTo>
                    <a:pt x="135" y="0"/>
                    <a:pt x="71" y="45"/>
                    <a:pt x="34" y="198"/>
                  </a:cubicBezTo>
                  <a:cubicBezTo>
                    <a:pt x="1" y="334"/>
                    <a:pt x="145" y="487"/>
                    <a:pt x="357" y="539"/>
                  </a:cubicBezTo>
                  <a:cubicBezTo>
                    <a:pt x="386" y="546"/>
                    <a:pt x="415" y="549"/>
                    <a:pt x="444" y="549"/>
                  </a:cubicBezTo>
                  <a:cubicBezTo>
                    <a:pt x="629" y="549"/>
                    <a:pt x="812" y="418"/>
                    <a:pt x="831" y="297"/>
                  </a:cubicBezTo>
                  <a:cubicBezTo>
                    <a:pt x="860" y="97"/>
                    <a:pt x="812" y="67"/>
                    <a:pt x="724" y="67"/>
                  </a:cubicBezTo>
                  <a:cubicBezTo>
                    <a:pt x="686" y="67"/>
                    <a:pt x="641" y="73"/>
                    <a:pt x="591" y="73"/>
                  </a:cubicBezTo>
                  <a:cubicBezTo>
                    <a:pt x="558" y="73"/>
                    <a:pt x="523" y="70"/>
                    <a:pt x="487" y="62"/>
                  </a:cubicBezTo>
                  <a:cubicBezTo>
                    <a:pt x="387" y="38"/>
                    <a:pt x="294" y="0"/>
                    <a:pt x="2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1"/>
            <p:cNvSpPr/>
            <p:nvPr/>
          </p:nvSpPr>
          <p:spPr>
            <a:xfrm>
              <a:off x="1795300" y="3298000"/>
              <a:ext cx="21500" cy="13675"/>
            </a:xfrm>
            <a:custGeom>
              <a:avLst/>
              <a:gdLst/>
              <a:ahLst/>
              <a:cxnLst/>
              <a:rect l="l" t="t" r="r" b="b"/>
              <a:pathLst>
                <a:path w="860" h="547" extrusionOk="0">
                  <a:moveTo>
                    <a:pt x="218" y="0"/>
                  </a:moveTo>
                  <a:cubicBezTo>
                    <a:pt x="135" y="0"/>
                    <a:pt x="71" y="44"/>
                    <a:pt x="33" y="198"/>
                  </a:cubicBezTo>
                  <a:cubicBezTo>
                    <a:pt x="0" y="334"/>
                    <a:pt x="147" y="487"/>
                    <a:pt x="357" y="537"/>
                  </a:cubicBezTo>
                  <a:cubicBezTo>
                    <a:pt x="385" y="544"/>
                    <a:pt x="414" y="547"/>
                    <a:pt x="443" y="547"/>
                  </a:cubicBezTo>
                  <a:cubicBezTo>
                    <a:pt x="631" y="547"/>
                    <a:pt x="815" y="417"/>
                    <a:pt x="831" y="297"/>
                  </a:cubicBezTo>
                  <a:cubicBezTo>
                    <a:pt x="860" y="97"/>
                    <a:pt x="811" y="67"/>
                    <a:pt x="723" y="67"/>
                  </a:cubicBezTo>
                  <a:cubicBezTo>
                    <a:pt x="685" y="67"/>
                    <a:pt x="640" y="73"/>
                    <a:pt x="590" y="73"/>
                  </a:cubicBezTo>
                  <a:cubicBezTo>
                    <a:pt x="557" y="73"/>
                    <a:pt x="523" y="70"/>
                    <a:pt x="487" y="62"/>
                  </a:cubicBezTo>
                  <a:cubicBezTo>
                    <a:pt x="386" y="38"/>
                    <a:pt x="294" y="0"/>
                    <a:pt x="2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1"/>
            <p:cNvSpPr/>
            <p:nvPr/>
          </p:nvSpPr>
          <p:spPr>
            <a:xfrm>
              <a:off x="1696175" y="3163225"/>
              <a:ext cx="35225" cy="19750"/>
            </a:xfrm>
            <a:custGeom>
              <a:avLst/>
              <a:gdLst/>
              <a:ahLst/>
              <a:cxnLst/>
              <a:rect l="l" t="t" r="r" b="b"/>
              <a:pathLst>
                <a:path w="1409" h="790" extrusionOk="0">
                  <a:moveTo>
                    <a:pt x="316" y="1"/>
                  </a:moveTo>
                  <a:cubicBezTo>
                    <a:pt x="204" y="1"/>
                    <a:pt x="115" y="59"/>
                    <a:pt x="57" y="239"/>
                  </a:cubicBezTo>
                  <a:cubicBezTo>
                    <a:pt x="0" y="418"/>
                    <a:pt x="226" y="650"/>
                    <a:pt x="558" y="756"/>
                  </a:cubicBezTo>
                  <a:cubicBezTo>
                    <a:pt x="631" y="779"/>
                    <a:pt x="707" y="790"/>
                    <a:pt x="781" y="790"/>
                  </a:cubicBezTo>
                  <a:cubicBezTo>
                    <a:pt x="1046" y="790"/>
                    <a:pt x="1289" y="656"/>
                    <a:pt x="1317" y="513"/>
                  </a:cubicBezTo>
                  <a:cubicBezTo>
                    <a:pt x="1409" y="56"/>
                    <a:pt x="1115" y="241"/>
                    <a:pt x="783" y="135"/>
                  </a:cubicBezTo>
                  <a:cubicBezTo>
                    <a:pt x="605" y="78"/>
                    <a:pt x="445" y="1"/>
                    <a:pt x="31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1"/>
            <p:cNvSpPr/>
            <p:nvPr/>
          </p:nvSpPr>
          <p:spPr>
            <a:xfrm>
              <a:off x="1338350" y="3163725"/>
              <a:ext cx="480675" cy="274925"/>
            </a:xfrm>
            <a:custGeom>
              <a:avLst/>
              <a:gdLst/>
              <a:ahLst/>
              <a:cxnLst/>
              <a:rect l="l" t="t" r="r" b="b"/>
              <a:pathLst>
                <a:path w="19227" h="10997" extrusionOk="0">
                  <a:moveTo>
                    <a:pt x="12045" y="1"/>
                  </a:moveTo>
                  <a:cubicBezTo>
                    <a:pt x="7755" y="1"/>
                    <a:pt x="1428" y="2107"/>
                    <a:pt x="769" y="5078"/>
                  </a:cubicBezTo>
                  <a:cubicBezTo>
                    <a:pt x="1" y="8552"/>
                    <a:pt x="5771" y="9233"/>
                    <a:pt x="9724" y="10108"/>
                  </a:cubicBezTo>
                  <a:cubicBezTo>
                    <a:pt x="11610" y="10526"/>
                    <a:pt x="13511" y="10997"/>
                    <a:pt x="15065" y="10997"/>
                  </a:cubicBezTo>
                  <a:cubicBezTo>
                    <a:pt x="16767" y="10997"/>
                    <a:pt x="18054" y="10433"/>
                    <a:pt x="18456" y="8618"/>
                  </a:cubicBezTo>
                  <a:cubicBezTo>
                    <a:pt x="19226" y="5145"/>
                    <a:pt x="17962" y="1062"/>
                    <a:pt x="14010" y="188"/>
                  </a:cubicBezTo>
                  <a:cubicBezTo>
                    <a:pt x="13438" y="61"/>
                    <a:pt x="12770" y="1"/>
                    <a:pt x="1204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1"/>
            <p:cNvSpPr/>
            <p:nvPr/>
          </p:nvSpPr>
          <p:spPr>
            <a:xfrm>
              <a:off x="1675650" y="3137400"/>
              <a:ext cx="17225" cy="13625"/>
            </a:xfrm>
            <a:custGeom>
              <a:avLst/>
              <a:gdLst/>
              <a:ahLst/>
              <a:cxnLst/>
              <a:rect l="l" t="t" r="r" b="b"/>
              <a:pathLst>
                <a:path w="689" h="545" extrusionOk="0">
                  <a:moveTo>
                    <a:pt x="450" y="0"/>
                  </a:moveTo>
                  <a:cubicBezTo>
                    <a:pt x="338" y="0"/>
                    <a:pt x="205" y="141"/>
                    <a:pt x="1" y="201"/>
                  </a:cubicBezTo>
                  <a:cubicBezTo>
                    <a:pt x="211" y="309"/>
                    <a:pt x="397" y="423"/>
                    <a:pt x="566" y="545"/>
                  </a:cubicBezTo>
                  <a:cubicBezTo>
                    <a:pt x="648" y="426"/>
                    <a:pt x="688" y="303"/>
                    <a:pt x="652" y="221"/>
                  </a:cubicBezTo>
                  <a:cubicBezTo>
                    <a:pt x="584" y="56"/>
                    <a:pt x="521" y="0"/>
                    <a:pt x="450" y="0"/>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1"/>
            <p:cNvSpPr/>
            <p:nvPr/>
          </p:nvSpPr>
          <p:spPr>
            <a:xfrm>
              <a:off x="1338275" y="3160775"/>
              <a:ext cx="496025" cy="278025"/>
            </a:xfrm>
            <a:custGeom>
              <a:avLst/>
              <a:gdLst/>
              <a:ahLst/>
              <a:cxnLst/>
              <a:rect l="l" t="t" r="r" b="b"/>
              <a:pathLst>
                <a:path w="19841" h="11121" extrusionOk="0">
                  <a:moveTo>
                    <a:pt x="15486" y="1"/>
                  </a:moveTo>
                  <a:cubicBezTo>
                    <a:pt x="15367" y="1"/>
                    <a:pt x="15246" y="65"/>
                    <a:pt x="15111" y="241"/>
                  </a:cubicBezTo>
                  <a:cubicBezTo>
                    <a:pt x="15108" y="240"/>
                    <a:pt x="15102" y="240"/>
                    <a:pt x="15099" y="237"/>
                  </a:cubicBezTo>
                  <a:cubicBezTo>
                    <a:pt x="14922" y="182"/>
                    <a:pt x="14764" y="108"/>
                    <a:pt x="14636" y="108"/>
                  </a:cubicBezTo>
                  <a:cubicBezTo>
                    <a:pt x="14622" y="108"/>
                    <a:pt x="14608" y="109"/>
                    <a:pt x="14594" y="111"/>
                  </a:cubicBezTo>
                  <a:cubicBezTo>
                    <a:pt x="14793" y="364"/>
                    <a:pt x="14915" y="635"/>
                    <a:pt x="14929" y="921"/>
                  </a:cubicBezTo>
                  <a:cubicBezTo>
                    <a:pt x="15018" y="2596"/>
                    <a:pt x="11702" y="4134"/>
                    <a:pt x="7524" y="4353"/>
                  </a:cubicBezTo>
                  <a:cubicBezTo>
                    <a:pt x="7185" y="4371"/>
                    <a:pt x="6851" y="4379"/>
                    <a:pt x="6523" y="4379"/>
                  </a:cubicBezTo>
                  <a:cubicBezTo>
                    <a:pt x="4628" y="4379"/>
                    <a:pt x="2941" y="4087"/>
                    <a:pt x="1729" y="3597"/>
                  </a:cubicBezTo>
                  <a:cubicBezTo>
                    <a:pt x="1238" y="4093"/>
                    <a:pt x="898" y="4630"/>
                    <a:pt x="771" y="5201"/>
                  </a:cubicBezTo>
                  <a:cubicBezTo>
                    <a:pt x="1" y="8674"/>
                    <a:pt x="5773" y="9356"/>
                    <a:pt x="9725" y="10232"/>
                  </a:cubicBezTo>
                  <a:cubicBezTo>
                    <a:pt x="11612" y="10649"/>
                    <a:pt x="13512" y="11120"/>
                    <a:pt x="15066" y="11120"/>
                  </a:cubicBezTo>
                  <a:cubicBezTo>
                    <a:pt x="16768" y="11120"/>
                    <a:pt x="18055" y="10556"/>
                    <a:pt x="18458" y="8740"/>
                  </a:cubicBezTo>
                  <a:cubicBezTo>
                    <a:pt x="18578" y="8203"/>
                    <a:pt x="18647" y="7652"/>
                    <a:pt x="18665" y="7100"/>
                  </a:cubicBezTo>
                  <a:cubicBezTo>
                    <a:pt x="18802" y="7173"/>
                    <a:pt x="18952" y="7210"/>
                    <a:pt x="19082" y="7210"/>
                  </a:cubicBezTo>
                  <a:cubicBezTo>
                    <a:pt x="19189" y="7210"/>
                    <a:pt x="19282" y="7184"/>
                    <a:pt x="19344" y="7133"/>
                  </a:cubicBezTo>
                  <a:cubicBezTo>
                    <a:pt x="19840" y="6710"/>
                    <a:pt x="19382" y="6692"/>
                    <a:pt x="19139" y="6340"/>
                  </a:cubicBezTo>
                  <a:cubicBezTo>
                    <a:pt x="19053" y="6216"/>
                    <a:pt x="18983" y="6089"/>
                    <a:pt x="18910" y="5990"/>
                  </a:cubicBezTo>
                  <a:cubicBezTo>
                    <a:pt x="19017" y="5943"/>
                    <a:pt x="19103" y="5864"/>
                    <a:pt x="19115" y="5786"/>
                  </a:cubicBezTo>
                  <a:cubicBezTo>
                    <a:pt x="19144" y="5586"/>
                    <a:pt x="19094" y="5556"/>
                    <a:pt x="19006" y="5556"/>
                  </a:cubicBezTo>
                  <a:cubicBezTo>
                    <a:pt x="18968" y="5556"/>
                    <a:pt x="18923" y="5562"/>
                    <a:pt x="18874" y="5562"/>
                  </a:cubicBezTo>
                  <a:cubicBezTo>
                    <a:pt x="18841" y="5562"/>
                    <a:pt x="18806" y="5559"/>
                    <a:pt x="18771" y="5551"/>
                  </a:cubicBezTo>
                  <a:cubicBezTo>
                    <a:pt x="18701" y="5535"/>
                    <a:pt x="18635" y="5511"/>
                    <a:pt x="18575" y="5499"/>
                  </a:cubicBezTo>
                  <a:cubicBezTo>
                    <a:pt x="18572" y="5468"/>
                    <a:pt x="18568" y="5439"/>
                    <a:pt x="18564" y="5410"/>
                  </a:cubicBezTo>
                  <a:cubicBezTo>
                    <a:pt x="18910" y="5395"/>
                    <a:pt x="18697" y="5024"/>
                    <a:pt x="18828" y="4659"/>
                  </a:cubicBezTo>
                  <a:cubicBezTo>
                    <a:pt x="18993" y="4201"/>
                    <a:pt x="19301" y="3854"/>
                    <a:pt x="18546" y="3584"/>
                  </a:cubicBezTo>
                  <a:cubicBezTo>
                    <a:pt x="18528" y="3577"/>
                    <a:pt x="18506" y="3575"/>
                    <a:pt x="18485" y="3571"/>
                  </a:cubicBezTo>
                  <a:cubicBezTo>
                    <a:pt x="18489" y="3557"/>
                    <a:pt x="18502" y="3545"/>
                    <a:pt x="18506" y="3531"/>
                  </a:cubicBezTo>
                  <a:cubicBezTo>
                    <a:pt x="18535" y="3332"/>
                    <a:pt x="18486" y="3301"/>
                    <a:pt x="18398" y="3301"/>
                  </a:cubicBezTo>
                  <a:cubicBezTo>
                    <a:pt x="18360" y="3301"/>
                    <a:pt x="18315" y="3307"/>
                    <a:pt x="18265" y="3307"/>
                  </a:cubicBezTo>
                  <a:cubicBezTo>
                    <a:pt x="18233" y="3307"/>
                    <a:pt x="18198" y="3305"/>
                    <a:pt x="18163" y="3296"/>
                  </a:cubicBezTo>
                  <a:cubicBezTo>
                    <a:pt x="18124" y="3288"/>
                    <a:pt x="18088" y="3276"/>
                    <a:pt x="18052" y="3266"/>
                  </a:cubicBezTo>
                  <a:cubicBezTo>
                    <a:pt x="18071" y="3232"/>
                    <a:pt x="18091" y="3197"/>
                    <a:pt x="18113" y="3163"/>
                  </a:cubicBezTo>
                  <a:cubicBezTo>
                    <a:pt x="18148" y="3109"/>
                    <a:pt x="18178" y="3054"/>
                    <a:pt x="18208" y="3001"/>
                  </a:cubicBezTo>
                  <a:cubicBezTo>
                    <a:pt x="18230" y="3007"/>
                    <a:pt x="18249" y="3018"/>
                    <a:pt x="18270" y="3024"/>
                  </a:cubicBezTo>
                  <a:cubicBezTo>
                    <a:pt x="18298" y="3031"/>
                    <a:pt x="18327" y="3034"/>
                    <a:pt x="18355" y="3034"/>
                  </a:cubicBezTo>
                  <a:cubicBezTo>
                    <a:pt x="18541" y="3034"/>
                    <a:pt x="18725" y="2904"/>
                    <a:pt x="18744" y="2782"/>
                  </a:cubicBezTo>
                  <a:cubicBezTo>
                    <a:pt x="18773" y="2583"/>
                    <a:pt x="18723" y="2553"/>
                    <a:pt x="18636" y="2553"/>
                  </a:cubicBezTo>
                  <a:cubicBezTo>
                    <a:pt x="18598" y="2553"/>
                    <a:pt x="18552" y="2558"/>
                    <a:pt x="18503" y="2558"/>
                  </a:cubicBezTo>
                  <a:cubicBezTo>
                    <a:pt x="18470" y="2558"/>
                    <a:pt x="18436" y="2556"/>
                    <a:pt x="18400" y="2547"/>
                  </a:cubicBezTo>
                  <a:lnTo>
                    <a:pt x="18396" y="2547"/>
                  </a:lnTo>
                  <a:cubicBezTo>
                    <a:pt x="18449" y="2288"/>
                    <a:pt x="18367" y="2068"/>
                    <a:pt x="18038" y="1893"/>
                  </a:cubicBezTo>
                  <a:cubicBezTo>
                    <a:pt x="18001" y="1873"/>
                    <a:pt x="17969" y="1857"/>
                    <a:pt x="17935" y="1839"/>
                  </a:cubicBezTo>
                  <a:cubicBezTo>
                    <a:pt x="18105" y="1819"/>
                    <a:pt x="18260" y="1704"/>
                    <a:pt x="18277" y="1595"/>
                  </a:cubicBezTo>
                  <a:cubicBezTo>
                    <a:pt x="18306" y="1396"/>
                    <a:pt x="18257" y="1366"/>
                    <a:pt x="18169" y="1366"/>
                  </a:cubicBezTo>
                  <a:cubicBezTo>
                    <a:pt x="18131" y="1366"/>
                    <a:pt x="18086" y="1372"/>
                    <a:pt x="18036" y="1372"/>
                  </a:cubicBezTo>
                  <a:cubicBezTo>
                    <a:pt x="18003" y="1372"/>
                    <a:pt x="17969" y="1369"/>
                    <a:pt x="17934" y="1361"/>
                  </a:cubicBezTo>
                  <a:cubicBezTo>
                    <a:pt x="17832" y="1337"/>
                    <a:pt x="17740" y="1299"/>
                    <a:pt x="17663" y="1299"/>
                  </a:cubicBezTo>
                  <a:cubicBezTo>
                    <a:pt x="17580" y="1299"/>
                    <a:pt x="17516" y="1343"/>
                    <a:pt x="17478" y="1497"/>
                  </a:cubicBezTo>
                  <a:cubicBezTo>
                    <a:pt x="17463" y="1567"/>
                    <a:pt x="17491" y="1640"/>
                    <a:pt x="17551" y="1701"/>
                  </a:cubicBezTo>
                  <a:cubicBezTo>
                    <a:pt x="17530" y="1698"/>
                    <a:pt x="17511" y="1697"/>
                    <a:pt x="17492" y="1697"/>
                  </a:cubicBezTo>
                  <a:cubicBezTo>
                    <a:pt x="17294" y="1697"/>
                    <a:pt x="17223" y="1861"/>
                    <a:pt x="17089" y="2109"/>
                  </a:cubicBezTo>
                  <a:cubicBezTo>
                    <a:pt x="17035" y="2045"/>
                    <a:pt x="16979" y="1983"/>
                    <a:pt x="16920" y="1923"/>
                  </a:cubicBezTo>
                  <a:cubicBezTo>
                    <a:pt x="17017" y="1873"/>
                    <a:pt x="17089" y="1797"/>
                    <a:pt x="17099" y="1726"/>
                  </a:cubicBezTo>
                  <a:cubicBezTo>
                    <a:pt x="17128" y="1528"/>
                    <a:pt x="17080" y="1497"/>
                    <a:pt x="16994" y="1497"/>
                  </a:cubicBezTo>
                  <a:cubicBezTo>
                    <a:pt x="16955" y="1497"/>
                    <a:pt x="16909" y="1503"/>
                    <a:pt x="16858" y="1503"/>
                  </a:cubicBezTo>
                  <a:cubicBezTo>
                    <a:pt x="16825" y="1503"/>
                    <a:pt x="16791" y="1501"/>
                    <a:pt x="16755" y="1492"/>
                  </a:cubicBezTo>
                  <a:cubicBezTo>
                    <a:pt x="16656" y="1468"/>
                    <a:pt x="16565" y="1432"/>
                    <a:pt x="16490" y="1432"/>
                  </a:cubicBezTo>
                  <a:cubicBezTo>
                    <a:pt x="16461" y="1432"/>
                    <a:pt x="16434" y="1437"/>
                    <a:pt x="16409" y="1451"/>
                  </a:cubicBezTo>
                  <a:cubicBezTo>
                    <a:pt x="16388" y="1432"/>
                    <a:pt x="16366" y="1417"/>
                    <a:pt x="16346" y="1401"/>
                  </a:cubicBezTo>
                  <a:cubicBezTo>
                    <a:pt x="16488" y="1328"/>
                    <a:pt x="16605" y="1229"/>
                    <a:pt x="16661" y="1117"/>
                  </a:cubicBezTo>
                  <a:cubicBezTo>
                    <a:pt x="17075" y="304"/>
                    <a:pt x="16535" y="585"/>
                    <a:pt x="16120" y="330"/>
                  </a:cubicBezTo>
                  <a:cubicBezTo>
                    <a:pt x="15881" y="184"/>
                    <a:pt x="15687" y="1"/>
                    <a:pt x="1548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1"/>
            <p:cNvSpPr/>
            <p:nvPr/>
          </p:nvSpPr>
          <p:spPr>
            <a:xfrm>
              <a:off x="2011450" y="3241750"/>
              <a:ext cx="46450" cy="26750"/>
            </a:xfrm>
            <a:custGeom>
              <a:avLst/>
              <a:gdLst/>
              <a:ahLst/>
              <a:cxnLst/>
              <a:rect l="l" t="t" r="r" b="b"/>
              <a:pathLst>
                <a:path w="1858" h="1070" extrusionOk="0">
                  <a:moveTo>
                    <a:pt x="1555" y="0"/>
                  </a:moveTo>
                  <a:cubicBezTo>
                    <a:pt x="1403" y="0"/>
                    <a:pt x="1194" y="128"/>
                    <a:pt x="924" y="146"/>
                  </a:cubicBezTo>
                  <a:cubicBezTo>
                    <a:pt x="438" y="177"/>
                    <a:pt x="1" y="84"/>
                    <a:pt x="37" y="650"/>
                  </a:cubicBezTo>
                  <a:cubicBezTo>
                    <a:pt x="54" y="891"/>
                    <a:pt x="404" y="1070"/>
                    <a:pt x="842" y="1070"/>
                  </a:cubicBezTo>
                  <a:cubicBezTo>
                    <a:pt x="877" y="1070"/>
                    <a:pt x="913" y="1069"/>
                    <a:pt x="949" y="1066"/>
                  </a:cubicBezTo>
                  <a:cubicBezTo>
                    <a:pt x="1435" y="1033"/>
                    <a:pt x="1858" y="623"/>
                    <a:pt x="1810" y="365"/>
                  </a:cubicBezTo>
                  <a:cubicBezTo>
                    <a:pt x="1760" y="82"/>
                    <a:pt x="1676" y="0"/>
                    <a:pt x="155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1"/>
            <p:cNvSpPr/>
            <p:nvPr/>
          </p:nvSpPr>
          <p:spPr>
            <a:xfrm>
              <a:off x="2020050" y="3237375"/>
              <a:ext cx="21500" cy="13725"/>
            </a:xfrm>
            <a:custGeom>
              <a:avLst/>
              <a:gdLst/>
              <a:ahLst/>
              <a:cxnLst/>
              <a:rect l="l" t="t" r="r" b="b"/>
              <a:pathLst>
                <a:path w="860" h="549" extrusionOk="0">
                  <a:moveTo>
                    <a:pt x="218" y="0"/>
                  </a:moveTo>
                  <a:cubicBezTo>
                    <a:pt x="135" y="0"/>
                    <a:pt x="71" y="44"/>
                    <a:pt x="33" y="198"/>
                  </a:cubicBezTo>
                  <a:cubicBezTo>
                    <a:pt x="1" y="334"/>
                    <a:pt x="147" y="485"/>
                    <a:pt x="357" y="538"/>
                  </a:cubicBezTo>
                  <a:cubicBezTo>
                    <a:pt x="385" y="545"/>
                    <a:pt x="414" y="548"/>
                    <a:pt x="442" y="548"/>
                  </a:cubicBezTo>
                  <a:cubicBezTo>
                    <a:pt x="630" y="548"/>
                    <a:pt x="815" y="416"/>
                    <a:pt x="831" y="297"/>
                  </a:cubicBezTo>
                  <a:cubicBezTo>
                    <a:pt x="860" y="97"/>
                    <a:pt x="811" y="67"/>
                    <a:pt x="723" y="67"/>
                  </a:cubicBezTo>
                  <a:cubicBezTo>
                    <a:pt x="685" y="67"/>
                    <a:pt x="640" y="73"/>
                    <a:pt x="590" y="73"/>
                  </a:cubicBezTo>
                  <a:cubicBezTo>
                    <a:pt x="557" y="73"/>
                    <a:pt x="523" y="70"/>
                    <a:pt x="487" y="62"/>
                  </a:cubicBezTo>
                  <a:cubicBezTo>
                    <a:pt x="386" y="38"/>
                    <a:pt x="294" y="0"/>
                    <a:pt x="2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1"/>
            <p:cNvSpPr/>
            <p:nvPr/>
          </p:nvSpPr>
          <p:spPr>
            <a:xfrm>
              <a:off x="2028400" y="3247725"/>
              <a:ext cx="20200" cy="18800"/>
            </a:xfrm>
            <a:custGeom>
              <a:avLst/>
              <a:gdLst/>
              <a:ahLst/>
              <a:cxnLst/>
              <a:rect l="l" t="t" r="r" b="b"/>
              <a:pathLst>
                <a:path w="808" h="752" extrusionOk="0">
                  <a:moveTo>
                    <a:pt x="527" y="1"/>
                  </a:moveTo>
                  <a:cubicBezTo>
                    <a:pt x="448" y="1"/>
                    <a:pt x="432" y="141"/>
                    <a:pt x="331" y="228"/>
                  </a:cubicBezTo>
                  <a:cubicBezTo>
                    <a:pt x="179" y="355"/>
                    <a:pt x="0" y="414"/>
                    <a:pt x="208" y="668"/>
                  </a:cubicBezTo>
                  <a:cubicBezTo>
                    <a:pt x="253" y="724"/>
                    <a:pt x="321" y="751"/>
                    <a:pt x="396" y="751"/>
                  </a:cubicBezTo>
                  <a:cubicBezTo>
                    <a:pt x="481" y="751"/>
                    <a:pt x="574" y="717"/>
                    <a:pt x="654" y="648"/>
                  </a:cubicBezTo>
                  <a:cubicBezTo>
                    <a:pt x="807" y="521"/>
                    <a:pt x="805" y="232"/>
                    <a:pt x="702" y="122"/>
                  </a:cubicBezTo>
                  <a:cubicBezTo>
                    <a:pt x="617" y="34"/>
                    <a:pt x="565" y="1"/>
                    <a:pt x="52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1"/>
            <p:cNvSpPr/>
            <p:nvPr/>
          </p:nvSpPr>
          <p:spPr>
            <a:xfrm>
              <a:off x="2019800" y="3251600"/>
              <a:ext cx="26500" cy="17825"/>
            </a:xfrm>
            <a:custGeom>
              <a:avLst/>
              <a:gdLst/>
              <a:ahLst/>
              <a:cxnLst/>
              <a:rect l="l" t="t" r="r" b="b"/>
              <a:pathLst>
                <a:path w="1060" h="713" extrusionOk="0">
                  <a:moveTo>
                    <a:pt x="292" y="1"/>
                  </a:moveTo>
                  <a:cubicBezTo>
                    <a:pt x="232" y="1"/>
                    <a:pt x="169" y="36"/>
                    <a:pt x="95" y="128"/>
                  </a:cubicBezTo>
                  <a:cubicBezTo>
                    <a:pt x="1" y="249"/>
                    <a:pt x="78" y="465"/>
                    <a:pt x="267" y="615"/>
                  </a:cubicBezTo>
                  <a:cubicBezTo>
                    <a:pt x="354" y="683"/>
                    <a:pt x="466" y="713"/>
                    <a:pt x="570" y="713"/>
                  </a:cubicBezTo>
                  <a:cubicBezTo>
                    <a:pt x="696" y="713"/>
                    <a:pt x="809" y="670"/>
                    <a:pt x="854" y="601"/>
                  </a:cubicBezTo>
                  <a:cubicBezTo>
                    <a:pt x="1060" y="287"/>
                    <a:pt x="804" y="359"/>
                    <a:pt x="615" y="209"/>
                  </a:cubicBezTo>
                  <a:cubicBezTo>
                    <a:pt x="493" y="112"/>
                    <a:pt x="398" y="1"/>
                    <a:pt x="292"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1"/>
            <p:cNvSpPr/>
            <p:nvPr/>
          </p:nvSpPr>
          <p:spPr>
            <a:xfrm>
              <a:off x="1613775" y="3081000"/>
              <a:ext cx="46425" cy="26775"/>
            </a:xfrm>
            <a:custGeom>
              <a:avLst/>
              <a:gdLst/>
              <a:ahLst/>
              <a:cxnLst/>
              <a:rect l="l" t="t" r="r" b="b"/>
              <a:pathLst>
                <a:path w="1857" h="1071" extrusionOk="0">
                  <a:moveTo>
                    <a:pt x="1555" y="1"/>
                  </a:moveTo>
                  <a:cubicBezTo>
                    <a:pt x="1403" y="1"/>
                    <a:pt x="1194" y="129"/>
                    <a:pt x="924" y="147"/>
                  </a:cubicBezTo>
                  <a:cubicBezTo>
                    <a:pt x="437" y="177"/>
                    <a:pt x="1" y="84"/>
                    <a:pt x="37" y="649"/>
                  </a:cubicBezTo>
                  <a:cubicBezTo>
                    <a:pt x="52" y="892"/>
                    <a:pt x="402" y="1071"/>
                    <a:pt x="841" y="1071"/>
                  </a:cubicBezTo>
                  <a:cubicBezTo>
                    <a:pt x="876" y="1071"/>
                    <a:pt x="911" y="1070"/>
                    <a:pt x="947" y="1067"/>
                  </a:cubicBezTo>
                  <a:cubicBezTo>
                    <a:pt x="1434" y="1036"/>
                    <a:pt x="1856" y="625"/>
                    <a:pt x="1810" y="366"/>
                  </a:cubicBezTo>
                  <a:cubicBezTo>
                    <a:pt x="1760" y="82"/>
                    <a:pt x="1676" y="1"/>
                    <a:pt x="155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1"/>
            <p:cNvSpPr/>
            <p:nvPr/>
          </p:nvSpPr>
          <p:spPr>
            <a:xfrm>
              <a:off x="1622375" y="3076625"/>
              <a:ext cx="21500" cy="13725"/>
            </a:xfrm>
            <a:custGeom>
              <a:avLst/>
              <a:gdLst/>
              <a:ahLst/>
              <a:cxnLst/>
              <a:rect l="l" t="t" r="r" b="b"/>
              <a:pathLst>
                <a:path w="860" h="549" extrusionOk="0">
                  <a:moveTo>
                    <a:pt x="216" y="1"/>
                  </a:moveTo>
                  <a:cubicBezTo>
                    <a:pt x="133" y="1"/>
                    <a:pt x="69" y="45"/>
                    <a:pt x="32" y="199"/>
                  </a:cubicBezTo>
                  <a:cubicBezTo>
                    <a:pt x="0" y="335"/>
                    <a:pt x="145" y="486"/>
                    <a:pt x="357" y="538"/>
                  </a:cubicBezTo>
                  <a:cubicBezTo>
                    <a:pt x="386" y="545"/>
                    <a:pt x="416" y="549"/>
                    <a:pt x="445" y="549"/>
                  </a:cubicBezTo>
                  <a:cubicBezTo>
                    <a:pt x="631" y="549"/>
                    <a:pt x="813" y="417"/>
                    <a:pt x="831" y="296"/>
                  </a:cubicBezTo>
                  <a:cubicBezTo>
                    <a:pt x="860" y="98"/>
                    <a:pt x="810" y="68"/>
                    <a:pt x="723" y="68"/>
                  </a:cubicBezTo>
                  <a:cubicBezTo>
                    <a:pt x="685" y="68"/>
                    <a:pt x="639" y="74"/>
                    <a:pt x="590" y="74"/>
                  </a:cubicBezTo>
                  <a:cubicBezTo>
                    <a:pt x="557" y="74"/>
                    <a:pt x="522" y="71"/>
                    <a:pt x="487" y="63"/>
                  </a:cubicBezTo>
                  <a:cubicBezTo>
                    <a:pt x="385" y="39"/>
                    <a:pt x="293" y="1"/>
                    <a:pt x="21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1"/>
            <p:cNvSpPr/>
            <p:nvPr/>
          </p:nvSpPr>
          <p:spPr>
            <a:xfrm>
              <a:off x="1630675" y="3087025"/>
              <a:ext cx="20200" cy="18800"/>
            </a:xfrm>
            <a:custGeom>
              <a:avLst/>
              <a:gdLst/>
              <a:ahLst/>
              <a:cxnLst/>
              <a:rect l="l" t="t" r="r" b="b"/>
              <a:pathLst>
                <a:path w="808" h="752" extrusionOk="0">
                  <a:moveTo>
                    <a:pt x="527" y="1"/>
                  </a:moveTo>
                  <a:cubicBezTo>
                    <a:pt x="449" y="1"/>
                    <a:pt x="434" y="141"/>
                    <a:pt x="333" y="228"/>
                  </a:cubicBezTo>
                  <a:cubicBezTo>
                    <a:pt x="179" y="355"/>
                    <a:pt x="0" y="414"/>
                    <a:pt x="208" y="667"/>
                  </a:cubicBezTo>
                  <a:cubicBezTo>
                    <a:pt x="254" y="724"/>
                    <a:pt x="323" y="751"/>
                    <a:pt x="398" y="751"/>
                  </a:cubicBezTo>
                  <a:cubicBezTo>
                    <a:pt x="483" y="751"/>
                    <a:pt x="576" y="717"/>
                    <a:pt x="656" y="649"/>
                  </a:cubicBezTo>
                  <a:cubicBezTo>
                    <a:pt x="808" y="521"/>
                    <a:pt x="808" y="232"/>
                    <a:pt x="702" y="122"/>
                  </a:cubicBezTo>
                  <a:cubicBezTo>
                    <a:pt x="618" y="34"/>
                    <a:pt x="565" y="1"/>
                    <a:pt x="52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1"/>
            <p:cNvSpPr/>
            <p:nvPr/>
          </p:nvSpPr>
          <p:spPr>
            <a:xfrm>
              <a:off x="1622075" y="3090925"/>
              <a:ext cx="26525" cy="17775"/>
            </a:xfrm>
            <a:custGeom>
              <a:avLst/>
              <a:gdLst/>
              <a:ahLst/>
              <a:cxnLst/>
              <a:rect l="l" t="t" r="r" b="b"/>
              <a:pathLst>
                <a:path w="1061" h="711" extrusionOk="0">
                  <a:moveTo>
                    <a:pt x="293" y="0"/>
                  </a:moveTo>
                  <a:cubicBezTo>
                    <a:pt x="234" y="0"/>
                    <a:pt x="170" y="35"/>
                    <a:pt x="97" y="128"/>
                  </a:cubicBezTo>
                  <a:cubicBezTo>
                    <a:pt x="1" y="248"/>
                    <a:pt x="78" y="464"/>
                    <a:pt x="269" y="615"/>
                  </a:cubicBezTo>
                  <a:cubicBezTo>
                    <a:pt x="355" y="682"/>
                    <a:pt x="467" y="711"/>
                    <a:pt x="572" y="711"/>
                  </a:cubicBezTo>
                  <a:cubicBezTo>
                    <a:pt x="696" y="711"/>
                    <a:pt x="810" y="669"/>
                    <a:pt x="855" y="600"/>
                  </a:cubicBezTo>
                  <a:cubicBezTo>
                    <a:pt x="1060" y="287"/>
                    <a:pt x="805" y="358"/>
                    <a:pt x="615" y="208"/>
                  </a:cubicBezTo>
                  <a:cubicBezTo>
                    <a:pt x="494" y="112"/>
                    <a:pt x="399" y="0"/>
                    <a:pt x="293"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1"/>
            <p:cNvSpPr/>
            <p:nvPr/>
          </p:nvSpPr>
          <p:spPr>
            <a:xfrm>
              <a:off x="1533800" y="3157425"/>
              <a:ext cx="46400" cy="26775"/>
            </a:xfrm>
            <a:custGeom>
              <a:avLst/>
              <a:gdLst/>
              <a:ahLst/>
              <a:cxnLst/>
              <a:rect l="l" t="t" r="r" b="b"/>
              <a:pathLst>
                <a:path w="1856" h="1071" extrusionOk="0">
                  <a:moveTo>
                    <a:pt x="1554" y="0"/>
                  </a:moveTo>
                  <a:cubicBezTo>
                    <a:pt x="1403" y="0"/>
                    <a:pt x="1194" y="129"/>
                    <a:pt x="924" y="146"/>
                  </a:cubicBezTo>
                  <a:cubicBezTo>
                    <a:pt x="437" y="176"/>
                    <a:pt x="0" y="83"/>
                    <a:pt x="36" y="649"/>
                  </a:cubicBezTo>
                  <a:cubicBezTo>
                    <a:pt x="52" y="891"/>
                    <a:pt x="402" y="1070"/>
                    <a:pt x="840" y="1070"/>
                  </a:cubicBezTo>
                  <a:cubicBezTo>
                    <a:pt x="875" y="1070"/>
                    <a:pt x="911" y="1069"/>
                    <a:pt x="947" y="1067"/>
                  </a:cubicBezTo>
                  <a:cubicBezTo>
                    <a:pt x="1433" y="1034"/>
                    <a:pt x="1856" y="623"/>
                    <a:pt x="1810" y="365"/>
                  </a:cubicBezTo>
                  <a:cubicBezTo>
                    <a:pt x="1760" y="82"/>
                    <a:pt x="1675" y="0"/>
                    <a:pt x="155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1"/>
            <p:cNvSpPr/>
            <p:nvPr/>
          </p:nvSpPr>
          <p:spPr>
            <a:xfrm>
              <a:off x="1624775" y="3244975"/>
              <a:ext cx="48475" cy="26800"/>
            </a:xfrm>
            <a:custGeom>
              <a:avLst/>
              <a:gdLst/>
              <a:ahLst/>
              <a:cxnLst/>
              <a:rect l="l" t="t" r="r" b="b"/>
              <a:pathLst>
                <a:path w="1939" h="1072" extrusionOk="0">
                  <a:moveTo>
                    <a:pt x="434" y="0"/>
                  </a:moveTo>
                  <a:cubicBezTo>
                    <a:pt x="268" y="0"/>
                    <a:pt x="141" y="83"/>
                    <a:pt x="69" y="349"/>
                  </a:cubicBezTo>
                  <a:cubicBezTo>
                    <a:pt x="0" y="602"/>
                    <a:pt x="327" y="910"/>
                    <a:pt x="795" y="1038"/>
                  </a:cubicBezTo>
                  <a:cubicBezTo>
                    <a:pt x="881" y="1061"/>
                    <a:pt x="969" y="1071"/>
                    <a:pt x="1057" y="1071"/>
                  </a:cubicBezTo>
                  <a:cubicBezTo>
                    <a:pt x="1445" y="1071"/>
                    <a:pt x="1807" y="863"/>
                    <a:pt x="1838" y="651"/>
                  </a:cubicBezTo>
                  <a:cubicBezTo>
                    <a:pt x="1939" y="10"/>
                    <a:pt x="1542" y="285"/>
                    <a:pt x="1071" y="159"/>
                  </a:cubicBezTo>
                  <a:cubicBezTo>
                    <a:pt x="829" y="93"/>
                    <a:pt x="610" y="0"/>
                    <a:pt x="43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1"/>
            <p:cNvSpPr/>
            <p:nvPr/>
          </p:nvSpPr>
          <p:spPr>
            <a:xfrm>
              <a:off x="1479350" y="3165550"/>
              <a:ext cx="40950" cy="26575"/>
            </a:xfrm>
            <a:custGeom>
              <a:avLst/>
              <a:gdLst/>
              <a:ahLst/>
              <a:cxnLst/>
              <a:rect l="l" t="t" r="r" b="b"/>
              <a:pathLst>
                <a:path w="1638" h="1063" extrusionOk="0">
                  <a:moveTo>
                    <a:pt x="1365" y="1"/>
                  </a:moveTo>
                  <a:cubicBezTo>
                    <a:pt x="1232" y="1"/>
                    <a:pt x="1050" y="125"/>
                    <a:pt x="813" y="140"/>
                  </a:cubicBezTo>
                  <a:cubicBezTo>
                    <a:pt x="385" y="166"/>
                    <a:pt x="1" y="69"/>
                    <a:pt x="37" y="636"/>
                  </a:cubicBezTo>
                  <a:cubicBezTo>
                    <a:pt x="53" y="879"/>
                    <a:pt x="367" y="1062"/>
                    <a:pt x="757" y="1062"/>
                  </a:cubicBezTo>
                  <a:cubicBezTo>
                    <a:pt x="785" y="1062"/>
                    <a:pt x="813" y="1061"/>
                    <a:pt x="841" y="1059"/>
                  </a:cubicBezTo>
                  <a:cubicBezTo>
                    <a:pt x="1269" y="1032"/>
                    <a:pt x="1637" y="624"/>
                    <a:pt x="1594" y="367"/>
                  </a:cubicBezTo>
                  <a:cubicBezTo>
                    <a:pt x="1548" y="82"/>
                    <a:pt x="1473" y="1"/>
                    <a:pt x="136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1"/>
            <p:cNvSpPr/>
            <p:nvPr/>
          </p:nvSpPr>
          <p:spPr>
            <a:xfrm>
              <a:off x="1501125" y="3153475"/>
              <a:ext cx="43600" cy="35000"/>
            </a:xfrm>
            <a:custGeom>
              <a:avLst/>
              <a:gdLst/>
              <a:ahLst/>
              <a:cxnLst/>
              <a:rect l="l" t="t" r="r" b="b"/>
              <a:pathLst>
                <a:path w="1744" h="1400" extrusionOk="0">
                  <a:moveTo>
                    <a:pt x="524" y="1"/>
                  </a:moveTo>
                  <a:cubicBezTo>
                    <a:pt x="441" y="1"/>
                    <a:pt x="342" y="37"/>
                    <a:pt x="218" y="122"/>
                  </a:cubicBezTo>
                  <a:cubicBezTo>
                    <a:pt x="0" y="270"/>
                    <a:pt x="25" y="676"/>
                    <a:pt x="268" y="1031"/>
                  </a:cubicBezTo>
                  <a:cubicBezTo>
                    <a:pt x="433" y="1274"/>
                    <a:pt x="741" y="1399"/>
                    <a:pt x="982" y="1399"/>
                  </a:cubicBezTo>
                  <a:cubicBezTo>
                    <a:pt x="1091" y="1399"/>
                    <a:pt x="1186" y="1373"/>
                    <a:pt x="1249" y="1321"/>
                  </a:cubicBezTo>
                  <a:cubicBezTo>
                    <a:pt x="1744" y="904"/>
                    <a:pt x="1284" y="885"/>
                    <a:pt x="1041" y="533"/>
                  </a:cubicBezTo>
                  <a:cubicBezTo>
                    <a:pt x="862" y="275"/>
                    <a:pt x="754" y="1"/>
                    <a:pt x="5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1"/>
            <p:cNvSpPr/>
            <p:nvPr/>
          </p:nvSpPr>
          <p:spPr>
            <a:xfrm>
              <a:off x="1390700" y="3211900"/>
              <a:ext cx="40975" cy="26550"/>
            </a:xfrm>
            <a:custGeom>
              <a:avLst/>
              <a:gdLst/>
              <a:ahLst/>
              <a:cxnLst/>
              <a:rect l="l" t="t" r="r" b="b"/>
              <a:pathLst>
                <a:path w="1639" h="1062" extrusionOk="0">
                  <a:moveTo>
                    <a:pt x="1368" y="0"/>
                  </a:moveTo>
                  <a:cubicBezTo>
                    <a:pt x="1235" y="0"/>
                    <a:pt x="1053" y="125"/>
                    <a:pt x="816" y="140"/>
                  </a:cubicBezTo>
                  <a:cubicBezTo>
                    <a:pt x="388" y="166"/>
                    <a:pt x="1" y="69"/>
                    <a:pt x="40" y="636"/>
                  </a:cubicBezTo>
                  <a:cubicBezTo>
                    <a:pt x="56" y="879"/>
                    <a:pt x="372" y="1062"/>
                    <a:pt x="763" y="1062"/>
                  </a:cubicBezTo>
                  <a:cubicBezTo>
                    <a:pt x="790" y="1062"/>
                    <a:pt x="817" y="1061"/>
                    <a:pt x="844" y="1059"/>
                  </a:cubicBezTo>
                  <a:cubicBezTo>
                    <a:pt x="1272" y="1032"/>
                    <a:pt x="1639" y="624"/>
                    <a:pt x="1597" y="366"/>
                  </a:cubicBezTo>
                  <a:cubicBezTo>
                    <a:pt x="1551" y="81"/>
                    <a:pt x="1476" y="0"/>
                    <a:pt x="136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1"/>
            <p:cNvSpPr/>
            <p:nvPr/>
          </p:nvSpPr>
          <p:spPr>
            <a:xfrm>
              <a:off x="1412625" y="3199825"/>
              <a:ext cx="43500" cy="35000"/>
            </a:xfrm>
            <a:custGeom>
              <a:avLst/>
              <a:gdLst/>
              <a:ahLst/>
              <a:cxnLst/>
              <a:rect l="l" t="t" r="r" b="b"/>
              <a:pathLst>
                <a:path w="1740" h="1400" extrusionOk="0">
                  <a:moveTo>
                    <a:pt x="522" y="1"/>
                  </a:moveTo>
                  <a:cubicBezTo>
                    <a:pt x="439" y="1"/>
                    <a:pt x="340" y="37"/>
                    <a:pt x="216" y="122"/>
                  </a:cubicBezTo>
                  <a:cubicBezTo>
                    <a:pt x="0" y="270"/>
                    <a:pt x="23" y="676"/>
                    <a:pt x="265" y="1031"/>
                  </a:cubicBezTo>
                  <a:cubicBezTo>
                    <a:pt x="430" y="1273"/>
                    <a:pt x="737" y="1399"/>
                    <a:pt x="978" y="1399"/>
                  </a:cubicBezTo>
                  <a:cubicBezTo>
                    <a:pt x="1087" y="1399"/>
                    <a:pt x="1183" y="1373"/>
                    <a:pt x="1246" y="1320"/>
                  </a:cubicBezTo>
                  <a:cubicBezTo>
                    <a:pt x="1739" y="904"/>
                    <a:pt x="1281" y="885"/>
                    <a:pt x="1039" y="533"/>
                  </a:cubicBezTo>
                  <a:cubicBezTo>
                    <a:pt x="861" y="275"/>
                    <a:pt x="752" y="1"/>
                    <a:pt x="52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1"/>
            <p:cNvSpPr/>
            <p:nvPr/>
          </p:nvSpPr>
          <p:spPr>
            <a:xfrm>
              <a:off x="1822575" y="3143850"/>
              <a:ext cx="37825" cy="29475"/>
            </a:xfrm>
            <a:custGeom>
              <a:avLst/>
              <a:gdLst/>
              <a:ahLst/>
              <a:cxnLst/>
              <a:rect l="l" t="t" r="r" b="b"/>
              <a:pathLst>
                <a:path w="1513" h="1179" extrusionOk="0">
                  <a:moveTo>
                    <a:pt x="1136" y="0"/>
                  </a:moveTo>
                  <a:cubicBezTo>
                    <a:pt x="994" y="0"/>
                    <a:pt x="844" y="168"/>
                    <a:pt x="613" y="250"/>
                  </a:cubicBezTo>
                  <a:cubicBezTo>
                    <a:pt x="239" y="380"/>
                    <a:pt x="0" y="525"/>
                    <a:pt x="162" y="862"/>
                  </a:cubicBezTo>
                  <a:cubicBezTo>
                    <a:pt x="279" y="1102"/>
                    <a:pt x="359" y="1178"/>
                    <a:pt x="458" y="1178"/>
                  </a:cubicBezTo>
                  <a:cubicBezTo>
                    <a:pt x="555" y="1178"/>
                    <a:pt x="671" y="1104"/>
                    <a:pt x="856" y="1040"/>
                  </a:cubicBezTo>
                  <a:cubicBezTo>
                    <a:pt x="1231" y="908"/>
                    <a:pt x="1512" y="457"/>
                    <a:pt x="1408" y="257"/>
                  </a:cubicBezTo>
                  <a:cubicBezTo>
                    <a:pt x="1309" y="65"/>
                    <a:pt x="1224" y="0"/>
                    <a:pt x="11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1"/>
            <p:cNvSpPr/>
            <p:nvPr/>
          </p:nvSpPr>
          <p:spPr>
            <a:xfrm>
              <a:off x="1832950" y="3139900"/>
              <a:ext cx="16725" cy="18500"/>
            </a:xfrm>
            <a:custGeom>
              <a:avLst/>
              <a:gdLst/>
              <a:ahLst/>
              <a:cxnLst/>
              <a:rect l="l" t="t" r="r" b="b"/>
              <a:pathLst>
                <a:path w="669" h="740" extrusionOk="0">
                  <a:moveTo>
                    <a:pt x="368" y="0"/>
                  </a:moveTo>
                  <a:cubicBezTo>
                    <a:pt x="222" y="0"/>
                    <a:pt x="281" y="151"/>
                    <a:pt x="209" y="309"/>
                  </a:cubicBezTo>
                  <a:cubicBezTo>
                    <a:pt x="125" y="496"/>
                    <a:pt x="0" y="644"/>
                    <a:pt x="234" y="731"/>
                  </a:cubicBezTo>
                  <a:cubicBezTo>
                    <a:pt x="249" y="737"/>
                    <a:pt x="264" y="739"/>
                    <a:pt x="280" y="739"/>
                  </a:cubicBezTo>
                  <a:cubicBezTo>
                    <a:pt x="384" y="739"/>
                    <a:pt x="510" y="628"/>
                    <a:pt x="583" y="466"/>
                  </a:cubicBezTo>
                  <a:cubicBezTo>
                    <a:pt x="669" y="279"/>
                    <a:pt x="587" y="46"/>
                    <a:pt x="474" y="17"/>
                  </a:cubicBezTo>
                  <a:cubicBezTo>
                    <a:pt x="430" y="5"/>
                    <a:pt x="396" y="0"/>
                    <a:pt x="36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1"/>
            <p:cNvSpPr/>
            <p:nvPr/>
          </p:nvSpPr>
          <p:spPr>
            <a:xfrm>
              <a:off x="1836250" y="3153925"/>
              <a:ext cx="11825" cy="10525"/>
            </a:xfrm>
            <a:custGeom>
              <a:avLst/>
              <a:gdLst/>
              <a:ahLst/>
              <a:cxnLst/>
              <a:rect l="l" t="t" r="r" b="b"/>
              <a:pathLst>
                <a:path w="473" h="421" extrusionOk="0">
                  <a:moveTo>
                    <a:pt x="245" y="1"/>
                  </a:moveTo>
                  <a:cubicBezTo>
                    <a:pt x="241" y="1"/>
                    <a:pt x="237" y="1"/>
                    <a:pt x="234" y="1"/>
                  </a:cubicBezTo>
                  <a:cubicBezTo>
                    <a:pt x="0" y="21"/>
                    <a:pt x="136" y="93"/>
                    <a:pt x="138" y="207"/>
                  </a:cubicBezTo>
                  <a:cubicBezTo>
                    <a:pt x="142" y="320"/>
                    <a:pt x="100" y="421"/>
                    <a:pt x="297" y="421"/>
                  </a:cubicBezTo>
                  <a:cubicBezTo>
                    <a:pt x="299" y="421"/>
                    <a:pt x="302" y="421"/>
                    <a:pt x="305" y="421"/>
                  </a:cubicBezTo>
                  <a:cubicBezTo>
                    <a:pt x="400" y="418"/>
                    <a:pt x="473" y="323"/>
                    <a:pt x="471" y="209"/>
                  </a:cubicBezTo>
                  <a:cubicBezTo>
                    <a:pt x="467" y="102"/>
                    <a:pt x="337" y="1"/>
                    <a:pt x="24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1"/>
            <p:cNvSpPr/>
            <p:nvPr/>
          </p:nvSpPr>
          <p:spPr>
            <a:xfrm>
              <a:off x="1832050" y="3149375"/>
              <a:ext cx="19450" cy="12975"/>
            </a:xfrm>
            <a:custGeom>
              <a:avLst/>
              <a:gdLst/>
              <a:ahLst/>
              <a:cxnLst/>
              <a:rect l="l" t="t" r="r" b="b"/>
              <a:pathLst>
                <a:path w="778" h="519" extrusionOk="0">
                  <a:moveTo>
                    <a:pt x="614" y="0"/>
                  </a:moveTo>
                  <a:cubicBezTo>
                    <a:pt x="544" y="0"/>
                    <a:pt x="481" y="98"/>
                    <a:pt x="359" y="162"/>
                  </a:cubicBezTo>
                  <a:cubicBezTo>
                    <a:pt x="180" y="255"/>
                    <a:pt x="1" y="302"/>
                    <a:pt x="97" y="468"/>
                  </a:cubicBezTo>
                  <a:cubicBezTo>
                    <a:pt x="116" y="502"/>
                    <a:pt x="161" y="518"/>
                    <a:pt x="220" y="518"/>
                  </a:cubicBezTo>
                  <a:cubicBezTo>
                    <a:pt x="297" y="518"/>
                    <a:pt x="398" y="491"/>
                    <a:pt x="499" y="438"/>
                  </a:cubicBezTo>
                  <a:cubicBezTo>
                    <a:pt x="678" y="344"/>
                    <a:pt x="778" y="146"/>
                    <a:pt x="724" y="76"/>
                  </a:cubicBezTo>
                  <a:cubicBezTo>
                    <a:pt x="681" y="21"/>
                    <a:pt x="647" y="0"/>
                    <a:pt x="614"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1"/>
            <p:cNvSpPr/>
            <p:nvPr/>
          </p:nvSpPr>
          <p:spPr>
            <a:xfrm>
              <a:off x="1857925" y="3235100"/>
              <a:ext cx="71900" cy="41050"/>
            </a:xfrm>
            <a:custGeom>
              <a:avLst/>
              <a:gdLst/>
              <a:ahLst/>
              <a:cxnLst/>
              <a:rect l="l" t="t" r="r" b="b"/>
              <a:pathLst>
                <a:path w="2876" h="1642" extrusionOk="0">
                  <a:moveTo>
                    <a:pt x="936" y="0"/>
                  </a:moveTo>
                  <a:cubicBezTo>
                    <a:pt x="731" y="0"/>
                    <a:pt x="555" y="109"/>
                    <a:pt x="413" y="388"/>
                  </a:cubicBezTo>
                  <a:cubicBezTo>
                    <a:pt x="1" y="1192"/>
                    <a:pt x="316" y="1120"/>
                    <a:pt x="860" y="1453"/>
                  </a:cubicBezTo>
                  <a:cubicBezTo>
                    <a:pt x="1076" y="1584"/>
                    <a:pt x="1347" y="1642"/>
                    <a:pt x="1605" y="1642"/>
                  </a:cubicBezTo>
                  <a:cubicBezTo>
                    <a:pt x="1996" y="1642"/>
                    <a:pt x="2357" y="1510"/>
                    <a:pt x="2459" y="1299"/>
                  </a:cubicBezTo>
                  <a:cubicBezTo>
                    <a:pt x="2875" y="436"/>
                    <a:pt x="2227" y="622"/>
                    <a:pt x="1683" y="290"/>
                  </a:cubicBezTo>
                  <a:cubicBezTo>
                    <a:pt x="1403" y="121"/>
                    <a:pt x="1153" y="0"/>
                    <a:pt x="9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1"/>
            <p:cNvSpPr/>
            <p:nvPr/>
          </p:nvSpPr>
          <p:spPr>
            <a:xfrm>
              <a:off x="1887100" y="3235000"/>
              <a:ext cx="34625" cy="22225"/>
            </a:xfrm>
            <a:custGeom>
              <a:avLst/>
              <a:gdLst/>
              <a:ahLst/>
              <a:cxnLst/>
              <a:rect l="l" t="t" r="r" b="b"/>
              <a:pathLst>
                <a:path w="1385" h="889" extrusionOk="0">
                  <a:moveTo>
                    <a:pt x="1112" y="1"/>
                  </a:moveTo>
                  <a:cubicBezTo>
                    <a:pt x="998" y="1"/>
                    <a:pt x="865" y="144"/>
                    <a:pt x="657" y="204"/>
                  </a:cubicBezTo>
                  <a:cubicBezTo>
                    <a:pt x="321" y="300"/>
                    <a:pt x="0" y="301"/>
                    <a:pt x="113" y="692"/>
                  </a:cubicBezTo>
                  <a:cubicBezTo>
                    <a:pt x="149" y="817"/>
                    <a:pt x="311" y="888"/>
                    <a:pt x="518" y="888"/>
                  </a:cubicBezTo>
                  <a:cubicBezTo>
                    <a:pt x="611" y="888"/>
                    <a:pt x="712" y="874"/>
                    <a:pt x="816" y="844"/>
                  </a:cubicBezTo>
                  <a:cubicBezTo>
                    <a:pt x="1153" y="749"/>
                    <a:pt x="1385" y="394"/>
                    <a:pt x="1313" y="221"/>
                  </a:cubicBezTo>
                  <a:cubicBezTo>
                    <a:pt x="1245" y="56"/>
                    <a:pt x="1182" y="1"/>
                    <a:pt x="111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1"/>
            <p:cNvSpPr/>
            <p:nvPr/>
          </p:nvSpPr>
          <p:spPr>
            <a:xfrm>
              <a:off x="1881300" y="3248800"/>
              <a:ext cx="20200" cy="18750"/>
            </a:xfrm>
            <a:custGeom>
              <a:avLst/>
              <a:gdLst/>
              <a:ahLst/>
              <a:cxnLst/>
              <a:rect l="l" t="t" r="r" b="b"/>
              <a:pathLst>
                <a:path w="808" h="750" extrusionOk="0">
                  <a:moveTo>
                    <a:pt x="527" y="1"/>
                  </a:moveTo>
                  <a:cubicBezTo>
                    <a:pt x="449" y="1"/>
                    <a:pt x="432" y="140"/>
                    <a:pt x="331" y="226"/>
                  </a:cubicBezTo>
                  <a:cubicBezTo>
                    <a:pt x="179" y="353"/>
                    <a:pt x="0" y="412"/>
                    <a:pt x="208" y="666"/>
                  </a:cubicBezTo>
                  <a:cubicBezTo>
                    <a:pt x="253" y="722"/>
                    <a:pt x="322" y="749"/>
                    <a:pt x="397" y="749"/>
                  </a:cubicBezTo>
                  <a:cubicBezTo>
                    <a:pt x="481" y="749"/>
                    <a:pt x="575" y="715"/>
                    <a:pt x="655" y="647"/>
                  </a:cubicBezTo>
                  <a:cubicBezTo>
                    <a:pt x="808" y="519"/>
                    <a:pt x="805" y="232"/>
                    <a:pt x="702" y="122"/>
                  </a:cubicBezTo>
                  <a:cubicBezTo>
                    <a:pt x="618" y="34"/>
                    <a:pt x="565" y="1"/>
                    <a:pt x="52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1"/>
            <p:cNvSpPr/>
            <p:nvPr/>
          </p:nvSpPr>
          <p:spPr>
            <a:xfrm>
              <a:off x="1880300" y="3245800"/>
              <a:ext cx="32725" cy="17500"/>
            </a:xfrm>
            <a:custGeom>
              <a:avLst/>
              <a:gdLst/>
              <a:ahLst/>
              <a:cxnLst/>
              <a:rect l="l" t="t" r="r" b="b"/>
              <a:pathLst>
                <a:path w="1309" h="700" extrusionOk="0">
                  <a:moveTo>
                    <a:pt x="269" y="1"/>
                  </a:moveTo>
                  <a:cubicBezTo>
                    <a:pt x="183" y="1"/>
                    <a:pt x="112" y="44"/>
                    <a:pt x="61" y="167"/>
                  </a:cubicBezTo>
                  <a:cubicBezTo>
                    <a:pt x="0" y="305"/>
                    <a:pt x="198" y="518"/>
                    <a:pt x="500" y="641"/>
                  </a:cubicBezTo>
                  <a:cubicBezTo>
                    <a:pt x="600" y="682"/>
                    <a:pt x="707" y="700"/>
                    <a:pt x="807" y="700"/>
                  </a:cubicBezTo>
                  <a:cubicBezTo>
                    <a:pt x="1007" y="700"/>
                    <a:pt x="1179" y="629"/>
                    <a:pt x="1207" y="532"/>
                  </a:cubicBezTo>
                  <a:cubicBezTo>
                    <a:pt x="1309" y="174"/>
                    <a:pt x="1031" y="290"/>
                    <a:pt x="729" y="166"/>
                  </a:cubicBezTo>
                  <a:cubicBezTo>
                    <a:pt x="550" y="92"/>
                    <a:pt x="393" y="1"/>
                    <a:pt x="269"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1"/>
            <p:cNvSpPr/>
            <p:nvPr/>
          </p:nvSpPr>
          <p:spPr>
            <a:xfrm>
              <a:off x="1629950" y="3137450"/>
              <a:ext cx="71900" cy="41075"/>
            </a:xfrm>
            <a:custGeom>
              <a:avLst/>
              <a:gdLst/>
              <a:ahLst/>
              <a:cxnLst/>
              <a:rect l="l" t="t" r="r" b="b"/>
              <a:pathLst>
                <a:path w="2876" h="1643" extrusionOk="0">
                  <a:moveTo>
                    <a:pt x="935" y="0"/>
                  </a:moveTo>
                  <a:cubicBezTo>
                    <a:pt x="730" y="0"/>
                    <a:pt x="555" y="109"/>
                    <a:pt x="413" y="387"/>
                  </a:cubicBezTo>
                  <a:cubicBezTo>
                    <a:pt x="1" y="1193"/>
                    <a:pt x="316" y="1121"/>
                    <a:pt x="860" y="1452"/>
                  </a:cubicBezTo>
                  <a:cubicBezTo>
                    <a:pt x="1077" y="1584"/>
                    <a:pt x="1349" y="1642"/>
                    <a:pt x="1608" y="1642"/>
                  </a:cubicBezTo>
                  <a:cubicBezTo>
                    <a:pt x="1997" y="1642"/>
                    <a:pt x="2357" y="1511"/>
                    <a:pt x="2459" y="1300"/>
                  </a:cubicBezTo>
                  <a:cubicBezTo>
                    <a:pt x="2875" y="436"/>
                    <a:pt x="2227" y="622"/>
                    <a:pt x="1683" y="291"/>
                  </a:cubicBezTo>
                  <a:cubicBezTo>
                    <a:pt x="1403" y="122"/>
                    <a:pt x="1153" y="0"/>
                    <a:pt x="93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1"/>
            <p:cNvSpPr/>
            <p:nvPr/>
          </p:nvSpPr>
          <p:spPr>
            <a:xfrm>
              <a:off x="1678775" y="3188350"/>
              <a:ext cx="71875" cy="41025"/>
            </a:xfrm>
            <a:custGeom>
              <a:avLst/>
              <a:gdLst/>
              <a:ahLst/>
              <a:cxnLst/>
              <a:rect l="l" t="t" r="r" b="b"/>
              <a:pathLst>
                <a:path w="2875" h="1641" extrusionOk="0">
                  <a:moveTo>
                    <a:pt x="935" y="1"/>
                  </a:moveTo>
                  <a:cubicBezTo>
                    <a:pt x="729" y="1"/>
                    <a:pt x="553" y="109"/>
                    <a:pt x="411" y="388"/>
                  </a:cubicBezTo>
                  <a:cubicBezTo>
                    <a:pt x="0" y="1192"/>
                    <a:pt x="315" y="1121"/>
                    <a:pt x="859" y="1452"/>
                  </a:cubicBezTo>
                  <a:cubicBezTo>
                    <a:pt x="1076" y="1583"/>
                    <a:pt x="1348" y="1641"/>
                    <a:pt x="1606" y="1641"/>
                  </a:cubicBezTo>
                  <a:cubicBezTo>
                    <a:pt x="1996" y="1641"/>
                    <a:pt x="2356" y="1509"/>
                    <a:pt x="2457" y="1298"/>
                  </a:cubicBezTo>
                  <a:cubicBezTo>
                    <a:pt x="2875" y="434"/>
                    <a:pt x="2226" y="620"/>
                    <a:pt x="1682" y="291"/>
                  </a:cubicBezTo>
                  <a:cubicBezTo>
                    <a:pt x="1403" y="122"/>
                    <a:pt x="1153" y="1"/>
                    <a:pt x="9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1"/>
            <p:cNvSpPr/>
            <p:nvPr/>
          </p:nvSpPr>
          <p:spPr>
            <a:xfrm>
              <a:off x="1438625" y="3182125"/>
              <a:ext cx="40225" cy="35875"/>
            </a:xfrm>
            <a:custGeom>
              <a:avLst/>
              <a:gdLst/>
              <a:ahLst/>
              <a:cxnLst/>
              <a:rect l="l" t="t" r="r" b="b"/>
              <a:pathLst>
                <a:path w="1609" h="1435" extrusionOk="0">
                  <a:moveTo>
                    <a:pt x="1254" y="1"/>
                  </a:moveTo>
                  <a:cubicBezTo>
                    <a:pt x="1112" y="1"/>
                    <a:pt x="934" y="150"/>
                    <a:pt x="704" y="182"/>
                  </a:cubicBezTo>
                  <a:cubicBezTo>
                    <a:pt x="284" y="239"/>
                    <a:pt x="1" y="362"/>
                    <a:pt x="105" y="889"/>
                  </a:cubicBezTo>
                  <a:cubicBezTo>
                    <a:pt x="193" y="1330"/>
                    <a:pt x="273" y="1434"/>
                    <a:pt x="414" y="1434"/>
                  </a:cubicBezTo>
                  <a:cubicBezTo>
                    <a:pt x="509" y="1434"/>
                    <a:pt x="631" y="1387"/>
                    <a:pt x="801" y="1364"/>
                  </a:cubicBezTo>
                  <a:cubicBezTo>
                    <a:pt x="1219" y="1307"/>
                    <a:pt x="1608" y="770"/>
                    <a:pt x="1540" y="455"/>
                  </a:cubicBezTo>
                  <a:cubicBezTo>
                    <a:pt x="1463" y="102"/>
                    <a:pt x="1371" y="1"/>
                    <a:pt x="125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1"/>
            <p:cNvSpPr/>
            <p:nvPr/>
          </p:nvSpPr>
          <p:spPr>
            <a:xfrm>
              <a:off x="1542375" y="3153050"/>
              <a:ext cx="21525" cy="13700"/>
            </a:xfrm>
            <a:custGeom>
              <a:avLst/>
              <a:gdLst/>
              <a:ahLst/>
              <a:cxnLst/>
              <a:rect l="l" t="t" r="r" b="b"/>
              <a:pathLst>
                <a:path w="861" h="548" extrusionOk="0">
                  <a:moveTo>
                    <a:pt x="217" y="0"/>
                  </a:moveTo>
                  <a:cubicBezTo>
                    <a:pt x="134" y="0"/>
                    <a:pt x="70" y="45"/>
                    <a:pt x="32" y="198"/>
                  </a:cubicBezTo>
                  <a:cubicBezTo>
                    <a:pt x="1" y="334"/>
                    <a:pt x="145" y="486"/>
                    <a:pt x="357" y="537"/>
                  </a:cubicBezTo>
                  <a:cubicBezTo>
                    <a:pt x="385" y="544"/>
                    <a:pt x="414" y="547"/>
                    <a:pt x="442" y="547"/>
                  </a:cubicBezTo>
                  <a:cubicBezTo>
                    <a:pt x="628" y="547"/>
                    <a:pt x="813" y="416"/>
                    <a:pt x="831" y="297"/>
                  </a:cubicBezTo>
                  <a:cubicBezTo>
                    <a:pt x="860" y="97"/>
                    <a:pt x="811" y="67"/>
                    <a:pt x="723" y="67"/>
                  </a:cubicBezTo>
                  <a:cubicBezTo>
                    <a:pt x="685" y="67"/>
                    <a:pt x="639" y="73"/>
                    <a:pt x="590" y="73"/>
                  </a:cubicBezTo>
                  <a:cubicBezTo>
                    <a:pt x="557" y="73"/>
                    <a:pt x="523" y="70"/>
                    <a:pt x="488" y="62"/>
                  </a:cubicBezTo>
                  <a:cubicBezTo>
                    <a:pt x="386" y="38"/>
                    <a:pt x="294" y="0"/>
                    <a:pt x="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1"/>
            <p:cNvSpPr/>
            <p:nvPr/>
          </p:nvSpPr>
          <p:spPr>
            <a:xfrm>
              <a:off x="1701000" y="3271750"/>
              <a:ext cx="21500" cy="13750"/>
            </a:xfrm>
            <a:custGeom>
              <a:avLst/>
              <a:gdLst/>
              <a:ahLst/>
              <a:cxnLst/>
              <a:rect l="l" t="t" r="r" b="b"/>
              <a:pathLst>
                <a:path w="860" h="550" extrusionOk="0">
                  <a:moveTo>
                    <a:pt x="218" y="1"/>
                  </a:moveTo>
                  <a:cubicBezTo>
                    <a:pt x="135" y="1"/>
                    <a:pt x="71" y="45"/>
                    <a:pt x="33" y="198"/>
                  </a:cubicBezTo>
                  <a:cubicBezTo>
                    <a:pt x="0" y="334"/>
                    <a:pt x="146" y="489"/>
                    <a:pt x="357" y="539"/>
                  </a:cubicBezTo>
                  <a:cubicBezTo>
                    <a:pt x="386" y="546"/>
                    <a:pt x="415" y="549"/>
                    <a:pt x="445" y="549"/>
                  </a:cubicBezTo>
                  <a:cubicBezTo>
                    <a:pt x="632" y="549"/>
                    <a:pt x="815" y="418"/>
                    <a:pt x="831" y="297"/>
                  </a:cubicBezTo>
                  <a:cubicBezTo>
                    <a:pt x="860" y="98"/>
                    <a:pt x="811" y="68"/>
                    <a:pt x="723" y="68"/>
                  </a:cubicBezTo>
                  <a:cubicBezTo>
                    <a:pt x="685" y="68"/>
                    <a:pt x="640" y="73"/>
                    <a:pt x="590" y="73"/>
                  </a:cubicBezTo>
                  <a:cubicBezTo>
                    <a:pt x="557" y="73"/>
                    <a:pt x="523" y="71"/>
                    <a:pt x="487" y="62"/>
                  </a:cubicBezTo>
                  <a:cubicBezTo>
                    <a:pt x="386" y="38"/>
                    <a:pt x="294" y="1"/>
                    <a:pt x="21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1"/>
            <p:cNvSpPr/>
            <p:nvPr/>
          </p:nvSpPr>
          <p:spPr>
            <a:xfrm>
              <a:off x="1450550" y="3174825"/>
              <a:ext cx="21500" cy="13725"/>
            </a:xfrm>
            <a:custGeom>
              <a:avLst/>
              <a:gdLst/>
              <a:ahLst/>
              <a:cxnLst/>
              <a:rect l="l" t="t" r="r" b="b"/>
              <a:pathLst>
                <a:path w="860" h="549" extrusionOk="0">
                  <a:moveTo>
                    <a:pt x="217" y="0"/>
                  </a:moveTo>
                  <a:cubicBezTo>
                    <a:pt x="134" y="0"/>
                    <a:pt x="69" y="44"/>
                    <a:pt x="32" y="199"/>
                  </a:cubicBezTo>
                  <a:cubicBezTo>
                    <a:pt x="1" y="335"/>
                    <a:pt x="145" y="487"/>
                    <a:pt x="356" y="538"/>
                  </a:cubicBezTo>
                  <a:cubicBezTo>
                    <a:pt x="384" y="545"/>
                    <a:pt x="414" y="548"/>
                    <a:pt x="443" y="548"/>
                  </a:cubicBezTo>
                  <a:cubicBezTo>
                    <a:pt x="630" y="548"/>
                    <a:pt x="813" y="417"/>
                    <a:pt x="831" y="296"/>
                  </a:cubicBezTo>
                  <a:cubicBezTo>
                    <a:pt x="860" y="97"/>
                    <a:pt x="811" y="67"/>
                    <a:pt x="723" y="67"/>
                  </a:cubicBezTo>
                  <a:cubicBezTo>
                    <a:pt x="685" y="67"/>
                    <a:pt x="641" y="73"/>
                    <a:pt x="592" y="73"/>
                  </a:cubicBezTo>
                  <a:cubicBezTo>
                    <a:pt x="558" y="73"/>
                    <a:pt x="523" y="70"/>
                    <a:pt x="487" y="61"/>
                  </a:cubicBezTo>
                  <a:cubicBezTo>
                    <a:pt x="386" y="37"/>
                    <a:pt x="294" y="0"/>
                    <a:pt x="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1"/>
            <p:cNvSpPr/>
            <p:nvPr/>
          </p:nvSpPr>
          <p:spPr>
            <a:xfrm>
              <a:off x="1592850" y="3153900"/>
              <a:ext cx="35225" cy="19700"/>
            </a:xfrm>
            <a:custGeom>
              <a:avLst/>
              <a:gdLst/>
              <a:ahLst/>
              <a:cxnLst/>
              <a:rect l="l" t="t" r="r" b="b"/>
              <a:pathLst>
                <a:path w="1409" h="788" extrusionOk="0">
                  <a:moveTo>
                    <a:pt x="315" y="0"/>
                  </a:moveTo>
                  <a:cubicBezTo>
                    <a:pt x="203" y="0"/>
                    <a:pt x="115" y="58"/>
                    <a:pt x="58" y="239"/>
                  </a:cubicBezTo>
                  <a:cubicBezTo>
                    <a:pt x="0" y="417"/>
                    <a:pt x="225" y="648"/>
                    <a:pt x="559" y="754"/>
                  </a:cubicBezTo>
                  <a:cubicBezTo>
                    <a:pt x="631" y="777"/>
                    <a:pt x="707" y="788"/>
                    <a:pt x="780" y="788"/>
                  </a:cubicBezTo>
                  <a:cubicBezTo>
                    <a:pt x="1045" y="788"/>
                    <a:pt x="1289" y="655"/>
                    <a:pt x="1317" y="510"/>
                  </a:cubicBezTo>
                  <a:cubicBezTo>
                    <a:pt x="1409" y="55"/>
                    <a:pt x="1115" y="239"/>
                    <a:pt x="782" y="134"/>
                  </a:cubicBezTo>
                  <a:cubicBezTo>
                    <a:pt x="604" y="77"/>
                    <a:pt x="444" y="0"/>
                    <a:pt x="31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1"/>
            <p:cNvSpPr/>
            <p:nvPr/>
          </p:nvSpPr>
          <p:spPr>
            <a:xfrm>
              <a:off x="1659125" y="3137325"/>
              <a:ext cx="34625" cy="22225"/>
            </a:xfrm>
            <a:custGeom>
              <a:avLst/>
              <a:gdLst/>
              <a:ahLst/>
              <a:cxnLst/>
              <a:rect l="l" t="t" r="r" b="b"/>
              <a:pathLst>
                <a:path w="1385" h="889" extrusionOk="0">
                  <a:moveTo>
                    <a:pt x="1112" y="1"/>
                  </a:moveTo>
                  <a:cubicBezTo>
                    <a:pt x="998" y="1"/>
                    <a:pt x="865" y="144"/>
                    <a:pt x="658" y="204"/>
                  </a:cubicBezTo>
                  <a:cubicBezTo>
                    <a:pt x="321" y="300"/>
                    <a:pt x="1" y="303"/>
                    <a:pt x="114" y="692"/>
                  </a:cubicBezTo>
                  <a:cubicBezTo>
                    <a:pt x="149" y="817"/>
                    <a:pt x="311" y="889"/>
                    <a:pt x="518" y="889"/>
                  </a:cubicBezTo>
                  <a:cubicBezTo>
                    <a:pt x="611" y="889"/>
                    <a:pt x="713" y="874"/>
                    <a:pt x="816" y="844"/>
                  </a:cubicBezTo>
                  <a:cubicBezTo>
                    <a:pt x="1151" y="750"/>
                    <a:pt x="1385" y="396"/>
                    <a:pt x="1313" y="222"/>
                  </a:cubicBezTo>
                  <a:cubicBezTo>
                    <a:pt x="1245" y="56"/>
                    <a:pt x="1182" y="1"/>
                    <a:pt x="111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1"/>
            <p:cNvSpPr/>
            <p:nvPr/>
          </p:nvSpPr>
          <p:spPr>
            <a:xfrm>
              <a:off x="1639875" y="3229675"/>
              <a:ext cx="34600" cy="22200"/>
            </a:xfrm>
            <a:custGeom>
              <a:avLst/>
              <a:gdLst/>
              <a:ahLst/>
              <a:cxnLst/>
              <a:rect l="l" t="t" r="r" b="b"/>
              <a:pathLst>
                <a:path w="1384" h="888" extrusionOk="0">
                  <a:moveTo>
                    <a:pt x="1110" y="0"/>
                  </a:moveTo>
                  <a:cubicBezTo>
                    <a:pt x="997" y="0"/>
                    <a:pt x="863" y="144"/>
                    <a:pt x="656" y="204"/>
                  </a:cubicBezTo>
                  <a:cubicBezTo>
                    <a:pt x="320" y="300"/>
                    <a:pt x="0" y="302"/>
                    <a:pt x="112" y="692"/>
                  </a:cubicBezTo>
                  <a:cubicBezTo>
                    <a:pt x="149" y="817"/>
                    <a:pt x="310" y="888"/>
                    <a:pt x="518" y="888"/>
                  </a:cubicBezTo>
                  <a:cubicBezTo>
                    <a:pt x="611" y="888"/>
                    <a:pt x="712" y="874"/>
                    <a:pt x="816" y="844"/>
                  </a:cubicBezTo>
                  <a:cubicBezTo>
                    <a:pt x="1153" y="749"/>
                    <a:pt x="1383" y="396"/>
                    <a:pt x="1312" y="221"/>
                  </a:cubicBezTo>
                  <a:cubicBezTo>
                    <a:pt x="1244" y="56"/>
                    <a:pt x="1181" y="0"/>
                    <a:pt x="11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1"/>
            <p:cNvSpPr/>
            <p:nvPr/>
          </p:nvSpPr>
          <p:spPr>
            <a:xfrm>
              <a:off x="1718850" y="3229500"/>
              <a:ext cx="34600" cy="22200"/>
            </a:xfrm>
            <a:custGeom>
              <a:avLst/>
              <a:gdLst/>
              <a:ahLst/>
              <a:cxnLst/>
              <a:rect l="l" t="t" r="r" b="b"/>
              <a:pathLst>
                <a:path w="1384" h="888" extrusionOk="0">
                  <a:moveTo>
                    <a:pt x="1112" y="0"/>
                  </a:moveTo>
                  <a:cubicBezTo>
                    <a:pt x="999" y="0"/>
                    <a:pt x="865" y="144"/>
                    <a:pt x="658" y="204"/>
                  </a:cubicBezTo>
                  <a:cubicBezTo>
                    <a:pt x="321" y="299"/>
                    <a:pt x="1" y="302"/>
                    <a:pt x="114" y="692"/>
                  </a:cubicBezTo>
                  <a:cubicBezTo>
                    <a:pt x="149" y="816"/>
                    <a:pt x="311" y="888"/>
                    <a:pt x="518" y="888"/>
                  </a:cubicBezTo>
                  <a:cubicBezTo>
                    <a:pt x="611" y="888"/>
                    <a:pt x="713" y="873"/>
                    <a:pt x="817" y="843"/>
                  </a:cubicBezTo>
                  <a:cubicBezTo>
                    <a:pt x="1152" y="749"/>
                    <a:pt x="1384" y="395"/>
                    <a:pt x="1312" y="221"/>
                  </a:cubicBezTo>
                  <a:cubicBezTo>
                    <a:pt x="1245" y="56"/>
                    <a:pt x="1182" y="0"/>
                    <a:pt x="111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1"/>
            <p:cNvSpPr/>
            <p:nvPr/>
          </p:nvSpPr>
          <p:spPr>
            <a:xfrm>
              <a:off x="1287925" y="3241550"/>
              <a:ext cx="534750" cy="500700"/>
            </a:xfrm>
            <a:custGeom>
              <a:avLst/>
              <a:gdLst/>
              <a:ahLst/>
              <a:cxnLst/>
              <a:rect l="l" t="t" r="r" b="b"/>
              <a:pathLst>
                <a:path w="21390" h="20028" extrusionOk="0">
                  <a:moveTo>
                    <a:pt x="1571" y="1"/>
                  </a:moveTo>
                  <a:lnTo>
                    <a:pt x="1" y="15327"/>
                  </a:lnTo>
                  <a:lnTo>
                    <a:pt x="13284" y="20028"/>
                  </a:lnTo>
                  <a:lnTo>
                    <a:pt x="21389" y="4985"/>
                  </a:lnTo>
                  <a:lnTo>
                    <a:pt x="157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1"/>
            <p:cNvSpPr/>
            <p:nvPr/>
          </p:nvSpPr>
          <p:spPr>
            <a:xfrm>
              <a:off x="1287925" y="3241550"/>
              <a:ext cx="100950" cy="396950"/>
            </a:xfrm>
            <a:custGeom>
              <a:avLst/>
              <a:gdLst/>
              <a:ahLst/>
              <a:cxnLst/>
              <a:rect l="l" t="t" r="r" b="b"/>
              <a:pathLst>
                <a:path w="4038" h="15878" extrusionOk="0">
                  <a:moveTo>
                    <a:pt x="1571" y="1"/>
                  </a:moveTo>
                  <a:lnTo>
                    <a:pt x="1" y="15327"/>
                  </a:lnTo>
                  <a:lnTo>
                    <a:pt x="1637" y="15878"/>
                  </a:lnTo>
                  <a:lnTo>
                    <a:pt x="4038" y="782"/>
                  </a:lnTo>
                  <a:lnTo>
                    <a:pt x="15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1"/>
            <p:cNvSpPr/>
            <p:nvPr/>
          </p:nvSpPr>
          <p:spPr>
            <a:xfrm>
              <a:off x="1392325" y="3285350"/>
              <a:ext cx="156700" cy="390400"/>
            </a:xfrm>
            <a:custGeom>
              <a:avLst/>
              <a:gdLst/>
              <a:ahLst/>
              <a:cxnLst/>
              <a:rect l="l" t="t" r="r" b="b"/>
              <a:pathLst>
                <a:path w="6268" h="15616" extrusionOk="0">
                  <a:moveTo>
                    <a:pt x="3322" y="1"/>
                  </a:moveTo>
                  <a:lnTo>
                    <a:pt x="0" y="15003"/>
                  </a:lnTo>
                  <a:lnTo>
                    <a:pt x="1780" y="15616"/>
                  </a:lnTo>
                  <a:lnTo>
                    <a:pt x="6268" y="747"/>
                  </a:lnTo>
                  <a:lnTo>
                    <a:pt x="3322"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1"/>
            <p:cNvSpPr/>
            <p:nvPr/>
          </p:nvSpPr>
          <p:spPr>
            <a:xfrm>
              <a:off x="1484025" y="3321975"/>
              <a:ext cx="216275" cy="389325"/>
            </a:xfrm>
            <a:custGeom>
              <a:avLst/>
              <a:gdLst/>
              <a:ahLst/>
              <a:cxnLst/>
              <a:rect l="l" t="t" r="r" b="b"/>
              <a:pathLst>
                <a:path w="8651" h="15573" extrusionOk="0">
                  <a:moveTo>
                    <a:pt x="5706" y="0"/>
                  </a:moveTo>
                  <a:lnTo>
                    <a:pt x="0" y="14851"/>
                  </a:lnTo>
                  <a:lnTo>
                    <a:pt x="2116" y="15573"/>
                  </a:lnTo>
                  <a:lnTo>
                    <a:pt x="8651" y="748"/>
                  </a:lnTo>
                  <a:lnTo>
                    <a:pt x="570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1"/>
            <p:cNvSpPr/>
            <p:nvPr/>
          </p:nvSpPr>
          <p:spPr>
            <a:xfrm>
              <a:off x="1593275" y="3357375"/>
              <a:ext cx="230400" cy="385550"/>
            </a:xfrm>
            <a:custGeom>
              <a:avLst/>
              <a:gdLst/>
              <a:ahLst/>
              <a:cxnLst/>
              <a:rect l="l" t="t" r="r" b="b"/>
              <a:pathLst>
                <a:path w="9216" h="15422" extrusionOk="0">
                  <a:moveTo>
                    <a:pt x="7588" y="0"/>
                  </a:moveTo>
                  <a:lnTo>
                    <a:pt x="0" y="14968"/>
                  </a:lnTo>
                  <a:lnTo>
                    <a:pt x="1189" y="15422"/>
                  </a:lnTo>
                  <a:lnTo>
                    <a:pt x="9215" y="455"/>
                  </a:lnTo>
                  <a:lnTo>
                    <a:pt x="758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1"/>
            <p:cNvSpPr/>
            <p:nvPr/>
          </p:nvSpPr>
          <p:spPr>
            <a:xfrm>
              <a:off x="1287925" y="3473150"/>
              <a:ext cx="478875" cy="272150"/>
            </a:xfrm>
            <a:custGeom>
              <a:avLst/>
              <a:gdLst/>
              <a:ahLst/>
              <a:cxnLst/>
              <a:rect l="l" t="t" r="r" b="b"/>
              <a:pathLst>
                <a:path w="19155" h="10886" extrusionOk="0">
                  <a:moveTo>
                    <a:pt x="19155" y="0"/>
                  </a:moveTo>
                  <a:lnTo>
                    <a:pt x="19155" y="0"/>
                  </a:lnTo>
                  <a:cubicBezTo>
                    <a:pt x="15342" y="2904"/>
                    <a:pt x="10316" y="3591"/>
                    <a:pt x="6412" y="3591"/>
                  </a:cubicBezTo>
                  <a:cubicBezTo>
                    <a:pt x="2905" y="3591"/>
                    <a:pt x="304" y="3036"/>
                    <a:pt x="304" y="3036"/>
                  </a:cubicBezTo>
                  <a:lnTo>
                    <a:pt x="1" y="6063"/>
                  </a:lnTo>
                  <a:lnTo>
                    <a:pt x="13414" y="10885"/>
                  </a:lnTo>
                  <a:lnTo>
                    <a:pt x="19155"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1"/>
            <p:cNvSpPr/>
            <p:nvPr/>
          </p:nvSpPr>
          <p:spPr>
            <a:xfrm>
              <a:off x="1325650" y="3235075"/>
              <a:ext cx="499175" cy="506500"/>
            </a:xfrm>
            <a:custGeom>
              <a:avLst/>
              <a:gdLst/>
              <a:ahLst/>
              <a:cxnLst/>
              <a:rect l="l" t="t" r="r" b="b"/>
              <a:pathLst>
                <a:path w="19967" h="20260" extrusionOk="0">
                  <a:moveTo>
                    <a:pt x="26" y="1"/>
                  </a:moveTo>
                  <a:lnTo>
                    <a:pt x="0" y="968"/>
                  </a:lnTo>
                  <a:lnTo>
                    <a:pt x="9673" y="6440"/>
                  </a:lnTo>
                  <a:lnTo>
                    <a:pt x="5279" y="17988"/>
                  </a:lnTo>
                  <a:lnTo>
                    <a:pt x="11937" y="20260"/>
                  </a:lnTo>
                  <a:lnTo>
                    <a:pt x="19966" y="5279"/>
                  </a:lnTo>
                  <a:lnTo>
                    <a:pt x="2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1"/>
            <p:cNvSpPr/>
            <p:nvPr/>
          </p:nvSpPr>
          <p:spPr>
            <a:xfrm>
              <a:off x="1313400" y="3221700"/>
              <a:ext cx="531050" cy="155300"/>
            </a:xfrm>
            <a:custGeom>
              <a:avLst/>
              <a:gdLst/>
              <a:ahLst/>
              <a:cxnLst/>
              <a:rect l="l" t="t" r="r" b="b"/>
              <a:pathLst>
                <a:path w="21242" h="6212" extrusionOk="0">
                  <a:moveTo>
                    <a:pt x="227" y="0"/>
                  </a:moveTo>
                  <a:lnTo>
                    <a:pt x="1" y="1018"/>
                  </a:lnTo>
                  <a:lnTo>
                    <a:pt x="20901" y="6212"/>
                  </a:lnTo>
                  <a:lnTo>
                    <a:pt x="21242" y="5533"/>
                  </a:lnTo>
                  <a:lnTo>
                    <a:pt x="227" y="0"/>
                  </a:lnTo>
                  <a:close/>
                </a:path>
              </a:pathLst>
            </a:custGeom>
            <a:solidFill>
              <a:srgbClr val="06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1"/>
            <p:cNvSpPr/>
            <p:nvPr/>
          </p:nvSpPr>
          <p:spPr>
            <a:xfrm>
              <a:off x="1330400" y="3311725"/>
              <a:ext cx="47600" cy="214275"/>
            </a:xfrm>
            <a:custGeom>
              <a:avLst/>
              <a:gdLst/>
              <a:ahLst/>
              <a:cxnLst/>
              <a:rect l="l" t="t" r="r" b="b"/>
              <a:pathLst>
                <a:path w="1904" h="8571" extrusionOk="0">
                  <a:moveTo>
                    <a:pt x="820" y="1"/>
                  </a:moveTo>
                  <a:lnTo>
                    <a:pt x="1" y="8533"/>
                  </a:lnTo>
                  <a:lnTo>
                    <a:pt x="543" y="8570"/>
                  </a:lnTo>
                  <a:lnTo>
                    <a:pt x="1903" y="78"/>
                  </a:lnTo>
                  <a:lnTo>
                    <a:pt x="82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1"/>
            <p:cNvSpPr/>
            <p:nvPr/>
          </p:nvSpPr>
          <p:spPr>
            <a:xfrm>
              <a:off x="1506625" y="3181025"/>
              <a:ext cx="30200" cy="16600"/>
            </a:xfrm>
            <a:custGeom>
              <a:avLst/>
              <a:gdLst/>
              <a:ahLst/>
              <a:cxnLst/>
              <a:rect l="l" t="t" r="r" b="b"/>
              <a:pathLst>
                <a:path w="1208" h="664" extrusionOk="0">
                  <a:moveTo>
                    <a:pt x="272" y="0"/>
                  </a:moveTo>
                  <a:cubicBezTo>
                    <a:pt x="168" y="0"/>
                    <a:pt x="89" y="51"/>
                    <a:pt x="44" y="217"/>
                  </a:cubicBezTo>
                  <a:cubicBezTo>
                    <a:pt x="1" y="375"/>
                    <a:pt x="203" y="565"/>
                    <a:pt x="496" y="642"/>
                  </a:cubicBezTo>
                  <a:cubicBezTo>
                    <a:pt x="550" y="657"/>
                    <a:pt x="604" y="663"/>
                    <a:pt x="658" y="663"/>
                  </a:cubicBezTo>
                  <a:cubicBezTo>
                    <a:pt x="899" y="663"/>
                    <a:pt x="1123" y="534"/>
                    <a:pt x="1145" y="403"/>
                  </a:cubicBezTo>
                  <a:cubicBezTo>
                    <a:pt x="1208" y="5"/>
                    <a:pt x="960" y="176"/>
                    <a:pt x="666" y="97"/>
                  </a:cubicBezTo>
                  <a:cubicBezTo>
                    <a:pt x="516" y="57"/>
                    <a:pt x="381" y="0"/>
                    <a:pt x="2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1"/>
            <p:cNvSpPr/>
            <p:nvPr/>
          </p:nvSpPr>
          <p:spPr>
            <a:xfrm>
              <a:off x="1407500" y="3219175"/>
              <a:ext cx="30200" cy="16600"/>
            </a:xfrm>
            <a:custGeom>
              <a:avLst/>
              <a:gdLst/>
              <a:ahLst/>
              <a:cxnLst/>
              <a:rect l="l" t="t" r="r" b="b"/>
              <a:pathLst>
                <a:path w="1208" h="664" extrusionOk="0">
                  <a:moveTo>
                    <a:pt x="272" y="0"/>
                  </a:moveTo>
                  <a:cubicBezTo>
                    <a:pt x="169" y="0"/>
                    <a:pt x="89" y="52"/>
                    <a:pt x="43" y="217"/>
                  </a:cubicBezTo>
                  <a:cubicBezTo>
                    <a:pt x="0" y="375"/>
                    <a:pt x="202" y="564"/>
                    <a:pt x="496" y="644"/>
                  </a:cubicBezTo>
                  <a:cubicBezTo>
                    <a:pt x="548" y="657"/>
                    <a:pt x="601" y="663"/>
                    <a:pt x="654" y="663"/>
                  </a:cubicBezTo>
                  <a:cubicBezTo>
                    <a:pt x="896" y="663"/>
                    <a:pt x="1123" y="534"/>
                    <a:pt x="1144" y="402"/>
                  </a:cubicBezTo>
                  <a:cubicBezTo>
                    <a:pt x="1207" y="4"/>
                    <a:pt x="960" y="174"/>
                    <a:pt x="666" y="97"/>
                  </a:cubicBezTo>
                  <a:cubicBezTo>
                    <a:pt x="517" y="57"/>
                    <a:pt x="381" y="0"/>
                    <a:pt x="2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1"/>
            <p:cNvSpPr/>
            <p:nvPr/>
          </p:nvSpPr>
          <p:spPr>
            <a:xfrm>
              <a:off x="1513900" y="3174450"/>
              <a:ext cx="20175" cy="18800"/>
            </a:xfrm>
            <a:custGeom>
              <a:avLst/>
              <a:gdLst/>
              <a:ahLst/>
              <a:cxnLst/>
              <a:rect l="l" t="t" r="r" b="b"/>
              <a:pathLst>
                <a:path w="807" h="752" extrusionOk="0">
                  <a:moveTo>
                    <a:pt x="527" y="1"/>
                  </a:moveTo>
                  <a:cubicBezTo>
                    <a:pt x="448" y="1"/>
                    <a:pt x="432" y="141"/>
                    <a:pt x="331" y="228"/>
                  </a:cubicBezTo>
                  <a:cubicBezTo>
                    <a:pt x="179" y="354"/>
                    <a:pt x="0" y="414"/>
                    <a:pt x="208" y="668"/>
                  </a:cubicBezTo>
                  <a:cubicBezTo>
                    <a:pt x="253" y="724"/>
                    <a:pt x="321" y="751"/>
                    <a:pt x="397" y="751"/>
                  </a:cubicBezTo>
                  <a:cubicBezTo>
                    <a:pt x="481" y="751"/>
                    <a:pt x="574" y="717"/>
                    <a:pt x="655" y="650"/>
                  </a:cubicBezTo>
                  <a:cubicBezTo>
                    <a:pt x="806" y="522"/>
                    <a:pt x="805" y="231"/>
                    <a:pt x="702" y="122"/>
                  </a:cubicBezTo>
                  <a:cubicBezTo>
                    <a:pt x="618" y="34"/>
                    <a:pt x="565" y="1"/>
                    <a:pt x="52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1"/>
            <p:cNvSpPr/>
            <p:nvPr/>
          </p:nvSpPr>
          <p:spPr>
            <a:xfrm>
              <a:off x="1446825" y="3187300"/>
              <a:ext cx="20225" cy="18775"/>
            </a:xfrm>
            <a:custGeom>
              <a:avLst/>
              <a:gdLst/>
              <a:ahLst/>
              <a:cxnLst/>
              <a:rect l="l" t="t" r="r" b="b"/>
              <a:pathLst>
                <a:path w="809" h="751" extrusionOk="0">
                  <a:moveTo>
                    <a:pt x="527" y="0"/>
                  </a:moveTo>
                  <a:cubicBezTo>
                    <a:pt x="449" y="0"/>
                    <a:pt x="432" y="140"/>
                    <a:pt x="331" y="227"/>
                  </a:cubicBezTo>
                  <a:cubicBezTo>
                    <a:pt x="180" y="354"/>
                    <a:pt x="1" y="413"/>
                    <a:pt x="208" y="668"/>
                  </a:cubicBezTo>
                  <a:cubicBezTo>
                    <a:pt x="254" y="723"/>
                    <a:pt x="322" y="750"/>
                    <a:pt x="397" y="750"/>
                  </a:cubicBezTo>
                  <a:cubicBezTo>
                    <a:pt x="482" y="750"/>
                    <a:pt x="575" y="716"/>
                    <a:pt x="655" y="649"/>
                  </a:cubicBezTo>
                  <a:cubicBezTo>
                    <a:pt x="808" y="520"/>
                    <a:pt x="805" y="231"/>
                    <a:pt x="702" y="122"/>
                  </a:cubicBezTo>
                  <a:cubicBezTo>
                    <a:pt x="618" y="34"/>
                    <a:pt x="565" y="0"/>
                    <a:pt x="52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1"/>
            <p:cNvSpPr/>
            <p:nvPr/>
          </p:nvSpPr>
          <p:spPr>
            <a:xfrm>
              <a:off x="1559050" y="3193875"/>
              <a:ext cx="20175" cy="18775"/>
            </a:xfrm>
            <a:custGeom>
              <a:avLst/>
              <a:gdLst/>
              <a:ahLst/>
              <a:cxnLst/>
              <a:rect l="l" t="t" r="r" b="b"/>
              <a:pathLst>
                <a:path w="807" h="751" extrusionOk="0">
                  <a:moveTo>
                    <a:pt x="527" y="0"/>
                  </a:moveTo>
                  <a:cubicBezTo>
                    <a:pt x="449" y="0"/>
                    <a:pt x="433" y="140"/>
                    <a:pt x="332" y="227"/>
                  </a:cubicBezTo>
                  <a:cubicBezTo>
                    <a:pt x="180" y="354"/>
                    <a:pt x="1" y="413"/>
                    <a:pt x="209" y="668"/>
                  </a:cubicBezTo>
                  <a:cubicBezTo>
                    <a:pt x="253" y="723"/>
                    <a:pt x="321" y="751"/>
                    <a:pt x="397" y="751"/>
                  </a:cubicBezTo>
                  <a:cubicBezTo>
                    <a:pt x="482" y="751"/>
                    <a:pt x="576" y="717"/>
                    <a:pt x="657" y="649"/>
                  </a:cubicBezTo>
                  <a:cubicBezTo>
                    <a:pt x="807" y="521"/>
                    <a:pt x="807" y="231"/>
                    <a:pt x="702" y="121"/>
                  </a:cubicBezTo>
                  <a:cubicBezTo>
                    <a:pt x="618" y="33"/>
                    <a:pt x="566" y="0"/>
                    <a:pt x="52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1604125" y="3173825"/>
              <a:ext cx="20200" cy="18775"/>
            </a:xfrm>
            <a:custGeom>
              <a:avLst/>
              <a:gdLst/>
              <a:ahLst/>
              <a:cxnLst/>
              <a:rect l="l" t="t" r="r" b="b"/>
              <a:pathLst>
                <a:path w="808" h="751" extrusionOk="0">
                  <a:moveTo>
                    <a:pt x="527" y="0"/>
                  </a:moveTo>
                  <a:cubicBezTo>
                    <a:pt x="448" y="0"/>
                    <a:pt x="432" y="141"/>
                    <a:pt x="331" y="227"/>
                  </a:cubicBezTo>
                  <a:cubicBezTo>
                    <a:pt x="179" y="356"/>
                    <a:pt x="0" y="414"/>
                    <a:pt x="208" y="668"/>
                  </a:cubicBezTo>
                  <a:cubicBezTo>
                    <a:pt x="253" y="724"/>
                    <a:pt x="321" y="751"/>
                    <a:pt x="396" y="751"/>
                  </a:cubicBezTo>
                  <a:cubicBezTo>
                    <a:pt x="481" y="751"/>
                    <a:pt x="574" y="716"/>
                    <a:pt x="654" y="648"/>
                  </a:cubicBezTo>
                  <a:cubicBezTo>
                    <a:pt x="808" y="521"/>
                    <a:pt x="805" y="232"/>
                    <a:pt x="702" y="121"/>
                  </a:cubicBezTo>
                  <a:cubicBezTo>
                    <a:pt x="618" y="33"/>
                    <a:pt x="565" y="0"/>
                    <a:pt x="52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1645950" y="3219000"/>
              <a:ext cx="20175" cy="18750"/>
            </a:xfrm>
            <a:custGeom>
              <a:avLst/>
              <a:gdLst/>
              <a:ahLst/>
              <a:cxnLst/>
              <a:rect l="l" t="t" r="r" b="b"/>
              <a:pathLst>
                <a:path w="807" h="750" extrusionOk="0">
                  <a:moveTo>
                    <a:pt x="527" y="1"/>
                  </a:moveTo>
                  <a:cubicBezTo>
                    <a:pt x="449" y="1"/>
                    <a:pt x="433" y="141"/>
                    <a:pt x="331" y="226"/>
                  </a:cubicBezTo>
                  <a:cubicBezTo>
                    <a:pt x="180" y="353"/>
                    <a:pt x="1" y="412"/>
                    <a:pt x="208" y="666"/>
                  </a:cubicBezTo>
                  <a:cubicBezTo>
                    <a:pt x="253" y="722"/>
                    <a:pt x="321" y="749"/>
                    <a:pt x="397" y="749"/>
                  </a:cubicBezTo>
                  <a:cubicBezTo>
                    <a:pt x="481" y="749"/>
                    <a:pt x="575" y="715"/>
                    <a:pt x="655" y="646"/>
                  </a:cubicBezTo>
                  <a:cubicBezTo>
                    <a:pt x="807" y="522"/>
                    <a:pt x="805" y="231"/>
                    <a:pt x="702" y="123"/>
                  </a:cubicBezTo>
                  <a:cubicBezTo>
                    <a:pt x="618" y="34"/>
                    <a:pt x="565" y="1"/>
                    <a:pt x="52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1550675" y="3163400"/>
              <a:ext cx="20225" cy="18800"/>
            </a:xfrm>
            <a:custGeom>
              <a:avLst/>
              <a:gdLst/>
              <a:ahLst/>
              <a:cxnLst/>
              <a:rect l="l" t="t" r="r" b="b"/>
              <a:pathLst>
                <a:path w="809" h="752" extrusionOk="0">
                  <a:moveTo>
                    <a:pt x="528" y="0"/>
                  </a:moveTo>
                  <a:cubicBezTo>
                    <a:pt x="450" y="0"/>
                    <a:pt x="434" y="141"/>
                    <a:pt x="333" y="228"/>
                  </a:cubicBezTo>
                  <a:cubicBezTo>
                    <a:pt x="180" y="355"/>
                    <a:pt x="1" y="414"/>
                    <a:pt x="209" y="667"/>
                  </a:cubicBezTo>
                  <a:cubicBezTo>
                    <a:pt x="255" y="723"/>
                    <a:pt x="323" y="751"/>
                    <a:pt x="399" y="751"/>
                  </a:cubicBezTo>
                  <a:cubicBezTo>
                    <a:pt x="483" y="751"/>
                    <a:pt x="577" y="717"/>
                    <a:pt x="657" y="649"/>
                  </a:cubicBezTo>
                  <a:cubicBezTo>
                    <a:pt x="808" y="521"/>
                    <a:pt x="807" y="231"/>
                    <a:pt x="702" y="122"/>
                  </a:cubicBezTo>
                  <a:cubicBezTo>
                    <a:pt x="618" y="34"/>
                    <a:pt x="566" y="0"/>
                    <a:pt x="528"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1"/>
            <p:cNvSpPr/>
            <p:nvPr/>
          </p:nvSpPr>
          <p:spPr>
            <a:xfrm>
              <a:off x="1542100" y="3167275"/>
              <a:ext cx="26500" cy="17800"/>
            </a:xfrm>
            <a:custGeom>
              <a:avLst/>
              <a:gdLst/>
              <a:ahLst/>
              <a:cxnLst/>
              <a:rect l="l" t="t" r="r" b="b"/>
              <a:pathLst>
                <a:path w="1060" h="712" extrusionOk="0">
                  <a:moveTo>
                    <a:pt x="293" y="1"/>
                  </a:moveTo>
                  <a:cubicBezTo>
                    <a:pt x="233" y="1"/>
                    <a:pt x="170" y="36"/>
                    <a:pt x="96" y="129"/>
                  </a:cubicBezTo>
                  <a:cubicBezTo>
                    <a:pt x="0" y="247"/>
                    <a:pt x="78" y="465"/>
                    <a:pt x="268" y="615"/>
                  </a:cubicBezTo>
                  <a:cubicBezTo>
                    <a:pt x="355" y="682"/>
                    <a:pt x="467" y="712"/>
                    <a:pt x="571" y="712"/>
                  </a:cubicBezTo>
                  <a:cubicBezTo>
                    <a:pt x="696" y="712"/>
                    <a:pt x="810" y="670"/>
                    <a:pt x="855" y="601"/>
                  </a:cubicBezTo>
                  <a:cubicBezTo>
                    <a:pt x="1060" y="288"/>
                    <a:pt x="805" y="359"/>
                    <a:pt x="615" y="209"/>
                  </a:cubicBezTo>
                  <a:cubicBezTo>
                    <a:pt x="493" y="113"/>
                    <a:pt x="399" y="1"/>
                    <a:pt x="29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1"/>
            <p:cNvSpPr/>
            <p:nvPr/>
          </p:nvSpPr>
          <p:spPr>
            <a:xfrm>
              <a:off x="1653325" y="3151150"/>
              <a:ext cx="20200" cy="18725"/>
            </a:xfrm>
            <a:custGeom>
              <a:avLst/>
              <a:gdLst/>
              <a:ahLst/>
              <a:cxnLst/>
              <a:rect l="l" t="t" r="r" b="b"/>
              <a:pathLst>
                <a:path w="808" h="749" extrusionOk="0">
                  <a:moveTo>
                    <a:pt x="527" y="0"/>
                  </a:moveTo>
                  <a:cubicBezTo>
                    <a:pt x="449" y="0"/>
                    <a:pt x="432" y="140"/>
                    <a:pt x="331" y="225"/>
                  </a:cubicBezTo>
                  <a:cubicBezTo>
                    <a:pt x="180" y="353"/>
                    <a:pt x="1" y="411"/>
                    <a:pt x="208" y="666"/>
                  </a:cubicBezTo>
                  <a:cubicBezTo>
                    <a:pt x="253" y="722"/>
                    <a:pt x="321" y="749"/>
                    <a:pt x="397" y="749"/>
                  </a:cubicBezTo>
                  <a:cubicBezTo>
                    <a:pt x="481" y="749"/>
                    <a:pt x="575" y="714"/>
                    <a:pt x="655" y="646"/>
                  </a:cubicBezTo>
                  <a:cubicBezTo>
                    <a:pt x="808" y="520"/>
                    <a:pt x="805" y="231"/>
                    <a:pt x="702" y="122"/>
                  </a:cubicBezTo>
                  <a:cubicBezTo>
                    <a:pt x="618" y="34"/>
                    <a:pt x="565" y="0"/>
                    <a:pt x="52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1705925" y="3198175"/>
              <a:ext cx="20225" cy="18725"/>
            </a:xfrm>
            <a:custGeom>
              <a:avLst/>
              <a:gdLst/>
              <a:ahLst/>
              <a:cxnLst/>
              <a:rect l="l" t="t" r="r" b="b"/>
              <a:pathLst>
                <a:path w="809" h="749" extrusionOk="0">
                  <a:moveTo>
                    <a:pt x="527" y="0"/>
                  </a:moveTo>
                  <a:cubicBezTo>
                    <a:pt x="449" y="0"/>
                    <a:pt x="433" y="140"/>
                    <a:pt x="332" y="225"/>
                  </a:cubicBezTo>
                  <a:cubicBezTo>
                    <a:pt x="180" y="353"/>
                    <a:pt x="1" y="412"/>
                    <a:pt x="209" y="665"/>
                  </a:cubicBezTo>
                  <a:cubicBezTo>
                    <a:pt x="254" y="721"/>
                    <a:pt x="323" y="749"/>
                    <a:pt x="398" y="749"/>
                  </a:cubicBezTo>
                  <a:cubicBezTo>
                    <a:pt x="482" y="749"/>
                    <a:pt x="575" y="715"/>
                    <a:pt x="655" y="648"/>
                  </a:cubicBezTo>
                  <a:cubicBezTo>
                    <a:pt x="808" y="519"/>
                    <a:pt x="805" y="228"/>
                    <a:pt x="702" y="121"/>
                  </a:cubicBezTo>
                  <a:cubicBezTo>
                    <a:pt x="618" y="33"/>
                    <a:pt x="565" y="0"/>
                    <a:pt x="52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1652300" y="3148150"/>
              <a:ext cx="32725" cy="17525"/>
            </a:xfrm>
            <a:custGeom>
              <a:avLst/>
              <a:gdLst/>
              <a:ahLst/>
              <a:cxnLst/>
              <a:rect l="l" t="t" r="r" b="b"/>
              <a:pathLst>
                <a:path w="1309" h="701" extrusionOk="0">
                  <a:moveTo>
                    <a:pt x="267" y="1"/>
                  </a:moveTo>
                  <a:cubicBezTo>
                    <a:pt x="181" y="1"/>
                    <a:pt x="111" y="44"/>
                    <a:pt x="59" y="166"/>
                  </a:cubicBezTo>
                  <a:cubicBezTo>
                    <a:pt x="0" y="304"/>
                    <a:pt x="198" y="517"/>
                    <a:pt x="500" y="640"/>
                  </a:cubicBezTo>
                  <a:cubicBezTo>
                    <a:pt x="600" y="682"/>
                    <a:pt x="708" y="700"/>
                    <a:pt x="808" y="700"/>
                  </a:cubicBezTo>
                  <a:cubicBezTo>
                    <a:pt x="1008" y="700"/>
                    <a:pt x="1179" y="628"/>
                    <a:pt x="1207" y="531"/>
                  </a:cubicBezTo>
                  <a:cubicBezTo>
                    <a:pt x="1309" y="174"/>
                    <a:pt x="1031" y="290"/>
                    <a:pt x="729" y="165"/>
                  </a:cubicBezTo>
                  <a:cubicBezTo>
                    <a:pt x="550" y="92"/>
                    <a:pt x="392" y="1"/>
                    <a:pt x="26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1698950" y="3200900"/>
              <a:ext cx="32750" cy="17475"/>
            </a:xfrm>
            <a:custGeom>
              <a:avLst/>
              <a:gdLst/>
              <a:ahLst/>
              <a:cxnLst/>
              <a:rect l="l" t="t" r="r" b="b"/>
              <a:pathLst>
                <a:path w="1310" h="699" extrusionOk="0">
                  <a:moveTo>
                    <a:pt x="268" y="0"/>
                  </a:moveTo>
                  <a:cubicBezTo>
                    <a:pt x="182" y="0"/>
                    <a:pt x="112" y="44"/>
                    <a:pt x="59" y="167"/>
                  </a:cubicBezTo>
                  <a:cubicBezTo>
                    <a:pt x="1" y="305"/>
                    <a:pt x="197" y="516"/>
                    <a:pt x="500" y="640"/>
                  </a:cubicBezTo>
                  <a:cubicBezTo>
                    <a:pt x="600" y="681"/>
                    <a:pt x="708" y="699"/>
                    <a:pt x="808" y="699"/>
                  </a:cubicBezTo>
                  <a:cubicBezTo>
                    <a:pt x="1008" y="699"/>
                    <a:pt x="1179" y="628"/>
                    <a:pt x="1206" y="532"/>
                  </a:cubicBezTo>
                  <a:cubicBezTo>
                    <a:pt x="1309" y="174"/>
                    <a:pt x="1032" y="290"/>
                    <a:pt x="729" y="165"/>
                  </a:cubicBezTo>
                  <a:cubicBezTo>
                    <a:pt x="550" y="91"/>
                    <a:pt x="393" y="0"/>
                    <a:pt x="268"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1637400" y="3226125"/>
              <a:ext cx="32725" cy="17525"/>
            </a:xfrm>
            <a:custGeom>
              <a:avLst/>
              <a:gdLst/>
              <a:ahLst/>
              <a:cxnLst/>
              <a:rect l="l" t="t" r="r" b="b"/>
              <a:pathLst>
                <a:path w="1309" h="701" extrusionOk="0">
                  <a:moveTo>
                    <a:pt x="267" y="0"/>
                  </a:moveTo>
                  <a:cubicBezTo>
                    <a:pt x="182" y="0"/>
                    <a:pt x="111" y="43"/>
                    <a:pt x="59" y="165"/>
                  </a:cubicBezTo>
                  <a:cubicBezTo>
                    <a:pt x="1" y="303"/>
                    <a:pt x="197" y="516"/>
                    <a:pt x="500" y="639"/>
                  </a:cubicBezTo>
                  <a:cubicBezTo>
                    <a:pt x="601" y="682"/>
                    <a:pt x="709" y="700"/>
                    <a:pt x="810" y="700"/>
                  </a:cubicBezTo>
                  <a:cubicBezTo>
                    <a:pt x="1009" y="700"/>
                    <a:pt x="1179" y="628"/>
                    <a:pt x="1206" y="532"/>
                  </a:cubicBezTo>
                  <a:cubicBezTo>
                    <a:pt x="1309" y="174"/>
                    <a:pt x="1031" y="290"/>
                    <a:pt x="729" y="165"/>
                  </a:cubicBezTo>
                  <a:cubicBezTo>
                    <a:pt x="549" y="92"/>
                    <a:pt x="392" y="0"/>
                    <a:pt x="267"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1602000" y="3181200"/>
              <a:ext cx="32750" cy="17475"/>
            </a:xfrm>
            <a:custGeom>
              <a:avLst/>
              <a:gdLst/>
              <a:ahLst/>
              <a:cxnLst/>
              <a:rect l="l" t="t" r="r" b="b"/>
              <a:pathLst>
                <a:path w="1310" h="699" extrusionOk="0">
                  <a:moveTo>
                    <a:pt x="268" y="1"/>
                  </a:moveTo>
                  <a:cubicBezTo>
                    <a:pt x="182" y="1"/>
                    <a:pt x="111" y="44"/>
                    <a:pt x="59" y="166"/>
                  </a:cubicBezTo>
                  <a:cubicBezTo>
                    <a:pt x="1" y="303"/>
                    <a:pt x="198" y="516"/>
                    <a:pt x="500" y="640"/>
                  </a:cubicBezTo>
                  <a:cubicBezTo>
                    <a:pt x="601" y="681"/>
                    <a:pt x="708" y="699"/>
                    <a:pt x="808" y="699"/>
                  </a:cubicBezTo>
                  <a:cubicBezTo>
                    <a:pt x="1008" y="699"/>
                    <a:pt x="1180" y="628"/>
                    <a:pt x="1208" y="532"/>
                  </a:cubicBezTo>
                  <a:cubicBezTo>
                    <a:pt x="1309" y="174"/>
                    <a:pt x="1031" y="289"/>
                    <a:pt x="729" y="166"/>
                  </a:cubicBezTo>
                  <a:cubicBezTo>
                    <a:pt x="550" y="92"/>
                    <a:pt x="393" y="1"/>
                    <a:pt x="268"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1703475" y="3282950"/>
              <a:ext cx="216325" cy="400825"/>
            </a:xfrm>
            <a:custGeom>
              <a:avLst/>
              <a:gdLst/>
              <a:ahLst/>
              <a:cxnLst/>
              <a:rect l="l" t="t" r="r" b="b"/>
              <a:pathLst>
                <a:path w="8653" h="16033" extrusionOk="0">
                  <a:moveTo>
                    <a:pt x="3132" y="1"/>
                  </a:moveTo>
                  <a:lnTo>
                    <a:pt x="2671" y="622"/>
                  </a:lnTo>
                  <a:lnTo>
                    <a:pt x="3304" y="1302"/>
                  </a:lnTo>
                  <a:lnTo>
                    <a:pt x="979" y="4300"/>
                  </a:lnTo>
                  <a:lnTo>
                    <a:pt x="453" y="3616"/>
                  </a:lnTo>
                  <a:lnTo>
                    <a:pt x="0" y="4224"/>
                  </a:lnTo>
                  <a:cubicBezTo>
                    <a:pt x="0" y="4224"/>
                    <a:pt x="6091" y="12039"/>
                    <a:pt x="2233" y="16033"/>
                  </a:cubicBezTo>
                  <a:cubicBezTo>
                    <a:pt x="8652" y="11558"/>
                    <a:pt x="7718" y="4486"/>
                    <a:pt x="3132"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1741725" y="3338875"/>
              <a:ext cx="187900" cy="304025"/>
            </a:xfrm>
            <a:custGeom>
              <a:avLst/>
              <a:gdLst/>
              <a:ahLst/>
              <a:cxnLst/>
              <a:rect l="l" t="t" r="r" b="b"/>
              <a:pathLst>
                <a:path w="7516" h="12161" extrusionOk="0">
                  <a:moveTo>
                    <a:pt x="2380" y="0"/>
                  </a:moveTo>
                  <a:lnTo>
                    <a:pt x="0" y="2698"/>
                  </a:lnTo>
                  <a:cubicBezTo>
                    <a:pt x="4181" y="9221"/>
                    <a:pt x="2365" y="12150"/>
                    <a:pt x="2357" y="12161"/>
                  </a:cubicBezTo>
                  <a:lnTo>
                    <a:pt x="2357" y="12161"/>
                  </a:lnTo>
                  <a:cubicBezTo>
                    <a:pt x="7516" y="6256"/>
                    <a:pt x="2380" y="0"/>
                    <a:pt x="2380" y="0"/>
                  </a:cubicBezTo>
                  <a:close/>
                  <a:moveTo>
                    <a:pt x="2357" y="12161"/>
                  </a:moveTo>
                  <a:lnTo>
                    <a:pt x="2357" y="12161"/>
                  </a:lnTo>
                  <a:cubicBezTo>
                    <a:pt x="2357" y="12161"/>
                    <a:pt x="2357" y="12161"/>
                    <a:pt x="2357" y="12161"/>
                  </a:cubicBezTo>
                  <a:cubicBezTo>
                    <a:pt x="2357" y="12161"/>
                    <a:pt x="2357" y="12161"/>
                    <a:pt x="2357" y="1216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1778725" y="3419375"/>
              <a:ext cx="79150" cy="81300"/>
            </a:xfrm>
            <a:custGeom>
              <a:avLst/>
              <a:gdLst/>
              <a:ahLst/>
              <a:cxnLst/>
              <a:rect l="l" t="t" r="r" b="b"/>
              <a:pathLst>
                <a:path w="3166" h="3252" extrusionOk="0">
                  <a:moveTo>
                    <a:pt x="3080" y="1"/>
                  </a:moveTo>
                  <a:lnTo>
                    <a:pt x="1" y="2993"/>
                  </a:lnTo>
                  <a:lnTo>
                    <a:pt x="197" y="3252"/>
                  </a:lnTo>
                  <a:lnTo>
                    <a:pt x="3166" y="652"/>
                  </a:lnTo>
                  <a:lnTo>
                    <a:pt x="3080"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1804250" y="3521925"/>
              <a:ext cx="61300" cy="64900"/>
            </a:xfrm>
            <a:custGeom>
              <a:avLst/>
              <a:gdLst/>
              <a:ahLst/>
              <a:cxnLst/>
              <a:rect l="l" t="t" r="r" b="b"/>
              <a:pathLst>
                <a:path w="2452" h="2596" extrusionOk="0">
                  <a:moveTo>
                    <a:pt x="2451" y="0"/>
                  </a:moveTo>
                  <a:lnTo>
                    <a:pt x="0" y="2205"/>
                  </a:lnTo>
                  <a:lnTo>
                    <a:pt x="26" y="2596"/>
                  </a:lnTo>
                  <a:lnTo>
                    <a:pt x="2297" y="560"/>
                  </a:lnTo>
                  <a:lnTo>
                    <a:pt x="245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1759300" y="3417700"/>
              <a:ext cx="131150" cy="266050"/>
            </a:xfrm>
            <a:custGeom>
              <a:avLst/>
              <a:gdLst/>
              <a:ahLst/>
              <a:cxnLst/>
              <a:rect l="l" t="t" r="r" b="b"/>
              <a:pathLst>
                <a:path w="5246" h="10642" extrusionOk="0">
                  <a:moveTo>
                    <a:pt x="4199" y="1"/>
                  </a:moveTo>
                  <a:lnTo>
                    <a:pt x="994" y="5167"/>
                  </a:lnTo>
                  <a:cubicBezTo>
                    <a:pt x="1495" y="7121"/>
                    <a:pt x="1443" y="9148"/>
                    <a:pt x="0" y="10641"/>
                  </a:cubicBezTo>
                  <a:cubicBezTo>
                    <a:pt x="4189" y="7721"/>
                    <a:pt x="5246" y="3693"/>
                    <a:pt x="4199"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2139;p31"/>
          <p:cNvGrpSpPr/>
          <p:nvPr/>
        </p:nvGrpSpPr>
        <p:grpSpPr>
          <a:xfrm>
            <a:off x="6186100" y="3596850"/>
            <a:ext cx="338496" cy="262948"/>
            <a:chOff x="7978975" y="2229150"/>
            <a:chExt cx="338496" cy="262948"/>
          </a:xfrm>
        </p:grpSpPr>
        <p:sp>
          <p:nvSpPr>
            <p:cNvPr id="2140" name="Google Shape;2140;p31"/>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8" name="Google Shape;2148;p31"/>
          <p:cNvGrpSpPr/>
          <p:nvPr/>
        </p:nvGrpSpPr>
        <p:grpSpPr>
          <a:xfrm>
            <a:off x="2621581" y="3690978"/>
            <a:ext cx="551973" cy="455411"/>
            <a:chOff x="6630755" y="948704"/>
            <a:chExt cx="725612" cy="598673"/>
          </a:xfrm>
        </p:grpSpPr>
        <p:sp>
          <p:nvSpPr>
            <p:cNvPr id="2149" name="Google Shape;2149;p31"/>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31"/>
          <p:cNvGrpSpPr/>
          <p:nvPr/>
        </p:nvGrpSpPr>
        <p:grpSpPr>
          <a:xfrm>
            <a:off x="7700342" y="1330500"/>
            <a:ext cx="278628" cy="413707"/>
            <a:chOff x="7711080" y="1325775"/>
            <a:chExt cx="278628" cy="413707"/>
          </a:xfrm>
        </p:grpSpPr>
        <p:sp>
          <p:nvSpPr>
            <p:cNvPr id="2170" name="Google Shape;2170;p31"/>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2"/>
          <p:cNvSpPr/>
          <p:nvPr/>
        </p:nvSpPr>
        <p:spPr>
          <a:xfrm>
            <a:off x="444025" y="1575825"/>
            <a:ext cx="2823900" cy="282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 </a:t>
            </a:r>
            <a:endParaRPr/>
          </a:p>
        </p:txBody>
      </p:sp>
      <p:grpSp>
        <p:nvGrpSpPr>
          <p:cNvPr id="2185" name="Google Shape;2185;p32"/>
          <p:cNvGrpSpPr/>
          <p:nvPr/>
        </p:nvGrpSpPr>
        <p:grpSpPr>
          <a:xfrm>
            <a:off x="996922" y="1910410"/>
            <a:ext cx="1718212" cy="2307238"/>
            <a:chOff x="2725875" y="3350400"/>
            <a:chExt cx="893088" cy="1199250"/>
          </a:xfrm>
        </p:grpSpPr>
        <p:sp>
          <p:nvSpPr>
            <p:cNvPr id="2186" name="Google Shape;2186;p3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2" name="Google Shape;2412;p32"/>
          <p:cNvGrpSpPr/>
          <p:nvPr/>
        </p:nvGrpSpPr>
        <p:grpSpPr>
          <a:xfrm>
            <a:off x="4229101" y="1348025"/>
            <a:ext cx="4466924" cy="455400"/>
            <a:chOff x="4229101" y="1348025"/>
            <a:chExt cx="4466924" cy="455400"/>
          </a:xfrm>
        </p:grpSpPr>
        <p:sp>
          <p:nvSpPr>
            <p:cNvPr id="2413" name="Google Shape;2413;p32"/>
            <p:cNvSpPr txBox="1"/>
            <p:nvPr/>
          </p:nvSpPr>
          <p:spPr>
            <a:xfrm>
              <a:off x="4229101" y="13480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2414" name="Google Shape;2414;p32"/>
            <p:cNvSpPr txBox="1"/>
            <p:nvPr/>
          </p:nvSpPr>
          <p:spPr>
            <a:xfrm>
              <a:off x="6067425" y="1348025"/>
              <a:ext cx="26286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actually a cold place</a:t>
              </a:r>
              <a:endParaRPr b="1">
                <a:solidFill>
                  <a:srgbClr val="F7E7C6"/>
                </a:solidFill>
                <a:latin typeface="Kumbh Sans"/>
                <a:ea typeface="Kumbh Sans"/>
                <a:cs typeface="Kumbh Sans"/>
                <a:sym typeface="Kumbh Sans"/>
              </a:endParaRPr>
            </a:p>
          </p:txBody>
        </p:sp>
      </p:grpSp>
      <p:grpSp>
        <p:nvGrpSpPr>
          <p:cNvPr id="2415" name="Google Shape;2415;p32"/>
          <p:cNvGrpSpPr/>
          <p:nvPr/>
        </p:nvGrpSpPr>
        <p:grpSpPr>
          <a:xfrm>
            <a:off x="4229101" y="2078125"/>
            <a:ext cx="4466924" cy="455400"/>
            <a:chOff x="4229101" y="2078125"/>
            <a:chExt cx="4466924" cy="455400"/>
          </a:xfrm>
        </p:grpSpPr>
        <p:sp>
          <p:nvSpPr>
            <p:cNvPr id="2416" name="Google Shape;2416;p32"/>
            <p:cNvSpPr txBox="1"/>
            <p:nvPr/>
          </p:nvSpPr>
          <p:spPr>
            <a:xfrm>
              <a:off x="4229101" y="20781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2417" name="Google Shape;2417;p32"/>
            <p:cNvSpPr txBox="1"/>
            <p:nvPr/>
          </p:nvSpPr>
          <p:spPr>
            <a:xfrm>
              <a:off x="6067425" y="2078125"/>
              <a:ext cx="26286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rgbClr val="F7E7C6"/>
                  </a:solidFill>
                  <a:latin typeface="Kumbh Sans"/>
                  <a:ea typeface="Kumbh Sans"/>
                  <a:cs typeface="Kumbh Sans"/>
                  <a:sym typeface="Kumbh Sans"/>
                </a:rPr>
                <a:t> is a gas giant and the fourth planet from the Sun</a:t>
              </a:r>
              <a:endParaRPr b="1">
                <a:solidFill>
                  <a:srgbClr val="F7E7C6"/>
                </a:solidFill>
                <a:latin typeface="Kumbh Sans"/>
                <a:ea typeface="Kumbh Sans"/>
                <a:cs typeface="Kumbh Sans"/>
                <a:sym typeface="Kumbh Sans"/>
              </a:endParaRPr>
            </a:p>
          </p:txBody>
        </p:sp>
      </p:grpSp>
      <p:grpSp>
        <p:nvGrpSpPr>
          <p:cNvPr id="2418" name="Google Shape;2418;p32"/>
          <p:cNvGrpSpPr/>
          <p:nvPr/>
        </p:nvGrpSpPr>
        <p:grpSpPr>
          <a:xfrm>
            <a:off x="4229101" y="2808225"/>
            <a:ext cx="4466924" cy="455400"/>
            <a:chOff x="4229101" y="2808225"/>
            <a:chExt cx="4466924" cy="455400"/>
          </a:xfrm>
        </p:grpSpPr>
        <p:sp>
          <p:nvSpPr>
            <p:cNvPr id="2419" name="Google Shape;2419;p32"/>
            <p:cNvSpPr txBox="1"/>
            <p:nvPr/>
          </p:nvSpPr>
          <p:spPr>
            <a:xfrm>
              <a:off x="4229101" y="28082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2420" name="Google Shape;2420;p32"/>
            <p:cNvSpPr txBox="1"/>
            <p:nvPr/>
          </p:nvSpPr>
          <p:spPr>
            <a:xfrm>
              <a:off x="6067425" y="2808225"/>
              <a:ext cx="26286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Saturn</a:t>
              </a:r>
              <a:r>
                <a:rPr lang="en">
                  <a:solidFill>
                    <a:srgbClr val="F7E7C6"/>
                  </a:solidFill>
                  <a:latin typeface="Kumbh Sans"/>
                  <a:ea typeface="Kumbh Sans"/>
                  <a:cs typeface="Kumbh Sans"/>
                  <a:sym typeface="Kumbh Sans"/>
                </a:rPr>
                <a:t> is a gas giant made of hydrogen and helium</a:t>
              </a:r>
              <a:endParaRPr b="1">
                <a:solidFill>
                  <a:srgbClr val="F7E7C6"/>
                </a:solidFill>
                <a:latin typeface="Kumbh Sans"/>
                <a:ea typeface="Kumbh Sans"/>
                <a:cs typeface="Kumbh Sans"/>
                <a:sym typeface="Kumbh Sans"/>
              </a:endParaRPr>
            </a:p>
          </p:txBody>
        </p:sp>
      </p:grpSp>
      <p:grpSp>
        <p:nvGrpSpPr>
          <p:cNvPr id="2421" name="Google Shape;2421;p32"/>
          <p:cNvGrpSpPr/>
          <p:nvPr/>
        </p:nvGrpSpPr>
        <p:grpSpPr>
          <a:xfrm>
            <a:off x="4229101" y="3538325"/>
            <a:ext cx="4466924" cy="455400"/>
            <a:chOff x="4229101" y="3538325"/>
            <a:chExt cx="4466924" cy="455400"/>
          </a:xfrm>
        </p:grpSpPr>
        <p:sp>
          <p:nvSpPr>
            <p:cNvPr id="2422" name="Google Shape;2422;p32"/>
            <p:cNvSpPr txBox="1"/>
            <p:nvPr/>
          </p:nvSpPr>
          <p:spPr>
            <a:xfrm>
              <a:off x="4229101" y="35383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F7E7C6"/>
                </a:solidFill>
                <a:latin typeface="Yeseva One"/>
                <a:ea typeface="Yeseva One"/>
                <a:cs typeface="Yeseva One"/>
                <a:sym typeface="Yeseva One"/>
              </a:endParaRPr>
            </a:p>
          </p:txBody>
        </p:sp>
        <p:sp>
          <p:nvSpPr>
            <p:cNvPr id="2423" name="Google Shape;2423;p32"/>
            <p:cNvSpPr txBox="1"/>
            <p:nvPr/>
          </p:nvSpPr>
          <p:spPr>
            <a:xfrm>
              <a:off x="6067425" y="3538325"/>
              <a:ext cx="26286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Neptune</a:t>
              </a:r>
              <a:r>
                <a:rPr lang="en">
                  <a:solidFill>
                    <a:srgbClr val="F7E7C6"/>
                  </a:solidFill>
                  <a:latin typeface="Kumbh Sans"/>
                  <a:ea typeface="Kumbh Sans"/>
                  <a:cs typeface="Kumbh Sans"/>
                  <a:sym typeface="Kumbh Sans"/>
                </a:rPr>
                <a:t> is the farthest planet from the Sun</a:t>
              </a:r>
              <a:endParaRPr b="1">
                <a:solidFill>
                  <a:srgbClr val="F7E7C6"/>
                </a:solidFill>
                <a:latin typeface="Kumbh Sans"/>
                <a:ea typeface="Kumbh Sans"/>
                <a:cs typeface="Kumbh Sans"/>
                <a:sym typeface="Kumbh Sans"/>
              </a:endParaRPr>
            </a:p>
          </p:txBody>
        </p:sp>
      </p:grpSp>
      <p:grpSp>
        <p:nvGrpSpPr>
          <p:cNvPr id="2424" name="Google Shape;2424;p32"/>
          <p:cNvGrpSpPr/>
          <p:nvPr/>
        </p:nvGrpSpPr>
        <p:grpSpPr>
          <a:xfrm>
            <a:off x="4229101" y="4268425"/>
            <a:ext cx="4466924" cy="455400"/>
            <a:chOff x="4229101" y="4268425"/>
            <a:chExt cx="4466924" cy="455400"/>
          </a:xfrm>
        </p:grpSpPr>
        <p:sp>
          <p:nvSpPr>
            <p:cNvPr id="2425" name="Google Shape;2425;p32"/>
            <p:cNvSpPr txBox="1"/>
            <p:nvPr/>
          </p:nvSpPr>
          <p:spPr>
            <a:xfrm>
              <a:off x="4229101" y="42684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2426" name="Google Shape;2426;p32"/>
            <p:cNvSpPr txBox="1"/>
            <p:nvPr/>
          </p:nvSpPr>
          <p:spPr>
            <a:xfrm>
              <a:off x="6067425" y="4268425"/>
              <a:ext cx="26286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is the second planet from the Sun</a:t>
              </a:r>
              <a:endParaRPr b="1">
                <a:solidFill>
                  <a:srgbClr val="F7E7C6"/>
                </a:solidFill>
                <a:latin typeface="Kumbh Sans"/>
                <a:ea typeface="Kumbh Sans"/>
                <a:cs typeface="Kumbh Sans"/>
                <a:sym typeface="Kumbh Sans"/>
              </a:endParaRPr>
            </a:p>
          </p:txBody>
        </p:sp>
      </p:grpSp>
      <p:cxnSp>
        <p:nvCxnSpPr>
          <p:cNvPr id="2427" name="Google Shape;2427;p32"/>
          <p:cNvCxnSpPr>
            <a:stCxn id="2183" idx="6"/>
            <a:endCxn id="2413" idx="1"/>
          </p:cNvCxnSpPr>
          <p:nvPr/>
        </p:nvCxnSpPr>
        <p:spPr>
          <a:xfrm rot="10800000" flipH="1">
            <a:off x="3267925" y="1575825"/>
            <a:ext cx="961200" cy="1412100"/>
          </a:xfrm>
          <a:prstGeom prst="straightConnector1">
            <a:avLst/>
          </a:prstGeom>
          <a:noFill/>
          <a:ln w="9525" cap="flat" cmpd="sng">
            <a:solidFill>
              <a:schemeClr val="accent2"/>
            </a:solidFill>
            <a:prstDash val="solid"/>
            <a:round/>
            <a:headEnd type="none" w="med" len="med"/>
            <a:tailEnd type="none" w="med" len="med"/>
          </a:ln>
        </p:spPr>
      </p:cxnSp>
      <p:cxnSp>
        <p:nvCxnSpPr>
          <p:cNvPr id="2428" name="Google Shape;2428;p32"/>
          <p:cNvCxnSpPr>
            <a:stCxn id="2183" idx="6"/>
            <a:endCxn id="2416" idx="1"/>
          </p:cNvCxnSpPr>
          <p:nvPr/>
        </p:nvCxnSpPr>
        <p:spPr>
          <a:xfrm rot="10800000" flipH="1">
            <a:off x="3267925" y="2305725"/>
            <a:ext cx="961200" cy="682200"/>
          </a:xfrm>
          <a:prstGeom prst="straightConnector1">
            <a:avLst/>
          </a:prstGeom>
          <a:noFill/>
          <a:ln w="9525" cap="flat" cmpd="sng">
            <a:solidFill>
              <a:schemeClr val="accent2"/>
            </a:solidFill>
            <a:prstDash val="solid"/>
            <a:round/>
            <a:headEnd type="none" w="med" len="med"/>
            <a:tailEnd type="none" w="med" len="med"/>
          </a:ln>
        </p:spPr>
      </p:cxnSp>
      <p:cxnSp>
        <p:nvCxnSpPr>
          <p:cNvPr id="2429" name="Google Shape;2429;p32"/>
          <p:cNvCxnSpPr>
            <a:stCxn id="2183" idx="6"/>
            <a:endCxn id="2419" idx="1"/>
          </p:cNvCxnSpPr>
          <p:nvPr/>
        </p:nvCxnSpPr>
        <p:spPr>
          <a:xfrm>
            <a:off x="3267925" y="2987925"/>
            <a:ext cx="961200" cy="48000"/>
          </a:xfrm>
          <a:prstGeom prst="straightConnector1">
            <a:avLst/>
          </a:prstGeom>
          <a:noFill/>
          <a:ln w="9525" cap="flat" cmpd="sng">
            <a:solidFill>
              <a:schemeClr val="accent2"/>
            </a:solidFill>
            <a:prstDash val="solid"/>
            <a:round/>
            <a:headEnd type="none" w="med" len="med"/>
            <a:tailEnd type="none" w="med" len="med"/>
          </a:ln>
        </p:spPr>
      </p:cxnSp>
      <p:cxnSp>
        <p:nvCxnSpPr>
          <p:cNvPr id="2430" name="Google Shape;2430;p32"/>
          <p:cNvCxnSpPr>
            <a:stCxn id="2183" idx="6"/>
            <a:endCxn id="2422" idx="1"/>
          </p:cNvCxnSpPr>
          <p:nvPr/>
        </p:nvCxnSpPr>
        <p:spPr>
          <a:xfrm>
            <a:off x="3267925" y="2987925"/>
            <a:ext cx="961200" cy="778200"/>
          </a:xfrm>
          <a:prstGeom prst="straightConnector1">
            <a:avLst/>
          </a:prstGeom>
          <a:noFill/>
          <a:ln w="9525" cap="flat" cmpd="sng">
            <a:solidFill>
              <a:schemeClr val="accent2"/>
            </a:solidFill>
            <a:prstDash val="solid"/>
            <a:round/>
            <a:headEnd type="none" w="med" len="med"/>
            <a:tailEnd type="none" w="med" len="med"/>
          </a:ln>
        </p:spPr>
      </p:cxnSp>
      <p:cxnSp>
        <p:nvCxnSpPr>
          <p:cNvPr id="2431" name="Google Shape;2431;p32"/>
          <p:cNvCxnSpPr>
            <a:stCxn id="2183" idx="6"/>
            <a:endCxn id="2425" idx="1"/>
          </p:cNvCxnSpPr>
          <p:nvPr/>
        </p:nvCxnSpPr>
        <p:spPr>
          <a:xfrm>
            <a:off x="3267925" y="2987925"/>
            <a:ext cx="961200" cy="1508100"/>
          </a:xfrm>
          <a:prstGeom prst="straightConnector1">
            <a:avLst/>
          </a:prstGeom>
          <a:noFill/>
          <a:ln w="9525" cap="flat" cmpd="sng">
            <a:solidFill>
              <a:schemeClr val="accent2"/>
            </a:solidFill>
            <a:prstDash val="solid"/>
            <a:round/>
            <a:headEnd type="none" w="med" len="med"/>
            <a:tailEnd type="none" w="med" len="med"/>
          </a:ln>
        </p:spPr>
      </p:cxnSp>
      <p:grpSp>
        <p:nvGrpSpPr>
          <p:cNvPr id="2432" name="Google Shape;2432;p32"/>
          <p:cNvGrpSpPr/>
          <p:nvPr/>
        </p:nvGrpSpPr>
        <p:grpSpPr>
          <a:xfrm>
            <a:off x="457200" y="1575831"/>
            <a:ext cx="8076682" cy="3226541"/>
            <a:chOff x="509025" y="1299606"/>
            <a:chExt cx="8076682" cy="3226541"/>
          </a:xfrm>
        </p:grpSpPr>
        <p:sp>
          <p:nvSpPr>
            <p:cNvPr id="2433" name="Google Shape;2433;p32"/>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2"/>
            <p:cNvSpPr/>
            <p:nvPr/>
          </p:nvSpPr>
          <p:spPr>
            <a:xfrm>
              <a:off x="2860605" y="264851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2"/>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2"/>
            <p:cNvSpPr/>
            <p:nvPr/>
          </p:nvSpPr>
          <p:spPr>
            <a:xfrm>
              <a:off x="602650" y="15272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2"/>
            <p:cNvSpPr/>
            <p:nvPr/>
          </p:nvSpPr>
          <p:spPr>
            <a:xfrm>
              <a:off x="8423996" y="32620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2"/>
            <p:cNvSpPr/>
            <p:nvPr/>
          </p:nvSpPr>
          <p:spPr>
            <a:xfrm>
              <a:off x="3215275" y="12996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2"/>
            <p:cNvSpPr/>
            <p:nvPr/>
          </p:nvSpPr>
          <p:spPr>
            <a:xfrm>
              <a:off x="8423996" y="13974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2"/>
            <p:cNvSpPr/>
            <p:nvPr/>
          </p:nvSpPr>
          <p:spPr>
            <a:xfrm>
              <a:off x="3386855" y="38178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1" name="Google Shape;2441;p32"/>
          <p:cNvGrpSpPr/>
          <p:nvPr/>
        </p:nvGrpSpPr>
        <p:grpSpPr>
          <a:xfrm>
            <a:off x="807420" y="1418443"/>
            <a:ext cx="92925" cy="59613"/>
            <a:chOff x="12118732" y="6826968"/>
            <a:chExt cx="92925" cy="59613"/>
          </a:xfrm>
        </p:grpSpPr>
        <p:sp>
          <p:nvSpPr>
            <p:cNvPr id="2442" name="Google Shape;2442;p3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32"/>
          <p:cNvGrpSpPr/>
          <p:nvPr/>
        </p:nvGrpSpPr>
        <p:grpSpPr>
          <a:xfrm>
            <a:off x="2605823" y="3766113"/>
            <a:ext cx="109300" cy="87933"/>
            <a:chOff x="12383923" y="3862425"/>
            <a:chExt cx="109300" cy="87933"/>
          </a:xfrm>
        </p:grpSpPr>
        <p:sp>
          <p:nvSpPr>
            <p:cNvPr id="2446" name="Google Shape;2446;p3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32"/>
          <p:cNvGrpSpPr/>
          <p:nvPr/>
        </p:nvGrpSpPr>
        <p:grpSpPr>
          <a:xfrm>
            <a:off x="996927" y="4496018"/>
            <a:ext cx="130442" cy="110926"/>
            <a:chOff x="11999102" y="3312393"/>
            <a:chExt cx="130442" cy="110926"/>
          </a:xfrm>
        </p:grpSpPr>
        <p:sp>
          <p:nvSpPr>
            <p:cNvPr id="2450" name="Google Shape;2450;p3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32"/>
          <p:cNvGrpSpPr/>
          <p:nvPr/>
        </p:nvGrpSpPr>
        <p:grpSpPr>
          <a:xfrm>
            <a:off x="2819461" y="2305715"/>
            <a:ext cx="140368" cy="135321"/>
            <a:chOff x="9525061" y="4508390"/>
            <a:chExt cx="140368" cy="135321"/>
          </a:xfrm>
        </p:grpSpPr>
        <p:sp>
          <p:nvSpPr>
            <p:cNvPr id="2456" name="Google Shape;2456;p3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32"/>
          <p:cNvGrpSpPr/>
          <p:nvPr/>
        </p:nvGrpSpPr>
        <p:grpSpPr>
          <a:xfrm>
            <a:off x="722411" y="2691065"/>
            <a:ext cx="85017" cy="67184"/>
            <a:chOff x="9816311" y="6692990"/>
            <a:chExt cx="85017" cy="67184"/>
          </a:xfrm>
        </p:grpSpPr>
        <p:sp>
          <p:nvSpPr>
            <p:cNvPr id="2463" name="Google Shape;2463;p3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32"/>
          <p:cNvGrpSpPr/>
          <p:nvPr/>
        </p:nvGrpSpPr>
        <p:grpSpPr>
          <a:xfrm>
            <a:off x="8593375" y="3806425"/>
            <a:ext cx="338496" cy="262948"/>
            <a:chOff x="7978975" y="2229150"/>
            <a:chExt cx="338496" cy="262948"/>
          </a:xfrm>
        </p:grpSpPr>
        <p:sp>
          <p:nvSpPr>
            <p:cNvPr id="2467" name="Google Shape;2467;p32"/>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2"/>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2"/>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2"/>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2"/>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2"/>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2"/>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2"/>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2"/>
          <p:cNvGrpSpPr/>
          <p:nvPr/>
        </p:nvGrpSpPr>
        <p:grpSpPr>
          <a:xfrm flipH="1">
            <a:off x="2959830" y="3440350"/>
            <a:ext cx="278628" cy="413707"/>
            <a:chOff x="7711080" y="1325775"/>
            <a:chExt cx="278628" cy="413707"/>
          </a:xfrm>
        </p:grpSpPr>
        <p:sp>
          <p:nvSpPr>
            <p:cNvPr id="2476" name="Google Shape;2476;p32"/>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2"/>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2"/>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2"/>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2"/>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2"/>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2"/>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2"/>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2"/>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5"/>
          <p:cNvGrpSpPr/>
          <p:nvPr/>
        </p:nvGrpSpPr>
        <p:grpSpPr>
          <a:xfrm>
            <a:off x="3773191" y="823639"/>
            <a:ext cx="5233290" cy="4376961"/>
            <a:chOff x="834119" y="1351401"/>
            <a:chExt cx="3283736" cy="2746415"/>
          </a:xfrm>
        </p:grpSpPr>
        <p:sp>
          <p:nvSpPr>
            <p:cNvPr id="61" name="Google Shape;61;p15"/>
            <p:cNvSpPr/>
            <p:nvPr/>
          </p:nvSpPr>
          <p:spPr>
            <a:xfrm>
              <a:off x="1754719" y="3369716"/>
              <a:ext cx="1961443" cy="697455"/>
            </a:xfrm>
            <a:custGeom>
              <a:avLst/>
              <a:gdLst/>
              <a:ahLst/>
              <a:cxnLst/>
              <a:rect l="l" t="t" r="r" b="b"/>
              <a:pathLst>
                <a:path w="20420" h="7261" extrusionOk="0">
                  <a:moveTo>
                    <a:pt x="20420" y="1"/>
                  </a:moveTo>
                  <a:lnTo>
                    <a:pt x="0" y="1063"/>
                  </a:lnTo>
                  <a:lnTo>
                    <a:pt x="3127" y="7260"/>
                  </a:lnTo>
                  <a:lnTo>
                    <a:pt x="17047" y="7067"/>
                  </a:lnTo>
                  <a:lnTo>
                    <a:pt x="20420"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34119" y="1351401"/>
              <a:ext cx="3283736" cy="2133093"/>
            </a:xfrm>
            <a:custGeom>
              <a:avLst/>
              <a:gdLst/>
              <a:ahLst/>
              <a:cxnLst/>
              <a:rect l="l" t="t" r="r" b="b"/>
              <a:pathLst>
                <a:path w="34186" h="22207" extrusionOk="0">
                  <a:moveTo>
                    <a:pt x="22389" y="1"/>
                  </a:moveTo>
                  <a:cubicBezTo>
                    <a:pt x="21443" y="1"/>
                    <a:pt x="20392" y="53"/>
                    <a:pt x="19227" y="158"/>
                  </a:cubicBezTo>
                  <a:cubicBezTo>
                    <a:pt x="0" y="1902"/>
                    <a:pt x="14503" y="22207"/>
                    <a:pt x="14503" y="22207"/>
                  </a:cubicBezTo>
                  <a:lnTo>
                    <a:pt x="25540" y="22131"/>
                  </a:lnTo>
                  <a:cubicBezTo>
                    <a:pt x="29731" y="8105"/>
                    <a:pt x="34186" y="1"/>
                    <a:pt x="223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989634" y="1396931"/>
              <a:ext cx="2969252" cy="2079303"/>
            </a:xfrm>
            <a:custGeom>
              <a:avLst/>
              <a:gdLst/>
              <a:ahLst/>
              <a:cxnLst/>
              <a:rect l="l" t="t" r="r" b="b"/>
              <a:pathLst>
                <a:path w="30912" h="21647" extrusionOk="0">
                  <a:moveTo>
                    <a:pt x="19745" y="0"/>
                  </a:moveTo>
                  <a:cubicBezTo>
                    <a:pt x="18998" y="0"/>
                    <a:pt x="18185" y="44"/>
                    <a:pt x="17300" y="133"/>
                  </a:cubicBezTo>
                  <a:cubicBezTo>
                    <a:pt x="0" y="1870"/>
                    <a:pt x="14198" y="21647"/>
                    <a:pt x="14198" y="21647"/>
                  </a:cubicBezTo>
                  <a:lnTo>
                    <a:pt x="22103" y="21500"/>
                  </a:lnTo>
                  <a:cubicBezTo>
                    <a:pt x="27194" y="9678"/>
                    <a:pt x="30911" y="0"/>
                    <a:pt x="1974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676914" y="1436218"/>
              <a:ext cx="2418857" cy="1436310"/>
            </a:xfrm>
            <a:custGeom>
              <a:avLst/>
              <a:gdLst/>
              <a:ahLst/>
              <a:cxnLst/>
              <a:rect l="l" t="t" r="r" b="b"/>
              <a:pathLst>
                <a:path w="25182" h="14953" extrusionOk="0">
                  <a:moveTo>
                    <a:pt x="12809" y="0"/>
                  </a:moveTo>
                  <a:cubicBezTo>
                    <a:pt x="12487" y="0"/>
                    <a:pt x="12147" y="10"/>
                    <a:pt x="11790" y="31"/>
                  </a:cubicBezTo>
                  <a:cubicBezTo>
                    <a:pt x="0" y="724"/>
                    <a:pt x="2093" y="14009"/>
                    <a:pt x="8224" y="14932"/>
                  </a:cubicBezTo>
                  <a:cubicBezTo>
                    <a:pt x="8316" y="14946"/>
                    <a:pt x="8412" y="14953"/>
                    <a:pt x="8511" y="14953"/>
                  </a:cubicBezTo>
                  <a:cubicBezTo>
                    <a:pt x="13160" y="14953"/>
                    <a:pt x="25182" y="0"/>
                    <a:pt x="1280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928484" y="3314772"/>
              <a:ext cx="1585484" cy="359534"/>
            </a:xfrm>
            <a:custGeom>
              <a:avLst/>
              <a:gdLst/>
              <a:ahLst/>
              <a:cxnLst/>
              <a:rect l="l" t="t" r="r" b="b"/>
              <a:pathLst>
                <a:path w="16506" h="3743" extrusionOk="0">
                  <a:moveTo>
                    <a:pt x="7425" y="0"/>
                  </a:moveTo>
                  <a:cubicBezTo>
                    <a:pt x="3749" y="0"/>
                    <a:pt x="147" y="998"/>
                    <a:pt x="1" y="3387"/>
                  </a:cubicBezTo>
                  <a:lnTo>
                    <a:pt x="15061" y="3742"/>
                  </a:lnTo>
                  <a:cubicBezTo>
                    <a:pt x="16505" y="1487"/>
                    <a:pt x="11910" y="0"/>
                    <a:pt x="742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989960" y="1547354"/>
              <a:ext cx="102395" cy="348680"/>
            </a:xfrm>
            <a:custGeom>
              <a:avLst/>
              <a:gdLst/>
              <a:ahLst/>
              <a:cxnLst/>
              <a:rect l="l" t="t" r="r" b="b"/>
              <a:pathLst>
                <a:path w="1066" h="3630" extrusionOk="0">
                  <a:moveTo>
                    <a:pt x="1066" y="1"/>
                  </a:moveTo>
                  <a:lnTo>
                    <a:pt x="599" y="234"/>
                  </a:lnTo>
                  <a:cubicBezTo>
                    <a:pt x="599" y="234"/>
                    <a:pt x="1" y="1450"/>
                    <a:pt x="399" y="3630"/>
                  </a:cubicBezTo>
                  <a:cubicBezTo>
                    <a:pt x="399" y="3630"/>
                    <a:pt x="487" y="528"/>
                    <a:pt x="1066"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185626" y="1459367"/>
              <a:ext cx="91829" cy="352138"/>
            </a:xfrm>
            <a:custGeom>
              <a:avLst/>
              <a:gdLst/>
              <a:ahLst/>
              <a:cxnLst/>
              <a:rect l="l" t="t" r="r" b="b"/>
              <a:pathLst>
                <a:path w="956" h="3666" extrusionOk="0">
                  <a:moveTo>
                    <a:pt x="956" y="1"/>
                  </a:moveTo>
                  <a:lnTo>
                    <a:pt x="509" y="264"/>
                  </a:lnTo>
                  <a:cubicBezTo>
                    <a:pt x="509" y="264"/>
                    <a:pt x="1" y="1517"/>
                    <a:pt x="555" y="3665"/>
                  </a:cubicBezTo>
                  <a:cubicBezTo>
                    <a:pt x="555" y="3665"/>
                    <a:pt x="419" y="563"/>
                    <a:pt x="956"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364578" y="1401542"/>
              <a:ext cx="91925" cy="352234"/>
            </a:xfrm>
            <a:custGeom>
              <a:avLst/>
              <a:gdLst/>
              <a:ahLst/>
              <a:cxnLst/>
              <a:rect l="l" t="t" r="r" b="b"/>
              <a:pathLst>
                <a:path w="957" h="3667" extrusionOk="0">
                  <a:moveTo>
                    <a:pt x="956" y="0"/>
                  </a:moveTo>
                  <a:lnTo>
                    <a:pt x="507" y="265"/>
                  </a:lnTo>
                  <a:cubicBezTo>
                    <a:pt x="507" y="265"/>
                    <a:pt x="0" y="1517"/>
                    <a:pt x="553" y="3666"/>
                  </a:cubicBezTo>
                  <a:cubicBezTo>
                    <a:pt x="553" y="3666"/>
                    <a:pt x="417" y="564"/>
                    <a:pt x="95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884721" y="1369555"/>
              <a:ext cx="86353" cy="354251"/>
            </a:xfrm>
            <a:custGeom>
              <a:avLst/>
              <a:gdLst/>
              <a:ahLst/>
              <a:cxnLst/>
              <a:rect l="l" t="t" r="r" b="b"/>
              <a:pathLst>
                <a:path w="899" h="3688" extrusionOk="0">
                  <a:moveTo>
                    <a:pt x="1" y="1"/>
                  </a:moveTo>
                  <a:lnTo>
                    <a:pt x="1" y="1"/>
                  </a:lnTo>
                  <a:cubicBezTo>
                    <a:pt x="520" y="598"/>
                    <a:pt x="203" y="3687"/>
                    <a:pt x="203" y="3687"/>
                  </a:cubicBezTo>
                  <a:cubicBezTo>
                    <a:pt x="898" y="1576"/>
                    <a:pt x="360" y="108"/>
                    <a:pt x="360" y="108"/>
                  </a:cubicBez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063961" y="1381466"/>
              <a:ext cx="86353" cy="353963"/>
            </a:xfrm>
            <a:custGeom>
              <a:avLst/>
              <a:gdLst/>
              <a:ahLst/>
              <a:cxnLst/>
              <a:rect l="l" t="t" r="r" b="b"/>
              <a:pathLst>
                <a:path w="899" h="3685" extrusionOk="0">
                  <a:moveTo>
                    <a:pt x="0" y="0"/>
                  </a:moveTo>
                  <a:cubicBezTo>
                    <a:pt x="521" y="596"/>
                    <a:pt x="203" y="3685"/>
                    <a:pt x="203" y="3685"/>
                  </a:cubicBezTo>
                  <a:cubicBezTo>
                    <a:pt x="899" y="1575"/>
                    <a:pt x="448" y="292"/>
                    <a:pt x="448" y="292"/>
                  </a:cubicBezTo>
                  <a:lnTo>
                    <a:pt x="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305542" y="1434489"/>
              <a:ext cx="86257" cy="354059"/>
            </a:xfrm>
            <a:custGeom>
              <a:avLst/>
              <a:gdLst/>
              <a:ahLst/>
              <a:cxnLst/>
              <a:rect l="l" t="t" r="r" b="b"/>
              <a:pathLst>
                <a:path w="898" h="3686" extrusionOk="0">
                  <a:moveTo>
                    <a:pt x="0" y="1"/>
                  </a:moveTo>
                  <a:lnTo>
                    <a:pt x="0" y="1"/>
                  </a:lnTo>
                  <a:cubicBezTo>
                    <a:pt x="520" y="596"/>
                    <a:pt x="202" y="3685"/>
                    <a:pt x="202" y="3685"/>
                  </a:cubicBezTo>
                  <a:cubicBezTo>
                    <a:pt x="898" y="1575"/>
                    <a:pt x="447" y="293"/>
                    <a:pt x="447" y="293"/>
                  </a:cubicBezTo>
                  <a:lnTo>
                    <a:pt x="0"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82965" y="1919664"/>
              <a:ext cx="250031" cy="592948"/>
            </a:xfrm>
            <a:custGeom>
              <a:avLst/>
              <a:gdLst/>
              <a:ahLst/>
              <a:cxnLst/>
              <a:rect l="l" t="t" r="r" b="b"/>
              <a:pathLst>
                <a:path w="2603" h="6173" extrusionOk="0">
                  <a:moveTo>
                    <a:pt x="1476" y="0"/>
                  </a:moveTo>
                  <a:cubicBezTo>
                    <a:pt x="1" y="2060"/>
                    <a:pt x="1444" y="6154"/>
                    <a:pt x="1449" y="6173"/>
                  </a:cubicBezTo>
                  <a:lnTo>
                    <a:pt x="1449" y="6173"/>
                  </a:lnTo>
                  <a:cubicBezTo>
                    <a:pt x="746" y="2714"/>
                    <a:pt x="2603" y="2064"/>
                    <a:pt x="2603" y="2064"/>
                  </a:cubicBezTo>
                  <a:cubicBezTo>
                    <a:pt x="1379" y="1993"/>
                    <a:pt x="1476" y="0"/>
                    <a:pt x="1476" y="0"/>
                  </a:cubicBezTo>
                  <a:close/>
                  <a:moveTo>
                    <a:pt x="1449" y="6173"/>
                  </a:moveTo>
                  <a:cubicBezTo>
                    <a:pt x="1449" y="6173"/>
                    <a:pt x="1449" y="6173"/>
                    <a:pt x="1449" y="6173"/>
                  </a:cubicBezTo>
                  <a:cubicBezTo>
                    <a:pt x="1449" y="6173"/>
                    <a:pt x="1449" y="6173"/>
                    <a:pt x="1449" y="61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482669" y="1659354"/>
              <a:ext cx="248782" cy="588721"/>
            </a:xfrm>
            <a:custGeom>
              <a:avLst/>
              <a:gdLst/>
              <a:ahLst/>
              <a:cxnLst/>
              <a:rect l="l" t="t" r="r" b="b"/>
              <a:pathLst>
                <a:path w="2590" h="6129" extrusionOk="0">
                  <a:moveTo>
                    <a:pt x="1635" y="0"/>
                  </a:moveTo>
                  <a:cubicBezTo>
                    <a:pt x="1924" y="3515"/>
                    <a:pt x="0" y="3953"/>
                    <a:pt x="0" y="3953"/>
                  </a:cubicBezTo>
                  <a:cubicBezTo>
                    <a:pt x="1207" y="4160"/>
                    <a:pt x="876" y="6129"/>
                    <a:pt x="876" y="6129"/>
                  </a:cubicBezTo>
                  <a:cubicBezTo>
                    <a:pt x="2590" y="4242"/>
                    <a:pt x="1635" y="1"/>
                    <a:pt x="163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168624" y="2053661"/>
              <a:ext cx="1179555" cy="88563"/>
            </a:xfrm>
            <a:custGeom>
              <a:avLst/>
              <a:gdLst/>
              <a:ahLst/>
              <a:cxnLst/>
              <a:rect l="l" t="t" r="r" b="b"/>
              <a:pathLst>
                <a:path w="12280" h="922" extrusionOk="0">
                  <a:moveTo>
                    <a:pt x="12280" y="1"/>
                  </a:moveTo>
                  <a:cubicBezTo>
                    <a:pt x="12280" y="1"/>
                    <a:pt x="12280" y="1"/>
                    <a:pt x="12280" y="1"/>
                  </a:cubicBezTo>
                  <a:lnTo>
                    <a:pt x="12280" y="1"/>
                  </a:lnTo>
                  <a:cubicBezTo>
                    <a:pt x="12280" y="1"/>
                    <a:pt x="12280" y="1"/>
                    <a:pt x="12280" y="1"/>
                  </a:cubicBezTo>
                  <a:cubicBezTo>
                    <a:pt x="12280" y="1"/>
                    <a:pt x="12280" y="1"/>
                    <a:pt x="12280" y="1"/>
                  </a:cubicBezTo>
                  <a:close/>
                  <a:moveTo>
                    <a:pt x="12280" y="1"/>
                  </a:moveTo>
                  <a:cubicBezTo>
                    <a:pt x="8976" y="566"/>
                    <a:pt x="5136" y="676"/>
                    <a:pt x="2641" y="676"/>
                  </a:cubicBezTo>
                  <a:cubicBezTo>
                    <a:pt x="1045" y="676"/>
                    <a:pt x="0" y="631"/>
                    <a:pt x="0" y="631"/>
                  </a:cubicBezTo>
                  <a:lnTo>
                    <a:pt x="0" y="631"/>
                  </a:lnTo>
                  <a:cubicBezTo>
                    <a:pt x="1418" y="840"/>
                    <a:pt x="2829" y="921"/>
                    <a:pt x="4162" y="921"/>
                  </a:cubicBezTo>
                  <a:cubicBezTo>
                    <a:pt x="8635" y="921"/>
                    <a:pt x="12233" y="11"/>
                    <a:pt x="12280"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208141" y="2932376"/>
              <a:ext cx="652310" cy="861037"/>
            </a:xfrm>
            <a:custGeom>
              <a:avLst/>
              <a:gdLst/>
              <a:ahLst/>
              <a:cxnLst/>
              <a:rect l="l" t="t" r="r" b="b"/>
              <a:pathLst>
                <a:path w="6791" h="8964" extrusionOk="0">
                  <a:moveTo>
                    <a:pt x="3990" y="0"/>
                  </a:moveTo>
                  <a:cubicBezTo>
                    <a:pt x="2931" y="0"/>
                    <a:pt x="1687" y="596"/>
                    <a:pt x="1130" y="2457"/>
                  </a:cubicBezTo>
                  <a:cubicBezTo>
                    <a:pt x="187" y="5602"/>
                    <a:pt x="1" y="8578"/>
                    <a:pt x="706" y="8923"/>
                  </a:cubicBezTo>
                  <a:cubicBezTo>
                    <a:pt x="762" y="8950"/>
                    <a:pt x="827" y="8964"/>
                    <a:pt x="901" y="8964"/>
                  </a:cubicBezTo>
                  <a:cubicBezTo>
                    <a:pt x="1697" y="8964"/>
                    <a:pt x="3472" y="7389"/>
                    <a:pt x="5090" y="5076"/>
                  </a:cubicBezTo>
                  <a:cubicBezTo>
                    <a:pt x="6790" y="2646"/>
                    <a:pt x="6208" y="788"/>
                    <a:pt x="5138" y="255"/>
                  </a:cubicBezTo>
                  <a:cubicBezTo>
                    <a:pt x="4827" y="101"/>
                    <a:pt x="4424" y="0"/>
                    <a:pt x="399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83259" y="2959944"/>
              <a:ext cx="615136" cy="905510"/>
            </a:xfrm>
            <a:custGeom>
              <a:avLst/>
              <a:gdLst/>
              <a:ahLst/>
              <a:cxnLst/>
              <a:rect l="l" t="t" r="r" b="b"/>
              <a:pathLst>
                <a:path w="6404" h="9427" extrusionOk="0">
                  <a:moveTo>
                    <a:pt x="2899" y="1"/>
                  </a:moveTo>
                  <a:cubicBezTo>
                    <a:pt x="2676" y="1"/>
                    <a:pt x="2466" y="36"/>
                    <a:pt x="2279" y="103"/>
                  </a:cubicBezTo>
                  <a:cubicBezTo>
                    <a:pt x="1154" y="505"/>
                    <a:pt x="0" y="2230"/>
                    <a:pt x="1346" y="4613"/>
                  </a:cubicBezTo>
                  <a:cubicBezTo>
                    <a:pt x="2870" y="7316"/>
                    <a:pt x="4750" y="9427"/>
                    <a:pt x="5575" y="9427"/>
                  </a:cubicBezTo>
                  <a:cubicBezTo>
                    <a:pt x="5624" y="9427"/>
                    <a:pt x="5668" y="9420"/>
                    <a:pt x="5709" y="9405"/>
                  </a:cubicBezTo>
                  <a:cubicBezTo>
                    <a:pt x="6403" y="9151"/>
                    <a:pt x="6365" y="6174"/>
                    <a:pt x="5835" y="3139"/>
                  </a:cubicBezTo>
                  <a:cubicBezTo>
                    <a:pt x="5441" y="889"/>
                    <a:pt x="4014" y="1"/>
                    <a:pt x="289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786225" y="2991930"/>
              <a:ext cx="381627" cy="881305"/>
            </a:xfrm>
            <a:custGeom>
              <a:avLst/>
              <a:gdLst/>
              <a:ahLst/>
              <a:cxnLst/>
              <a:rect l="l" t="t" r="r" b="b"/>
              <a:pathLst>
                <a:path w="3973" h="9175" extrusionOk="0">
                  <a:moveTo>
                    <a:pt x="899" y="0"/>
                  </a:moveTo>
                  <a:cubicBezTo>
                    <a:pt x="575" y="0"/>
                    <a:pt x="265" y="102"/>
                    <a:pt x="0" y="261"/>
                  </a:cubicBezTo>
                  <a:cubicBezTo>
                    <a:pt x="1850" y="2303"/>
                    <a:pt x="2812" y="6657"/>
                    <a:pt x="3258" y="9173"/>
                  </a:cubicBezTo>
                  <a:cubicBezTo>
                    <a:pt x="3267" y="9174"/>
                    <a:pt x="3276" y="9174"/>
                    <a:pt x="3285" y="9174"/>
                  </a:cubicBezTo>
                  <a:cubicBezTo>
                    <a:pt x="3323" y="9174"/>
                    <a:pt x="3359" y="9169"/>
                    <a:pt x="3390" y="9155"/>
                  </a:cubicBezTo>
                  <a:cubicBezTo>
                    <a:pt x="3973" y="8926"/>
                    <a:pt x="3883" y="4635"/>
                    <a:pt x="3089" y="2269"/>
                  </a:cubicBezTo>
                  <a:cubicBezTo>
                    <a:pt x="2518" y="564"/>
                    <a:pt x="1665" y="0"/>
                    <a:pt x="89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335896" y="2966860"/>
              <a:ext cx="380954" cy="828859"/>
            </a:xfrm>
            <a:custGeom>
              <a:avLst/>
              <a:gdLst/>
              <a:ahLst/>
              <a:cxnLst/>
              <a:rect l="l" t="t" r="r" b="b"/>
              <a:pathLst>
                <a:path w="3966" h="8629" extrusionOk="0">
                  <a:moveTo>
                    <a:pt x="3340" y="0"/>
                  </a:moveTo>
                  <a:cubicBezTo>
                    <a:pt x="2649" y="0"/>
                    <a:pt x="1574" y="546"/>
                    <a:pt x="795" y="2864"/>
                  </a:cubicBezTo>
                  <a:cubicBezTo>
                    <a:pt x="1" y="5219"/>
                    <a:pt x="141" y="8388"/>
                    <a:pt x="738" y="8628"/>
                  </a:cubicBezTo>
                  <a:cubicBezTo>
                    <a:pt x="997" y="7317"/>
                    <a:pt x="1449" y="5721"/>
                    <a:pt x="2101" y="4088"/>
                  </a:cubicBezTo>
                  <a:cubicBezTo>
                    <a:pt x="2685" y="2629"/>
                    <a:pt x="3342" y="1353"/>
                    <a:pt x="3966" y="346"/>
                  </a:cubicBezTo>
                  <a:cubicBezTo>
                    <a:pt x="3907" y="195"/>
                    <a:pt x="3823" y="97"/>
                    <a:pt x="3714" y="59"/>
                  </a:cubicBezTo>
                  <a:cubicBezTo>
                    <a:pt x="3610" y="23"/>
                    <a:pt x="3483" y="0"/>
                    <a:pt x="334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75811" y="1470605"/>
              <a:ext cx="392673" cy="103259"/>
            </a:xfrm>
            <a:custGeom>
              <a:avLst/>
              <a:gdLst/>
              <a:ahLst/>
              <a:cxnLst/>
              <a:rect l="l" t="t" r="r" b="b"/>
              <a:pathLst>
                <a:path w="4088" h="1075" extrusionOk="0">
                  <a:moveTo>
                    <a:pt x="2757" y="1"/>
                  </a:moveTo>
                  <a:cubicBezTo>
                    <a:pt x="2513" y="1"/>
                    <a:pt x="2245" y="18"/>
                    <a:pt x="1967" y="54"/>
                  </a:cubicBezTo>
                  <a:cubicBezTo>
                    <a:pt x="861" y="197"/>
                    <a:pt x="0" y="584"/>
                    <a:pt x="43" y="919"/>
                  </a:cubicBezTo>
                  <a:cubicBezTo>
                    <a:pt x="58" y="1033"/>
                    <a:pt x="167" y="1075"/>
                    <a:pt x="349" y="1075"/>
                  </a:cubicBezTo>
                  <a:cubicBezTo>
                    <a:pt x="699" y="1075"/>
                    <a:pt x="1318" y="919"/>
                    <a:pt x="2047" y="824"/>
                  </a:cubicBezTo>
                  <a:cubicBezTo>
                    <a:pt x="3151" y="681"/>
                    <a:pt x="4087" y="736"/>
                    <a:pt x="4044" y="402"/>
                  </a:cubicBezTo>
                  <a:cubicBezTo>
                    <a:pt x="4012" y="151"/>
                    <a:pt x="3484" y="1"/>
                    <a:pt x="275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217997" y="3547034"/>
              <a:ext cx="1109339" cy="509284"/>
            </a:xfrm>
            <a:custGeom>
              <a:avLst/>
              <a:gdLst/>
              <a:ahLst/>
              <a:cxnLst/>
              <a:rect l="l" t="t" r="r" b="b"/>
              <a:pathLst>
                <a:path w="11549" h="5302" extrusionOk="0">
                  <a:moveTo>
                    <a:pt x="11548" y="0"/>
                  </a:moveTo>
                  <a:lnTo>
                    <a:pt x="0" y="780"/>
                  </a:lnTo>
                  <a:lnTo>
                    <a:pt x="740" y="5301"/>
                  </a:lnTo>
                  <a:lnTo>
                    <a:pt x="10435" y="5169"/>
                  </a:lnTo>
                  <a:lnTo>
                    <a:pt x="1154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188027" y="3583631"/>
              <a:ext cx="546937" cy="502464"/>
            </a:xfrm>
            <a:custGeom>
              <a:avLst/>
              <a:gdLst/>
              <a:ahLst/>
              <a:cxnLst/>
              <a:rect l="l" t="t" r="r" b="b"/>
              <a:pathLst>
                <a:path w="5694" h="5231" extrusionOk="0">
                  <a:moveTo>
                    <a:pt x="0" y="0"/>
                  </a:moveTo>
                  <a:lnTo>
                    <a:pt x="2239" y="5231"/>
                  </a:lnTo>
                  <a:lnTo>
                    <a:pt x="5693" y="4870"/>
                  </a:lnTo>
                  <a:lnTo>
                    <a:pt x="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169393" y="3379802"/>
              <a:ext cx="1185991" cy="328796"/>
            </a:xfrm>
            <a:custGeom>
              <a:avLst/>
              <a:gdLst/>
              <a:ahLst/>
              <a:cxnLst/>
              <a:rect l="l" t="t" r="r" b="b"/>
              <a:pathLst>
                <a:path w="12347" h="3423" extrusionOk="0">
                  <a:moveTo>
                    <a:pt x="5298" y="1"/>
                  </a:moveTo>
                  <a:cubicBezTo>
                    <a:pt x="2311" y="1"/>
                    <a:pt x="40" y="1058"/>
                    <a:pt x="21" y="1830"/>
                  </a:cubicBezTo>
                  <a:cubicBezTo>
                    <a:pt x="1" y="2629"/>
                    <a:pt x="2532" y="3339"/>
                    <a:pt x="5675" y="3418"/>
                  </a:cubicBezTo>
                  <a:cubicBezTo>
                    <a:pt x="5807" y="3421"/>
                    <a:pt x="5940" y="3422"/>
                    <a:pt x="6073" y="3422"/>
                  </a:cubicBezTo>
                  <a:cubicBezTo>
                    <a:pt x="9105" y="3422"/>
                    <a:pt x="12309" y="2582"/>
                    <a:pt x="12326" y="1817"/>
                  </a:cubicBezTo>
                  <a:cubicBezTo>
                    <a:pt x="12346" y="1020"/>
                    <a:pt x="8759" y="82"/>
                    <a:pt x="5615" y="5"/>
                  </a:cubicBezTo>
                  <a:cubicBezTo>
                    <a:pt x="5509" y="2"/>
                    <a:pt x="5403" y="1"/>
                    <a:pt x="5298"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80823" y="3334944"/>
              <a:ext cx="1034801" cy="262134"/>
            </a:xfrm>
            <a:custGeom>
              <a:avLst/>
              <a:gdLst/>
              <a:ahLst/>
              <a:cxnLst/>
              <a:rect l="l" t="t" r="r" b="b"/>
              <a:pathLst>
                <a:path w="10773" h="2729" extrusionOk="0">
                  <a:moveTo>
                    <a:pt x="4882" y="1"/>
                  </a:moveTo>
                  <a:cubicBezTo>
                    <a:pt x="2119" y="1"/>
                    <a:pt x="36" y="811"/>
                    <a:pt x="18" y="1415"/>
                  </a:cubicBezTo>
                  <a:cubicBezTo>
                    <a:pt x="1" y="2048"/>
                    <a:pt x="2390" y="2632"/>
                    <a:pt x="5353" y="2718"/>
                  </a:cubicBezTo>
                  <a:cubicBezTo>
                    <a:pt x="5600" y="2725"/>
                    <a:pt x="5843" y="2728"/>
                    <a:pt x="6082" y="2728"/>
                  </a:cubicBezTo>
                  <a:cubicBezTo>
                    <a:pt x="8704" y="2728"/>
                    <a:pt x="10739" y="2307"/>
                    <a:pt x="10754" y="1726"/>
                  </a:cubicBezTo>
                  <a:cubicBezTo>
                    <a:pt x="10773" y="1093"/>
                    <a:pt x="8259" y="92"/>
                    <a:pt x="5293" y="7"/>
                  </a:cubicBezTo>
                  <a:cubicBezTo>
                    <a:pt x="5155" y="3"/>
                    <a:pt x="5017" y="1"/>
                    <a:pt x="488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182360" y="3338786"/>
              <a:ext cx="916077" cy="179911"/>
            </a:xfrm>
            <a:custGeom>
              <a:avLst/>
              <a:gdLst/>
              <a:ahLst/>
              <a:cxnLst/>
              <a:rect l="l" t="t" r="r" b="b"/>
              <a:pathLst>
                <a:path w="9537" h="1873" extrusionOk="0">
                  <a:moveTo>
                    <a:pt x="4872" y="0"/>
                  </a:moveTo>
                  <a:cubicBezTo>
                    <a:pt x="2697" y="0"/>
                    <a:pt x="487" y="374"/>
                    <a:pt x="51" y="1332"/>
                  </a:cubicBezTo>
                  <a:cubicBezTo>
                    <a:pt x="0" y="1703"/>
                    <a:pt x="1721" y="1873"/>
                    <a:pt x="3709" y="1873"/>
                  </a:cubicBezTo>
                  <a:cubicBezTo>
                    <a:pt x="6368" y="1873"/>
                    <a:pt x="9503" y="1570"/>
                    <a:pt x="9519" y="1042"/>
                  </a:cubicBezTo>
                  <a:cubicBezTo>
                    <a:pt x="9537" y="437"/>
                    <a:pt x="7225" y="0"/>
                    <a:pt x="4872"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248543" y="3368851"/>
              <a:ext cx="230052" cy="93269"/>
            </a:xfrm>
            <a:custGeom>
              <a:avLst/>
              <a:gdLst/>
              <a:ahLst/>
              <a:cxnLst/>
              <a:rect l="l" t="t" r="r" b="b"/>
              <a:pathLst>
                <a:path w="2395" h="971" extrusionOk="0">
                  <a:moveTo>
                    <a:pt x="2265" y="1"/>
                  </a:moveTo>
                  <a:cubicBezTo>
                    <a:pt x="2150" y="1"/>
                    <a:pt x="1953" y="39"/>
                    <a:pt x="1686" y="99"/>
                  </a:cubicBezTo>
                  <a:cubicBezTo>
                    <a:pt x="945" y="268"/>
                    <a:pt x="0" y="696"/>
                    <a:pt x="50" y="918"/>
                  </a:cubicBezTo>
                  <a:cubicBezTo>
                    <a:pt x="59" y="955"/>
                    <a:pt x="95" y="971"/>
                    <a:pt x="152" y="971"/>
                  </a:cubicBezTo>
                  <a:cubicBezTo>
                    <a:pt x="400" y="971"/>
                    <a:pt x="1050" y="669"/>
                    <a:pt x="1608" y="471"/>
                  </a:cubicBezTo>
                  <a:cubicBezTo>
                    <a:pt x="2066" y="309"/>
                    <a:pt x="2332" y="202"/>
                    <a:pt x="2375" y="82"/>
                  </a:cubicBezTo>
                  <a:cubicBezTo>
                    <a:pt x="2395" y="25"/>
                    <a:pt x="2356" y="1"/>
                    <a:pt x="226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984869" y="4005698"/>
              <a:ext cx="1451679" cy="92117"/>
            </a:xfrm>
            <a:custGeom>
              <a:avLst/>
              <a:gdLst/>
              <a:ahLst/>
              <a:cxnLst/>
              <a:rect l="l" t="t" r="r" b="b"/>
              <a:pathLst>
                <a:path w="15113" h="959" extrusionOk="0">
                  <a:moveTo>
                    <a:pt x="15112" y="1"/>
                  </a:moveTo>
                  <a:lnTo>
                    <a:pt x="1" y="102"/>
                  </a:lnTo>
                  <a:lnTo>
                    <a:pt x="240" y="959"/>
                  </a:lnTo>
                  <a:lnTo>
                    <a:pt x="15091" y="734"/>
                  </a:lnTo>
                  <a:lnTo>
                    <a:pt x="15112"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016375" y="3580269"/>
              <a:ext cx="51005" cy="90580"/>
            </a:xfrm>
            <a:custGeom>
              <a:avLst/>
              <a:gdLst/>
              <a:ahLst/>
              <a:cxnLst/>
              <a:rect l="l" t="t" r="r" b="b"/>
              <a:pathLst>
                <a:path w="531" h="943" extrusionOk="0">
                  <a:moveTo>
                    <a:pt x="311" y="1"/>
                  </a:moveTo>
                  <a:lnTo>
                    <a:pt x="1" y="79"/>
                  </a:lnTo>
                  <a:lnTo>
                    <a:pt x="220" y="943"/>
                  </a:lnTo>
                  <a:lnTo>
                    <a:pt x="530" y="864"/>
                  </a:lnTo>
                  <a:lnTo>
                    <a:pt x="31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351515" y="2064131"/>
              <a:ext cx="58401" cy="135726"/>
            </a:xfrm>
            <a:custGeom>
              <a:avLst/>
              <a:gdLst/>
              <a:ahLst/>
              <a:cxnLst/>
              <a:rect l="l" t="t" r="r" b="b"/>
              <a:pathLst>
                <a:path w="608" h="1413" extrusionOk="0">
                  <a:moveTo>
                    <a:pt x="319" y="1"/>
                  </a:moveTo>
                  <a:cubicBezTo>
                    <a:pt x="161" y="1"/>
                    <a:pt x="22" y="312"/>
                    <a:pt x="12" y="698"/>
                  </a:cubicBezTo>
                  <a:cubicBezTo>
                    <a:pt x="0" y="1089"/>
                    <a:pt x="122" y="1406"/>
                    <a:pt x="284" y="1412"/>
                  </a:cubicBezTo>
                  <a:cubicBezTo>
                    <a:pt x="285" y="1412"/>
                    <a:pt x="286" y="1412"/>
                    <a:pt x="287" y="1412"/>
                  </a:cubicBezTo>
                  <a:cubicBezTo>
                    <a:pt x="446" y="1412"/>
                    <a:pt x="584" y="1102"/>
                    <a:pt x="596" y="715"/>
                  </a:cubicBezTo>
                  <a:cubicBezTo>
                    <a:pt x="607" y="324"/>
                    <a:pt x="486" y="6"/>
                    <a:pt x="324" y="1"/>
                  </a:cubicBezTo>
                  <a:cubicBezTo>
                    <a:pt x="322" y="1"/>
                    <a:pt x="321" y="1"/>
                    <a:pt x="319"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060311" y="2034835"/>
              <a:ext cx="58401" cy="135822"/>
            </a:xfrm>
            <a:custGeom>
              <a:avLst/>
              <a:gdLst/>
              <a:ahLst/>
              <a:cxnLst/>
              <a:rect l="l" t="t" r="r" b="b"/>
              <a:pathLst>
                <a:path w="608" h="1414" extrusionOk="0">
                  <a:moveTo>
                    <a:pt x="321" y="1"/>
                  </a:moveTo>
                  <a:cubicBezTo>
                    <a:pt x="162" y="1"/>
                    <a:pt x="22" y="311"/>
                    <a:pt x="11" y="699"/>
                  </a:cubicBezTo>
                  <a:cubicBezTo>
                    <a:pt x="1" y="1089"/>
                    <a:pt x="122" y="1408"/>
                    <a:pt x="284" y="1414"/>
                  </a:cubicBezTo>
                  <a:cubicBezTo>
                    <a:pt x="285" y="1414"/>
                    <a:pt x="286" y="1414"/>
                    <a:pt x="288" y="1414"/>
                  </a:cubicBezTo>
                  <a:cubicBezTo>
                    <a:pt x="446" y="1414"/>
                    <a:pt x="585" y="1103"/>
                    <a:pt x="596" y="715"/>
                  </a:cubicBezTo>
                  <a:cubicBezTo>
                    <a:pt x="608" y="326"/>
                    <a:pt x="486" y="6"/>
                    <a:pt x="324" y="1"/>
                  </a:cubicBezTo>
                  <a:cubicBezTo>
                    <a:pt x="323" y="1"/>
                    <a:pt x="322" y="1"/>
                    <a:pt x="32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8504" y="3084239"/>
              <a:ext cx="352714" cy="489400"/>
            </a:xfrm>
            <a:custGeom>
              <a:avLst/>
              <a:gdLst/>
              <a:ahLst/>
              <a:cxnLst/>
              <a:rect l="l" t="t" r="r" b="b"/>
              <a:pathLst>
                <a:path w="3672" h="5095" extrusionOk="0">
                  <a:moveTo>
                    <a:pt x="2535" y="1"/>
                  </a:moveTo>
                  <a:cubicBezTo>
                    <a:pt x="2038" y="1"/>
                    <a:pt x="1033" y="943"/>
                    <a:pt x="536" y="2249"/>
                  </a:cubicBezTo>
                  <a:cubicBezTo>
                    <a:pt x="1" y="3646"/>
                    <a:pt x="250" y="4928"/>
                    <a:pt x="700" y="5077"/>
                  </a:cubicBezTo>
                  <a:cubicBezTo>
                    <a:pt x="735" y="5089"/>
                    <a:pt x="772" y="5095"/>
                    <a:pt x="810" y="5095"/>
                  </a:cubicBezTo>
                  <a:cubicBezTo>
                    <a:pt x="1901" y="5095"/>
                    <a:pt x="3671" y="354"/>
                    <a:pt x="2634" y="15"/>
                  </a:cubicBezTo>
                  <a:cubicBezTo>
                    <a:pt x="2604" y="6"/>
                    <a:pt x="2571" y="1"/>
                    <a:pt x="253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655878" y="3313523"/>
              <a:ext cx="347815" cy="463369"/>
            </a:xfrm>
            <a:custGeom>
              <a:avLst/>
              <a:gdLst/>
              <a:ahLst/>
              <a:cxnLst/>
              <a:rect l="l" t="t" r="r" b="b"/>
              <a:pathLst>
                <a:path w="3621" h="4824" extrusionOk="0">
                  <a:moveTo>
                    <a:pt x="3023" y="0"/>
                  </a:moveTo>
                  <a:lnTo>
                    <a:pt x="0" y="914"/>
                  </a:lnTo>
                  <a:lnTo>
                    <a:pt x="1815" y="4823"/>
                  </a:lnTo>
                  <a:lnTo>
                    <a:pt x="3620" y="4339"/>
                  </a:lnTo>
                  <a:lnTo>
                    <a:pt x="302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732146" y="3397380"/>
              <a:ext cx="228323" cy="223424"/>
            </a:xfrm>
            <a:custGeom>
              <a:avLst/>
              <a:gdLst/>
              <a:ahLst/>
              <a:cxnLst/>
              <a:rect l="l" t="t" r="r" b="b"/>
              <a:pathLst>
                <a:path w="2377" h="2326" extrusionOk="0">
                  <a:moveTo>
                    <a:pt x="2038" y="1"/>
                  </a:moveTo>
                  <a:lnTo>
                    <a:pt x="1" y="917"/>
                  </a:lnTo>
                  <a:lnTo>
                    <a:pt x="628" y="2326"/>
                  </a:lnTo>
                  <a:lnTo>
                    <a:pt x="2377" y="2147"/>
                  </a:lnTo>
                  <a:lnTo>
                    <a:pt x="2038"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718026" y="3537525"/>
              <a:ext cx="373846" cy="141009"/>
            </a:xfrm>
            <a:custGeom>
              <a:avLst/>
              <a:gdLst/>
              <a:ahLst/>
              <a:cxnLst/>
              <a:rect l="l" t="t" r="r" b="b"/>
              <a:pathLst>
                <a:path w="3892" h="1468" extrusionOk="0">
                  <a:moveTo>
                    <a:pt x="3741" y="0"/>
                  </a:moveTo>
                  <a:lnTo>
                    <a:pt x="0" y="666"/>
                  </a:lnTo>
                  <a:lnTo>
                    <a:pt x="319" y="1468"/>
                  </a:lnTo>
                  <a:lnTo>
                    <a:pt x="3891" y="623"/>
                  </a:lnTo>
                  <a:lnTo>
                    <a:pt x="3741"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18026" y="3566533"/>
              <a:ext cx="196144" cy="112000"/>
            </a:xfrm>
            <a:custGeom>
              <a:avLst/>
              <a:gdLst/>
              <a:ahLst/>
              <a:cxnLst/>
              <a:rect l="l" t="t" r="r" b="b"/>
              <a:pathLst>
                <a:path w="2042" h="1166" extrusionOk="0">
                  <a:moveTo>
                    <a:pt x="2042" y="1"/>
                  </a:moveTo>
                  <a:lnTo>
                    <a:pt x="0" y="364"/>
                  </a:lnTo>
                  <a:lnTo>
                    <a:pt x="319" y="1166"/>
                  </a:lnTo>
                  <a:lnTo>
                    <a:pt x="2020" y="764"/>
                  </a:lnTo>
                  <a:lnTo>
                    <a:pt x="204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625428" y="3272700"/>
              <a:ext cx="355692" cy="182697"/>
            </a:xfrm>
            <a:custGeom>
              <a:avLst/>
              <a:gdLst/>
              <a:ahLst/>
              <a:cxnLst/>
              <a:rect l="l" t="t" r="r" b="b"/>
              <a:pathLst>
                <a:path w="3703" h="1902" extrusionOk="0">
                  <a:moveTo>
                    <a:pt x="3449" y="0"/>
                  </a:moveTo>
                  <a:lnTo>
                    <a:pt x="1" y="955"/>
                  </a:lnTo>
                  <a:lnTo>
                    <a:pt x="180" y="1901"/>
                  </a:lnTo>
                  <a:lnTo>
                    <a:pt x="3703" y="740"/>
                  </a:lnTo>
                  <a:lnTo>
                    <a:pt x="344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663082" y="3260693"/>
              <a:ext cx="268282" cy="124295"/>
            </a:xfrm>
            <a:custGeom>
              <a:avLst/>
              <a:gdLst/>
              <a:ahLst/>
              <a:cxnLst/>
              <a:rect l="l" t="t" r="r" b="b"/>
              <a:pathLst>
                <a:path w="2793" h="1294" extrusionOk="0">
                  <a:moveTo>
                    <a:pt x="2578" y="1"/>
                  </a:moveTo>
                  <a:lnTo>
                    <a:pt x="1" y="715"/>
                  </a:lnTo>
                  <a:lnTo>
                    <a:pt x="51" y="1293"/>
                  </a:lnTo>
                  <a:lnTo>
                    <a:pt x="2792" y="563"/>
                  </a:lnTo>
                  <a:lnTo>
                    <a:pt x="257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514656" y="3001920"/>
              <a:ext cx="134957" cy="79437"/>
            </a:xfrm>
            <a:custGeom>
              <a:avLst/>
              <a:gdLst/>
              <a:ahLst/>
              <a:cxnLst/>
              <a:rect l="l" t="t" r="r" b="b"/>
              <a:pathLst>
                <a:path w="1405" h="827" extrusionOk="0">
                  <a:moveTo>
                    <a:pt x="1105" y="1"/>
                  </a:moveTo>
                  <a:cubicBezTo>
                    <a:pt x="960" y="1"/>
                    <a:pt x="765" y="52"/>
                    <a:pt x="569" y="152"/>
                  </a:cubicBezTo>
                  <a:cubicBezTo>
                    <a:pt x="222" y="330"/>
                    <a:pt x="1" y="589"/>
                    <a:pt x="74" y="734"/>
                  </a:cubicBezTo>
                  <a:cubicBezTo>
                    <a:pt x="107" y="796"/>
                    <a:pt x="190" y="827"/>
                    <a:pt x="301" y="827"/>
                  </a:cubicBezTo>
                  <a:cubicBezTo>
                    <a:pt x="447" y="827"/>
                    <a:pt x="640" y="775"/>
                    <a:pt x="837" y="675"/>
                  </a:cubicBezTo>
                  <a:cubicBezTo>
                    <a:pt x="1183" y="497"/>
                    <a:pt x="1405" y="238"/>
                    <a:pt x="1332" y="94"/>
                  </a:cubicBezTo>
                  <a:cubicBezTo>
                    <a:pt x="1300" y="31"/>
                    <a:pt x="1217" y="1"/>
                    <a:pt x="110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511832" y="3354731"/>
              <a:ext cx="57729" cy="24110"/>
            </a:xfrm>
            <a:custGeom>
              <a:avLst/>
              <a:gdLst/>
              <a:ahLst/>
              <a:cxnLst/>
              <a:rect l="l" t="t" r="r" b="b"/>
              <a:pathLst>
                <a:path w="601" h="251" extrusionOk="0">
                  <a:moveTo>
                    <a:pt x="367" y="0"/>
                  </a:moveTo>
                  <a:cubicBezTo>
                    <a:pt x="342" y="0"/>
                    <a:pt x="314" y="2"/>
                    <a:pt x="287" y="5"/>
                  </a:cubicBezTo>
                  <a:cubicBezTo>
                    <a:pt x="126" y="22"/>
                    <a:pt x="0" y="93"/>
                    <a:pt x="8" y="158"/>
                  </a:cubicBezTo>
                  <a:cubicBezTo>
                    <a:pt x="14" y="213"/>
                    <a:pt x="109" y="250"/>
                    <a:pt x="235" y="250"/>
                  </a:cubicBezTo>
                  <a:cubicBezTo>
                    <a:pt x="260" y="250"/>
                    <a:pt x="287" y="249"/>
                    <a:pt x="314" y="246"/>
                  </a:cubicBezTo>
                  <a:cubicBezTo>
                    <a:pt x="476" y="229"/>
                    <a:pt x="600" y="158"/>
                    <a:pt x="593" y="93"/>
                  </a:cubicBezTo>
                  <a:cubicBezTo>
                    <a:pt x="587" y="38"/>
                    <a:pt x="492" y="0"/>
                    <a:pt x="367"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635033" y="3305935"/>
              <a:ext cx="350505" cy="153880"/>
            </a:xfrm>
            <a:custGeom>
              <a:avLst/>
              <a:gdLst/>
              <a:ahLst/>
              <a:cxnLst/>
              <a:rect l="l" t="t" r="r" b="b"/>
              <a:pathLst>
                <a:path w="3649" h="1602" extrusionOk="0">
                  <a:moveTo>
                    <a:pt x="3484" y="1"/>
                  </a:moveTo>
                  <a:lnTo>
                    <a:pt x="1" y="1094"/>
                  </a:lnTo>
                  <a:lnTo>
                    <a:pt x="67" y="1601"/>
                  </a:lnTo>
                  <a:lnTo>
                    <a:pt x="3648" y="420"/>
                  </a:lnTo>
                  <a:lnTo>
                    <a:pt x="348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690362" y="3130538"/>
              <a:ext cx="105564" cy="182024"/>
            </a:xfrm>
            <a:custGeom>
              <a:avLst/>
              <a:gdLst/>
              <a:ahLst/>
              <a:cxnLst/>
              <a:rect l="l" t="t" r="r" b="b"/>
              <a:pathLst>
                <a:path w="1099" h="1895" extrusionOk="0">
                  <a:moveTo>
                    <a:pt x="227" y="0"/>
                  </a:moveTo>
                  <a:lnTo>
                    <a:pt x="0" y="112"/>
                  </a:lnTo>
                  <a:lnTo>
                    <a:pt x="872" y="1894"/>
                  </a:lnTo>
                  <a:lnTo>
                    <a:pt x="1098" y="1784"/>
                  </a:lnTo>
                  <a:lnTo>
                    <a:pt x="227"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530332" y="3129385"/>
              <a:ext cx="188172" cy="85201"/>
            </a:xfrm>
            <a:custGeom>
              <a:avLst/>
              <a:gdLst/>
              <a:ahLst/>
              <a:cxnLst/>
              <a:rect l="l" t="t" r="r" b="b"/>
              <a:pathLst>
                <a:path w="1959" h="887" extrusionOk="0">
                  <a:moveTo>
                    <a:pt x="1877" y="1"/>
                  </a:moveTo>
                  <a:lnTo>
                    <a:pt x="0" y="649"/>
                  </a:lnTo>
                  <a:lnTo>
                    <a:pt x="83" y="887"/>
                  </a:lnTo>
                  <a:lnTo>
                    <a:pt x="1958" y="240"/>
                  </a:lnTo>
                  <a:lnTo>
                    <a:pt x="1877"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216306" y="2545849"/>
              <a:ext cx="77036" cy="52638"/>
            </a:xfrm>
            <a:custGeom>
              <a:avLst/>
              <a:gdLst/>
              <a:ahLst/>
              <a:cxnLst/>
              <a:rect l="l" t="t" r="r" b="b"/>
              <a:pathLst>
                <a:path w="802" h="548" extrusionOk="0">
                  <a:moveTo>
                    <a:pt x="221" y="0"/>
                  </a:moveTo>
                  <a:cubicBezTo>
                    <a:pt x="156" y="0"/>
                    <a:pt x="99" y="43"/>
                    <a:pt x="47" y="181"/>
                  </a:cubicBezTo>
                  <a:cubicBezTo>
                    <a:pt x="0" y="309"/>
                    <a:pt x="97" y="467"/>
                    <a:pt x="269" y="531"/>
                  </a:cubicBezTo>
                  <a:cubicBezTo>
                    <a:pt x="299" y="542"/>
                    <a:pt x="331" y="547"/>
                    <a:pt x="363" y="547"/>
                  </a:cubicBezTo>
                  <a:cubicBezTo>
                    <a:pt x="514" y="547"/>
                    <a:pt x="675" y="439"/>
                    <a:pt x="706" y="331"/>
                  </a:cubicBezTo>
                  <a:cubicBezTo>
                    <a:pt x="802" y="3"/>
                    <a:pt x="623" y="142"/>
                    <a:pt x="453" y="80"/>
                  </a:cubicBezTo>
                  <a:cubicBezTo>
                    <a:pt x="365" y="47"/>
                    <a:pt x="289" y="0"/>
                    <a:pt x="22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335896" y="2651894"/>
              <a:ext cx="60034" cy="65413"/>
            </a:xfrm>
            <a:custGeom>
              <a:avLst/>
              <a:gdLst/>
              <a:ahLst/>
              <a:cxnLst/>
              <a:rect l="l" t="t" r="r" b="b"/>
              <a:pathLst>
                <a:path w="625" h="681" extrusionOk="0">
                  <a:moveTo>
                    <a:pt x="297" y="0"/>
                  </a:moveTo>
                  <a:cubicBezTo>
                    <a:pt x="171" y="0"/>
                    <a:pt x="56" y="123"/>
                    <a:pt x="29" y="291"/>
                  </a:cubicBezTo>
                  <a:cubicBezTo>
                    <a:pt x="1" y="470"/>
                    <a:pt x="175" y="667"/>
                    <a:pt x="311" y="677"/>
                  </a:cubicBezTo>
                  <a:cubicBezTo>
                    <a:pt x="339" y="679"/>
                    <a:pt x="363" y="680"/>
                    <a:pt x="384" y="680"/>
                  </a:cubicBezTo>
                  <a:cubicBezTo>
                    <a:pt x="625" y="680"/>
                    <a:pt x="480" y="544"/>
                    <a:pt x="506" y="379"/>
                  </a:cubicBezTo>
                  <a:cubicBezTo>
                    <a:pt x="535" y="198"/>
                    <a:pt x="625" y="50"/>
                    <a:pt x="327" y="3"/>
                  </a:cubicBezTo>
                  <a:cubicBezTo>
                    <a:pt x="317" y="1"/>
                    <a:pt x="307" y="0"/>
                    <a:pt x="29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68747" y="2729795"/>
              <a:ext cx="65606" cy="47163"/>
            </a:xfrm>
            <a:custGeom>
              <a:avLst/>
              <a:gdLst/>
              <a:ahLst/>
              <a:cxnLst/>
              <a:rect l="l" t="t" r="r" b="b"/>
              <a:pathLst>
                <a:path w="683" h="491" extrusionOk="0">
                  <a:moveTo>
                    <a:pt x="191" y="0"/>
                  </a:moveTo>
                  <a:cubicBezTo>
                    <a:pt x="156" y="0"/>
                    <a:pt x="116" y="20"/>
                    <a:pt x="68" y="69"/>
                  </a:cubicBezTo>
                  <a:cubicBezTo>
                    <a:pt x="1" y="138"/>
                    <a:pt x="37" y="287"/>
                    <a:pt x="151" y="400"/>
                  </a:cubicBezTo>
                  <a:cubicBezTo>
                    <a:pt x="212" y="462"/>
                    <a:pt x="301" y="490"/>
                    <a:pt x="380" y="490"/>
                  </a:cubicBezTo>
                  <a:cubicBezTo>
                    <a:pt x="445" y="490"/>
                    <a:pt x="502" y="471"/>
                    <a:pt x="530" y="437"/>
                  </a:cubicBezTo>
                  <a:cubicBezTo>
                    <a:pt x="682" y="250"/>
                    <a:pt x="512" y="274"/>
                    <a:pt x="399" y="162"/>
                  </a:cubicBezTo>
                  <a:cubicBezTo>
                    <a:pt x="321" y="86"/>
                    <a:pt x="265" y="0"/>
                    <a:pt x="19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294688" y="2592244"/>
              <a:ext cx="65413" cy="83952"/>
            </a:xfrm>
            <a:custGeom>
              <a:avLst/>
              <a:gdLst/>
              <a:ahLst/>
              <a:cxnLst/>
              <a:rect l="l" t="t" r="r" b="b"/>
              <a:pathLst>
                <a:path w="681" h="874" extrusionOk="0">
                  <a:moveTo>
                    <a:pt x="269" y="0"/>
                  </a:moveTo>
                  <a:cubicBezTo>
                    <a:pt x="142" y="0"/>
                    <a:pt x="152" y="105"/>
                    <a:pt x="87" y="269"/>
                  </a:cubicBezTo>
                  <a:cubicBezTo>
                    <a:pt x="0" y="492"/>
                    <a:pt x="105" y="810"/>
                    <a:pt x="245" y="850"/>
                  </a:cubicBezTo>
                  <a:cubicBezTo>
                    <a:pt x="301" y="866"/>
                    <a:pt x="346" y="873"/>
                    <a:pt x="381" y="873"/>
                  </a:cubicBezTo>
                  <a:cubicBezTo>
                    <a:pt x="559" y="873"/>
                    <a:pt x="495" y="685"/>
                    <a:pt x="567" y="498"/>
                  </a:cubicBezTo>
                  <a:cubicBezTo>
                    <a:pt x="653" y="277"/>
                    <a:pt x="680" y="107"/>
                    <a:pt x="451" y="37"/>
                  </a:cubicBezTo>
                  <a:cubicBezTo>
                    <a:pt x="370" y="12"/>
                    <a:pt x="312" y="0"/>
                    <a:pt x="26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315244" y="2576106"/>
              <a:ext cx="29585" cy="19499"/>
            </a:xfrm>
            <a:custGeom>
              <a:avLst/>
              <a:gdLst/>
              <a:ahLst/>
              <a:cxnLst/>
              <a:rect l="l" t="t" r="r" b="b"/>
              <a:pathLst>
                <a:path w="308" h="203" extrusionOk="0">
                  <a:moveTo>
                    <a:pt x="263" y="1"/>
                  </a:moveTo>
                  <a:cubicBezTo>
                    <a:pt x="239" y="1"/>
                    <a:pt x="205" y="17"/>
                    <a:pt x="165" y="17"/>
                  </a:cubicBezTo>
                  <a:cubicBezTo>
                    <a:pt x="163" y="17"/>
                    <a:pt x="161" y="17"/>
                    <a:pt x="160" y="17"/>
                  </a:cubicBezTo>
                  <a:cubicBezTo>
                    <a:pt x="131" y="16"/>
                    <a:pt x="103" y="11"/>
                    <a:pt x="79" y="11"/>
                  </a:cubicBezTo>
                  <a:cubicBezTo>
                    <a:pt x="36" y="11"/>
                    <a:pt x="6" y="26"/>
                    <a:pt x="2" y="99"/>
                  </a:cubicBezTo>
                  <a:cubicBezTo>
                    <a:pt x="1" y="152"/>
                    <a:pt x="64" y="198"/>
                    <a:pt x="145" y="202"/>
                  </a:cubicBezTo>
                  <a:cubicBezTo>
                    <a:pt x="147" y="202"/>
                    <a:pt x="149" y="202"/>
                    <a:pt x="150" y="202"/>
                  </a:cubicBezTo>
                  <a:cubicBezTo>
                    <a:pt x="231" y="202"/>
                    <a:pt x="307" y="131"/>
                    <a:pt x="303" y="80"/>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336568" y="2642769"/>
              <a:ext cx="29297" cy="19499"/>
            </a:xfrm>
            <a:custGeom>
              <a:avLst/>
              <a:gdLst/>
              <a:ahLst/>
              <a:cxnLst/>
              <a:rect l="l" t="t" r="r" b="b"/>
              <a:pathLst>
                <a:path w="305" h="203" extrusionOk="0">
                  <a:moveTo>
                    <a:pt x="263" y="1"/>
                  </a:moveTo>
                  <a:cubicBezTo>
                    <a:pt x="239" y="1"/>
                    <a:pt x="205" y="18"/>
                    <a:pt x="165" y="18"/>
                  </a:cubicBezTo>
                  <a:cubicBezTo>
                    <a:pt x="163" y="18"/>
                    <a:pt x="161" y="18"/>
                    <a:pt x="160" y="18"/>
                  </a:cubicBezTo>
                  <a:cubicBezTo>
                    <a:pt x="131" y="16"/>
                    <a:pt x="103" y="11"/>
                    <a:pt x="79" y="11"/>
                  </a:cubicBezTo>
                  <a:cubicBezTo>
                    <a:pt x="36" y="11"/>
                    <a:pt x="6" y="26"/>
                    <a:pt x="2" y="99"/>
                  </a:cubicBezTo>
                  <a:cubicBezTo>
                    <a:pt x="1" y="152"/>
                    <a:pt x="64" y="198"/>
                    <a:pt x="145" y="202"/>
                  </a:cubicBezTo>
                  <a:cubicBezTo>
                    <a:pt x="148" y="202"/>
                    <a:pt x="150" y="203"/>
                    <a:pt x="152" y="203"/>
                  </a:cubicBezTo>
                  <a:cubicBezTo>
                    <a:pt x="230" y="203"/>
                    <a:pt x="304" y="131"/>
                    <a:pt x="303" y="81"/>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339930" y="2614913"/>
              <a:ext cx="29201" cy="19307"/>
            </a:xfrm>
            <a:custGeom>
              <a:avLst/>
              <a:gdLst/>
              <a:ahLst/>
              <a:cxnLst/>
              <a:rect l="l" t="t" r="r" b="b"/>
              <a:pathLst>
                <a:path w="304" h="201" extrusionOk="0">
                  <a:moveTo>
                    <a:pt x="261" y="0"/>
                  </a:moveTo>
                  <a:cubicBezTo>
                    <a:pt x="238" y="0"/>
                    <a:pt x="205" y="16"/>
                    <a:pt x="166" y="16"/>
                  </a:cubicBezTo>
                  <a:cubicBezTo>
                    <a:pt x="164" y="16"/>
                    <a:pt x="161" y="16"/>
                    <a:pt x="159" y="16"/>
                  </a:cubicBezTo>
                  <a:cubicBezTo>
                    <a:pt x="130" y="15"/>
                    <a:pt x="102" y="10"/>
                    <a:pt x="79" y="10"/>
                  </a:cubicBezTo>
                  <a:cubicBezTo>
                    <a:pt x="35" y="10"/>
                    <a:pt x="5" y="25"/>
                    <a:pt x="2" y="99"/>
                  </a:cubicBezTo>
                  <a:cubicBezTo>
                    <a:pt x="0" y="150"/>
                    <a:pt x="62" y="196"/>
                    <a:pt x="145" y="200"/>
                  </a:cubicBezTo>
                  <a:cubicBezTo>
                    <a:pt x="146" y="200"/>
                    <a:pt x="148" y="200"/>
                    <a:pt x="149" y="200"/>
                  </a:cubicBezTo>
                  <a:cubicBezTo>
                    <a:pt x="229" y="200"/>
                    <a:pt x="304" y="131"/>
                    <a:pt x="302" y="79"/>
                  </a:cubicBezTo>
                  <a:cubicBezTo>
                    <a:pt x="299" y="16"/>
                    <a:pt x="285" y="0"/>
                    <a:pt x="26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4708" y="2588690"/>
              <a:ext cx="29201" cy="19403"/>
            </a:xfrm>
            <a:custGeom>
              <a:avLst/>
              <a:gdLst/>
              <a:ahLst/>
              <a:cxnLst/>
              <a:rect l="l" t="t" r="r" b="b"/>
              <a:pathLst>
                <a:path w="304" h="202" extrusionOk="0">
                  <a:moveTo>
                    <a:pt x="262" y="1"/>
                  </a:moveTo>
                  <a:cubicBezTo>
                    <a:pt x="239" y="1"/>
                    <a:pt x="206" y="17"/>
                    <a:pt x="167" y="17"/>
                  </a:cubicBezTo>
                  <a:cubicBezTo>
                    <a:pt x="164" y="17"/>
                    <a:pt x="162" y="17"/>
                    <a:pt x="159" y="17"/>
                  </a:cubicBezTo>
                  <a:cubicBezTo>
                    <a:pt x="131" y="16"/>
                    <a:pt x="104" y="11"/>
                    <a:pt x="80" y="11"/>
                  </a:cubicBezTo>
                  <a:cubicBezTo>
                    <a:pt x="37" y="11"/>
                    <a:pt x="6" y="26"/>
                    <a:pt x="2" y="100"/>
                  </a:cubicBezTo>
                  <a:cubicBezTo>
                    <a:pt x="1" y="151"/>
                    <a:pt x="64" y="197"/>
                    <a:pt x="145" y="201"/>
                  </a:cubicBezTo>
                  <a:cubicBezTo>
                    <a:pt x="147" y="201"/>
                    <a:pt x="148" y="201"/>
                    <a:pt x="150" y="201"/>
                  </a:cubicBezTo>
                  <a:cubicBezTo>
                    <a:pt x="231" y="201"/>
                    <a:pt x="304" y="130"/>
                    <a:pt x="303" y="80"/>
                  </a:cubicBezTo>
                  <a:cubicBezTo>
                    <a:pt x="300" y="17"/>
                    <a:pt x="286" y="1"/>
                    <a:pt x="26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3165" y="2718268"/>
              <a:ext cx="29393" cy="19403"/>
            </a:xfrm>
            <a:custGeom>
              <a:avLst/>
              <a:gdLst/>
              <a:ahLst/>
              <a:cxnLst/>
              <a:rect l="l" t="t" r="r" b="b"/>
              <a:pathLst>
                <a:path w="306" h="202" extrusionOk="0">
                  <a:moveTo>
                    <a:pt x="263" y="1"/>
                  </a:moveTo>
                  <a:cubicBezTo>
                    <a:pt x="239" y="1"/>
                    <a:pt x="205" y="18"/>
                    <a:pt x="164" y="18"/>
                  </a:cubicBezTo>
                  <a:cubicBezTo>
                    <a:pt x="163" y="18"/>
                    <a:pt x="161" y="18"/>
                    <a:pt x="159" y="18"/>
                  </a:cubicBezTo>
                  <a:cubicBezTo>
                    <a:pt x="130" y="16"/>
                    <a:pt x="103" y="11"/>
                    <a:pt x="79" y="11"/>
                  </a:cubicBezTo>
                  <a:cubicBezTo>
                    <a:pt x="36" y="11"/>
                    <a:pt x="6" y="26"/>
                    <a:pt x="2" y="99"/>
                  </a:cubicBezTo>
                  <a:cubicBezTo>
                    <a:pt x="1" y="151"/>
                    <a:pt x="64" y="198"/>
                    <a:pt x="145" y="201"/>
                  </a:cubicBezTo>
                  <a:cubicBezTo>
                    <a:pt x="148" y="201"/>
                    <a:pt x="151" y="201"/>
                    <a:pt x="154" y="201"/>
                  </a:cubicBezTo>
                  <a:cubicBezTo>
                    <a:pt x="234" y="201"/>
                    <a:pt x="305" y="132"/>
                    <a:pt x="303" y="79"/>
                  </a:cubicBezTo>
                  <a:cubicBezTo>
                    <a:pt x="301" y="16"/>
                    <a:pt x="287"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197191" y="2555262"/>
              <a:ext cx="47451" cy="25455"/>
            </a:xfrm>
            <a:custGeom>
              <a:avLst/>
              <a:gdLst/>
              <a:ahLst/>
              <a:cxnLst/>
              <a:rect l="l" t="t" r="r" b="b"/>
              <a:pathLst>
                <a:path w="494" h="265" extrusionOk="0">
                  <a:moveTo>
                    <a:pt x="117" y="1"/>
                  </a:moveTo>
                  <a:cubicBezTo>
                    <a:pt x="60" y="1"/>
                    <a:pt x="19" y="22"/>
                    <a:pt x="9" y="108"/>
                  </a:cubicBezTo>
                  <a:cubicBezTo>
                    <a:pt x="0" y="179"/>
                    <a:pt x="100" y="249"/>
                    <a:pt x="229" y="263"/>
                  </a:cubicBezTo>
                  <a:cubicBezTo>
                    <a:pt x="240" y="264"/>
                    <a:pt x="251" y="265"/>
                    <a:pt x="261" y="265"/>
                  </a:cubicBezTo>
                  <a:cubicBezTo>
                    <a:pt x="382" y="265"/>
                    <a:pt x="493" y="186"/>
                    <a:pt x="493" y="120"/>
                  </a:cubicBezTo>
                  <a:cubicBezTo>
                    <a:pt x="493" y="30"/>
                    <a:pt x="468" y="10"/>
                    <a:pt x="425" y="10"/>
                  </a:cubicBezTo>
                  <a:cubicBezTo>
                    <a:pt x="393" y="10"/>
                    <a:pt x="350" y="21"/>
                    <a:pt x="301" y="21"/>
                  </a:cubicBezTo>
                  <a:cubicBezTo>
                    <a:pt x="291" y="21"/>
                    <a:pt x="280" y="21"/>
                    <a:pt x="269" y="20"/>
                  </a:cubicBezTo>
                  <a:cubicBezTo>
                    <a:pt x="213" y="13"/>
                    <a:pt x="160" y="1"/>
                    <a:pt x="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47265" y="2566885"/>
              <a:ext cx="655575" cy="389887"/>
            </a:xfrm>
            <a:custGeom>
              <a:avLst/>
              <a:gdLst/>
              <a:ahLst/>
              <a:cxnLst/>
              <a:rect l="l" t="t" r="r" b="b"/>
              <a:pathLst>
                <a:path w="6825" h="4059" extrusionOk="0">
                  <a:moveTo>
                    <a:pt x="4490" y="1"/>
                  </a:moveTo>
                  <a:cubicBezTo>
                    <a:pt x="2956" y="1"/>
                    <a:pt x="75" y="1420"/>
                    <a:pt x="37" y="2729"/>
                  </a:cubicBezTo>
                  <a:cubicBezTo>
                    <a:pt x="0" y="4059"/>
                    <a:pt x="2166" y="3904"/>
                    <a:pt x="3682" y="3947"/>
                  </a:cubicBezTo>
                  <a:cubicBezTo>
                    <a:pt x="4032" y="3958"/>
                    <a:pt x="4385" y="3972"/>
                    <a:pt x="4720" y="3972"/>
                  </a:cubicBezTo>
                  <a:cubicBezTo>
                    <a:pt x="5833" y="3972"/>
                    <a:pt x="6756" y="3809"/>
                    <a:pt x="6787" y="2786"/>
                  </a:cubicBezTo>
                  <a:cubicBezTo>
                    <a:pt x="6824" y="1458"/>
                    <a:pt x="6074" y="45"/>
                    <a:pt x="4560" y="2"/>
                  </a:cubicBezTo>
                  <a:cubicBezTo>
                    <a:pt x="4537" y="1"/>
                    <a:pt x="4514" y="1"/>
                    <a:pt x="449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160017" y="2523564"/>
              <a:ext cx="24878" cy="18635"/>
            </a:xfrm>
            <a:custGeom>
              <a:avLst/>
              <a:gdLst/>
              <a:ahLst/>
              <a:cxnLst/>
              <a:rect l="l" t="t" r="r" b="b"/>
              <a:pathLst>
                <a:path w="259" h="194" extrusionOk="0">
                  <a:moveTo>
                    <a:pt x="160" y="1"/>
                  </a:moveTo>
                  <a:cubicBezTo>
                    <a:pt x="115" y="1"/>
                    <a:pt x="76" y="68"/>
                    <a:pt x="1" y="108"/>
                  </a:cubicBezTo>
                  <a:cubicBezTo>
                    <a:pt x="85" y="131"/>
                    <a:pt x="162" y="159"/>
                    <a:pt x="231" y="194"/>
                  </a:cubicBezTo>
                  <a:cubicBezTo>
                    <a:pt x="253" y="145"/>
                    <a:pt x="258" y="98"/>
                    <a:pt x="241" y="69"/>
                  </a:cubicBezTo>
                  <a:cubicBezTo>
                    <a:pt x="208" y="19"/>
                    <a:pt x="183" y="1"/>
                    <a:pt x="160"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46785" y="2545657"/>
              <a:ext cx="687562" cy="411019"/>
            </a:xfrm>
            <a:custGeom>
              <a:avLst/>
              <a:gdLst/>
              <a:ahLst/>
              <a:cxnLst/>
              <a:rect l="l" t="t" r="r" b="b"/>
              <a:pathLst>
                <a:path w="7158" h="4279" extrusionOk="0">
                  <a:moveTo>
                    <a:pt x="5108" y="1"/>
                  </a:moveTo>
                  <a:cubicBezTo>
                    <a:pt x="5054" y="1"/>
                    <a:pt x="5006" y="30"/>
                    <a:pt x="4961" y="118"/>
                  </a:cubicBezTo>
                  <a:lnTo>
                    <a:pt x="4955" y="118"/>
                  </a:lnTo>
                  <a:cubicBezTo>
                    <a:pt x="4901" y="111"/>
                    <a:pt x="4850" y="100"/>
                    <a:pt x="4808" y="100"/>
                  </a:cubicBezTo>
                  <a:cubicBezTo>
                    <a:pt x="4791" y="100"/>
                    <a:pt x="4775" y="102"/>
                    <a:pt x="4761" y="107"/>
                  </a:cubicBezTo>
                  <a:cubicBezTo>
                    <a:pt x="4852" y="185"/>
                    <a:pt x="4914" y="277"/>
                    <a:pt x="4941" y="380"/>
                  </a:cubicBezTo>
                  <a:cubicBezTo>
                    <a:pt x="5091" y="989"/>
                    <a:pt x="3982" y="1787"/>
                    <a:pt x="2462" y="2162"/>
                  </a:cubicBezTo>
                  <a:cubicBezTo>
                    <a:pt x="1935" y="2292"/>
                    <a:pt x="1429" y="2354"/>
                    <a:pt x="985" y="2354"/>
                  </a:cubicBezTo>
                  <a:cubicBezTo>
                    <a:pt x="725" y="2354"/>
                    <a:pt x="486" y="2333"/>
                    <a:pt x="279" y="2291"/>
                  </a:cubicBezTo>
                  <a:cubicBezTo>
                    <a:pt x="133" y="2509"/>
                    <a:pt x="45" y="2731"/>
                    <a:pt x="38" y="2948"/>
                  </a:cubicBezTo>
                  <a:cubicBezTo>
                    <a:pt x="1" y="4278"/>
                    <a:pt x="2168" y="4124"/>
                    <a:pt x="3683" y="4167"/>
                  </a:cubicBezTo>
                  <a:cubicBezTo>
                    <a:pt x="4030" y="4176"/>
                    <a:pt x="4380" y="4191"/>
                    <a:pt x="4713" y="4191"/>
                  </a:cubicBezTo>
                  <a:cubicBezTo>
                    <a:pt x="5830" y="4191"/>
                    <a:pt x="6758" y="4030"/>
                    <a:pt x="6788" y="3006"/>
                  </a:cubicBezTo>
                  <a:cubicBezTo>
                    <a:pt x="6794" y="2799"/>
                    <a:pt x="6781" y="2592"/>
                    <a:pt x="6749" y="2389"/>
                  </a:cubicBezTo>
                  <a:lnTo>
                    <a:pt x="6749" y="2389"/>
                  </a:lnTo>
                  <a:cubicBezTo>
                    <a:pt x="6784" y="2399"/>
                    <a:pt x="6820" y="2404"/>
                    <a:pt x="6854" y="2404"/>
                  </a:cubicBezTo>
                  <a:cubicBezTo>
                    <a:pt x="6917" y="2404"/>
                    <a:pt x="6973" y="2386"/>
                    <a:pt x="7001" y="2353"/>
                  </a:cubicBezTo>
                  <a:cubicBezTo>
                    <a:pt x="7157" y="2167"/>
                    <a:pt x="6987" y="2191"/>
                    <a:pt x="6872" y="2081"/>
                  </a:cubicBezTo>
                  <a:cubicBezTo>
                    <a:pt x="6834" y="2041"/>
                    <a:pt x="6798" y="2001"/>
                    <a:pt x="6763" y="1968"/>
                  </a:cubicBezTo>
                  <a:cubicBezTo>
                    <a:pt x="6799" y="1943"/>
                    <a:pt x="6826" y="1908"/>
                    <a:pt x="6824" y="1879"/>
                  </a:cubicBezTo>
                  <a:cubicBezTo>
                    <a:pt x="6822" y="1815"/>
                    <a:pt x="6807" y="1799"/>
                    <a:pt x="6784" y="1799"/>
                  </a:cubicBezTo>
                  <a:cubicBezTo>
                    <a:pt x="6760" y="1799"/>
                    <a:pt x="6726" y="1816"/>
                    <a:pt x="6685" y="1816"/>
                  </a:cubicBezTo>
                  <a:cubicBezTo>
                    <a:pt x="6684" y="1816"/>
                    <a:pt x="6682" y="1816"/>
                    <a:pt x="6680" y="1816"/>
                  </a:cubicBezTo>
                  <a:cubicBezTo>
                    <a:pt x="6655" y="1815"/>
                    <a:pt x="6629" y="1810"/>
                    <a:pt x="6606" y="1810"/>
                  </a:cubicBezTo>
                  <a:lnTo>
                    <a:pt x="6595" y="1779"/>
                  </a:lnTo>
                  <a:cubicBezTo>
                    <a:pt x="6722" y="1747"/>
                    <a:pt x="6616" y="1626"/>
                    <a:pt x="6639" y="1482"/>
                  </a:cubicBezTo>
                  <a:cubicBezTo>
                    <a:pt x="6668" y="1302"/>
                    <a:pt x="6758" y="1153"/>
                    <a:pt x="6460" y="1107"/>
                  </a:cubicBezTo>
                  <a:cubicBezTo>
                    <a:pt x="6458" y="1107"/>
                    <a:pt x="6455" y="1107"/>
                    <a:pt x="6452" y="1107"/>
                  </a:cubicBezTo>
                  <a:cubicBezTo>
                    <a:pt x="6447" y="1107"/>
                    <a:pt x="6442" y="1107"/>
                    <a:pt x="6437" y="1107"/>
                  </a:cubicBezTo>
                  <a:cubicBezTo>
                    <a:pt x="6440" y="1102"/>
                    <a:pt x="6443" y="1096"/>
                    <a:pt x="6443" y="1092"/>
                  </a:cubicBezTo>
                  <a:cubicBezTo>
                    <a:pt x="6440" y="1028"/>
                    <a:pt x="6426" y="1012"/>
                    <a:pt x="6402" y="1012"/>
                  </a:cubicBezTo>
                  <a:cubicBezTo>
                    <a:pt x="6378" y="1012"/>
                    <a:pt x="6344" y="1029"/>
                    <a:pt x="6304" y="1029"/>
                  </a:cubicBezTo>
                  <a:cubicBezTo>
                    <a:pt x="6303" y="1029"/>
                    <a:pt x="6301" y="1029"/>
                    <a:pt x="6300" y="1029"/>
                  </a:cubicBezTo>
                  <a:cubicBezTo>
                    <a:pt x="6285" y="1029"/>
                    <a:pt x="6271" y="1027"/>
                    <a:pt x="6257" y="1024"/>
                  </a:cubicBezTo>
                  <a:cubicBezTo>
                    <a:pt x="6261" y="1010"/>
                    <a:pt x="6265" y="996"/>
                    <a:pt x="6271" y="984"/>
                  </a:cubicBezTo>
                  <a:cubicBezTo>
                    <a:pt x="6280" y="960"/>
                    <a:pt x="6287" y="938"/>
                    <a:pt x="6295" y="917"/>
                  </a:cubicBezTo>
                  <a:cubicBezTo>
                    <a:pt x="6305" y="920"/>
                    <a:pt x="6313" y="921"/>
                    <a:pt x="6320" y="921"/>
                  </a:cubicBezTo>
                  <a:cubicBezTo>
                    <a:pt x="6321" y="921"/>
                    <a:pt x="6323" y="921"/>
                    <a:pt x="6324" y="921"/>
                  </a:cubicBezTo>
                  <a:cubicBezTo>
                    <a:pt x="6403" y="921"/>
                    <a:pt x="6479" y="850"/>
                    <a:pt x="6477" y="800"/>
                  </a:cubicBezTo>
                  <a:cubicBezTo>
                    <a:pt x="6474" y="737"/>
                    <a:pt x="6460" y="721"/>
                    <a:pt x="6436" y="721"/>
                  </a:cubicBezTo>
                  <a:cubicBezTo>
                    <a:pt x="6413" y="721"/>
                    <a:pt x="6380" y="737"/>
                    <a:pt x="6341" y="737"/>
                  </a:cubicBezTo>
                  <a:cubicBezTo>
                    <a:pt x="6339" y="737"/>
                    <a:pt x="6336" y="737"/>
                    <a:pt x="6334" y="737"/>
                  </a:cubicBezTo>
                  <a:lnTo>
                    <a:pt x="6331" y="737"/>
                  </a:lnTo>
                  <a:cubicBezTo>
                    <a:pt x="6331" y="638"/>
                    <a:pt x="6287" y="563"/>
                    <a:pt x="6152" y="522"/>
                  </a:cubicBezTo>
                  <a:cubicBezTo>
                    <a:pt x="6138" y="519"/>
                    <a:pt x="6124" y="513"/>
                    <a:pt x="6112" y="509"/>
                  </a:cubicBezTo>
                  <a:cubicBezTo>
                    <a:pt x="6172" y="492"/>
                    <a:pt x="6222" y="437"/>
                    <a:pt x="6221" y="394"/>
                  </a:cubicBezTo>
                  <a:cubicBezTo>
                    <a:pt x="6218" y="332"/>
                    <a:pt x="6204" y="316"/>
                    <a:pt x="6181" y="316"/>
                  </a:cubicBezTo>
                  <a:cubicBezTo>
                    <a:pt x="6156" y="316"/>
                    <a:pt x="6123" y="333"/>
                    <a:pt x="6083" y="333"/>
                  </a:cubicBezTo>
                  <a:cubicBezTo>
                    <a:pt x="6081" y="333"/>
                    <a:pt x="6079" y="333"/>
                    <a:pt x="6078" y="333"/>
                  </a:cubicBezTo>
                  <a:cubicBezTo>
                    <a:pt x="6049" y="331"/>
                    <a:pt x="6021" y="327"/>
                    <a:pt x="5997" y="327"/>
                  </a:cubicBezTo>
                  <a:cubicBezTo>
                    <a:pt x="5954" y="327"/>
                    <a:pt x="5924" y="341"/>
                    <a:pt x="5920" y="415"/>
                  </a:cubicBezTo>
                  <a:cubicBezTo>
                    <a:pt x="5919" y="442"/>
                    <a:pt x="5935" y="466"/>
                    <a:pt x="5962" y="485"/>
                  </a:cubicBezTo>
                  <a:cubicBezTo>
                    <a:pt x="5869" y="490"/>
                    <a:pt x="5854" y="556"/>
                    <a:pt x="5820" y="666"/>
                  </a:cubicBezTo>
                  <a:cubicBezTo>
                    <a:pt x="5794" y="648"/>
                    <a:pt x="5770" y="629"/>
                    <a:pt x="5744" y="609"/>
                  </a:cubicBezTo>
                  <a:cubicBezTo>
                    <a:pt x="5777" y="585"/>
                    <a:pt x="5799" y="552"/>
                    <a:pt x="5797" y="526"/>
                  </a:cubicBezTo>
                  <a:cubicBezTo>
                    <a:pt x="5794" y="462"/>
                    <a:pt x="5780" y="446"/>
                    <a:pt x="5756" y="446"/>
                  </a:cubicBezTo>
                  <a:cubicBezTo>
                    <a:pt x="5732" y="446"/>
                    <a:pt x="5699" y="463"/>
                    <a:pt x="5659" y="463"/>
                  </a:cubicBezTo>
                  <a:cubicBezTo>
                    <a:pt x="5657" y="463"/>
                    <a:pt x="5656" y="463"/>
                    <a:pt x="5654" y="463"/>
                  </a:cubicBezTo>
                  <a:cubicBezTo>
                    <a:pt x="5625" y="462"/>
                    <a:pt x="5597" y="458"/>
                    <a:pt x="5573" y="458"/>
                  </a:cubicBezTo>
                  <a:cubicBezTo>
                    <a:pt x="5553" y="458"/>
                    <a:pt x="5535" y="461"/>
                    <a:pt x="5522" y="472"/>
                  </a:cubicBezTo>
                  <a:cubicBezTo>
                    <a:pt x="5514" y="466"/>
                    <a:pt x="5505" y="463"/>
                    <a:pt x="5497" y="457"/>
                  </a:cubicBezTo>
                  <a:cubicBezTo>
                    <a:pt x="5542" y="420"/>
                    <a:pt x="5578" y="377"/>
                    <a:pt x="5592" y="330"/>
                  </a:cubicBezTo>
                  <a:cubicBezTo>
                    <a:pt x="5687" y="4"/>
                    <a:pt x="5508" y="143"/>
                    <a:pt x="5339" y="80"/>
                  </a:cubicBezTo>
                  <a:cubicBezTo>
                    <a:pt x="5251" y="47"/>
                    <a:pt x="5175" y="1"/>
                    <a:pt x="510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964255" y="2582542"/>
              <a:ext cx="69256" cy="43801"/>
            </a:xfrm>
            <a:custGeom>
              <a:avLst/>
              <a:gdLst/>
              <a:ahLst/>
              <a:cxnLst/>
              <a:rect l="l" t="t" r="r" b="b"/>
              <a:pathLst>
                <a:path w="721" h="456" extrusionOk="0">
                  <a:moveTo>
                    <a:pt x="582" y="0"/>
                  </a:moveTo>
                  <a:cubicBezTo>
                    <a:pt x="524" y="0"/>
                    <a:pt x="452" y="72"/>
                    <a:pt x="344" y="101"/>
                  </a:cubicBezTo>
                  <a:cubicBezTo>
                    <a:pt x="168" y="146"/>
                    <a:pt x="0" y="142"/>
                    <a:pt x="55" y="347"/>
                  </a:cubicBezTo>
                  <a:cubicBezTo>
                    <a:pt x="72" y="416"/>
                    <a:pt x="162" y="455"/>
                    <a:pt x="277" y="455"/>
                  </a:cubicBezTo>
                  <a:cubicBezTo>
                    <a:pt x="322" y="455"/>
                    <a:pt x="370" y="449"/>
                    <a:pt x="420" y="437"/>
                  </a:cubicBezTo>
                  <a:cubicBezTo>
                    <a:pt x="594" y="393"/>
                    <a:pt x="720" y="209"/>
                    <a:pt x="686" y="118"/>
                  </a:cubicBezTo>
                  <a:cubicBezTo>
                    <a:pt x="652" y="30"/>
                    <a:pt x="620" y="0"/>
                    <a:pt x="58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120058" y="2688587"/>
              <a:ext cx="65510" cy="35060"/>
            </a:xfrm>
            <a:custGeom>
              <a:avLst/>
              <a:gdLst/>
              <a:ahLst/>
              <a:cxnLst/>
              <a:rect l="l" t="t" r="r" b="b"/>
              <a:pathLst>
                <a:path w="682" h="365" extrusionOk="0">
                  <a:moveTo>
                    <a:pt x="585" y="0"/>
                  </a:moveTo>
                  <a:cubicBezTo>
                    <a:pt x="536" y="0"/>
                    <a:pt x="470" y="23"/>
                    <a:pt x="391" y="23"/>
                  </a:cubicBezTo>
                  <a:cubicBezTo>
                    <a:pt x="381" y="23"/>
                    <a:pt x="371" y="22"/>
                    <a:pt x="361" y="22"/>
                  </a:cubicBezTo>
                  <a:cubicBezTo>
                    <a:pt x="290" y="16"/>
                    <a:pt x="222" y="4"/>
                    <a:pt x="166" y="4"/>
                  </a:cubicBezTo>
                  <a:cubicBezTo>
                    <a:pt x="78" y="4"/>
                    <a:pt x="17" y="33"/>
                    <a:pt x="7" y="162"/>
                  </a:cubicBezTo>
                  <a:cubicBezTo>
                    <a:pt x="0" y="259"/>
                    <a:pt x="142" y="349"/>
                    <a:pt x="322" y="364"/>
                  </a:cubicBezTo>
                  <a:cubicBezTo>
                    <a:pt x="331" y="365"/>
                    <a:pt x="341" y="365"/>
                    <a:pt x="350" y="365"/>
                  </a:cubicBezTo>
                  <a:cubicBezTo>
                    <a:pt x="520" y="365"/>
                    <a:pt x="681" y="243"/>
                    <a:pt x="679" y="149"/>
                  </a:cubicBezTo>
                  <a:cubicBezTo>
                    <a:pt x="674" y="28"/>
                    <a:pt x="640" y="0"/>
                    <a:pt x="58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889524" y="2610110"/>
              <a:ext cx="61571" cy="42456"/>
            </a:xfrm>
            <a:custGeom>
              <a:avLst/>
              <a:gdLst/>
              <a:ahLst/>
              <a:cxnLst/>
              <a:rect l="l" t="t" r="r" b="b"/>
              <a:pathLst>
                <a:path w="641" h="442" extrusionOk="0">
                  <a:moveTo>
                    <a:pt x="510" y="0"/>
                  </a:moveTo>
                  <a:cubicBezTo>
                    <a:pt x="458" y="0"/>
                    <a:pt x="397" y="67"/>
                    <a:pt x="304" y="91"/>
                  </a:cubicBezTo>
                  <a:cubicBezTo>
                    <a:pt x="148" y="131"/>
                    <a:pt x="1" y="121"/>
                    <a:pt x="54" y="328"/>
                  </a:cubicBezTo>
                  <a:cubicBezTo>
                    <a:pt x="73" y="399"/>
                    <a:pt x="161" y="442"/>
                    <a:pt x="269" y="442"/>
                  </a:cubicBezTo>
                  <a:cubicBezTo>
                    <a:pt x="305" y="442"/>
                    <a:pt x="342" y="437"/>
                    <a:pt x="380" y="428"/>
                  </a:cubicBezTo>
                  <a:cubicBezTo>
                    <a:pt x="533" y="388"/>
                    <a:pt x="641" y="213"/>
                    <a:pt x="606" y="120"/>
                  </a:cubicBezTo>
                  <a:cubicBezTo>
                    <a:pt x="574" y="29"/>
                    <a:pt x="544" y="0"/>
                    <a:pt x="5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918533" y="2592628"/>
              <a:ext cx="65606" cy="47163"/>
            </a:xfrm>
            <a:custGeom>
              <a:avLst/>
              <a:gdLst/>
              <a:ahLst/>
              <a:cxnLst/>
              <a:rect l="l" t="t" r="r" b="b"/>
              <a:pathLst>
                <a:path w="683" h="491" extrusionOk="0">
                  <a:moveTo>
                    <a:pt x="192" y="0"/>
                  </a:moveTo>
                  <a:cubicBezTo>
                    <a:pt x="156" y="0"/>
                    <a:pt x="116" y="20"/>
                    <a:pt x="68" y="69"/>
                  </a:cubicBezTo>
                  <a:cubicBezTo>
                    <a:pt x="1" y="139"/>
                    <a:pt x="37" y="288"/>
                    <a:pt x="151" y="399"/>
                  </a:cubicBezTo>
                  <a:cubicBezTo>
                    <a:pt x="213" y="463"/>
                    <a:pt x="303" y="491"/>
                    <a:pt x="382" y="491"/>
                  </a:cubicBezTo>
                  <a:cubicBezTo>
                    <a:pt x="446" y="491"/>
                    <a:pt x="503" y="472"/>
                    <a:pt x="531" y="438"/>
                  </a:cubicBezTo>
                  <a:cubicBezTo>
                    <a:pt x="682" y="249"/>
                    <a:pt x="512" y="275"/>
                    <a:pt x="400" y="162"/>
                  </a:cubicBezTo>
                  <a:cubicBezTo>
                    <a:pt x="323" y="85"/>
                    <a:pt x="266" y="0"/>
                    <a:pt x="19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776946" y="2699442"/>
              <a:ext cx="61571" cy="42456"/>
            </a:xfrm>
            <a:custGeom>
              <a:avLst/>
              <a:gdLst/>
              <a:ahLst/>
              <a:cxnLst/>
              <a:rect l="l" t="t" r="r" b="b"/>
              <a:pathLst>
                <a:path w="641" h="442" extrusionOk="0">
                  <a:moveTo>
                    <a:pt x="510" y="1"/>
                  </a:moveTo>
                  <a:cubicBezTo>
                    <a:pt x="458" y="1"/>
                    <a:pt x="397" y="68"/>
                    <a:pt x="304" y="92"/>
                  </a:cubicBezTo>
                  <a:cubicBezTo>
                    <a:pt x="149" y="131"/>
                    <a:pt x="0" y="122"/>
                    <a:pt x="53" y="328"/>
                  </a:cubicBezTo>
                  <a:cubicBezTo>
                    <a:pt x="73" y="398"/>
                    <a:pt x="158" y="441"/>
                    <a:pt x="264" y="441"/>
                  </a:cubicBezTo>
                  <a:cubicBezTo>
                    <a:pt x="301" y="441"/>
                    <a:pt x="340" y="436"/>
                    <a:pt x="380" y="425"/>
                  </a:cubicBezTo>
                  <a:cubicBezTo>
                    <a:pt x="533" y="388"/>
                    <a:pt x="640" y="214"/>
                    <a:pt x="607" y="121"/>
                  </a:cubicBezTo>
                  <a:cubicBezTo>
                    <a:pt x="574" y="30"/>
                    <a:pt x="544" y="1"/>
                    <a:pt x="51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805859" y="2682152"/>
              <a:ext cx="65606" cy="47067"/>
            </a:xfrm>
            <a:custGeom>
              <a:avLst/>
              <a:gdLst/>
              <a:ahLst/>
              <a:cxnLst/>
              <a:rect l="l" t="t" r="r" b="b"/>
              <a:pathLst>
                <a:path w="683" h="490" extrusionOk="0">
                  <a:moveTo>
                    <a:pt x="192" y="0"/>
                  </a:moveTo>
                  <a:cubicBezTo>
                    <a:pt x="157" y="0"/>
                    <a:pt x="118" y="20"/>
                    <a:pt x="70" y="69"/>
                  </a:cubicBezTo>
                  <a:cubicBezTo>
                    <a:pt x="0" y="139"/>
                    <a:pt x="37" y="288"/>
                    <a:pt x="152" y="401"/>
                  </a:cubicBezTo>
                  <a:cubicBezTo>
                    <a:pt x="214" y="462"/>
                    <a:pt x="305" y="489"/>
                    <a:pt x="384" y="489"/>
                  </a:cubicBezTo>
                  <a:cubicBezTo>
                    <a:pt x="447" y="489"/>
                    <a:pt x="504" y="471"/>
                    <a:pt x="531" y="438"/>
                  </a:cubicBezTo>
                  <a:cubicBezTo>
                    <a:pt x="683" y="250"/>
                    <a:pt x="514" y="275"/>
                    <a:pt x="401" y="162"/>
                  </a:cubicBezTo>
                  <a:cubicBezTo>
                    <a:pt x="323" y="86"/>
                    <a:pt x="267" y="0"/>
                    <a:pt x="19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102096" y="2532401"/>
              <a:ext cx="96535" cy="54943"/>
            </a:xfrm>
            <a:custGeom>
              <a:avLst/>
              <a:gdLst/>
              <a:ahLst/>
              <a:cxnLst/>
              <a:rect l="l" t="t" r="r" b="b"/>
              <a:pathLst>
                <a:path w="1005" h="572" extrusionOk="0">
                  <a:moveTo>
                    <a:pt x="308" y="1"/>
                  </a:moveTo>
                  <a:cubicBezTo>
                    <a:pt x="208" y="1"/>
                    <a:pt x="134" y="49"/>
                    <a:pt x="95" y="185"/>
                  </a:cubicBezTo>
                  <a:cubicBezTo>
                    <a:pt x="1" y="510"/>
                    <a:pt x="111" y="461"/>
                    <a:pt x="335" y="544"/>
                  </a:cubicBezTo>
                  <a:cubicBezTo>
                    <a:pt x="387" y="563"/>
                    <a:pt x="445" y="572"/>
                    <a:pt x="503" y="572"/>
                  </a:cubicBezTo>
                  <a:cubicBezTo>
                    <a:pt x="692" y="572"/>
                    <a:pt x="883" y="482"/>
                    <a:pt x="911" y="375"/>
                  </a:cubicBezTo>
                  <a:cubicBezTo>
                    <a:pt x="1004" y="29"/>
                    <a:pt x="780" y="143"/>
                    <a:pt x="555" y="59"/>
                  </a:cubicBezTo>
                  <a:cubicBezTo>
                    <a:pt x="462" y="25"/>
                    <a:pt x="379" y="1"/>
                    <a:pt x="3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184800" y="2591091"/>
              <a:ext cx="96439" cy="54943"/>
            </a:xfrm>
            <a:custGeom>
              <a:avLst/>
              <a:gdLst/>
              <a:ahLst/>
              <a:cxnLst/>
              <a:rect l="l" t="t" r="r" b="b"/>
              <a:pathLst>
                <a:path w="1004" h="572" extrusionOk="0">
                  <a:moveTo>
                    <a:pt x="309" y="0"/>
                  </a:moveTo>
                  <a:cubicBezTo>
                    <a:pt x="209" y="0"/>
                    <a:pt x="134" y="48"/>
                    <a:pt x="95" y="183"/>
                  </a:cubicBezTo>
                  <a:cubicBezTo>
                    <a:pt x="0" y="508"/>
                    <a:pt x="111" y="461"/>
                    <a:pt x="335" y="543"/>
                  </a:cubicBezTo>
                  <a:cubicBezTo>
                    <a:pt x="388" y="563"/>
                    <a:pt x="446" y="571"/>
                    <a:pt x="504" y="571"/>
                  </a:cubicBezTo>
                  <a:cubicBezTo>
                    <a:pt x="692" y="571"/>
                    <a:pt x="882" y="481"/>
                    <a:pt x="911" y="375"/>
                  </a:cubicBezTo>
                  <a:cubicBezTo>
                    <a:pt x="1004" y="27"/>
                    <a:pt x="779" y="142"/>
                    <a:pt x="556" y="57"/>
                  </a:cubicBezTo>
                  <a:cubicBezTo>
                    <a:pt x="463" y="24"/>
                    <a:pt x="380" y="0"/>
                    <a:pt x="30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838518" y="2645266"/>
              <a:ext cx="59554" cy="56672"/>
            </a:xfrm>
            <a:custGeom>
              <a:avLst/>
              <a:gdLst/>
              <a:ahLst/>
              <a:cxnLst/>
              <a:rect l="l" t="t" r="r" b="b"/>
              <a:pathLst>
                <a:path w="620" h="590" extrusionOk="0">
                  <a:moveTo>
                    <a:pt x="448" y="0"/>
                  </a:moveTo>
                  <a:cubicBezTo>
                    <a:pt x="392" y="0"/>
                    <a:pt x="336" y="77"/>
                    <a:pt x="247" y="108"/>
                  </a:cubicBezTo>
                  <a:cubicBezTo>
                    <a:pt x="97" y="158"/>
                    <a:pt x="1" y="224"/>
                    <a:pt x="77" y="408"/>
                  </a:cubicBezTo>
                  <a:cubicBezTo>
                    <a:pt x="133" y="549"/>
                    <a:pt x="169" y="590"/>
                    <a:pt x="213" y="590"/>
                  </a:cubicBezTo>
                  <a:cubicBezTo>
                    <a:pt x="250" y="590"/>
                    <a:pt x="295" y="559"/>
                    <a:pt x="364" y="536"/>
                  </a:cubicBezTo>
                  <a:cubicBezTo>
                    <a:pt x="513" y="486"/>
                    <a:pt x="619" y="259"/>
                    <a:pt x="572" y="149"/>
                  </a:cubicBezTo>
                  <a:cubicBezTo>
                    <a:pt x="524" y="37"/>
                    <a:pt x="486" y="0"/>
                    <a:pt x="4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976839" y="2581966"/>
              <a:ext cx="29393" cy="19403"/>
            </a:xfrm>
            <a:custGeom>
              <a:avLst/>
              <a:gdLst/>
              <a:ahLst/>
              <a:cxnLst/>
              <a:rect l="l" t="t" r="r" b="b"/>
              <a:pathLst>
                <a:path w="306" h="202" extrusionOk="0">
                  <a:moveTo>
                    <a:pt x="262" y="1"/>
                  </a:moveTo>
                  <a:cubicBezTo>
                    <a:pt x="239" y="1"/>
                    <a:pt x="206" y="17"/>
                    <a:pt x="167" y="17"/>
                  </a:cubicBezTo>
                  <a:cubicBezTo>
                    <a:pt x="165" y="17"/>
                    <a:pt x="162" y="17"/>
                    <a:pt x="160" y="16"/>
                  </a:cubicBezTo>
                  <a:cubicBezTo>
                    <a:pt x="131" y="15"/>
                    <a:pt x="104" y="11"/>
                    <a:pt x="81" y="11"/>
                  </a:cubicBezTo>
                  <a:cubicBezTo>
                    <a:pt x="37" y="11"/>
                    <a:pt x="6" y="25"/>
                    <a:pt x="2" y="100"/>
                  </a:cubicBezTo>
                  <a:cubicBezTo>
                    <a:pt x="1" y="151"/>
                    <a:pt x="62" y="198"/>
                    <a:pt x="145" y="201"/>
                  </a:cubicBezTo>
                  <a:cubicBezTo>
                    <a:pt x="148" y="201"/>
                    <a:pt x="151" y="201"/>
                    <a:pt x="154" y="201"/>
                  </a:cubicBezTo>
                  <a:cubicBezTo>
                    <a:pt x="233" y="201"/>
                    <a:pt x="306" y="129"/>
                    <a:pt x="303" y="79"/>
                  </a:cubicBezTo>
                  <a:cubicBezTo>
                    <a:pt x="300" y="16"/>
                    <a:pt x="286" y="1"/>
                    <a:pt x="26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232924" y="2706934"/>
              <a:ext cx="29393" cy="19403"/>
            </a:xfrm>
            <a:custGeom>
              <a:avLst/>
              <a:gdLst/>
              <a:ahLst/>
              <a:cxnLst/>
              <a:rect l="l" t="t" r="r" b="b"/>
              <a:pathLst>
                <a:path w="306" h="202" extrusionOk="0">
                  <a:moveTo>
                    <a:pt x="263" y="1"/>
                  </a:moveTo>
                  <a:cubicBezTo>
                    <a:pt x="239" y="1"/>
                    <a:pt x="206" y="17"/>
                    <a:pt x="167" y="17"/>
                  </a:cubicBezTo>
                  <a:cubicBezTo>
                    <a:pt x="164" y="17"/>
                    <a:pt x="162" y="17"/>
                    <a:pt x="159" y="17"/>
                  </a:cubicBezTo>
                  <a:cubicBezTo>
                    <a:pt x="131" y="16"/>
                    <a:pt x="104" y="12"/>
                    <a:pt x="80" y="12"/>
                  </a:cubicBezTo>
                  <a:cubicBezTo>
                    <a:pt x="37" y="12"/>
                    <a:pt x="5" y="26"/>
                    <a:pt x="2" y="100"/>
                  </a:cubicBezTo>
                  <a:cubicBezTo>
                    <a:pt x="0" y="151"/>
                    <a:pt x="63" y="197"/>
                    <a:pt x="145" y="201"/>
                  </a:cubicBezTo>
                  <a:cubicBezTo>
                    <a:pt x="147" y="201"/>
                    <a:pt x="148" y="202"/>
                    <a:pt x="150" y="202"/>
                  </a:cubicBezTo>
                  <a:cubicBezTo>
                    <a:pt x="231" y="202"/>
                    <a:pt x="305" y="130"/>
                    <a:pt x="302" y="80"/>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853119" y="2637774"/>
              <a:ext cx="29393" cy="19307"/>
            </a:xfrm>
            <a:custGeom>
              <a:avLst/>
              <a:gdLst/>
              <a:ahLst/>
              <a:cxnLst/>
              <a:rect l="l" t="t" r="r" b="b"/>
              <a:pathLst>
                <a:path w="306" h="201" extrusionOk="0">
                  <a:moveTo>
                    <a:pt x="261" y="0"/>
                  </a:moveTo>
                  <a:cubicBezTo>
                    <a:pt x="238" y="0"/>
                    <a:pt x="205" y="15"/>
                    <a:pt x="167" y="15"/>
                  </a:cubicBezTo>
                  <a:cubicBezTo>
                    <a:pt x="164" y="15"/>
                    <a:pt x="162" y="15"/>
                    <a:pt x="159" y="15"/>
                  </a:cubicBezTo>
                  <a:cubicBezTo>
                    <a:pt x="131" y="14"/>
                    <a:pt x="104" y="10"/>
                    <a:pt x="80" y="10"/>
                  </a:cubicBezTo>
                  <a:cubicBezTo>
                    <a:pt x="37" y="10"/>
                    <a:pt x="6" y="24"/>
                    <a:pt x="2" y="98"/>
                  </a:cubicBezTo>
                  <a:cubicBezTo>
                    <a:pt x="0" y="150"/>
                    <a:pt x="62" y="197"/>
                    <a:pt x="145" y="200"/>
                  </a:cubicBezTo>
                  <a:cubicBezTo>
                    <a:pt x="147" y="200"/>
                    <a:pt x="150" y="200"/>
                    <a:pt x="152" y="200"/>
                  </a:cubicBezTo>
                  <a:cubicBezTo>
                    <a:pt x="231" y="200"/>
                    <a:pt x="305" y="128"/>
                    <a:pt x="303" y="78"/>
                  </a:cubicBezTo>
                  <a:cubicBezTo>
                    <a:pt x="300" y="16"/>
                    <a:pt x="285" y="0"/>
                    <a:pt x="26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049073" y="2570055"/>
              <a:ext cx="47163" cy="25455"/>
            </a:xfrm>
            <a:custGeom>
              <a:avLst/>
              <a:gdLst/>
              <a:ahLst/>
              <a:cxnLst/>
              <a:rect l="l" t="t" r="r" b="b"/>
              <a:pathLst>
                <a:path w="491" h="265" extrusionOk="0">
                  <a:moveTo>
                    <a:pt x="117" y="0"/>
                  </a:moveTo>
                  <a:cubicBezTo>
                    <a:pt x="59" y="0"/>
                    <a:pt x="18" y="22"/>
                    <a:pt x="9" y="109"/>
                  </a:cubicBezTo>
                  <a:cubicBezTo>
                    <a:pt x="0" y="178"/>
                    <a:pt x="98" y="248"/>
                    <a:pt x="228" y="262"/>
                  </a:cubicBezTo>
                  <a:cubicBezTo>
                    <a:pt x="239" y="264"/>
                    <a:pt x="250" y="264"/>
                    <a:pt x="261" y="264"/>
                  </a:cubicBezTo>
                  <a:cubicBezTo>
                    <a:pt x="379" y="264"/>
                    <a:pt x="489" y="183"/>
                    <a:pt x="490" y="119"/>
                  </a:cubicBezTo>
                  <a:cubicBezTo>
                    <a:pt x="491" y="29"/>
                    <a:pt x="465" y="9"/>
                    <a:pt x="423" y="9"/>
                  </a:cubicBezTo>
                  <a:cubicBezTo>
                    <a:pt x="390" y="9"/>
                    <a:pt x="347" y="20"/>
                    <a:pt x="298" y="20"/>
                  </a:cubicBezTo>
                  <a:cubicBezTo>
                    <a:pt x="288" y="20"/>
                    <a:pt x="277" y="20"/>
                    <a:pt x="267" y="19"/>
                  </a:cubicBezTo>
                  <a:cubicBezTo>
                    <a:pt x="212" y="12"/>
                    <a:pt x="160" y="0"/>
                    <a:pt x="1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137348" y="2523660"/>
              <a:ext cx="49468" cy="36021"/>
            </a:xfrm>
            <a:custGeom>
              <a:avLst/>
              <a:gdLst/>
              <a:ahLst/>
              <a:cxnLst/>
              <a:rect l="l" t="t" r="r" b="b"/>
              <a:pathLst>
                <a:path w="515" h="375" extrusionOk="0">
                  <a:moveTo>
                    <a:pt x="396" y="0"/>
                  </a:moveTo>
                  <a:cubicBezTo>
                    <a:pt x="351" y="0"/>
                    <a:pt x="312" y="68"/>
                    <a:pt x="235" y="107"/>
                  </a:cubicBezTo>
                  <a:cubicBezTo>
                    <a:pt x="119" y="165"/>
                    <a:pt x="0" y="190"/>
                    <a:pt x="69" y="326"/>
                  </a:cubicBezTo>
                  <a:cubicBezTo>
                    <a:pt x="86" y="358"/>
                    <a:pt x="127" y="375"/>
                    <a:pt x="178" y="375"/>
                  </a:cubicBezTo>
                  <a:cubicBezTo>
                    <a:pt x="225" y="375"/>
                    <a:pt x="282" y="361"/>
                    <a:pt x="337" y="333"/>
                  </a:cubicBezTo>
                  <a:cubicBezTo>
                    <a:pt x="454" y="271"/>
                    <a:pt x="514" y="125"/>
                    <a:pt x="477" y="68"/>
                  </a:cubicBezTo>
                  <a:cubicBezTo>
                    <a:pt x="444" y="18"/>
                    <a:pt x="419" y="0"/>
                    <a:pt x="3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135139" y="2659098"/>
              <a:ext cx="49372" cy="36021"/>
            </a:xfrm>
            <a:custGeom>
              <a:avLst/>
              <a:gdLst/>
              <a:ahLst/>
              <a:cxnLst/>
              <a:rect l="l" t="t" r="r" b="b"/>
              <a:pathLst>
                <a:path w="514" h="375" extrusionOk="0">
                  <a:moveTo>
                    <a:pt x="396" y="0"/>
                  </a:moveTo>
                  <a:cubicBezTo>
                    <a:pt x="351" y="0"/>
                    <a:pt x="312" y="68"/>
                    <a:pt x="235" y="107"/>
                  </a:cubicBezTo>
                  <a:cubicBezTo>
                    <a:pt x="118" y="165"/>
                    <a:pt x="1" y="190"/>
                    <a:pt x="68" y="326"/>
                  </a:cubicBezTo>
                  <a:cubicBezTo>
                    <a:pt x="85" y="358"/>
                    <a:pt x="126" y="375"/>
                    <a:pt x="178" y="375"/>
                  </a:cubicBezTo>
                  <a:cubicBezTo>
                    <a:pt x="226" y="375"/>
                    <a:pt x="282" y="361"/>
                    <a:pt x="337" y="333"/>
                  </a:cubicBezTo>
                  <a:cubicBezTo>
                    <a:pt x="453" y="273"/>
                    <a:pt x="513" y="127"/>
                    <a:pt x="476" y="68"/>
                  </a:cubicBezTo>
                  <a:cubicBezTo>
                    <a:pt x="444" y="18"/>
                    <a:pt x="419" y="0"/>
                    <a:pt x="3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246564" y="2637486"/>
              <a:ext cx="49564" cy="36117"/>
            </a:xfrm>
            <a:custGeom>
              <a:avLst/>
              <a:gdLst/>
              <a:ahLst/>
              <a:cxnLst/>
              <a:rect l="l" t="t" r="r" b="b"/>
              <a:pathLst>
                <a:path w="516" h="376" extrusionOk="0">
                  <a:moveTo>
                    <a:pt x="396" y="1"/>
                  </a:moveTo>
                  <a:cubicBezTo>
                    <a:pt x="351" y="1"/>
                    <a:pt x="312" y="70"/>
                    <a:pt x="235" y="108"/>
                  </a:cubicBezTo>
                  <a:cubicBezTo>
                    <a:pt x="117" y="167"/>
                    <a:pt x="0" y="190"/>
                    <a:pt x="69" y="326"/>
                  </a:cubicBezTo>
                  <a:cubicBezTo>
                    <a:pt x="86" y="359"/>
                    <a:pt x="127" y="376"/>
                    <a:pt x="179" y="376"/>
                  </a:cubicBezTo>
                  <a:cubicBezTo>
                    <a:pt x="226" y="376"/>
                    <a:pt x="283" y="362"/>
                    <a:pt x="338" y="333"/>
                  </a:cubicBezTo>
                  <a:cubicBezTo>
                    <a:pt x="454" y="273"/>
                    <a:pt x="515" y="128"/>
                    <a:pt x="475" y="68"/>
                  </a:cubicBezTo>
                  <a:cubicBezTo>
                    <a:pt x="443" y="19"/>
                    <a:pt x="419" y="1"/>
                    <a:pt x="39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694722" y="2767737"/>
              <a:ext cx="733284" cy="628104"/>
            </a:xfrm>
            <a:custGeom>
              <a:avLst/>
              <a:gdLst/>
              <a:ahLst/>
              <a:cxnLst/>
              <a:rect l="l" t="t" r="r" b="b"/>
              <a:pathLst>
                <a:path w="7634" h="6539" extrusionOk="0">
                  <a:moveTo>
                    <a:pt x="0" y="1"/>
                  </a:moveTo>
                  <a:lnTo>
                    <a:pt x="500" y="5745"/>
                  </a:lnTo>
                  <a:lnTo>
                    <a:pt x="5712" y="6539"/>
                  </a:lnTo>
                  <a:lnTo>
                    <a:pt x="7633" y="440"/>
                  </a:lnTo>
                  <a:lnTo>
                    <a:pt x="0" y="1"/>
                  </a:lnTo>
                  <a:close/>
                </a:path>
              </a:pathLst>
            </a:custGeom>
            <a:solidFill>
              <a:srgbClr val="06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694722" y="2767737"/>
              <a:ext cx="109695" cy="560289"/>
            </a:xfrm>
            <a:custGeom>
              <a:avLst/>
              <a:gdLst/>
              <a:ahLst/>
              <a:cxnLst/>
              <a:rect l="l" t="t" r="r" b="b"/>
              <a:pathLst>
                <a:path w="1142" h="5833" extrusionOk="0">
                  <a:moveTo>
                    <a:pt x="0" y="1"/>
                  </a:moveTo>
                  <a:lnTo>
                    <a:pt x="500" y="5745"/>
                  </a:lnTo>
                  <a:lnTo>
                    <a:pt x="1141" y="5833"/>
                  </a:lnTo>
                  <a:lnTo>
                    <a:pt x="962" y="115"/>
                  </a:lnTo>
                  <a:lnTo>
                    <a:pt x="0"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99898" y="2789638"/>
              <a:ext cx="124968" cy="561826"/>
            </a:xfrm>
            <a:custGeom>
              <a:avLst/>
              <a:gdLst/>
              <a:ahLst/>
              <a:cxnLst/>
              <a:rect l="l" t="t" r="r" b="b"/>
              <a:pathLst>
                <a:path w="1301" h="5849" extrusionOk="0">
                  <a:moveTo>
                    <a:pt x="166" y="0"/>
                  </a:moveTo>
                  <a:lnTo>
                    <a:pt x="0" y="5748"/>
                  </a:lnTo>
                  <a:lnTo>
                    <a:pt x="696" y="5848"/>
                  </a:lnTo>
                  <a:lnTo>
                    <a:pt x="1300" y="69"/>
                  </a:lnTo>
                  <a:lnTo>
                    <a:pt x="16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038026" y="2800492"/>
              <a:ext cx="210264" cy="574217"/>
            </a:xfrm>
            <a:custGeom>
              <a:avLst/>
              <a:gdLst/>
              <a:ahLst/>
              <a:cxnLst/>
              <a:rect l="l" t="t" r="r" b="b"/>
              <a:pathLst>
                <a:path w="2189" h="5978" extrusionOk="0">
                  <a:moveTo>
                    <a:pt x="1054" y="0"/>
                  </a:moveTo>
                  <a:lnTo>
                    <a:pt x="1" y="5861"/>
                  </a:lnTo>
                  <a:lnTo>
                    <a:pt x="831" y="5977"/>
                  </a:lnTo>
                  <a:lnTo>
                    <a:pt x="2188" y="68"/>
                  </a:lnTo>
                  <a:lnTo>
                    <a:pt x="105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202762" y="2808368"/>
              <a:ext cx="227458" cy="587568"/>
            </a:xfrm>
            <a:custGeom>
              <a:avLst/>
              <a:gdLst/>
              <a:ahLst/>
              <a:cxnLst/>
              <a:rect l="l" t="t" r="r" b="b"/>
              <a:pathLst>
                <a:path w="2368" h="6117" extrusionOk="0">
                  <a:moveTo>
                    <a:pt x="1737" y="0"/>
                  </a:moveTo>
                  <a:lnTo>
                    <a:pt x="1" y="6034"/>
                  </a:lnTo>
                  <a:lnTo>
                    <a:pt x="469" y="6117"/>
                  </a:lnTo>
                  <a:lnTo>
                    <a:pt x="2367" y="53"/>
                  </a:lnTo>
                  <a:lnTo>
                    <a:pt x="173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733049" y="2975985"/>
              <a:ext cx="644913" cy="423026"/>
            </a:xfrm>
            <a:custGeom>
              <a:avLst/>
              <a:gdLst/>
              <a:ahLst/>
              <a:cxnLst/>
              <a:rect l="l" t="t" r="r" b="b"/>
              <a:pathLst>
                <a:path w="6714" h="4404" extrusionOk="0">
                  <a:moveTo>
                    <a:pt x="6713" y="0"/>
                  </a:moveTo>
                  <a:lnTo>
                    <a:pt x="6713" y="0"/>
                  </a:lnTo>
                  <a:cubicBezTo>
                    <a:pt x="4602" y="2360"/>
                    <a:pt x="614" y="2443"/>
                    <a:pt x="64" y="2443"/>
                  </a:cubicBezTo>
                  <a:cubicBezTo>
                    <a:pt x="23" y="2443"/>
                    <a:pt x="1" y="2442"/>
                    <a:pt x="1" y="2442"/>
                  </a:cubicBezTo>
                  <a:lnTo>
                    <a:pt x="1" y="2442"/>
                  </a:lnTo>
                  <a:lnTo>
                    <a:pt x="101" y="3576"/>
                  </a:lnTo>
                  <a:lnTo>
                    <a:pt x="5369" y="4403"/>
                  </a:lnTo>
                  <a:lnTo>
                    <a:pt x="671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691649" y="2759092"/>
              <a:ext cx="739816" cy="634731"/>
            </a:xfrm>
            <a:custGeom>
              <a:avLst/>
              <a:gdLst/>
              <a:ahLst/>
              <a:cxnLst/>
              <a:rect l="l" t="t" r="r" b="b"/>
              <a:pathLst>
                <a:path w="7702" h="6608" extrusionOk="0">
                  <a:moveTo>
                    <a:pt x="1" y="1"/>
                  </a:moveTo>
                  <a:lnTo>
                    <a:pt x="60" y="356"/>
                  </a:lnTo>
                  <a:lnTo>
                    <a:pt x="3998" y="1687"/>
                  </a:lnTo>
                  <a:lnTo>
                    <a:pt x="3195" y="6239"/>
                  </a:lnTo>
                  <a:lnTo>
                    <a:pt x="5801" y="6607"/>
                  </a:lnTo>
                  <a:lnTo>
                    <a:pt x="7701" y="53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676664" y="2742090"/>
              <a:ext cx="780447" cy="79630"/>
            </a:xfrm>
            <a:custGeom>
              <a:avLst/>
              <a:gdLst/>
              <a:ahLst/>
              <a:cxnLst/>
              <a:rect l="l" t="t" r="r" b="b"/>
              <a:pathLst>
                <a:path w="8125" h="829" extrusionOk="0">
                  <a:moveTo>
                    <a:pt x="12" y="0"/>
                  </a:moveTo>
                  <a:lnTo>
                    <a:pt x="1" y="389"/>
                  </a:lnTo>
                  <a:lnTo>
                    <a:pt x="8047" y="829"/>
                  </a:lnTo>
                  <a:lnTo>
                    <a:pt x="8125" y="557"/>
                  </a:lnTo>
                  <a:lnTo>
                    <a:pt x="12"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746977" y="2856012"/>
              <a:ext cx="48508" cy="311314"/>
            </a:xfrm>
            <a:custGeom>
              <a:avLst/>
              <a:gdLst/>
              <a:ahLst/>
              <a:cxnLst/>
              <a:rect l="l" t="t" r="r" b="b"/>
              <a:pathLst>
                <a:path w="505" h="3241" extrusionOk="0">
                  <a:moveTo>
                    <a:pt x="405" y="1"/>
                  </a:moveTo>
                  <a:lnTo>
                    <a:pt x="0" y="48"/>
                  </a:lnTo>
                  <a:lnTo>
                    <a:pt x="301" y="3240"/>
                  </a:lnTo>
                  <a:lnTo>
                    <a:pt x="504" y="3217"/>
                  </a:lnTo>
                  <a:lnTo>
                    <a:pt x="40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707844" y="3263479"/>
              <a:ext cx="214203" cy="78189"/>
            </a:xfrm>
            <a:custGeom>
              <a:avLst/>
              <a:gdLst/>
              <a:ahLst/>
              <a:cxnLst/>
              <a:rect l="l" t="t" r="r" b="b"/>
              <a:pathLst>
                <a:path w="2230" h="814" extrusionOk="0">
                  <a:moveTo>
                    <a:pt x="2072" y="0"/>
                  </a:moveTo>
                  <a:lnTo>
                    <a:pt x="0" y="576"/>
                  </a:lnTo>
                  <a:lnTo>
                    <a:pt x="63" y="814"/>
                  </a:lnTo>
                  <a:lnTo>
                    <a:pt x="2229" y="325"/>
                  </a:lnTo>
                  <a:lnTo>
                    <a:pt x="20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934286" y="2631530"/>
              <a:ext cx="40727" cy="21997"/>
            </a:xfrm>
            <a:custGeom>
              <a:avLst/>
              <a:gdLst/>
              <a:ahLst/>
              <a:cxnLst/>
              <a:rect l="l" t="t" r="r" b="b"/>
              <a:pathLst>
                <a:path w="424" h="229" extrusionOk="0">
                  <a:moveTo>
                    <a:pt x="364" y="1"/>
                  </a:moveTo>
                  <a:cubicBezTo>
                    <a:pt x="333" y="1"/>
                    <a:pt x="292" y="15"/>
                    <a:pt x="243" y="15"/>
                  </a:cubicBezTo>
                  <a:cubicBezTo>
                    <a:pt x="237" y="15"/>
                    <a:pt x="231" y="15"/>
                    <a:pt x="225" y="14"/>
                  </a:cubicBezTo>
                  <a:cubicBezTo>
                    <a:pt x="181" y="11"/>
                    <a:pt x="140" y="4"/>
                    <a:pt x="105" y="4"/>
                  </a:cubicBezTo>
                  <a:cubicBezTo>
                    <a:pt x="49" y="4"/>
                    <a:pt x="11" y="22"/>
                    <a:pt x="4" y="102"/>
                  </a:cubicBezTo>
                  <a:cubicBezTo>
                    <a:pt x="0" y="163"/>
                    <a:pt x="87" y="219"/>
                    <a:pt x="202" y="228"/>
                  </a:cubicBezTo>
                  <a:cubicBezTo>
                    <a:pt x="207" y="228"/>
                    <a:pt x="211" y="228"/>
                    <a:pt x="216" y="228"/>
                  </a:cubicBezTo>
                  <a:cubicBezTo>
                    <a:pt x="323" y="228"/>
                    <a:pt x="424" y="152"/>
                    <a:pt x="421" y="93"/>
                  </a:cubicBezTo>
                  <a:cubicBezTo>
                    <a:pt x="419" y="18"/>
                    <a:pt x="398" y="1"/>
                    <a:pt x="36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804610" y="2712217"/>
              <a:ext cx="40727" cy="21901"/>
            </a:xfrm>
            <a:custGeom>
              <a:avLst/>
              <a:gdLst/>
              <a:ahLst/>
              <a:cxnLst/>
              <a:rect l="l" t="t" r="r" b="b"/>
              <a:pathLst>
                <a:path w="424" h="228" extrusionOk="0">
                  <a:moveTo>
                    <a:pt x="365" y="0"/>
                  </a:moveTo>
                  <a:cubicBezTo>
                    <a:pt x="335" y="0"/>
                    <a:pt x="294" y="14"/>
                    <a:pt x="246" y="14"/>
                  </a:cubicBezTo>
                  <a:cubicBezTo>
                    <a:pt x="240" y="14"/>
                    <a:pt x="233" y="14"/>
                    <a:pt x="226" y="13"/>
                  </a:cubicBezTo>
                  <a:cubicBezTo>
                    <a:pt x="182" y="10"/>
                    <a:pt x="140" y="3"/>
                    <a:pt x="105" y="3"/>
                  </a:cubicBezTo>
                  <a:cubicBezTo>
                    <a:pt x="50" y="3"/>
                    <a:pt x="11" y="21"/>
                    <a:pt x="6" y="102"/>
                  </a:cubicBezTo>
                  <a:cubicBezTo>
                    <a:pt x="0" y="162"/>
                    <a:pt x="87" y="218"/>
                    <a:pt x="202" y="227"/>
                  </a:cubicBezTo>
                  <a:cubicBezTo>
                    <a:pt x="207" y="227"/>
                    <a:pt x="211" y="227"/>
                    <a:pt x="216" y="227"/>
                  </a:cubicBezTo>
                  <a:cubicBezTo>
                    <a:pt x="323" y="227"/>
                    <a:pt x="424" y="151"/>
                    <a:pt x="422" y="92"/>
                  </a:cubicBezTo>
                  <a:cubicBezTo>
                    <a:pt x="420" y="18"/>
                    <a:pt x="399" y="0"/>
                    <a:pt x="365"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942931" y="2619043"/>
              <a:ext cx="29393" cy="27568"/>
            </a:xfrm>
            <a:custGeom>
              <a:avLst/>
              <a:gdLst/>
              <a:ahLst/>
              <a:cxnLst/>
              <a:rect l="l" t="t" r="r" b="b"/>
              <a:pathLst>
                <a:path w="306" h="287" extrusionOk="0">
                  <a:moveTo>
                    <a:pt x="171" y="0"/>
                  </a:moveTo>
                  <a:cubicBezTo>
                    <a:pt x="137" y="0"/>
                    <a:pt x="143" y="57"/>
                    <a:pt x="110" y="99"/>
                  </a:cubicBezTo>
                  <a:cubicBezTo>
                    <a:pt x="63" y="156"/>
                    <a:pt x="0" y="189"/>
                    <a:pt x="96" y="268"/>
                  </a:cubicBezTo>
                  <a:cubicBezTo>
                    <a:pt x="112" y="280"/>
                    <a:pt x="131" y="287"/>
                    <a:pt x="152" y="287"/>
                  </a:cubicBezTo>
                  <a:cubicBezTo>
                    <a:pt x="188" y="287"/>
                    <a:pt x="229" y="267"/>
                    <a:pt x="258" y="230"/>
                  </a:cubicBezTo>
                  <a:cubicBezTo>
                    <a:pt x="305" y="173"/>
                    <a:pt x="284" y="67"/>
                    <a:pt x="239" y="34"/>
                  </a:cubicBezTo>
                  <a:cubicBezTo>
                    <a:pt x="206" y="10"/>
                    <a:pt x="186" y="0"/>
                    <a:pt x="17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51582" y="2655352"/>
              <a:ext cx="29393" cy="27568"/>
            </a:xfrm>
            <a:custGeom>
              <a:avLst/>
              <a:gdLst/>
              <a:ahLst/>
              <a:cxnLst/>
              <a:rect l="l" t="t" r="r" b="b"/>
              <a:pathLst>
                <a:path w="306" h="287" extrusionOk="0">
                  <a:moveTo>
                    <a:pt x="172" y="0"/>
                  </a:moveTo>
                  <a:cubicBezTo>
                    <a:pt x="138" y="0"/>
                    <a:pt x="144" y="56"/>
                    <a:pt x="111" y="97"/>
                  </a:cubicBezTo>
                  <a:cubicBezTo>
                    <a:pt x="64" y="154"/>
                    <a:pt x="1" y="189"/>
                    <a:pt x="97" y="267"/>
                  </a:cubicBezTo>
                  <a:cubicBezTo>
                    <a:pt x="112" y="280"/>
                    <a:pt x="131" y="287"/>
                    <a:pt x="152" y="287"/>
                  </a:cubicBezTo>
                  <a:cubicBezTo>
                    <a:pt x="189" y="287"/>
                    <a:pt x="230" y="267"/>
                    <a:pt x="260" y="230"/>
                  </a:cubicBezTo>
                  <a:cubicBezTo>
                    <a:pt x="306" y="173"/>
                    <a:pt x="286" y="66"/>
                    <a:pt x="240" y="33"/>
                  </a:cubicBezTo>
                  <a:cubicBezTo>
                    <a:pt x="207" y="10"/>
                    <a:pt x="186"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011899" y="2634412"/>
              <a:ext cx="29297" cy="27568"/>
            </a:xfrm>
            <a:custGeom>
              <a:avLst/>
              <a:gdLst/>
              <a:ahLst/>
              <a:cxnLst/>
              <a:rect l="l" t="t" r="r" b="b"/>
              <a:pathLst>
                <a:path w="305" h="287" extrusionOk="0">
                  <a:moveTo>
                    <a:pt x="171" y="1"/>
                  </a:moveTo>
                  <a:cubicBezTo>
                    <a:pt x="136" y="1"/>
                    <a:pt x="142" y="57"/>
                    <a:pt x="110" y="98"/>
                  </a:cubicBezTo>
                  <a:cubicBezTo>
                    <a:pt x="62" y="155"/>
                    <a:pt x="1" y="189"/>
                    <a:pt x="95" y="268"/>
                  </a:cubicBezTo>
                  <a:cubicBezTo>
                    <a:pt x="111" y="280"/>
                    <a:pt x="129" y="287"/>
                    <a:pt x="150" y="287"/>
                  </a:cubicBezTo>
                  <a:cubicBezTo>
                    <a:pt x="187" y="287"/>
                    <a:pt x="228" y="266"/>
                    <a:pt x="259" y="229"/>
                  </a:cubicBezTo>
                  <a:cubicBezTo>
                    <a:pt x="304" y="171"/>
                    <a:pt x="284" y="65"/>
                    <a:pt x="239" y="33"/>
                  </a:cubicBezTo>
                  <a:cubicBezTo>
                    <a:pt x="206" y="10"/>
                    <a:pt x="185" y="1"/>
                    <a:pt x="17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070397" y="2593877"/>
              <a:ext cx="29105" cy="27568"/>
            </a:xfrm>
            <a:custGeom>
              <a:avLst/>
              <a:gdLst/>
              <a:ahLst/>
              <a:cxnLst/>
              <a:rect l="l" t="t" r="r" b="b"/>
              <a:pathLst>
                <a:path w="303" h="287" extrusionOk="0">
                  <a:moveTo>
                    <a:pt x="169" y="0"/>
                  </a:moveTo>
                  <a:cubicBezTo>
                    <a:pt x="134" y="0"/>
                    <a:pt x="140" y="56"/>
                    <a:pt x="108" y="97"/>
                  </a:cubicBezTo>
                  <a:cubicBezTo>
                    <a:pt x="60" y="154"/>
                    <a:pt x="0" y="189"/>
                    <a:pt x="93" y="268"/>
                  </a:cubicBezTo>
                  <a:cubicBezTo>
                    <a:pt x="108" y="280"/>
                    <a:pt x="127" y="286"/>
                    <a:pt x="147" y="286"/>
                  </a:cubicBezTo>
                  <a:cubicBezTo>
                    <a:pt x="184" y="286"/>
                    <a:pt x="225" y="266"/>
                    <a:pt x="255" y="227"/>
                  </a:cubicBezTo>
                  <a:cubicBezTo>
                    <a:pt x="302" y="172"/>
                    <a:pt x="282" y="67"/>
                    <a:pt x="236" y="33"/>
                  </a:cubicBezTo>
                  <a:cubicBezTo>
                    <a:pt x="204" y="10"/>
                    <a:pt x="183" y="0"/>
                    <a:pt x="16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141478" y="2646323"/>
              <a:ext cx="29201" cy="27664"/>
            </a:xfrm>
            <a:custGeom>
              <a:avLst/>
              <a:gdLst/>
              <a:ahLst/>
              <a:cxnLst/>
              <a:rect l="l" t="t" r="r" b="b"/>
              <a:pathLst>
                <a:path w="304" h="288" extrusionOk="0">
                  <a:moveTo>
                    <a:pt x="171" y="1"/>
                  </a:moveTo>
                  <a:cubicBezTo>
                    <a:pt x="137" y="1"/>
                    <a:pt x="143" y="57"/>
                    <a:pt x="109" y="98"/>
                  </a:cubicBezTo>
                  <a:cubicBezTo>
                    <a:pt x="63" y="155"/>
                    <a:pt x="0" y="190"/>
                    <a:pt x="95" y="268"/>
                  </a:cubicBezTo>
                  <a:cubicBezTo>
                    <a:pt x="110" y="281"/>
                    <a:pt x="130" y="287"/>
                    <a:pt x="151" y="287"/>
                  </a:cubicBezTo>
                  <a:cubicBezTo>
                    <a:pt x="188" y="287"/>
                    <a:pt x="229" y="268"/>
                    <a:pt x="258" y="231"/>
                  </a:cubicBezTo>
                  <a:cubicBezTo>
                    <a:pt x="304" y="172"/>
                    <a:pt x="284" y="67"/>
                    <a:pt x="238" y="34"/>
                  </a:cubicBezTo>
                  <a:cubicBezTo>
                    <a:pt x="206" y="10"/>
                    <a:pt x="185" y="1"/>
                    <a:pt x="17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991823" y="2593685"/>
              <a:ext cx="29393" cy="27472"/>
            </a:xfrm>
            <a:custGeom>
              <a:avLst/>
              <a:gdLst/>
              <a:ahLst/>
              <a:cxnLst/>
              <a:rect l="l" t="t" r="r" b="b"/>
              <a:pathLst>
                <a:path w="306" h="286" extrusionOk="0">
                  <a:moveTo>
                    <a:pt x="172" y="0"/>
                  </a:moveTo>
                  <a:cubicBezTo>
                    <a:pt x="138" y="0"/>
                    <a:pt x="144" y="57"/>
                    <a:pt x="111" y="98"/>
                  </a:cubicBezTo>
                  <a:cubicBezTo>
                    <a:pt x="64" y="155"/>
                    <a:pt x="1" y="188"/>
                    <a:pt x="97" y="267"/>
                  </a:cubicBezTo>
                  <a:cubicBezTo>
                    <a:pt x="112" y="280"/>
                    <a:pt x="131" y="286"/>
                    <a:pt x="152" y="286"/>
                  </a:cubicBezTo>
                  <a:cubicBezTo>
                    <a:pt x="189" y="286"/>
                    <a:pt x="230" y="266"/>
                    <a:pt x="260" y="228"/>
                  </a:cubicBezTo>
                  <a:cubicBezTo>
                    <a:pt x="306" y="171"/>
                    <a:pt x="284" y="65"/>
                    <a:pt x="240" y="33"/>
                  </a:cubicBezTo>
                  <a:cubicBezTo>
                    <a:pt x="207" y="10"/>
                    <a:pt x="187"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979624" y="2602906"/>
              <a:ext cx="37942" cy="23726"/>
            </a:xfrm>
            <a:custGeom>
              <a:avLst/>
              <a:gdLst/>
              <a:ahLst/>
              <a:cxnLst/>
              <a:rect l="l" t="t" r="r" b="b"/>
              <a:pathLst>
                <a:path w="395" h="247" extrusionOk="0">
                  <a:moveTo>
                    <a:pt x="101" y="0"/>
                  </a:moveTo>
                  <a:cubicBezTo>
                    <a:pt x="75" y="0"/>
                    <a:pt x="50" y="16"/>
                    <a:pt x="26" y="62"/>
                  </a:cubicBezTo>
                  <a:cubicBezTo>
                    <a:pt x="0" y="112"/>
                    <a:pt x="45" y="188"/>
                    <a:pt x="124" y="228"/>
                  </a:cubicBezTo>
                  <a:cubicBezTo>
                    <a:pt x="149" y="241"/>
                    <a:pt x="176" y="246"/>
                    <a:pt x="204" y="246"/>
                  </a:cubicBezTo>
                  <a:cubicBezTo>
                    <a:pt x="266" y="246"/>
                    <a:pt x="325" y="218"/>
                    <a:pt x="340" y="182"/>
                  </a:cubicBezTo>
                  <a:cubicBezTo>
                    <a:pt x="394" y="53"/>
                    <a:pt x="304" y="96"/>
                    <a:pt x="224" y="55"/>
                  </a:cubicBezTo>
                  <a:cubicBezTo>
                    <a:pt x="177" y="31"/>
                    <a:pt x="138" y="0"/>
                    <a:pt x="10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3133794" y="2548635"/>
              <a:ext cx="29105" cy="27568"/>
            </a:xfrm>
            <a:custGeom>
              <a:avLst/>
              <a:gdLst/>
              <a:ahLst/>
              <a:cxnLst/>
              <a:rect l="l" t="t" r="r" b="b"/>
              <a:pathLst>
                <a:path w="303" h="287" extrusionOk="0">
                  <a:moveTo>
                    <a:pt x="169" y="1"/>
                  </a:moveTo>
                  <a:cubicBezTo>
                    <a:pt x="134" y="1"/>
                    <a:pt x="140" y="56"/>
                    <a:pt x="108" y="97"/>
                  </a:cubicBezTo>
                  <a:cubicBezTo>
                    <a:pt x="60" y="154"/>
                    <a:pt x="0" y="189"/>
                    <a:pt x="93" y="268"/>
                  </a:cubicBezTo>
                  <a:cubicBezTo>
                    <a:pt x="109" y="280"/>
                    <a:pt x="128" y="287"/>
                    <a:pt x="149" y="287"/>
                  </a:cubicBezTo>
                  <a:cubicBezTo>
                    <a:pt x="185" y="287"/>
                    <a:pt x="226" y="267"/>
                    <a:pt x="256" y="230"/>
                  </a:cubicBezTo>
                  <a:cubicBezTo>
                    <a:pt x="302" y="170"/>
                    <a:pt x="281" y="66"/>
                    <a:pt x="236" y="33"/>
                  </a:cubicBezTo>
                  <a:cubicBezTo>
                    <a:pt x="204" y="10"/>
                    <a:pt x="183" y="1"/>
                    <a:pt x="16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3220532" y="2600793"/>
              <a:ext cx="29201" cy="27472"/>
            </a:xfrm>
            <a:custGeom>
              <a:avLst/>
              <a:gdLst/>
              <a:ahLst/>
              <a:cxnLst/>
              <a:rect l="l" t="t" r="r" b="b"/>
              <a:pathLst>
                <a:path w="304" h="286" extrusionOk="0">
                  <a:moveTo>
                    <a:pt x="172" y="0"/>
                  </a:moveTo>
                  <a:cubicBezTo>
                    <a:pt x="137" y="0"/>
                    <a:pt x="143" y="56"/>
                    <a:pt x="109" y="97"/>
                  </a:cubicBezTo>
                  <a:cubicBezTo>
                    <a:pt x="64" y="154"/>
                    <a:pt x="1" y="188"/>
                    <a:pt x="95" y="267"/>
                  </a:cubicBezTo>
                  <a:cubicBezTo>
                    <a:pt x="110" y="280"/>
                    <a:pt x="129" y="286"/>
                    <a:pt x="150" y="286"/>
                  </a:cubicBezTo>
                  <a:cubicBezTo>
                    <a:pt x="187" y="286"/>
                    <a:pt x="229" y="266"/>
                    <a:pt x="258" y="228"/>
                  </a:cubicBezTo>
                  <a:cubicBezTo>
                    <a:pt x="304" y="171"/>
                    <a:pt x="284" y="64"/>
                    <a:pt x="238" y="32"/>
                  </a:cubicBezTo>
                  <a:cubicBezTo>
                    <a:pt x="206" y="9"/>
                    <a:pt x="186"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130624" y="2546233"/>
              <a:ext cx="44858" cy="21901"/>
            </a:xfrm>
            <a:custGeom>
              <a:avLst/>
              <a:gdLst/>
              <a:ahLst/>
              <a:cxnLst/>
              <a:rect l="l" t="t" r="r" b="b"/>
              <a:pathLst>
                <a:path w="467" h="228" extrusionOk="0">
                  <a:moveTo>
                    <a:pt x="101" y="1"/>
                  </a:moveTo>
                  <a:cubicBezTo>
                    <a:pt x="58" y="1"/>
                    <a:pt x="26" y="19"/>
                    <a:pt x="13" y="79"/>
                  </a:cubicBezTo>
                  <a:cubicBezTo>
                    <a:pt x="0" y="135"/>
                    <a:pt x="89" y="200"/>
                    <a:pt x="208" y="222"/>
                  </a:cubicBezTo>
                  <a:cubicBezTo>
                    <a:pt x="226" y="226"/>
                    <a:pt x="244" y="228"/>
                    <a:pt x="262" y="228"/>
                  </a:cubicBezTo>
                  <a:cubicBezTo>
                    <a:pt x="362" y="228"/>
                    <a:pt x="454" y="178"/>
                    <a:pt x="458" y="131"/>
                  </a:cubicBezTo>
                  <a:cubicBezTo>
                    <a:pt x="466" y="45"/>
                    <a:pt x="433" y="37"/>
                    <a:pt x="378" y="37"/>
                  </a:cubicBezTo>
                  <a:cubicBezTo>
                    <a:pt x="365" y="37"/>
                    <a:pt x="350" y="37"/>
                    <a:pt x="335" y="37"/>
                  </a:cubicBezTo>
                  <a:cubicBezTo>
                    <a:pt x="311" y="37"/>
                    <a:pt x="285" y="36"/>
                    <a:pt x="258" y="31"/>
                  </a:cubicBezTo>
                  <a:cubicBezTo>
                    <a:pt x="198" y="19"/>
                    <a:pt x="144" y="1"/>
                    <a:pt x="10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10639" y="2608189"/>
              <a:ext cx="44954" cy="21804"/>
            </a:xfrm>
            <a:custGeom>
              <a:avLst/>
              <a:gdLst/>
              <a:ahLst/>
              <a:cxnLst/>
              <a:rect l="l" t="t" r="r" b="b"/>
              <a:pathLst>
                <a:path w="468" h="227" extrusionOk="0">
                  <a:moveTo>
                    <a:pt x="101" y="0"/>
                  </a:moveTo>
                  <a:cubicBezTo>
                    <a:pt x="57" y="0"/>
                    <a:pt x="26" y="18"/>
                    <a:pt x="12" y="78"/>
                  </a:cubicBezTo>
                  <a:cubicBezTo>
                    <a:pt x="0" y="134"/>
                    <a:pt x="88" y="197"/>
                    <a:pt x="208" y="222"/>
                  </a:cubicBezTo>
                  <a:cubicBezTo>
                    <a:pt x="226" y="225"/>
                    <a:pt x="244" y="227"/>
                    <a:pt x="262" y="227"/>
                  </a:cubicBezTo>
                  <a:cubicBezTo>
                    <a:pt x="363" y="227"/>
                    <a:pt x="455" y="177"/>
                    <a:pt x="460" y="130"/>
                  </a:cubicBezTo>
                  <a:cubicBezTo>
                    <a:pt x="468" y="45"/>
                    <a:pt x="436" y="36"/>
                    <a:pt x="382" y="36"/>
                  </a:cubicBezTo>
                  <a:cubicBezTo>
                    <a:pt x="367" y="36"/>
                    <a:pt x="351" y="36"/>
                    <a:pt x="334" y="36"/>
                  </a:cubicBezTo>
                  <a:cubicBezTo>
                    <a:pt x="311" y="36"/>
                    <a:pt x="286" y="35"/>
                    <a:pt x="260" y="30"/>
                  </a:cubicBezTo>
                  <a:cubicBezTo>
                    <a:pt x="199" y="18"/>
                    <a:pt x="144" y="0"/>
                    <a:pt x="10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130432" y="2660347"/>
              <a:ext cx="45050" cy="21804"/>
            </a:xfrm>
            <a:custGeom>
              <a:avLst/>
              <a:gdLst/>
              <a:ahLst/>
              <a:cxnLst/>
              <a:rect l="l" t="t" r="r" b="b"/>
              <a:pathLst>
                <a:path w="469" h="227" extrusionOk="0">
                  <a:moveTo>
                    <a:pt x="102" y="0"/>
                  </a:moveTo>
                  <a:cubicBezTo>
                    <a:pt x="59" y="0"/>
                    <a:pt x="27" y="18"/>
                    <a:pt x="14" y="78"/>
                  </a:cubicBezTo>
                  <a:cubicBezTo>
                    <a:pt x="1" y="134"/>
                    <a:pt x="88" y="195"/>
                    <a:pt x="208" y="221"/>
                  </a:cubicBezTo>
                  <a:cubicBezTo>
                    <a:pt x="228" y="225"/>
                    <a:pt x="247" y="227"/>
                    <a:pt x="266" y="227"/>
                  </a:cubicBezTo>
                  <a:cubicBezTo>
                    <a:pt x="366" y="227"/>
                    <a:pt x="456" y="178"/>
                    <a:pt x="460" y="131"/>
                  </a:cubicBezTo>
                  <a:cubicBezTo>
                    <a:pt x="469" y="43"/>
                    <a:pt x="433" y="37"/>
                    <a:pt x="376" y="37"/>
                  </a:cubicBezTo>
                  <a:cubicBezTo>
                    <a:pt x="366" y="37"/>
                    <a:pt x="355" y="37"/>
                    <a:pt x="344" y="37"/>
                  </a:cubicBezTo>
                  <a:cubicBezTo>
                    <a:pt x="318" y="37"/>
                    <a:pt x="290" y="36"/>
                    <a:pt x="260" y="29"/>
                  </a:cubicBezTo>
                  <a:cubicBezTo>
                    <a:pt x="200" y="18"/>
                    <a:pt x="145" y="0"/>
                    <a:pt x="10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068476" y="2606364"/>
              <a:ext cx="44954" cy="21804"/>
            </a:xfrm>
            <a:custGeom>
              <a:avLst/>
              <a:gdLst/>
              <a:ahLst/>
              <a:cxnLst/>
              <a:rect l="l" t="t" r="r" b="b"/>
              <a:pathLst>
                <a:path w="468" h="227" extrusionOk="0">
                  <a:moveTo>
                    <a:pt x="101" y="1"/>
                  </a:moveTo>
                  <a:cubicBezTo>
                    <a:pt x="58" y="1"/>
                    <a:pt x="26" y="19"/>
                    <a:pt x="13" y="77"/>
                  </a:cubicBezTo>
                  <a:cubicBezTo>
                    <a:pt x="0" y="133"/>
                    <a:pt x="88" y="196"/>
                    <a:pt x="208" y="221"/>
                  </a:cubicBezTo>
                  <a:cubicBezTo>
                    <a:pt x="228" y="225"/>
                    <a:pt x="249" y="227"/>
                    <a:pt x="269" y="227"/>
                  </a:cubicBezTo>
                  <a:cubicBezTo>
                    <a:pt x="367" y="227"/>
                    <a:pt x="455" y="179"/>
                    <a:pt x="460" y="132"/>
                  </a:cubicBezTo>
                  <a:cubicBezTo>
                    <a:pt x="468" y="46"/>
                    <a:pt x="434" y="37"/>
                    <a:pt x="378" y="37"/>
                  </a:cubicBezTo>
                  <a:cubicBezTo>
                    <a:pt x="364" y="37"/>
                    <a:pt x="349" y="38"/>
                    <a:pt x="333" y="38"/>
                  </a:cubicBezTo>
                  <a:cubicBezTo>
                    <a:pt x="310" y="38"/>
                    <a:pt x="285" y="37"/>
                    <a:pt x="259" y="32"/>
                  </a:cubicBezTo>
                  <a:cubicBezTo>
                    <a:pt x="199" y="19"/>
                    <a:pt x="144" y="1"/>
                    <a:pt x="10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5"/>
          <p:cNvSpPr txBox="1">
            <a:spLocks noGrp="1"/>
          </p:cNvSpPr>
          <p:nvPr>
            <p:ph type="subTitle" idx="1"/>
          </p:nvPr>
        </p:nvSpPr>
        <p:spPr>
          <a:xfrm rot="-539">
            <a:off x="628650" y="4178917"/>
            <a:ext cx="38292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sp>
        <p:nvSpPr>
          <p:cNvPr id="157" name="Google Shape;157;p15"/>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LUXURY CINEMA THEATER </a:t>
            </a:r>
            <a:r>
              <a:rPr lang="en" sz="3200">
                <a:solidFill>
                  <a:schemeClr val="accent6"/>
                </a:solidFill>
              </a:rPr>
              <a:t>INFOGRAPHICS</a:t>
            </a:r>
            <a:endParaRPr sz="5400">
              <a:latin typeface="Yeseva One"/>
              <a:ea typeface="Yeseva One"/>
              <a:cs typeface="Yeseva One"/>
              <a:sym typeface="Yeseva One"/>
            </a:endParaRPr>
          </a:p>
        </p:txBody>
      </p:sp>
      <p:cxnSp>
        <p:nvCxnSpPr>
          <p:cNvPr id="158" name="Google Shape;158;p15"/>
          <p:cNvCxnSpPr/>
          <p:nvPr/>
        </p:nvCxnSpPr>
        <p:spPr>
          <a:xfrm>
            <a:off x="2350725" y="4073590"/>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59" name="Google Shape;159;p15"/>
          <p:cNvGrpSpPr/>
          <p:nvPr/>
        </p:nvGrpSpPr>
        <p:grpSpPr>
          <a:xfrm>
            <a:off x="8008450" y="2044600"/>
            <a:ext cx="677125" cy="426908"/>
            <a:chOff x="6826125" y="2280575"/>
            <a:chExt cx="677125" cy="426908"/>
          </a:xfrm>
        </p:grpSpPr>
        <p:sp>
          <p:nvSpPr>
            <p:cNvPr id="160" name="Google Shape;160;p15"/>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5"/>
          <p:cNvGrpSpPr/>
          <p:nvPr/>
        </p:nvGrpSpPr>
        <p:grpSpPr>
          <a:xfrm>
            <a:off x="8422675" y="4178625"/>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5"/>
          <p:cNvGrpSpPr/>
          <p:nvPr/>
        </p:nvGrpSpPr>
        <p:grpSpPr>
          <a:xfrm>
            <a:off x="6319580" y="624154"/>
            <a:ext cx="725612" cy="598673"/>
            <a:chOff x="6630755" y="948704"/>
            <a:chExt cx="725612" cy="598673"/>
          </a:xfrm>
        </p:grpSpPr>
        <p:sp>
          <p:nvSpPr>
            <p:cNvPr id="178" name="Google Shape;178;p15"/>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4432684" y="1525638"/>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5144670" y="197089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4038373" y="3978100"/>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5" cy="3623773"/>
            <a:chOff x="428167" y="585475"/>
            <a:chExt cx="8400465" cy="3623773"/>
          </a:xfrm>
        </p:grpSpPr>
        <p:sp>
          <p:nvSpPr>
            <p:cNvPr id="221" name="Google Shape;221;p15"/>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4542971" y="40349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538038" y="24759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7509998" y="2297815"/>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5638861" y="691315"/>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48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
        <p:nvSpPr>
          <p:cNvPr id="2489" name="Google Shape;2489;p33"/>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2490" name="Google Shape;2490;p33"/>
          <p:cNvSpPr txBox="1"/>
          <p:nvPr/>
        </p:nvSpPr>
        <p:spPr>
          <a:xfrm>
            <a:off x="457200" y="1371600"/>
            <a:ext cx="4114800" cy="45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THEM</a:t>
            </a:r>
            <a:endParaRPr sz="1800">
              <a:solidFill>
                <a:srgbClr val="F7E7C6"/>
              </a:solidFill>
              <a:latin typeface="Yeseva One"/>
              <a:ea typeface="Yeseva One"/>
              <a:cs typeface="Yeseva One"/>
              <a:sym typeface="Yeseva One"/>
            </a:endParaRPr>
          </a:p>
        </p:txBody>
      </p:sp>
      <p:sp>
        <p:nvSpPr>
          <p:cNvPr id="2491" name="Google Shape;2491;p33"/>
          <p:cNvSpPr txBox="1"/>
          <p:nvPr/>
        </p:nvSpPr>
        <p:spPr>
          <a:xfrm>
            <a:off x="4581150" y="1371600"/>
            <a:ext cx="4114800" cy="45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US</a:t>
            </a:r>
            <a:endParaRPr sz="1800">
              <a:solidFill>
                <a:srgbClr val="F7E7C6"/>
              </a:solidFill>
              <a:latin typeface="Yeseva One"/>
              <a:ea typeface="Yeseva One"/>
              <a:cs typeface="Yeseva One"/>
              <a:sym typeface="Yeseva One"/>
            </a:endParaRPr>
          </a:p>
        </p:txBody>
      </p:sp>
      <p:sp>
        <p:nvSpPr>
          <p:cNvPr id="2492" name="Google Shape;2492;p33"/>
          <p:cNvSpPr/>
          <p:nvPr/>
        </p:nvSpPr>
        <p:spPr>
          <a:xfrm>
            <a:off x="4215369" y="209162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493" name="Google Shape;2493;p33"/>
          <p:cNvSpPr txBox="1"/>
          <p:nvPr/>
        </p:nvSpPr>
        <p:spPr>
          <a:xfrm>
            <a:off x="457200" y="2091624"/>
            <a:ext cx="2770200" cy="7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sp>
        <p:nvSpPr>
          <p:cNvPr id="2494" name="Google Shape;2494;p33"/>
          <p:cNvSpPr txBox="1"/>
          <p:nvPr/>
        </p:nvSpPr>
        <p:spPr>
          <a:xfrm>
            <a:off x="457200" y="3052899"/>
            <a:ext cx="2770200" cy="7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EFC570"/>
                </a:solidFill>
                <a:latin typeface="Kumbh Sans"/>
                <a:ea typeface="Kumbh Sans"/>
                <a:cs typeface="Kumbh Sans"/>
                <a:sym typeface="Kumbh Sans"/>
              </a:rPr>
              <a:t>Saturn</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mostly composed of hydrogen and helium</a:t>
            </a:r>
            <a:endParaRPr b="1">
              <a:solidFill>
                <a:srgbClr val="F7E7C6"/>
              </a:solidFill>
              <a:latin typeface="Kumbh Sans"/>
              <a:ea typeface="Kumbh Sans"/>
              <a:cs typeface="Kumbh Sans"/>
              <a:sym typeface="Kumbh Sans"/>
            </a:endParaRPr>
          </a:p>
        </p:txBody>
      </p:sp>
      <p:sp>
        <p:nvSpPr>
          <p:cNvPr id="2495" name="Google Shape;2495;p33"/>
          <p:cNvSpPr txBox="1"/>
          <p:nvPr/>
        </p:nvSpPr>
        <p:spPr>
          <a:xfrm>
            <a:off x="457200" y="4014174"/>
            <a:ext cx="2770200" cy="7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EFC570"/>
                </a:solidFill>
                <a:latin typeface="Kumbh Sans"/>
                <a:ea typeface="Kumbh Sans"/>
                <a:cs typeface="Kumbh Sans"/>
                <a:sym typeface="Kumbh Sans"/>
              </a:rPr>
              <a:t>Jupiter</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 gas giant and the biggest planet of them all</a:t>
            </a:r>
            <a:endParaRPr b="1">
              <a:solidFill>
                <a:srgbClr val="F7E7C6"/>
              </a:solidFill>
              <a:latin typeface="Kumbh Sans"/>
              <a:ea typeface="Kumbh Sans"/>
              <a:cs typeface="Kumbh Sans"/>
              <a:sym typeface="Kumbh Sans"/>
            </a:endParaRPr>
          </a:p>
        </p:txBody>
      </p:sp>
      <p:sp>
        <p:nvSpPr>
          <p:cNvPr id="2496" name="Google Shape;2496;p33"/>
          <p:cNvSpPr txBox="1"/>
          <p:nvPr/>
        </p:nvSpPr>
        <p:spPr>
          <a:xfrm>
            <a:off x="5925750" y="2091624"/>
            <a:ext cx="27702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it harbors life</a:t>
            </a:r>
            <a:endParaRPr b="1">
              <a:solidFill>
                <a:srgbClr val="F7E7C6"/>
              </a:solidFill>
              <a:latin typeface="Kumbh Sans"/>
              <a:ea typeface="Kumbh Sans"/>
              <a:cs typeface="Kumbh Sans"/>
              <a:sym typeface="Kumbh Sans"/>
            </a:endParaRPr>
          </a:p>
        </p:txBody>
      </p:sp>
      <p:sp>
        <p:nvSpPr>
          <p:cNvPr id="2497" name="Google Shape;2497;p33"/>
          <p:cNvSpPr txBox="1"/>
          <p:nvPr/>
        </p:nvSpPr>
        <p:spPr>
          <a:xfrm>
            <a:off x="5925750" y="3052899"/>
            <a:ext cx="27702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second planet from the Sun</a:t>
            </a:r>
            <a:endParaRPr b="1">
              <a:solidFill>
                <a:srgbClr val="F7E7C6"/>
              </a:solidFill>
              <a:latin typeface="Kumbh Sans"/>
              <a:ea typeface="Kumbh Sans"/>
              <a:cs typeface="Kumbh Sans"/>
              <a:sym typeface="Kumbh Sans"/>
            </a:endParaRPr>
          </a:p>
        </p:txBody>
      </p:sp>
      <p:sp>
        <p:nvSpPr>
          <p:cNvPr id="2498" name="Google Shape;2498;p33"/>
          <p:cNvSpPr txBox="1"/>
          <p:nvPr/>
        </p:nvSpPr>
        <p:spPr>
          <a:xfrm>
            <a:off x="5925750" y="4014174"/>
            <a:ext cx="27702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actually a cold place</a:t>
            </a:r>
            <a:endParaRPr b="1">
              <a:solidFill>
                <a:srgbClr val="F7E7C6"/>
              </a:solidFill>
              <a:latin typeface="Kumbh Sans"/>
              <a:ea typeface="Kumbh Sans"/>
              <a:cs typeface="Kumbh Sans"/>
              <a:sym typeface="Kumbh Sans"/>
            </a:endParaRPr>
          </a:p>
        </p:txBody>
      </p:sp>
      <p:sp>
        <p:nvSpPr>
          <p:cNvPr id="2499" name="Google Shape;2499;p33"/>
          <p:cNvSpPr/>
          <p:nvPr/>
        </p:nvSpPr>
        <p:spPr>
          <a:xfrm>
            <a:off x="4215369" y="30528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500" name="Google Shape;2500;p33"/>
          <p:cNvSpPr/>
          <p:nvPr/>
        </p:nvSpPr>
        <p:spPr>
          <a:xfrm>
            <a:off x="4215369" y="401417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2501" name="Google Shape;2501;p33"/>
          <p:cNvCxnSpPr>
            <a:stCxn id="2492" idx="1"/>
            <a:endCxn id="2493" idx="3"/>
          </p:cNvCxnSpPr>
          <p:nvPr/>
        </p:nvCxnSpPr>
        <p:spPr>
          <a:xfrm rot="10800000">
            <a:off x="3227469" y="2452824"/>
            <a:ext cx="987900" cy="0"/>
          </a:xfrm>
          <a:prstGeom prst="straightConnector1">
            <a:avLst/>
          </a:prstGeom>
          <a:noFill/>
          <a:ln w="9525" cap="flat" cmpd="sng">
            <a:solidFill>
              <a:schemeClr val="accent2"/>
            </a:solidFill>
            <a:prstDash val="solid"/>
            <a:round/>
            <a:headEnd type="none" w="med" len="med"/>
            <a:tailEnd type="none" w="med" len="med"/>
          </a:ln>
        </p:spPr>
      </p:cxnSp>
      <p:cxnSp>
        <p:nvCxnSpPr>
          <p:cNvPr id="2502" name="Google Shape;2502;p33"/>
          <p:cNvCxnSpPr>
            <a:stCxn id="2499" idx="1"/>
            <a:endCxn id="2494" idx="3"/>
          </p:cNvCxnSpPr>
          <p:nvPr/>
        </p:nvCxnSpPr>
        <p:spPr>
          <a:xfrm rot="10800000">
            <a:off x="3227469" y="3414099"/>
            <a:ext cx="987900" cy="0"/>
          </a:xfrm>
          <a:prstGeom prst="straightConnector1">
            <a:avLst/>
          </a:prstGeom>
          <a:noFill/>
          <a:ln w="9525" cap="flat" cmpd="sng">
            <a:solidFill>
              <a:schemeClr val="accent2"/>
            </a:solidFill>
            <a:prstDash val="solid"/>
            <a:round/>
            <a:headEnd type="none" w="med" len="med"/>
            <a:tailEnd type="none" w="med" len="med"/>
          </a:ln>
        </p:spPr>
      </p:cxnSp>
      <p:cxnSp>
        <p:nvCxnSpPr>
          <p:cNvPr id="2503" name="Google Shape;2503;p33"/>
          <p:cNvCxnSpPr>
            <a:stCxn id="2500" idx="1"/>
            <a:endCxn id="2495" idx="3"/>
          </p:cNvCxnSpPr>
          <p:nvPr/>
        </p:nvCxnSpPr>
        <p:spPr>
          <a:xfrm rot="10800000">
            <a:off x="3227469" y="4375374"/>
            <a:ext cx="987900" cy="0"/>
          </a:xfrm>
          <a:prstGeom prst="straightConnector1">
            <a:avLst/>
          </a:prstGeom>
          <a:noFill/>
          <a:ln w="9525" cap="flat" cmpd="sng">
            <a:solidFill>
              <a:schemeClr val="accent2"/>
            </a:solidFill>
            <a:prstDash val="solid"/>
            <a:round/>
            <a:headEnd type="none" w="med" len="med"/>
            <a:tailEnd type="none" w="med" len="med"/>
          </a:ln>
        </p:spPr>
      </p:cxnSp>
      <p:cxnSp>
        <p:nvCxnSpPr>
          <p:cNvPr id="2504" name="Google Shape;2504;p33"/>
          <p:cNvCxnSpPr>
            <a:stCxn id="2498" idx="1"/>
            <a:endCxn id="2500" idx="3"/>
          </p:cNvCxnSpPr>
          <p:nvPr/>
        </p:nvCxnSpPr>
        <p:spPr>
          <a:xfrm rot="10800000">
            <a:off x="4937850" y="4375374"/>
            <a:ext cx="987900" cy="0"/>
          </a:xfrm>
          <a:prstGeom prst="straightConnector1">
            <a:avLst/>
          </a:prstGeom>
          <a:noFill/>
          <a:ln w="9525" cap="flat" cmpd="sng">
            <a:solidFill>
              <a:schemeClr val="accent2"/>
            </a:solidFill>
            <a:prstDash val="solid"/>
            <a:round/>
            <a:headEnd type="none" w="med" len="med"/>
            <a:tailEnd type="none" w="med" len="med"/>
          </a:ln>
        </p:spPr>
      </p:cxnSp>
      <p:cxnSp>
        <p:nvCxnSpPr>
          <p:cNvPr id="2505" name="Google Shape;2505;p33"/>
          <p:cNvCxnSpPr>
            <a:stCxn id="2497" idx="1"/>
            <a:endCxn id="2499" idx="3"/>
          </p:cNvCxnSpPr>
          <p:nvPr/>
        </p:nvCxnSpPr>
        <p:spPr>
          <a:xfrm rot="10800000">
            <a:off x="4937850" y="3414099"/>
            <a:ext cx="987900" cy="0"/>
          </a:xfrm>
          <a:prstGeom prst="straightConnector1">
            <a:avLst/>
          </a:prstGeom>
          <a:noFill/>
          <a:ln w="9525" cap="flat" cmpd="sng">
            <a:solidFill>
              <a:schemeClr val="accent2"/>
            </a:solidFill>
            <a:prstDash val="solid"/>
            <a:round/>
            <a:headEnd type="none" w="med" len="med"/>
            <a:tailEnd type="none" w="med" len="med"/>
          </a:ln>
        </p:spPr>
      </p:cxnSp>
      <p:cxnSp>
        <p:nvCxnSpPr>
          <p:cNvPr id="2506" name="Google Shape;2506;p33"/>
          <p:cNvCxnSpPr>
            <a:stCxn id="2496" idx="1"/>
            <a:endCxn id="2492" idx="3"/>
          </p:cNvCxnSpPr>
          <p:nvPr/>
        </p:nvCxnSpPr>
        <p:spPr>
          <a:xfrm rot="10800000">
            <a:off x="4937850" y="2452824"/>
            <a:ext cx="987900" cy="0"/>
          </a:xfrm>
          <a:prstGeom prst="straightConnector1">
            <a:avLst/>
          </a:prstGeom>
          <a:noFill/>
          <a:ln w="9525" cap="flat" cmpd="sng">
            <a:solidFill>
              <a:schemeClr val="accent2"/>
            </a:solidFill>
            <a:prstDash val="solid"/>
            <a:round/>
            <a:headEnd type="none" w="med" len="med"/>
            <a:tailEnd type="none" w="med" len="med"/>
          </a:ln>
        </p:spPr>
      </p:cxnSp>
      <p:grpSp>
        <p:nvGrpSpPr>
          <p:cNvPr id="2507" name="Google Shape;2507;p33"/>
          <p:cNvGrpSpPr/>
          <p:nvPr/>
        </p:nvGrpSpPr>
        <p:grpSpPr>
          <a:xfrm>
            <a:off x="4416152" y="4299687"/>
            <a:ext cx="320935" cy="151384"/>
            <a:chOff x="7150913" y="1716769"/>
            <a:chExt cx="269128" cy="126947"/>
          </a:xfrm>
        </p:grpSpPr>
        <p:sp>
          <p:nvSpPr>
            <p:cNvPr id="2508" name="Google Shape;2508;p33"/>
            <p:cNvSpPr/>
            <p:nvPr/>
          </p:nvSpPr>
          <p:spPr>
            <a:xfrm>
              <a:off x="7150913" y="1716769"/>
              <a:ext cx="269128" cy="126947"/>
            </a:xfrm>
            <a:custGeom>
              <a:avLst/>
              <a:gdLst/>
              <a:ahLst/>
              <a:cxnLst/>
              <a:rect l="l" t="t" r="r" b="b"/>
              <a:pathLst>
                <a:path w="9964" h="4700" extrusionOk="0">
                  <a:moveTo>
                    <a:pt x="2792" y="461"/>
                  </a:moveTo>
                  <a:cubicBezTo>
                    <a:pt x="2862" y="461"/>
                    <a:pt x="2921" y="520"/>
                    <a:pt x="2921" y="590"/>
                  </a:cubicBezTo>
                  <a:lnTo>
                    <a:pt x="2921" y="732"/>
                  </a:lnTo>
                  <a:lnTo>
                    <a:pt x="1473" y="732"/>
                  </a:lnTo>
                  <a:lnTo>
                    <a:pt x="1473" y="590"/>
                  </a:lnTo>
                  <a:cubicBezTo>
                    <a:pt x="1473" y="520"/>
                    <a:pt x="1531" y="461"/>
                    <a:pt x="1601" y="461"/>
                  </a:cubicBezTo>
                  <a:close/>
                  <a:moveTo>
                    <a:pt x="7025" y="296"/>
                  </a:moveTo>
                  <a:cubicBezTo>
                    <a:pt x="7811" y="296"/>
                    <a:pt x="8451" y="936"/>
                    <a:pt x="8451" y="1722"/>
                  </a:cubicBezTo>
                  <a:cubicBezTo>
                    <a:pt x="8452" y="2508"/>
                    <a:pt x="7811" y="3149"/>
                    <a:pt x="7025" y="3149"/>
                  </a:cubicBezTo>
                  <a:cubicBezTo>
                    <a:pt x="6239" y="3149"/>
                    <a:pt x="5599" y="2508"/>
                    <a:pt x="5599" y="1722"/>
                  </a:cubicBezTo>
                  <a:cubicBezTo>
                    <a:pt x="5599" y="936"/>
                    <a:pt x="6239" y="296"/>
                    <a:pt x="7025" y="296"/>
                  </a:cubicBezTo>
                  <a:close/>
                  <a:moveTo>
                    <a:pt x="2329" y="4225"/>
                  </a:moveTo>
                  <a:lnTo>
                    <a:pt x="2329" y="4402"/>
                  </a:lnTo>
                  <a:lnTo>
                    <a:pt x="1126" y="4402"/>
                  </a:lnTo>
                  <a:lnTo>
                    <a:pt x="1126" y="4225"/>
                  </a:lnTo>
                  <a:close/>
                  <a:moveTo>
                    <a:pt x="8549" y="4225"/>
                  </a:moveTo>
                  <a:lnTo>
                    <a:pt x="8549" y="4402"/>
                  </a:lnTo>
                  <a:lnTo>
                    <a:pt x="7347" y="4402"/>
                  </a:lnTo>
                  <a:lnTo>
                    <a:pt x="7347" y="4225"/>
                  </a:lnTo>
                  <a:close/>
                  <a:moveTo>
                    <a:pt x="7025" y="0"/>
                  </a:moveTo>
                  <a:cubicBezTo>
                    <a:pt x="6445" y="0"/>
                    <a:pt x="5928" y="290"/>
                    <a:pt x="5617" y="734"/>
                  </a:cubicBezTo>
                  <a:cubicBezTo>
                    <a:pt x="5609" y="732"/>
                    <a:pt x="5601" y="732"/>
                    <a:pt x="5593" y="732"/>
                  </a:cubicBezTo>
                  <a:lnTo>
                    <a:pt x="4826" y="732"/>
                  </a:lnTo>
                  <a:cubicBezTo>
                    <a:pt x="4743" y="732"/>
                    <a:pt x="4678" y="799"/>
                    <a:pt x="4678" y="880"/>
                  </a:cubicBezTo>
                  <a:cubicBezTo>
                    <a:pt x="4678" y="962"/>
                    <a:pt x="4743" y="1028"/>
                    <a:pt x="4826" y="1028"/>
                  </a:cubicBezTo>
                  <a:lnTo>
                    <a:pt x="5452" y="1028"/>
                  </a:lnTo>
                  <a:cubicBezTo>
                    <a:pt x="5358" y="1239"/>
                    <a:pt x="5305" y="1476"/>
                    <a:pt x="5305" y="1722"/>
                  </a:cubicBezTo>
                  <a:cubicBezTo>
                    <a:pt x="5305" y="2671"/>
                    <a:pt x="6079" y="3445"/>
                    <a:pt x="7028" y="3445"/>
                  </a:cubicBezTo>
                  <a:cubicBezTo>
                    <a:pt x="7978" y="3445"/>
                    <a:pt x="8750" y="2671"/>
                    <a:pt x="8750" y="1722"/>
                  </a:cubicBezTo>
                  <a:cubicBezTo>
                    <a:pt x="8750" y="1476"/>
                    <a:pt x="8697" y="1242"/>
                    <a:pt x="8603" y="1028"/>
                  </a:cubicBezTo>
                  <a:lnTo>
                    <a:pt x="9154" y="1028"/>
                  </a:lnTo>
                  <a:cubicBezTo>
                    <a:pt x="9438" y="1028"/>
                    <a:pt x="9669" y="1263"/>
                    <a:pt x="9669" y="1551"/>
                  </a:cubicBezTo>
                  <a:lnTo>
                    <a:pt x="9669" y="3406"/>
                  </a:lnTo>
                  <a:cubicBezTo>
                    <a:pt x="9669" y="3694"/>
                    <a:pt x="9438" y="3929"/>
                    <a:pt x="9154" y="3929"/>
                  </a:cubicBezTo>
                  <a:lnTo>
                    <a:pt x="812" y="3929"/>
                  </a:lnTo>
                  <a:cubicBezTo>
                    <a:pt x="527" y="3929"/>
                    <a:pt x="297" y="3694"/>
                    <a:pt x="297" y="3406"/>
                  </a:cubicBezTo>
                  <a:lnTo>
                    <a:pt x="297" y="3026"/>
                  </a:lnTo>
                  <a:lnTo>
                    <a:pt x="3940" y="3026"/>
                  </a:lnTo>
                  <a:cubicBezTo>
                    <a:pt x="4021" y="3026"/>
                    <a:pt x="4088" y="2959"/>
                    <a:pt x="4088" y="2878"/>
                  </a:cubicBezTo>
                  <a:cubicBezTo>
                    <a:pt x="4088" y="2796"/>
                    <a:pt x="4021" y="2730"/>
                    <a:pt x="3940" y="2730"/>
                  </a:cubicBezTo>
                  <a:lnTo>
                    <a:pt x="297" y="2730"/>
                  </a:lnTo>
                  <a:lnTo>
                    <a:pt x="297" y="2542"/>
                  </a:lnTo>
                  <a:lnTo>
                    <a:pt x="3940" y="2542"/>
                  </a:lnTo>
                  <a:cubicBezTo>
                    <a:pt x="4021" y="2542"/>
                    <a:pt x="4088" y="2475"/>
                    <a:pt x="4088" y="2394"/>
                  </a:cubicBezTo>
                  <a:cubicBezTo>
                    <a:pt x="4088" y="2312"/>
                    <a:pt x="4021" y="2246"/>
                    <a:pt x="3940" y="2246"/>
                  </a:cubicBezTo>
                  <a:lnTo>
                    <a:pt x="297" y="2246"/>
                  </a:lnTo>
                  <a:lnTo>
                    <a:pt x="297" y="2056"/>
                  </a:lnTo>
                  <a:lnTo>
                    <a:pt x="3940" y="2056"/>
                  </a:lnTo>
                  <a:cubicBezTo>
                    <a:pt x="4021" y="2056"/>
                    <a:pt x="4088" y="1991"/>
                    <a:pt x="4088" y="1909"/>
                  </a:cubicBezTo>
                  <a:cubicBezTo>
                    <a:pt x="4088" y="1828"/>
                    <a:pt x="4021" y="1761"/>
                    <a:pt x="3940" y="1761"/>
                  </a:cubicBezTo>
                  <a:lnTo>
                    <a:pt x="297" y="1761"/>
                  </a:lnTo>
                  <a:lnTo>
                    <a:pt x="297" y="1554"/>
                  </a:lnTo>
                  <a:cubicBezTo>
                    <a:pt x="297" y="1266"/>
                    <a:pt x="527" y="1029"/>
                    <a:pt x="812" y="1029"/>
                  </a:cubicBezTo>
                  <a:lnTo>
                    <a:pt x="3483" y="1029"/>
                  </a:lnTo>
                  <a:cubicBezTo>
                    <a:pt x="3565" y="1029"/>
                    <a:pt x="3631" y="964"/>
                    <a:pt x="3631" y="881"/>
                  </a:cubicBezTo>
                  <a:cubicBezTo>
                    <a:pt x="3631" y="800"/>
                    <a:pt x="3565" y="734"/>
                    <a:pt x="3483" y="734"/>
                  </a:cubicBezTo>
                  <a:lnTo>
                    <a:pt x="3217" y="734"/>
                  </a:lnTo>
                  <a:lnTo>
                    <a:pt x="3217" y="592"/>
                  </a:lnTo>
                  <a:cubicBezTo>
                    <a:pt x="3217" y="358"/>
                    <a:pt x="3025" y="169"/>
                    <a:pt x="2792" y="169"/>
                  </a:cubicBezTo>
                  <a:lnTo>
                    <a:pt x="1601" y="169"/>
                  </a:lnTo>
                  <a:cubicBezTo>
                    <a:pt x="1368" y="169"/>
                    <a:pt x="1178" y="358"/>
                    <a:pt x="1178" y="592"/>
                  </a:cubicBezTo>
                  <a:lnTo>
                    <a:pt x="1178" y="734"/>
                  </a:lnTo>
                  <a:lnTo>
                    <a:pt x="812" y="734"/>
                  </a:lnTo>
                  <a:cubicBezTo>
                    <a:pt x="364" y="734"/>
                    <a:pt x="1" y="1102"/>
                    <a:pt x="1" y="1554"/>
                  </a:cubicBezTo>
                  <a:lnTo>
                    <a:pt x="1" y="3407"/>
                  </a:lnTo>
                  <a:cubicBezTo>
                    <a:pt x="1" y="3859"/>
                    <a:pt x="364" y="4226"/>
                    <a:pt x="812" y="4226"/>
                  </a:cubicBezTo>
                  <a:lnTo>
                    <a:pt x="829" y="4226"/>
                  </a:lnTo>
                  <a:lnTo>
                    <a:pt x="829" y="4551"/>
                  </a:lnTo>
                  <a:cubicBezTo>
                    <a:pt x="829" y="4632"/>
                    <a:pt x="896" y="4699"/>
                    <a:pt x="977" y="4699"/>
                  </a:cubicBezTo>
                  <a:lnTo>
                    <a:pt x="2477" y="4699"/>
                  </a:lnTo>
                  <a:cubicBezTo>
                    <a:pt x="2558" y="4699"/>
                    <a:pt x="2625" y="4632"/>
                    <a:pt x="2625" y="4551"/>
                  </a:cubicBezTo>
                  <a:lnTo>
                    <a:pt x="2625" y="4226"/>
                  </a:lnTo>
                  <a:lnTo>
                    <a:pt x="7048" y="4226"/>
                  </a:lnTo>
                  <a:lnTo>
                    <a:pt x="7048" y="4551"/>
                  </a:lnTo>
                  <a:cubicBezTo>
                    <a:pt x="7048" y="4632"/>
                    <a:pt x="7115" y="4699"/>
                    <a:pt x="7196" y="4699"/>
                  </a:cubicBezTo>
                  <a:lnTo>
                    <a:pt x="8697" y="4699"/>
                  </a:lnTo>
                  <a:cubicBezTo>
                    <a:pt x="8779" y="4699"/>
                    <a:pt x="8845" y="4632"/>
                    <a:pt x="8845" y="4551"/>
                  </a:cubicBezTo>
                  <a:lnTo>
                    <a:pt x="8845" y="4226"/>
                  </a:lnTo>
                  <a:lnTo>
                    <a:pt x="9153" y="4226"/>
                  </a:lnTo>
                  <a:cubicBezTo>
                    <a:pt x="9599" y="4226"/>
                    <a:pt x="9964" y="3859"/>
                    <a:pt x="9964" y="3407"/>
                  </a:cubicBezTo>
                  <a:lnTo>
                    <a:pt x="9964" y="1554"/>
                  </a:lnTo>
                  <a:cubicBezTo>
                    <a:pt x="9962" y="1099"/>
                    <a:pt x="9598" y="732"/>
                    <a:pt x="9153" y="732"/>
                  </a:cubicBezTo>
                  <a:lnTo>
                    <a:pt x="8434" y="732"/>
                  </a:lnTo>
                  <a:cubicBezTo>
                    <a:pt x="8122" y="290"/>
                    <a:pt x="7607" y="0"/>
                    <a:pt x="70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3"/>
            <p:cNvSpPr/>
            <p:nvPr/>
          </p:nvSpPr>
          <p:spPr>
            <a:xfrm>
              <a:off x="7309758" y="1732353"/>
              <a:ext cx="61826" cy="61826"/>
            </a:xfrm>
            <a:custGeom>
              <a:avLst/>
              <a:gdLst/>
              <a:ahLst/>
              <a:cxnLst/>
              <a:rect l="l" t="t" r="r" b="b"/>
              <a:pathLst>
                <a:path w="2289" h="2289" extrusionOk="0">
                  <a:moveTo>
                    <a:pt x="1144" y="297"/>
                  </a:moveTo>
                  <a:cubicBezTo>
                    <a:pt x="1614" y="297"/>
                    <a:pt x="1992" y="678"/>
                    <a:pt x="1992" y="1145"/>
                  </a:cubicBezTo>
                  <a:cubicBezTo>
                    <a:pt x="1992" y="1612"/>
                    <a:pt x="1614" y="1993"/>
                    <a:pt x="1144" y="1993"/>
                  </a:cubicBezTo>
                  <a:cubicBezTo>
                    <a:pt x="677" y="1993"/>
                    <a:pt x="296" y="1615"/>
                    <a:pt x="296" y="1145"/>
                  </a:cubicBezTo>
                  <a:cubicBezTo>
                    <a:pt x="296" y="676"/>
                    <a:pt x="676" y="297"/>
                    <a:pt x="1144" y="297"/>
                  </a:cubicBezTo>
                  <a:close/>
                  <a:moveTo>
                    <a:pt x="1144" y="1"/>
                  </a:moveTo>
                  <a:cubicBezTo>
                    <a:pt x="514" y="1"/>
                    <a:pt x="0" y="514"/>
                    <a:pt x="0" y="1145"/>
                  </a:cubicBezTo>
                  <a:cubicBezTo>
                    <a:pt x="0" y="1775"/>
                    <a:pt x="514" y="2289"/>
                    <a:pt x="1144" y="2289"/>
                  </a:cubicBezTo>
                  <a:cubicBezTo>
                    <a:pt x="1774" y="2289"/>
                    <a:pt x="2288" y="1775"/>
                    <a:pt x="2288" y="1145"/>
                  </a:cubicBezTo>
                  <a:cubicBezTo>
                    <a:pt x="2288" y="514"/>
                    <a:pt x="1774" y="1"/>
                    <a:pt x="114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3"/>
            <p:cNvSpPr/>
            <p:nvPr/>
          </p:nvSpPr>
          <p:spPr>
            <a:xfrm>
              <a:off x="7320832" y="1743454"/>
              <a:ext cx="39678" cy="39678"/>
            </a:xfrm>
            <a:custGeom>
              <a:avLst/>
              <a:gdLst/>
              <a:ahLst/>
              <a:cxnLst/>
              <a:rect l="l" t="t" r="r" b="b"/>
              <a:pathLst>
                <a:path w="1469" h="1469" extrusionOk="0">
                  <a:moveTo>
                    <a:pt x="734" y="296"/>
                  </a:moveTo>
                  <a:cubicBezTo>
                    <a:pt x="975" y="296"/>
                    <a:pt x="1173" y="493"/>
                    <a:pt x="1173" y="734"/>
                  </a:cubicBezTo>
                  <a:cubicBezTo>
                    <a:pt x="1173" y="975"/>
                    <a:pt x="975" y="1173"/>
                    <a:pt x="734" y="1173"/>
                  </a:cubicBezTo>
                  <a:cubicBezTo>
                    <a:pt x="493" y="1173"/>
                    <a:pt x="297" y="975"/>
                    <a:pt x="297" y="734"/>
                  </a:cubicBezTo>
                  <a:cubicBezTo>
                    <a:pt x="297" y="493"/>
                    <a:pt x="493" y="296"/>
                    <a:pt x="734" y="296"/>
                  </a:cubicBezTo>
                  <a:close/>
                  <a:moveTo>
                    <a:pt x="734" y="1"/>
                  </a:moveTo>
                  <a:cubicBezTo>
                    <a:pt x="329" y="1"/>
                    <a:pt x="1" y="329"/>
                    <a:pt x="1" y="734"/>
                  </a:cubicBezTo>
                  <a:cubicBezTo>
                    <a:pt x="1" y="1138"/>
                    <a:pt x="329" y="1468"/>
                    <a:pt x="734" y="1468"/>
                  </a:cubicBezTo>
                  <a:cubicBezTo>
                    <a:pt x="1139" y="1468"/>
                    <a:pt x="1469" y="1138"/>
                    <a:pt x="1469" y="734"/>
                  </a:cubicBezTo>
                  <a:cubicBezTo>
                    <a:pt x="1469" y="329"/>
                    <a:pt x="1139" y="1"/>
                    <a:pt x="73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1" name="Google Shape;2511;p33"/>
          <p:cNvGrpSpPr/>
          <p:nvPr/>
        </p:nvGrpSpPr>
        <p:grpSpPr>
          <a:xfrm>
            <a:off x="4416089" y="3276950"/>
            <a:ext cx="321031" cy="274295"/>
            <a:chOff x="6471238" y="1329180"/>
            <a:chExt cx="269209" cy="230017"/>
          </a:xfrm>
        </p:grpSpPr>
        <p:sp>
          <p:nvSpPr>
            <p:cNvPr id="2512" name="Google Shape;2512;p33"/>
            <p:cNvSpPr/>
            <p:nvPr/>
          </p:nvSpPr>
          <p:spPr>
            <a:xfrm>
              <a:off x="6471238" y="1329180"/>
              <a:ext cx="269209" cy="230017"/>
            </a:xfrm>
            <a:custGeom>
              <a:avLst/>
              <a:gdLst/>
              <a:ahLst/>
              <a:cxnLst/>
              <a:rect l="l" t="t" r="r" b="b"/>
              <a:pathLst>
                <a:path w="9967" h="8516" extrusionOk="0">
                  <a:moveTo>
                    <a:pt x="1299" y="3066"/>
                  </a:moveTo>
                  <a:cubicBezTo>
                    <a:pt x="1836" y="3066"/>
                    <a:pt x="2275" y="3487"/>
                    <a:pt x="2297" y="4024"/>
                  </a:cubicBezTo>
                  <a:cubicBezTo>
                    <a:pt x="2297" y="4028"/>
                    <a:pt x="2297" y="4031"/>
                    <a:pt x="2298" y="4038"/>
                  </a:cubicBezTo>
                  <a:lnTo>
                    <a:pt x="2298" y="5250"/>
                  </a:lnTo>
                  <a:lnTo>
                    <a:pt x="2298" y="5960"/>
                  </a:lnTo>
                  <a:lnTo>
                    <a:pt x="2298" y="6192"/>
                  </a:lnTo>
                  <a:lnTo>
                    <a:pt x="2298" y="8217"/>
                  </a:lnTo>
                  <a:lnTo>
                    <a:pt x="1153" y="8217"/>
                  </a:lnTo>
                  <a:lnTo>
                    <a:pt x="1153" y="5177"/>
                  </a:lnTo>
                  <a:cubicBezTo>
                    <a:pt x="1153" y="5110"/>
                    <a:pt x="1107" y="5051"/>
                    <a:pt x="1042" y="5034"/>
                  </a:cubicBezTo>
                  <a:cubicBezTo>
                    <a:pt x="605" y="4917"/>
                    <a:pt x="298" y="4520"/>
                    <a:pt x="298" y="4067"/>
                  </a:cubicBezTo>
                  <a:cubicBezTo>
                    <a:pt x="298" y="3516"/>
                    <a:pt x="748" y="3066"/>
                    <a:pt x="1299" y="3066"/>
                  </a:cubicBezTo>
                  <a:close/>
                  <a:moveTo>
                    <a:pt x="7364" y="6341"/>
                  </a:moveTo>
                  <a:lnTo>
                    <a:pt x="7364" y="8217"/>
                  </a:lnTo>
                  <a:lnTo>
                    <a:pt x="2597" y="8217"/>
                  </a:lnTo>
                  <a:lnTo>
                    <a:pt x="2597" y="6341"/>
                  </a:lnTo>
                  <a:close/>
                  <a:moveTo>
                    <a:pt x="8662" y="3065"/>
                  </a:moveTo>
                  <a:cubicBezTo>
                    <a:pt x="9213" y="3065"/>
                    <a:pt x="9663" y="3515"/>
                    <a:pt x="9663" y="4064"/>
                  </a:cubicBezTo>
                  <a:cubicBezTo>
                    <a:pt x="9663" y="4520"/>
                    <a:pt x="9356" y="4917"/>
                    <a:pt x="8919" y="5034"/>
                  </a:cubicBezTo>
                  <a:cubicBezTo>
                    <a:pt x="8854" y="5051"/>
                    <a:pt x="8809" y="5110"/>
                    <a:pt x="8809" y="5177"/>
                  </a:cubicBezTo>
                  <a:lnTo>
                    <a:pt x="8809" y="8218"/>
                  </a:lnTo>
                  <a:lnTo>
                    <a:pt x="7663" y="8218"/>
                  </a:lnTo>
                  <a:lnTo>
                    <a:pt x="7663" y="6192"/>
                  </a:lnTo>
                  <a:lnTo>
                    <a:pt x="7663" y="5960"/>
                  </a:lnTo>
                  <a:lnTo>
                    <a:pt x="7663" y="5250"/>
                  </a:lnTo>
                  <a:lnTo>
                    <a:pt x="7663" y="4036"/>
                  </a:lnTo>
                  <a:cubicBezTo>
                    <a:pt x="7663" y="4031"/>
                    <a:pt x="7663" y="4028"/>
                    <a:pt x="7665" y="4022"/>
                  </a:cubicBezTo>
                  <a:cubicBezTo>
                    <a:pt x="7688" y="3485"/>
                    <a:pt x="8125" y="3065"/>
                    <a:pt x="8662" y="3065"/>
                  </a:cubicBezTo>
                  <a:close/>
                  <a:moveTo>
                    <a:pt x="3839" y="0"/>
                  </a:moveTo>
                  <a:cubicBezTo>
                    <a:pt x="3469" y="0"/>
                    <a:pt x="3107" y="78"/>
                    <a:pt x="2771" y="229"/>
                  </a:cubicBezTo>
                  <a:cubicBezTo>
                    <a:pt x="2695" y="263"/>
                    <a:pt x="2662" y="352"/>
                    <a:pt x="2698" y="428"/>
                  </a:cubicBezTo>
                  <a:cubicBezTo>
                    <a:pt x="2722" y="484"/>
                    <a:pt x="2775" y="516"/>
                    <a:pt x="2831" y="516"/>
                  </a:cubicBezTo>
                  <a:cubicBezTo>
                    <a:pt x="2853" y="516"/>
                    <a:pt x="2875" y="511"/>
                    <a:pt x="2896" y="501"/>
                  </a:cubicBezTo>
                  <a:cubicBezTo>
                    <a:pt x="3193" y="368"/>
                    <a:pt x="3512" y="299"/>
                    <a:pt x="3842" y="299"/>
                  </a:cubicBezTo>
                  <a:lnTo>
                    <a:pt x="6099" y="299"/>
                  </a:lnTo>
                  <a:cubicBezTo>
                    <a:pt x="7375" y="299"/>
                    <a:pt x="8413" y="1339"/>
                    <a:pt x="8413" y="2615"/>
                  </a:cubicBezTo>
                  <a:lnTo>
                    <a:pt x="8413" y="2794"/>
                  </a:lnTo>
                  <a:cubicBezTo>
                    <a:pt x="7842" y="2906"/>
                    <a:pt x="7403" y="3392"/>
                    <a:pt x="7370" y="3992"/>
                  </a:cubicBezTo>
                  <a:cubicBezTo>
                    <a:pt x="7369" y="4000"/>
                    <a:pt x="7369" y="4010"/>
                    <a:pt x="7369" y="4021"/>
                  </a:cubicBezTo>
                  <a:lnTo>
                    <a:pt x="7369" y="4777"/>
                  </a:lnTo>
                  <a:cubicBezTo>
                    <a:pt x="7299" y="4743"/>
                    <a:pt x="7221" y="4724"/>
                    <a:pt x="7139" y="4724"/>
                  </a:cubicBezTo>
                  <a:lnTo>
                    <a:pt x="6231" y="4724"/>
                  </a:lnTo>
                  <a:lnTo>
                    <a:pt x="6591" y="3759"/>
                  </a:lnTo>
                  <a:cubicBezTo>
                    <a:pt x="6620" y="3681"/>
                    <a:pt x="6581" y="3596"/>
                    <a:pt x="6504" y="3566"/>
                  </a:cubicBezTo>
                  <a:cubicBezTo>
                    <a:pt x="6486" y="3559"/>
                    <a:pt x="6468" y="3556"/>
                    <a:pt x="6450" y="3556"/>
                  </a:cubicBezTo>
                  <a:cubicBezTo>
                    <a:pt x="6390" y="3556"/>
                    <a:pt x="6333" y="3593"/>
                    <a:pt x="6311" y="3653"/>
                  </a:cubicBezTo>
                  <a:lnTo>
                    <a:pt x="5912" y="4724"/>
                  </a:lnTo>
                  <a:lnTo>
                    <a:pt x="5120" y="4724"/>
                  </a:lnTo>
                  <a:lnTo>
                    <a:pt x="5120" y="3166"/>
                  </a:lnTo>
                  <a:cubicBezTo>
                    <a:pt x="5120" y="3084"/>
                    <a:pt x="5053" y="3015"/>
                    <a:pt x="4970" y="3015"/>
                  </a:cubicBezTo>
                  <a:cubicBezTo>
                    <a:pt x="4888" y="3015"/>
                    <a:pt x="4820" y="3082"/>
                    <a:pt x="4820" y="3166"/>
                  </a:cubicBezTo>
                  <a:lnTo>
                    <a:pt x="4820" y="4724"/>
                  </a:lnTo>
                  <a:lnTo>
                    <a:pt x="4041" y="4724"/>
                  </a:lnTo>
                  <a:lnTo>
                    <a:pt x="3643" y="3653"/>
                  </a:lnTo>
                  <a:cubicBezTo>
                    <a:pt x="3620" y="3593"/>
                    <a:pt x="3564" y="3556"/>
                    <a:pt x="3503" y="3556"/>
                  </a:cubicBezTo>
                  <a:cubicBezTo>
                    <a:pt x="3486" y="3556"/>
                    <a:pt x="3468" y="3559"/>
                    <a:pt x="3450" y="3566"/>
                  </a:cubicBezTo>
                  <a:cubicBezTo>
                    <a:pt x="3372" y="3596"/>
                    <a:pt x="3333" y="3681"/>
                    <a:pt x="3363" y="3759"/>
                  </a:cubicBezTo>
                  <a:lnTo>
                    <a:pt x="3722" y="4724"/>
                  </a:lnTo>
                  <a:lnTo>
                    <a:pt x="3588" y="4724"/>
                  </a:lnTo>
                  <a:cubicBezTo>
                    <a:pt x="3507" y="4724"/>
                    <a:pt x="3439" y="4789"/>
                    <a:pt x="3439" y="4873"/>
                  </a:cubicBezTo>
                  <a:cubicBezTo>
                    <a:pt x="3439" y="4956"/>
                    <a:pt x="3504" y="5024"/>
                    <a:pt x="3588" y="5024"/>
                  </a:cubicBezTo>
                  <a:lnTo>
                    <a:pt x="7137" y="5024"/>
                  </a:lnTo>
                  <a:cubicBezTo>
                    <a:pt x="7263" y="5024"/>
                    <a:pt x="7367" y="5127"/>
                    <a:pt x="7367" y="5253"/>
                  </a:cubicBezTo>
                  <a:lnTo>
                    <a:pt x="7367" y="5963"/>
                  </a:lnTo>
                  <a:cubicBezTo>
                    <a:pt x="7367" y="6010"/>
                    <a:pt x="7330" y="6047"/>
                    <a:pt x="7283" y="6047"/>
                  </a:cubicBezTo>
                  <a:lnTo>
                    <a:pt x="2683" y="6047"/>
                  </a:lnTo>
                  <a:cubicBezTo>
                    <a:pt x="2636" y="6047"/>
                    <a:pt x="2599" y="6010"/>
                    <a:pt x="2599" y="5963"/>
                  </a:cubicBezTo>
                  <a:lnTo>
                    <a:pt x="2599" y="5253"/>
                  </a:lnTo>
                  <a:cubicBezTo>
                    <a:pt x="2599" y="5127"/>
                    <a:pt x="2701" y="5024"/>
                    <a:pt x="2827" y="5024"/>
                  </a:cubicBezTo>
                  <a:cubicBezTo>
                    <a:pt x="2910" y="5024"/>
                    <a:pt x="2978" y="4957"/>
                    <a:pt x="2978" y="4873"/>
                  </a:cubicBezTo>
                  <a:cubicBezTo>
                    <a:pt x="2978" y="4792"/>
                    <a:pt x="2911" y="4724"/>
                    <a:pt x="2827" y="4724"/>
                  </a:cubicBezTo>
                  <a:cubicBezTo>
                    <a:pt x="2746" y="4724"/>
                    <a:pt x="2669" y="4743"/>
                    <a:pt x="2599" y="4777"/>
                  </a:cubicBezTo>
                  <a:lnTo>
                    <a:pt x="2599" y="4021"/>
                  </a:lnTo>
                  <a:cubicBezTo>
                    <a:pt x="2599" y="4010"/>
                    <a:pt x="2599" y="4002"/>
                    <a:pt x="2597" y="3992"/>
                  </a:cubicBezTo>
                  <a:cubicBezTo>
                    <a:pt x="2561" y="3382"/>
                    <a:pt x="2110" y="2892"/>
                    <a:pt x="1525" y="2791"/>
                  </a:cubicBezTo>
                  <a:lnTo>
                    <a:pt x="1525" y="2615"/>
                  </a:lnTo>
                  <a:cubicBezTo>
                    <a:pt x="1525" y="1986"/>
                    <a:pt x="1775" y="1398"/>
                    <a:pt x="2228" y="957"/>
                  </a:cubicBezTo>
                  <a:cubicBezTo>
                    <a:pt x="2287" y="898"/>
                    <a:pt x="2289" y="807"/>
                    <a:pt x="2233" y="746"/>
                  </a:cubicBezTo>
                  <a:cubicBezTo>
                    <a:pt x="2202" y="715"/>
                    <a:pt x="2163" y="700"/>
                    <a:pt x="2124" y="700"/>
                  </a:cubicBezTo>
                  <a:cubicBezTo>
                    <a:pt x="2087" y="700"/>
                    <a:pt x="2050" y="714"/>
                    <a:pt x="2021" y="741"/>
                  </a:cubicBezTo>
                  <a:cubicBezTo>
                    <a:pt x="1509" y="1239"/>
                    <a:pt x="1227" y="1905"/>
                    <a:pt x="1227" y="2614"/>
                  </a:cubicBezTo>
                  <a:lnTo>
                    <a:pt x="1227" y="2771"/>
                  </a:lnTo>
                  <a:cubicBezTo>
                    <a:pt x="546" y="2810"/>
                    <a:pt x="1" y="3376"/>
                    <a:pt x="1" y="4067"/>
                  </a:cubicBezTo>
                  <a:cubicBezTo>
                    <a:pt x="1" y="4615"/>
                    <a:pt x="348" y="5102"/>
                    <a:pt x="855" y="5286"/>
                  </a:cubicBezTo>
                  <a:lnTo>
                    <a:pt x="855" y="8366"/>
                  </a:lnTo>
                  <a:cubicBezTo>
                    <a:pt x="855" y="8449"/>
                    <a:pt x="921" y="8515"/>
                    <a:pt x="1005" y="8515"/>
                  </a:cubicBezTo>
                  <a:lnTo>
                    <a:pt x="8963" y="8515"/>
                  </a:lnTo>
                  <a:cubicBezTo>
                    <a:pt x="9044" y="8515"/>
                    <a:pt x="9112" y="8450"/>
                    <a:pt x="9112" y="8366"/>
                  </a:cubicBezTo>
                  <a:lnTo>
                    <a:pt x="9112" y="5286"/>
                  </a:lnTo>
                  <a:cubicBezTo>
                    <a:pt x="9619" y="5102"/>
                    <a:pt x="9967" y="4615"/>
                    <a:pt x="9967" y="4066"/>
                  </a:cubicBezTo>
                  <a:cubicBezTo>
                    <a:pt x="9960" y="3367"/>
                    <a:pt x="9403" y="2794"/>
                    <a:pt x="8709" y="2769"/>
                  </a:cubicBezTo>
                  <a:lnTo>
                    <a:pt x="8709" y="2614"/>
                  </a:lnTo>
                  <a:cubicBezTo>
                    <a:pt x="8709" y="1171"/>
                    <a:pt x="7535" y="0"/>
                    <a:pt x="60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3"/>
            <p:cNvSpPr/>
            <p:nvPr/>
          </p:nvSpPr>
          <p:spPr>
            <a:xfrm>
              <a:off x="6561207" y="1343684"/>
              <a:ext cx="88728" cy="50077"/>
            </a:xfrm>
            <a:custGeom>
              <a:avLst/>
              <a:gdLst/>
              <a:ahLst/>
              <a:cxnLst/>
              <a:rect l="l" t="t" r="r" b="b"/>
              <a:pathLst>
                <a:path w="3285" h="1854" extrusionOk="0">
                  <a:moveTo>
                    <a:pt x="900" y="0"/>
                  </a:moveTo>
                  <a:cubicBezTo>
                    <a:pt x="404" y="0"/>
                    <a:pt x="1" y="403"/>
                    <a:pt x="1" y="900"/>
                  </a:cubicBezTo>
                  <a:lnTo>
                    <a:pt x="1" y="956"/>
                  </a:lnTo>
                  <a:cubicBezTo>
                    <a:pt x="1" y="1452"/>
                    <a:pt x="404" y="1854"/>
                    <a:pt x="900" y="1854"/>
                  </a:cubicBezTo>
                  <a:lnTo>
                    <a:pt x="2387" y="1854"/>
                  </a:lnTo>
                  <a:cubicBezTo>
                    <a:pt x="2882" y="1854"/>
                    <a:pt x="3285" y="1452"/>
                    <a:pt x="3285" y="956"/>
                  </a:cubicBezTo>
                  <a:lnTo>
                    <a:pt x="3285" y="900"/>
                  </a:lnTo>
                  <a:cubicBezTo>
                    <a:pt x="3285" y="403"/>
                    <a:pt x="2882" y="0"/>
                    <a:pt x="2387" y="0"/>
                  </a:cubicBezTo>
                  <a:lnTo>
                    <a:pt x="1870" y="0"/>
                  </a:lnTo>
                  <a:cubicBezTo>
                    <a:pt x="1789" y="0"/>
                    <a:pt x="1720" y="67"/>
                    <a:pt x="1720" y="150"/>
                  </a:cubicBezTo>
                  <a:cubicBezTo>
                    <a:pt x="1720" y="232"/>
                    <a:pt x="1787" y="301"/>
                    <a:pt x="1870" y="301"/>
                  </a:cubicBezTo>
                  <a:lnTo>
                    <a:pt x="2387" y="301"/>
                  </a:lnTo>
                  <a:cubicBezTo>
                    <a:pt x="2717" y="301"/>
                    <a:pt x="2987" y="568"/>
                    <a:pt x="2987" y="901"/>
                  </a:cubicBezTo>
                  <a:lnTo>
                    <a:pt x="2987" y="957"/>
                  </a:lnTo>
                  <a:cubicBezTo>
                    <a:pt x="2987" y="1289"/>
                    <a:pt x="2718" y="1558"/>
                    <a:pt x="2387" y="1558"/>
                  </a:cubicBezTo>
                  <a:lnTo>
                    <a:pt x="900" y="1558"/>
                  </a:lnTo>
                  <a:cubicBezTo>
                    <a:pt x="569" y="1558"/>
                    <a:pt x="298" y="1291"/>
                    <a:pt x="298" y="957"/>
                  </a:cubicBezTo>
                  <a:lnTo>
                    <a:pt x="298" y="901"/>
                  </a:lnTo>
                  <a:cubicBezTo>
                    <a:pt x="298" y="570"/>
                    <a:pt x="567" y="301"/>
                    <a:pt x="900" y="301"/>
                  </a:cubicBezTo>
                  <a:lnTo>
                    <a:pt x="1075" y="301"/>
                  </a:lnTo>
                  <a:cubicBezTo>
                    <a:pt x="1157" y="301"/>
                    <a:pt x="1224" y="234"/>
                    <a:pt x="1224" y="150"/>
                  </a:cubicBezTo>
                  <a:cubicBezTo>
                    <a:pt x="1224" y="69"/>
                    <a:pt x="1159" y="0"/>
                    <a:pt x="10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3"/>
            <p:cNvSpPr/>
            <p:nvPr/>
          </p:nvSpPr>
          <p:spPr>
            <a:xfrm>
              <a:off x="6693177" y="1425659"/>
              <a:ext cx="24066" cy="24120"/>
            </a:xfrm>
            <a:custGeom>
              <a:avLst/>
              <a:gdLst/>
              <a:ahLst/>
              <a:cxnLst/>
              <a:rect l="l" t="t" r="r" b="b"/>
              <a:pathLst>
                <a:path w="891" h="893" extrusionOk="0">
                  <a:moveTo>
                    <a:pt x="445" y="301"/>
                  </a:moveTo>
                  <a:cubicBezTo>
                    <a:pt x="528" y="301"/>
                    <a:pt x="592" y="366"/>
                    <a:pt x="592" y="445"/>
                  </a:cubicBezTo>
                  <a:cubicBezTo>
                    <a:pt x="592" y="526"/>
                    <a:pt x="525" y="592"/>
                    <a:pt x="445" y="592"/>
                  </a:cubicBezTo>
                  <a:cubicBezTo>
                    <a:pt x="364" y="592"/>
                    <a:pt x="299" y="526"/>
                    <a:pt x="299" y="445"/>
                  </a:cubicBezTo>
                  <a:cubicBezTo>
                    <a:pt x="299" y="364"/>
                    <a:pt x="366" y="301"/>
                    <a:pt x="445" y="301"/>
                  </a:cubicBezTo>
                  <a:close/>
                  <a:moveTo>
                    <a:pt x="445" y="0"/>
                  </a:moveTo>
                  <a:cubicBezTo>
                    <a:pt x="201" y="0"/>
                    <a:pt x="0" y="201"/>
                    <a:pt x="0" y="445"/>
                  </a:cubicBezTo>
                  <a:cubicBezTo>
                    <a:pt x="0" y="691"/>
                    <a:pt x="201" y="892"/>
                    <a:pt x="445" y="892"/>
                  </a:cubicBezTo>
                  <a:cubicBezTo>
                    <a:pt x="691" y="892"/>
                    <a:pt x="890" y="691"/>
                    <a:pt x="890" y="445"/>
                  </a:cubicBezTo>
                  <a:cubicBezTo>
                    <a:pt x="890" y="201"/>
                    <a:pt x="691" y="0"/>
                    <a:pt x="44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3"/>
            <p:cNvSpPr/>
            <p:nvPr/>
          </p:nvSpPr>
          <p:spPr>
            <a:xfrm>
              <a:off x="6494277" y="1425659"/>
              <a:ext cx="24093" cy="24120"/>
            </a:xfrm>
            <a:custGeom>
              <a:avLst/>
              <a:gdLst/>
              <a:ahLst/>
              <a:cxnLst/>
              <a:rect l="l" t="t" r="r" b="b"/>
              <a:pathLst>
                <a:path w="892" h="893" extrusionOk="0">
                  <a:moveTo>
                    <a:pt x="446" y="301"/>
                  </a:moveTo>
                  <a:cubicBezTo>
                    <a:pt x="527" y="301"/>
                    <a:pt x="592" y="366"/>
                    <a:pt x="592" y="445"/>
                  </a:cubicBezTo>
                  <a:cubicBezTo>
                    <a:pt x="592" y="526"/>
                    <a:pt x="525" y="592"/>
                    <a:pt x="446" y="592"/>
                  </a:cubicBezTo>
                  <a:cubicBezTo>
                    <a:pt x="363" y="592"/>
                    <a:pt x="300" y="526"/>
                    <a:pt x="300" y="445"/>
                  </a:cubicBezTo>
                  <a:cubicBezTo>
                    <a:pt x="300" y="364"/>
                    <a:pt x="367" y="301"/>
                    <a:pt x="446" y="301"/>
                  </a:cubicBezTo>
                  <a:close/>
                  <a:moveTo>
                    <a:pt x="446" y="0"/>
                  </a:moveTo>
                  <a:cubicBezTo>
                    <a:pt x="200" y="0"/>
                    <a:pt x="1" y="201"/>
                    <a:pt x="1" y="445"/>
                  </a:cubicBezTo>
                  <a:cubicBezTo>
                    <a:pt x="1" y="691"/>
                    <a:pt x="200" y="892"/>
                    <a:pt x="446" y="892"/>
                  </a:cubicBezTo>
                  <a:cubicBezTo>
                    <a:pt x="690" y="892"/>
                    <a:pt x="891" y="691"/>
                    <a:pt x="891" y="445"/>
                  </a:cubicBezTo>
                  <a:cubicBezTo>
                    <a:pt x="891" y="199"/>
                    <a:pt x="690" y="0"/>
                    <a:pt x="4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6" name="Google Shape;2516;p33"/>
          <p:cNvGrpSpPr/>
          <p:nvPr/>
        </p:nvGrpSpPr>
        <p:grpSpPr>
          <a:xfrm>
            <a:off x="4467448" y="2279518"/>
            <a:ext cx="218315" cy="320870"/>
            <a:chOff x="4475291" y="1309625"/>
            <a:chExt cx="183074" cy="269074"/>
          </a:xfrm>
        </p:grpSpPr>
        <p:sp>
          <p:nvSpPr>
            <p:cNvPr id="2517" name="Google Shape;2517;p33"/>
            <p:cNvSpPr/>
            <p:nvPr/>
          </p:nvSpPr>
          <p:spPr>
            <a:xfrm>
              <a:off x="4475291" y="1309625"/>
              <a:ext cx="183074" cy="269074"/>
            </a:xfrm>
            <a:custGeom>
              <a:avLst/>
              <a:gdLst/>
              <a:ahLst/>
              <a:cxnLst/>
              <a:rect l="l" t="t" r="r" b="b"/>
              <a:pathLst>
                <a:path w="6778" h="9962" extrusionOk="0">
                  <a:moveTo>
                    <a:pt x="5585" y="296"/>
                  </a:moveTo>
                  <a:cubicBezTo>
                    <a:pt x="5515" y="399"/>
                    <a:pt x="5472" y="520"/>
                    <a:pt x="5462" y="648"/>
                  </a:cubicBezTo>
                  <a:lnTo>
                    <a:pt x="5389" y="1518"/>
                  </a:lnTo>
                  <a:lnTo>
                    <a:pt x="5162" y="1518"/>
                  </a:lnTo>
                  <a:lnTo>
                    <a:pt x="5162" y="296"/>
                  </a:lnTo>
                  <a:close/>
                  <a:moveTo>
                    <a:pt x="2986" y="2905"/>
                  </a:moveTo>
                  <a:lnTo>
                    <a:pt x="2986" y="2994"/>
                  </a:lnTo>
                  <a:lnTo>
                    <a:pt x="2293" y="2994"/>
                  </a:lnTo>
                  <a:lnTo>
                    <a:pt x="2293" y="2905"/>
                  </a:lnTo>
                  <a:close/>
                  <a:moveTo>
                    <a:pt x="6120" y="297"/>
                  </a:moveTo>
                  <a:cubicBezTo>
                    <a:pt x="6128" y="297"/>
                    <a:pt x="6137" y="297"/>
                    <a:pt x="6146" y="298"/>
                  </a:cubicBezTo>
                  <a:cubicBezTo>
                    <a:pt x="6237" y="306"/>
                    <a:pt x="6320" y="355"/>
                    <a:pt x="6381" y="433"/>
                  </a:cubicBezTo>
                  <a:cubicBezTo>
                    <a:pt x="6447" y="516"/>
                    <a:pt x="6476" y="623"/>
                    <a:pt x="6466" y="734"/>
                  </a:cubicBezTo>
                  <a:lnTo>
                    <a:pt x="6270" y="3037"/>
                  </a:lnTo>
                  <a:lnTo>
                    <a:pt x="5556" y="3037"/>
                  </a:lnTo>
                  <a:lnTo>
                    <a:pt x="5756" y="674"/>
                  </a:lnTo>
                  <a:cubicBezTo>
                    <a:pt x="5766" y="562"/>
                    <a:pt x="5812" y="464"/>
                    <a:pt x="5890" y="391"/>
                  </a:cubicBezTo>
                  <a:cubicBezTo>
                    <a:pt x="5958" y="331"/>
                    <a:pt x="6037" y="297"/>
                    <a:pt x="6120" y="297"/>
                  </a:cubicBezTo>
                  <a:close/>
                  <a:moveTo>
                    <a:pt x="6202" y="3860"/>
                  </a:moveTo>
                  <a:lnTo>
                    <a:pt x="6122" y="4799"/>
                  </a:lnTo>
                  <a:lnTo>
                    <a:pt x="6122" y="4810"/>
                  </a:lnTo>
                  <a:lnTo>
                    <a:pt x="6122" y="4916"/>
                  </a:lnTo>
                  <a:cubicBezTo>
                    <a:pt x="5984" y="4802"/>
                    <a:pt x="5809" y="4734"/>
                    <a:pt x="5616" y="4734"/>
                  </a:cubicBezTo>
                  <a:lnTo>
                    <a:pt x="5412" y="4734"/>
                  </a:lnTo>
                  <a:lnTo>
                    <a:pt x="5486" y="3860"/>
                  </a:lnTo>
                  <a:close/>
                  <a:moveTo>
                    <a:pt x="5017" y="1"/>
                  </a:moveTo>
                  <a:cubicBezTo>
                    <a:pt x="4935" y="1"/>
                    <a:pt x="4869" y="66"/>
                    <a:pt x="4869" y="148"/>
                  </a:cubicBezTo>
                  <a:lnTo>
                    <a:pt x="4869" y="1666"/>
                  </a:lnTo>
                  <a:cubicBezTo>
                    <a:pt x="4869" y="1748"/>
                    <a:pt x="4935" y="1814"/>
                    <a:pt x="5017" y="1814"/>
                  </a:cubicBezTo>
                  <a:lnTo>
                    <a:pt x="5366" y="1814"/>
                  </a:lnTo>
                  <a:lnTo>
                    <a:pt x="5262" y="3037"/>
                  </a:lnTo>
                  <a:lnTo>
                    <a:pt x="4381" y="3037"/>
                  </a:lnTo>
                  <a:cubicBezTo>
                    <a:pt x="4300" y="3037"/>
                    <a:pt x="4233" y="3104"/>
                    <a:pt x="4233" y="3185"/>
                  </a:cubicBezTo>
                  <a:cubicBezTo>
                    <a:pt x="4233" y="3267"/>
                    <a:pt x="4298" y="3333"/>
                    <a:pt x="4381" y="3333"/>
                  </a:cubicBezTo>
                  <a:lnTo>
                    <a:pt x="6217" y="3333"/>
                  </a:lnTo>
                  <a:lnTo>
                    <a:pt x="6217" y="3569"/>
                  </a:lnTo>
                  <a:lnTo>
                    <a:pt x="2955" y="3569"/>
                  </a:lnTo>
                  <a:cubicBezTo>
                    <a:pt x="2754" y="3569"/>
                    <a:pt x="2592" y="3730"/>
                    <a:pt x="2592" y="3931"/>
                  </a:cubicBezTo>
                  <a:lnTo>
                    <a:pt x="2592" y="3937"/>
                  </a:lnTo>
                  <a:lnTo>
                    <a:pt x="2100" y="3937"/>
                  </a:lnTo>
                  <a:lnTo>
                    <a:pt x="2100" y="3333"/>
                  </a:lnTo>
                  <a:lnTo>
                    <a:pt x="3593" y="3333"/>
                  </a:lnTo>
                  <a:cubicBezTo>
                    <a:pt x="3674" y="3333"/>
                    <a:pt x="3741" y="3267"/>
                    <a:pt x="3741" y="3185"/>
                  </a:cubicBezTo>
                  <a:cubicBezTo>
                    <a:pt x="3741" y="3104"/>
                    <a:pt x="3674" y="3037"/>
                    <a:pt x="3593" y="3037"/>
                  </a:cubicBezTo>
                  <a:lnTo>
                    <a:pt x="3285" y="3037"/>
                  </a:lnTo>
                  <a:lnTo>
                    <a:pt x="3285" y="2760"/>
                  </a:lnTo>
                  <a:cubicBezTo>
                    <a:pt x="3285" y="2678"/>
                    <a:pt x="3219" y="2612"/>
                    <a:pt x="3137" y="2612"/>
                  </a:cubicBezTo>
                  <a:lnTo>
                    <a:pt x="2149" y="2612"/>
                  </a:lnTo>
                  <a:cubicBezTo>
                    <a:pt x="2068" y="2612"/>
                    <a:pt x="2001" y="2678"/>
                    <a:pt x="2001" y="2760"/>
                  </a:cubicBezTo>
                  <a:lnTo>
                    <a:pt x="2001" y="3037"/>
                  </a:lnTo>
                  <a:lnTo>
                    <a:pt x="1953" y="3037"/>
                  </a:lnTo>
                  <a:cubicBezTo>
                    <a:pt x="1870" y="3037"/>
                    <a:pt x="1805" y="3104"/>
                    <a:pt x="1805" y="3185"/>
                  </a:cubicBezTo>
                  <a:lnTo>
                    <a:pt x="1805" y="4085"/>
                  </a:lnTo>
                  <a:cubicBezTo>
                    <a:pt x="1805" y="4166"/>
                    <a:pt x="1870" y="4232"/>
                    <a:pt x="1953" y="4232"/>
                  </a:cubicBezTo>
                  <a:lnTo>
                    <a:pt x="2740" y="4232"/>
                  </a:lnTo>
                  <a:cubicBezTo>
                    <a:pt x="2823" y="4232"/>
                    <a:pt x="2888" y="4166"/>
                    <a:pt x="2888" y="4085"/>
                  </a:cubicBezTo>
                  <a:lnTo>
                    <a:pt x="2888" y="3931"/>
                  </a:lnTo>
                  <a:cubicBezTo>
                    <a:pt x="2888" y="3893"/>
                    <a:pt x="2918" y="3865"/>
                    <a:pt x="2955" y="3865"/>
                  </a:cubicBezTo>
                  <a:lnTo>
                    <a:pt x="5190" y="3865"/>
                  </a:lnTo>
                  <a:lnTo>
                    <a:pt x="5118" y="4715"/>
                  </a:lnTo>
                  <a:lnTo>
                    <a:pt x="5118" y="4738"/>
                  </a:lnTo>
                  <a:lnTo>
                    <a:pt x="2068" y="4738"/>
                  </a:lnTo>
                  <a:cubicBezTo>
                    <a:pt x="1985" y="4738"/>
                    <a:pt x="1920" y="4804"/>
                    <a:pt x="1920" y="4886"/>
                  </a:cubicBezTo>
                  <a:cubicBezTo>
                    <a:pt x="1920" y="4967"/>
                    <a:pt x="1985" y="5034"/>
                    <a:pt x="2068" y="5034"/>
                  </a:cubicBezTo>
                  <a:lnTo>
                    <a:pt x="5618" y="5034"/>
                  </a:lnTo>
                  <a:cubicBezTo>
                    <a:pt x="5897" y="5034"/>
                    <a:pt x="6124" y="5260"/>
                    <a:pt x="6124" y="5540"/>
                  </a:cubicBezTo>
                  <a:cubicBezTo>
                    <a:pt x="6124" y="5818"/>
                    <a:pt x="5898" y="6046"/>
                    <a:pt x="5618" y="6046"/>
                  </a:cubicBezTo>
                  <a:lnTo>
                    <a:pt x="802" y="6046"/>
                  </a:lnTo>
                  <a:cubicBezTo>
                    <a:pt x="524" y="6046"/>
                    <a:pt x="297" y="5820"/>
                    <a:pt x="297" y="5540"/>
                  </a:cubicBezTo>
                  <a:cubicBezTo>
                    <a:pt x="297" y="5260"/>
                    <a:pt x="522" y="5034"/>
                    <a:pt x="802" y="5034"/>
                  </a:cubicBezTo>
                  <a:lnTo>
                    <a:pt x="1188" y="5034"/>
                  </a:lnTo>
                  <a:cubicBezTo>
                    <a:pt x="1269" y="5034"/>
                    <a:pt x="1336" y="4967"/>
                    <a:pt x="1336" y="4886"/>
                  </a:cubicBezTo>
                  <a:cubicBezTo>
                    <a:pt x="1336" y="4804"/>
                    <a:pt x="1269" y="4738"/>
                    <a:pt x="1188" y="4738"/>
                  </a:cubicBezTo>
                  <a:lnTo>
                    <a:pt x="802" y="4738"/>
                  </a:lnTo>
                  <a:cubicBezTo>
                    <a:pt x="360" y="4738"/>
                    <a:pt x="1" y="5098"/>
                    <a:pt x="1" y="5540"/>
                  </a:cubicBezTo>
                  <a:cubicBezTo>
                    <a:pt x="1" y="5982"/>
                    <a:pt x="360" y="6341"/>
                    <a:pt x="802" y="6341"/>
                  </a:cubicBezTo>
                  <a:lnTo>
                    <a:pt x="5118" y="6341"/>
                  </a:lnTo>
                  <a:lnTo>
                    <a:pt x="5118" y="7138"/>
                  </a:lnTo>
                  <a:cubicBezTo>
                    <a:pt x="5118" y="7221"/>
                    <a:pt x="5184" y="7286"/>
                    <a:pt x="5266" y="7286"/>
                  </a:cubicBezTo>
                  <a:cubicBezTo>
                    <a:pt x="5347" y="7286"/>
                    <a:pt x="5414" y="7221"/>
                    <a:pt x="5414" y="7138"/>
                  </a:cubicBezTo>
                  <a:lnTo>
                    <a:pt x="5414" y="6341"/>
                  </a:lnTo>
                  <a:lnTo>
                    <a:pt x="5618" y="6341"/>
                  </a:lnTo>
                  <a:cubicBezTo>
                    <a:pt x="5808" y="6341"/>
                    <a:pt x="5985" y="6273"/>
                    <a:pt x="6124" y="6161"/>
                  </a:cubicBezTo>
                  <a:lnTo>
                    <a:pt x="6124" y="9671"/>
                  </a:lnTo>
                  <a:lnTo>
                    <a:pt x="2754" y="9671"/>
                  </a:lnTo>
                  <a:lnTo>
                    <a:pt x="2754" y="9604"/>
                  </a:lnTo>
                  <a:cubicBezTo>
                    <a:pt x="2754" y="9386"/>
                    <a:pt x="2932" y="9207"/>
                    <a:pt x="3151" y="9207"/>
                  </a:cubicBezTo>
                  <a:lnTo>
                    <a:pt x="4664" y="9207"/>
                  </a:lnTo>
                  <a:cubicBezTo>
                    <a:pt x="5076" y="9207"/>
                    <a:pt x="5414" y="8871"/>
                    <a:pt x="5414" y="8458"/>
                  </a:cubicBezTo>
                  <a:lnTo>
                    <a:pt x="5414" y="7867"/>
                  </a:lnTo>
                  <a:cubicBezTo>
                    <a:pt x="5414" y="7784"/>
                    <a:pt x="5347" y="7719"/>
                    <a:pt x="5266" y="7719"/>
                  </a:cubicBezTo>
                  <a:cubicBezTo>
                    <a:pt x="5184" y="7719"/>
                    <a:pt x="5118" y="7784"/>
                    <a:pt x="5118" y="7867"/>
                  </a:cubicBezTo>
                  <a:lnTo>
                    <a:pt x="5118" y="8458"/>
                  </a:lnTo>
                  <a:cubicBezTo>
                    <a:pt x="5118" y="8709"/>
                    <a:pt x="4913" y="8911"/>
                    <a:pt x="4664" y="8911"/>
                  </a:cubicBezTo>
                  <a:lnTo>
                    <a:pt x="3151" y="8911"/>
                  </a:lnTo>
                  <a:cubicBezTo>
                    <a:pt x="2770" y="8911"/>
                    <a:pt x="2458" y="9222"/>
                    <a:pt x="2458" y="9604"/>
                  </a:cubicBezTo>
                  <a:lnTo>
                    <a:pt x="2458" y="9814"/>
                  </a:lnTo>
                  <a:cubicBezTo>
                    <a:pt x="2458" y="9896"/>
                    <a:pt x="2524" y="9962"/>
                    <a:pt x="2606" y="9962"/>
                  </a:cubicBezTo>
                  <a:lnTo>
                    <a:pt x="6272" y="9962"/>
                  </a:lnTo>
                  <a:cubicBezTo>
                    <a:pt x="6353" y="9962"/>
                    <a:pt x="6419" y="9896"/>
                    <a:pt x="6419" y="9814"/>
                  </a:cubicBezTo>
                  <a:lnTo>
                    <a:pt x="6419" y="4818"/>
                  </a:lnTo>
                  <a:lnTo>
                    <a:pt x="6763" y="760"/>
                  </a:lnTo>
                  <a:cubicBezTo>
                    <a:pt x="6777" y="575"/>
                    <a:pt x="6728" y="396"/>
                    <a:pt x="6619" y="254"/>
                  </a:cubicBezTo>
                  <a:cubicBezTo>
                    <a:pt x="6511" y="114"/>
                    <a:pt x="6363" y="27"/>
                    <a:pt x="6198" y="7"/>
                  </a:cubicBezTo>
                  <a:cubicBezTo>
                    <a:pt x="6186" y="2"/>
                    <a:pt x="6172" y="1"/>
                    <a:pt x="616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3"/>
            <p:cNvSpPr/>
            <p:nvPr/>
          </p:nvSpPr>
          <p:spPr>
            <a:xfrm>
              <a:off x="4613393" y="1448266"/>
              <a:ext cx="19717" cy="19663"/>
            </a:xfrm>
            <a:custGeom>
              <a:avLst/>
              <a:gdLst/>
              <a:ahLst/>
              <a:cxnLst/>
              <a:rect l="l" t="t" r="r" b="b"/>
              <a:pathLst>
                <a:path w="730" h="728" extrusionOk="0">
                  <a:moveTo>
                    <a:pt x="365" y="296"/>
                  </a:moveTo>
                  <a:cubicBezTo>
                    <a:pt x="402" y="296"/>
                    <a:pt x="433" y="327"/>
                    <a:pt x="433" y="363"/>
                  </a:cubicBezTo>
                  <a:cubicBezTo>
                    <a:pt x="433" y="401"/>
                    <a:pt x="402" y="432"/>
                    <a:pt x="365" y="432"/>
                  </a:cubicBezTo>
                  <a:cubicBezTo>
                    <a:pt x="327" y="432"/>
                    <a:pt x="296" y="401"/>
                    <a:pt x="296" y="363"/>
                  </a:cubicBezTo>
                  <a:cubicBezTo>
                    <a:pt x="296" y="327"/>
                    <a:pt x="327" y="296"/>
                    <a:pt x="365" y="296"/>
                  </a:cubicBezTo>
                  <a:close/>
                  <a:moveTo>
                    <a:pt x="365" y="1"/>
                  </a:moveTo>
                  <a:cubicBezTo>
                    <a:pt x="164" y="1"/>
                    <a:pt x="1" y="164"/>
                    <a:pt x="1" y="363"/>
                  </a:cubicBezTo>
                  <a:cubicBezTo>
                    <a:pt x="1" y="564"/>
                    <a:pt x="164" y="727"/>
                    <a:pt x="365" y="727"/>
                  </a:cubicBezTo>
                  <a:cubicBezTo>
                    <a:pt x="566" y="727"/>
                    <a:pt x="729" y="564"/>
                    <a:pt x="729" y="363"/>
                  </a:cubicBezTo>
                  <a:cubicBezTo>
                    <a:pt x="729" y="164"/>
                    <a:pt x="566" y="1"/>
                    <a:pt x="36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33"/>
          <p:cNvGrpSpPr/>
          <p:nvPr/>
        </p:nvGrpSpPr>
        <p:grpSpPr>
          <a:xfrm>
            <a:off x="782100" y="1170888"/>
            <a:ext cx="7648791" cy="3542164"/>
            <a:chOff x="833925" y="504138"/>
            <a:chExt cx="7648791" cy="3542164"/>
          </a:xfrm>
        </p:grpSpPr>
        <p:sp>
          <p:nvSpPr>
            <p:cNvPr id="2520" name="Google Shape;2520;p33"/>
            <p:cNvSpPr/>
            <p:nvPr/>
          </p:nvSpPr>
          <p:spPr>
            <a:xfrm>
              <a:off x="3584200" y="31085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3"/>
            <p:cNvSpPr/>
            <p:nvPr/>
          </p:nvSpPr>
          <p:spPr>
            <a:xfrm>
              <a:off x="8321005" y="8773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3"/>
            <p:cNvSpPr/>
            <p:nvPr/>
          </p:nvSpPr>
          <p:spPr>
            <a:xfrm>
              <a:off x="8236008" y="29342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3"/>
            <p:cNvSpPr/>
            <p:nvPr/>
          </p:nvSpPr>
          <p:spPr>
            <a:xfrm>
              <a:off x="5547425" y="13932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3"/>
            <p:cNvSpPr/>
            <p:nvPr/>
          </p:nvSpPr>
          <p:spPr>
            <a:xfrm>
              <a:off x="838855" y="5041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3"/>
            <p:cNvSpPr/>
            <p:nvPr/>
          </p:nvSpPr>
          <p:spPr>
            <a:xfrm>
              <a:off x="833925" y="217394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3"/>
            <p:cNvSpPr/>
            <p:nvPr/>
          </p:nvSpPr>
          <p:spPr>
            <a:xfrm>
              <a:off x="2841758" y="26679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3"/>
            <p:cNvSpPr/>
            <p:nvPr/>
          </p:nvSpPr>
          <p:spPr>
            <a:xfrm>
              <a:off x="3687425" y="13932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3"/>
            <p:cNvSpPr/>
            <p:nvPr/>
          </p:nvSpPr>
          <p:spPr>
            <a:xfrm>
              <a:off x="5634755" y="38719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4"/>
          <p:cNvSpPr/>
          <p:nvPr/>
        </p:nvSpPr>
        <p:spPr>
          <a:xfrm flipH="1">
            <a:off x="6736604" y="2008926"/>
            <a:ext cx="1376100" cy="13761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flipH="1">
            <a:off x="1076654" y="2008926"/>
            <a:ext cx="1376100" cy="1376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2536" name="Google Shape;2536;p34"/>
          <p:cNvGrpSpPr/>
          <p:nvPr/>
        </p:nvGrpSpPr>
        <p:grpSpPr>
          <a:xfrm rot="-2245836">
            <a:off x="3381140" y="2164194"/>
            <a:ext cx="2495459" cy="2716851"/>
            <a:chOff x="5285775" y="565887"/>
            <a:chExt cx="1600274" cy="1742247"/>
          </a:xfrm>
        </p:grpSpPr>
        <p:sp>
          <p:nvSpPr>
            <p:cNvPr id="2537" name="Google Shape;2537;p34"/>
            <p:cNvSpPr/>
            <p:nvPr/>
          </p:nvSpPr>
          <p:spPr>
            <a:xfrm>
              <a:off x="5896782" y="878905"/>
              <a:ext cx="874913" cy="325237"/>
            </a:xfrm>
            <a:custGeom>
              <a:avLst/>
              <a:gdLst/>
              <a:ahLst/>
              <a:cxnLst/>
              <a:rect l="l" t="t" r="r" b="b"/>
              <a:pathLst>
                <a:path w="7161" h="2662" extrusionOk="0">
                  <a:moveTo>
                    <a:pt x="36" y="1"/>
                  </a:moveTo>
                  <a:lnTo>
                    <a:pt x="0" y="102"/>
                  </a:lnTo>
                  <a:lnTo>
                    <a:pt x="7124" y="2662"/>
                  </a:lnTo>
                  <a:lnTo>
                    <a:pt x="7161" y="2559"/>
                  </a:lnTo>
                  <a:lnTo>
                    <a:pt x="36" y="1"/>
                  </a:lnTo>
                  <a:close/>
                </a:path>
              </a:pathLst>
            </a:custGeom>
            <a:solidFill>
              <a:srgbClr val="8EA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4"/>
            <p:cNvSpPr/>
            <p:nvPr/>
          </p:nvSpPr>
          <p:spPr>
            <a:xfrm>
              <a:off x="6021769" y="940971"/>
              <a:ext cx="53025" cy="108371"/>
            </a:xfrm>
            <a:custGeom>
              <a:avLst/>
              <a:gdLst/>
              <a:ahLst/>
              <a:cxnLst/>
              <a:rect l="l" t="t" r="r" b="b"/>
              <a:pathLst>
                <a:path w="434" h="887" extrusionOk="0">
                  <a:moveTo>
                    <a:pt x="347" y="1"/>
                  </a:moveTo>
                  <a:lnTo>
                    <a:pt x="1" y="848"/>
                  </a:lnTo>
                  <a:lnTo>
                    <a:pt x="87" y="887"/>
                  </a:lnTo>
                  <a:lnTo>
                    <a:pt x="433" y="38"/>
                  </a:lnTo>
                  <a:lnTo>
                    <a:pt x="347" y="1"/>
                  </a:lnTo>
                  <a:close/>
                </a:path>
              </a:pathLst>
            </a:custGeom>
            <a:solidFill>
              <a:srgbClr val="8EA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a:off x="6250973" y="604495"/>
              <a:ext cx="140382" cy="101652"/>
            </a:xfrm>
            <a:custGeom>
              <a:avLst/>
              <a:gdLst/>
              <a:ahLst/>
              <a:cxnLst/>
              <a:rect l="l" t="t" r="r" b="b"/>
              <a:pathLst>
                <a:path w="1149" h="832" extrusionOk="0">
                  <a:moveTo>
                    <a:pt x="305" y="1"/>
                  </a:moveTo>
                  <a:cubicBezTo>
                    <a:pt x="246" y="1"/>
                    <a:pt x="180" y="58"/>
                    <a:pt x="90" y="224"/>
                  </a:cubicBezTo>
                  <a:cubicBezTo>
                    <a:pt x="0" y="393"/>
                    <a:pt x="136" y="637"/>
                    <a:pt x="379" y="759"/>
                  </a:cubicBezTo>
                  <a:cubicBezTo>
                    <a:pt x="475" y="807"/>
                    <a:pt x="576" y="831"/>
                    <a:pt x="667" y="831"/>
                  </a:cubicBezTo>
                  <a:cubicBezTo>
                    <a:pt x="809" y="831"/>
                    <a:pt x="928" y="774"/>
                    <a:pt x="971" y="665"/>
                  </a:cubicBezTo>
                  <a:cubicBezTo>
                    <a:pt x="1148" y="202"/>
                    <a:pt x="885" y="364"/>
                    <a:pt x="641" y="242"/>
                  </a:cubicBezTo>
                  <a:cubicBezTo>
                    <a:pt x="488" y="166"/>
                    <a:pt x="406" y="1"/>
                    <a:pt x="30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a:off x="6739070" y="1105421"/>
              <a:ext cx="88823" cy="123399"/>
            </a:xfrm>
            <a:custGeom>
              <a:avLst/>
              <a:gdLst/>
              <a:ahLst/>
              <a:cxnLst/>
              <a:rect l="l" t="t" r="r" b="b"/>
              <a:pathLst>
                <a:path w="727" h="1010" extrusionOk="0">
                  <a:moveTo>
                    <a:pt x="350" y="0"/>
                  </a:moveTo>
                  <a:cubicBezTo>
                    <a:pt x="159" y="0"/>
                    <a:pt x="3" y="200"/>
                    <a:pt x="2" y="453"/>
                  </a:cubicBezTo>
                  <a:cubicBezTo>
                    <a:pt x="1" y="692"/>
                    <a:pt x="108" y="1010"/>
                    <a:pt x="368" y="1010"/>
                  </a:cubicBezTo>
                  <a:cubicBezTo>
                    <a:pt x="388" y="1010"/>
                    <a:pt x="408" y="1008"/>
                    <a:pt x="430" y="1004"/>
                  </a:cubicBezTo>
                  <a:cubicBezTo>
                    <a:pt x="726" y="952"/>
                    <a:pt x="569" y="750"/>
                    <a:pt x="569" y="493"/>
                  </a:cubicBezTo>
                  <a:cubicBezTo>
                    <a:pt x="572" y="237"/>
                    <a:pt x="553" y="6"/>
                    <a:pt x="358" y="0"/>
                  </a:cubicBezTo>
                  <a:cubicBezTo>
                    <a:pt x="356" y="0"/>
                    <a:pt x="353" y="0"/>
                    <a:pt x="350" y="0"/>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4"/>
            <p:cNvSpPr/>
            <p:nvPr/>
          </p:nvSpPr>
          <p:spPr>
            <a:xfrm>
              <a:off x="5697878" y="607427"/>
              <a:ext cx="695679" cy="735875"/>
            </a:xfrm>
            <a:custGeom>
              <a:avLst/>
              <a:gdLst/>
              <a:ahLst/>
              <a:cxnLst/>
              <a:rect l="l" t="t" r="r" b="b"/>
              <a:pathLst>
                <a:path w="5694" h="6023" extrusionOk="0">
                  <a:moveTo>
                    <a:pt x="3732" y="1"/>
                  </a:moveTo>
                  <a:cubicBezTo>
                    <a:pt x="2549" y="1"/>
                    <a:pt x="1180" y="1122"/>
                    <a:pt x="622" y="2602"/>
                  </a:cubicBezTo>
                  <a:cubicBezTo>
                    <a:pt x="1" y="4248"/>
                    <a:pt x="619" y="5717"/>
                    <a:pt x="1902" y="5975"/>
                  </a:cubicBezTo>
                  <a:cubicBezTo>
                    <a:pt x="2060" y="6006"/>
                    <a:pt x="2235" y="6022"/>
                    <a:pt x="2421" y="6022"/>
                  </a:cubicBezTo>
                  <a:cubicBezTo>
                    <a:pt x="3751" y="6022"/>
                    <a:pt x="5629" y="5220"/>
                    <a:pt x="5661" y="3757"/>
                  </a:cubicBezTo>
                  <a:cubicBezTo>
                    <a:pt x="5694" y="2241"/>
                    <a:pt x="5307" y="268"/>
                    <a:pt x="4058" y="31"/>
                  </a:cubicBezTo>
                  <a:cubicBezTo>
                    <a:pt x="3951" y="11"/>
                    <a:pt x="3842" y="1"/>
                    <a:pt x="37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4"/>
            <p:cNvSpPr/>
            <p:nvPr/>
          </p:nvSpPr>
          <p:spPr>
            <a:xfrm>
              <a:off x="5860984" y="629908"/>
              <a:ext cx="229449" cy="283574"/>
            </a:xfrm>
            <a:custGeom>
              <a:avLst/>
              <a:gdLst/>
              <a:ahLst/>
              <a:cxnLst/>
              <a:rect l="l" t="t" r="r" b="b"/>
              <a:pathLst>
                <a:path w="1878" h="2321" extrusionOk="0">
                  <a:moveTo>
                    <a:pt x="1326" y="1"/>
                  </a:moveTo>
                  <a:cubicBezTo>
                    <a:pt x="940" y="1"/>
                    <a:pt x="373" y="454"/>
                    <a:pt x="245" y="849"/>
                  </a:cubicBezTo>
                  <a:cubicBezTo>
                    <a:pt x="1" y="1282"/>
                    <a:pt x="259" y="2320"/>
                    <a:pt x="722" y="2320"/>
                  </a:cubicBezTo>
                  <a:cubicBezTo>
                    <a:pt x="933" y="2320"/>
                    <a:pt x="1186" y="2105"/>
                    <a:pt x="1454" y="1517"/>
                  </a:cubicBezTo>
                  <a:cubicBezTo>
                    <a:pt x="1877" y="377"/>
                    <a:pt x="1678" y="1"/>
                    <a:pt x="1326"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5783646" y="601441"/>
              <a:ext cx="141237" cy="229083"/>
            </a:xfrm>
            <a:custGeom>
              <a:avLst/>
              <a:gdLst/>
              <a:ahLst/>
              <a:cxnLst/>
              <a:rect l="l" t="t" r="r" b="b"/>
              <a:pathLst>
                <a:path w="1156" h="1875" extrusionOk="0">
                  <a:moveTo>
                    <a:pt x="946" y="0"/>
                  </a:moveTo>
                  <a:cubicBezTo>
                    <a:pt x="736" y="0"/>
                    <a:pt x="334" y="482"/>
                    <a:pt x="196" y="827"/>
                  </a:cubicBezTo>
                  <a:cubicBezTo>
                    <a:pt x="1" y="1178"/>
                    <a:pt x="28" y="1875"/>
                    <a:pt x="284" y="1875"/>
                  </a:cubicBezTo>
                  <a:cubicBezTo>
                    <a:pt x="418" y="1875"/>
                    <a:pt x="615" y="1684"/>
                    <a:pt x="876" y="1151"/>
                  </a:cubicBezTo>
                  <a:cubicBezTo>
                    <a:pt x="1155" y="288"/>
                    <a:pt x="1108" y="0"/>
                    <a:pt x="946"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5788778" y="651411"/>
              <a:ext cx="1063555" cy="876135"/>
            </a:xfrm>
            <a:custGeom>
              <a:avLst/>
              <a:gdLst/>
              <a:ahLst/>
              <a:cxnLst/>
              <a:rect l="l" t="t" r="r" b="b"/>
              <a:pathLst>
                <a:path w="8705" h="7171" extrusionOk="0">
                  <a:moveTo>
                    <a:pt x="5473" y="1"/>
                  </a:moveTo>
                  <a:cubicBezTo>
                    <a:pt x="4177" y="1"/>
                    <a:pt x="2682" y="725"/>
                    <a:pt x="1626" y="1479"/>
                  </a:cubicBezTo>
                  <a:cubicBezTo>
                    <a:pt x="1" y="2641"/>
                    <a:pt x="1422" y="5493"/>
                    <a:pt x="2888" y="6565"/>
                  </a:cubicBezTo>
                  <a:cubicBezTo>
                    <a:pt x="3442" y="6970"/>
                    <a:pt x="4085" y="7170"/>
                    <a:pt x="4731" y="7170"/>
                  </a:cubicBezTo>
                  <a:cubicBezTo>
                    <a:pt x="5819" y="7170"/>
                    <a:pt x="6917" y="6604"/>
                    <a:pt x="7614" y="5500"/>
                  </a:cubicBezTo>
                  <a:cubicBezTo>
                    <a:pt x="8705" y="3775"/>
                    <a:pt x="8380" y="1419"/>
                    <a:pt x="6915" y="410"/>
                  </a:cubicBezTo>
                  <a:cubicBezTo>
                    <a:pt x="6497" y="121"/>
                    <a:pt x="6001" y="1"/>
                    <a:pt x="547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4"/>
            <p:cNvSpPr/>
            <p:nvPr/>
          </p:nvSpPr>
          <p:spPr>
            <a:xfrm>
              <a:off x="5788778" y="696739"/>
              <a:ext cx="1049505" cy="802584"/>
            </a:xfrm>
            <a:custGeom>
              <a:avLst/>
              <a:gdLst/>
              <a:ahLst/>
              <a:cxnLst/>
              <a:rect l="l" t="t" r="r" b="b"/>
              <a:pathLst>
                <a:path w="8590" h="6569" extrusionOk="0">
                  <a:moveTo>
                    <a:pt x="4404" y="0"/>
                  </a:moveTo>
                  <a:cubicBezTo>
                    <a:pt x="3575" y="0"/>
                    <a:pt x="2639" y="316"/>
                    <a:pt x="1626" y="1108"/>
                  </a:cubicBezTo>
                  <a:cubicBezTo>
                    <a:pt x="1" y="2270"/>
                    <a:pt x="1422" y="5122"/>
                    <a:pt x="2888" y="6194"/>
                  </a:cubicBezTo>
                  <a:cubicBezTo>
                    <a:pt x="3246" y="6456"/>
                    <a:pt x="3676" y="6568"/>
                    <a:pt x="4134" y="6568"/>
                  </a:cubicBezTo>
                  <a:cubicBezTo>
                    <a:pt x="5575" y="6568"/>
                    <a:pt x="7295" y="5460"/>
                    <a:pt x="7952" y="4458"/>
                  </a:cubicBezTo>
                  <a:cubicBezTo>
                    <a:pt x="8590" y="3228"/>
                    <a:pt x="7051" y="0"/>
                    <a:pt x="440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a:off x="6656723" y="895643"/>
              <a:ext cx="87235" cy="56813"/>
            </a:xfrm>
            <a:custGeom>
              <a:avLst/>
              <a:gdLst/>
              <a:ahLst/>
              <a:cxnLst/>
              <a:rect l="l" t="t" r="r" b="b"/>
              <a:pathLst>
                <a:path w="714" h="465" extrusionOk="0">
                  <a:moveTo>
                    <a:pt x="37" y="1"/>
                  </a:moveTo>
                  <a:cubicBezTo>
                    <a:pt x="5" y="25"/>
                    <a:pt x="0" y="75"/>
                    <a:pt x="46" y="183"/>
                  </a:cubicBezTo>
                  <a:cubicBezTo>
                    <a:pt x="133" y="385"/>
                    <a:pt x="308" y="464"/>
                    <a:pt x="448" y="464"/>
                  </a:cubicBezTo>
                  <a:cubicBezTo>
                    <a:pt x="490" y="464"/>
                    <a:pt x="529" y="457"/>
                    <a:pt x="561" y="443"/>
                  </a:cubicBezTo>
                  <a:cubicBezTo>
                    <a:pt x="676" y="393"/>
                    <a:pt x="713" y="257"/>
                    <a:pt x="663" y="117"/>
                  </a:cubicBezTo>
                  <a:lnTo>
                    <a:pt x="663" y="117"/>
                  </a:lnTo>
                  <a:cubicBezTo>
                    <a:pt x="647" y="177"/>
                    <a:pt x="609" y="224"/>
                    <a:pt x="548" y="250"/>
                  </a:cubicBezTo>
                  <a:cubicBezTo>
                    <a:pt x="516" y="264"/>
                    <a:pt x="477" y="272"/>
                    <a:pt x="434" y="272"/>
                  </a:cubicBezTo>
                  <a:cubicBezTo>
                    <a:pt x="297" y="272"/>
                    <a:pt x="126" y="194"/>
                    <a:pt x="37"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a:off x="6001121" y="691852"/>
              <a:ext cx="260482" cy="226884"/>
            </a:xfrm>
            <a:custGeom>
              <a:avLst/>
              <a:gdLst/>
              <a:ahLst/>
              <a:cxnLst/>
              <a:rect l="l" t="t" r="r" b="b"/>
              <a:pathLst>
                <a:path w="2132" h="1857" extrusionOk="0">
                  <a:moveTo>
                    <a:pt x="1523" y="1"/>
                  </a:moveTo>
                  <a:cubicBezTo>
                    <a:pt x="1119" y="1"/>
                    <a:pt x="532" y="487"/>
                    <a:pt x="344" y="939"/>
                  </a:cubicBezTo>
                  <a:cubicBezTo>
                    <a:pt x="1" y="1580"/>
                    <a:pt x="1638" y="1856"/>
                    <a:pt x="1638" y="1856"/>
                  </a:cubicBezTo>
                  <a:cubicBezTo>
                    <a:pt x="2132" y="460"/>
                    <a:pt x="1914" y="1"/>
                    <a:pt x="152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4"/>
            <p:cNvSpPr/>
            <p:nvPr/>
          </p:nvSpPr>
          <p:spPr>
            <a:xfrm>
              <a:off x="6366552" y="946469"/>
              <a:ext cx="217232" cy="191452"/>
            </a:xfrm>
            <a:custGeom>
              <a:avLst/>
              <a:gdLst/>
              <a:ahLst/>
              <a:cxnLst/>
              <a:rect l="l" t="t" r="r" b="b"/>
              <a:pathLst>
                <a:path w="1778" h="1567" extrusionOk="0">
                  <a:moveTo>
                    <a:pt x="1280" y="1"/>
                  </a:moveTo>
                  <a:cubicBezTo>
                    <a:pt x="819" y="1"/>
                    <a:pt x="0" y="588"/>
                    <a:pt x="0" y="588"/>
                  </a:cubicBezTo>
                  <a:lnTo>
                    <a:pt x="1181" y="1566"/>
                  </a:lnTo>
                  <a:cubicBezTo>
                    <a:pt x="1778" y="346"/>
                    <a:pt x="1634" y="1"/>
                    <a:pt x="1280"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6664542" y="1220512"/>
              <a:ext cx="146246" cy="124743"/>
            </a:xfrm>
            <a:custGeom>
              <a:avLst/>
              <a:gdLst/>
              <a:ahLst/>
              <a:cxnLst/>
              <a:rect l="l" t="t" r="r" b="b"/>
              <a:pathLst>
                <a:path w="1197" h="1021" extrusionOk="0">
                  <a:moveTo>
                    <a:pt x="963" y="0"/>
                  </a:moveTo>
                  <a:cubicBezTo>
                    <a:pt x="732" y="0"/>
                    <a:pt x="278" y="290"/>
                    <a:pt x="155" y="470"/>
                  </a:cubicBezTo>
                  <a:cubicBezTo>
                    <a:pt x="1" y="699"/>
                    <a:pt x="618" y="1021"/>
                    <a:pt x="618" y="1021"/>
                  </a:cubicBezTo>
                  <a:cubicBezTo>
                    <a:pt x="1197" y="240"/>
                    <a:pt x="1172" y="0"/>
                    <a:pt x="963"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6457819" y="1036758"/>
              <a:ext cx="312652" cy="243866"/>
            </a:xfrm>
            <a:custGeom>
              <a:avLst/>
              <a:gdLst/>
              <a:ahLst/>
              <a:cxnLst/>
              <a:rect l="l" t="t" r="r" b="b"/>
              <a:pathLst>
                <a:path w="2559" h="1996" extrusionOk="0">
                  <a:moveTo>
                    <a:pt x="1799" y="1"/>
                  </a:moveTo>
                  <a:cubicBezTo>
                    <a:pt x="1349" y="1"/>
                    <a:pt x="710" y="403"/>
                    <a:pt x="441" y="803"/>
                  </a:cubicBezTo>
                  <a:cubicBezTo>
                    <a:pt x="1" y="1373"/>
                    <a:pt x="1853" y="1994"/>
                    <a:pt x="1853" y="1995"/>
                  </a:cubicBezTo>
                  <a:cubicBezTo>
                    <a:pt x="2558" y="487"/>
                    <a:pt x="2293" y="1"/>
                    <a:pt x="179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4"/>
            <p:cNvSpPr/>
            <p:nvPr/>
          </p:nvSpPr>
          <p:spPr>
            <a:xfrm>
              <a:off x="5295916" y="690019"/>
              <a:ext cx="1459777" cy="1610910"/>
            </a:xfrm>
            <a:custGeom>
              <a:avLst/>
              <a:gdLst/>
              <a:ahLst/>
              <a:cxnLst/>
              <a:rect l="l" t="t" r="r" b="b"/>
              <a:pathLst>
                <a:path w="11948" h="13185" extrusionOk="0">
                  <a:moveTo>
                    <a:pt x="4149" y="0"/>
                  </a:moveTo>
                  <a:lnTo>
                    <a:pt x="1" y="9018"/>
                  </a:lnTo>
                  <a:lnTo>
                    <a:pt x="5416" y="13185"/>
                  </a:lnTo>
                  <a:lnTo>
                    <a:pt x="11947" y="5394"/>
                  </a:lnTo>
                  <a:cubicBezTo>
                    <a:pt x="9982" y="3309"/>
                    <a:pt x="7406" y="1647"/>
                    <a:pt x="4149"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a:off x="5320107" y="718731"/>
              <a:ext cx="713394" cy="1179746"/>
            </a:xfrm>
            <a:custGeom>
              <a:avLst/>
              <a:gdLst/>
              <a:ahLst/>
              <a:cxnLst/>
              <a:rect l="l" t="t" r="r" b="b"/>
              <a:pathLst>
                <a:path w="5839" h="9656" extrusionOk="0">
                  <a:moveTo>
                    <a:pt x="4657" y="0"/>
                  </a:moveTo>
                  <a:lnTo>
                    <a:pt x="0" y="8950"/>
                  </a:lnTo>
                  <a:lnTo>
                    <a:pt x="958" y="9656"/>
                  </a:lnTo>
                  <a:lnTo>
                    <a:pt x="5838" y="685"/>
                  </a:lnTo>
                  <a:lnTo>
                    <a:pt x="465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a:off x="5761410" y="1128879"/>
              <a:ext cx="938812" cy="1112060"/>
            </a:xfrm>
            <a:custGeom>
              <a:avLst/>
              <a:gdLst/>
              <a:ahLst/>
              <a:cxnLst/>
              <a:rect l="l" t="t" r="r" b="b"/>
              <a:pathLst>
                <a:path w="7684" h="9102" extrusionOk="0">
                  <a:moveTo>
                    <a:pt x="6306" y="0"/>
                  </a:moveTo>
                  <a:lnTo>
                    <a:pt x="0" y="8375"/>
                  </a:lnTo>
                  <a:lnTo>
                    <a:pt x="991" y="9102"/>
                  </a:lnTo>
                  <a:lnTo>
                    <a:pt x="7683" y="1243"/>
                  </a:lnTo>
                  <a:lnTo>
                    <a:pt x="630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4"/>
            <p:cNvSpPr/>
            <p:nvPr/>
          </p:nvSpPr>
          <p:spPr>
            <a:xfrm>
              <a:off x="5532572" y="896743"/>
              <a:ext cx="845957" cy="1166551"/>
            </a:xfrm>
            <a:custGeom>
              <a:avLst/>
              <a:gdLst/>
              <a:ahLst/>
              <a:cxnLst/>
              <a:rect l="l" t="t" r="r" b="b"/>
              <a:pathLst>
                <a:path w="6924" h="9548" extrusionOk="0">
                  <a:moveTo>
                    <a:pt x="5468" y="1"/>
                  </a:moveTo>
                  <a:lnTo>
                    <a:pt x="1" y="8832"/>
                  </a:lnTo>
                  <a:lnTo>
                    <a:pt x="974" y="9547"/>
                  </a:lnTo>
                  <a:lnTo>
                    <a:pt x="6924" y="1054"/>
                  </a:lnTo>
                  <a:lnTo>
                    <a:pt x="54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4"/>
            <p:cNvSpPr/>
            <p:nvPr/>
          </p:nvSpPr>
          <p:spPr>
            <a:xfrm>
              <a:off x="5286875" y="1744652"/>
              <a:ext cx="702398" cy="563483"/>
            </a:xfrm>
            <a:custGeom>
              <a:avLst/>
              <a:gdLst/>
              <a:ahLst/>
              <a:cxnLst/>
              <a:rect l="l" t="t" r="r" b="b"/>
              <a:pathLst>
                <a:path w="5749" h="4612" extrusionOk="0">
                  <a:moveTo>
                    <a:pt x="264" y="1"/>
                  </a:moveTo>
                  <a:lnTo>
                    <a:pt x="0" y="386"/>
                  </a:lnTo>
                  <a:lnTo>
                    <a:pt x="5490" y="4612"/>
                  </a:lnTo>
                  <a:lnTo>
                    <a:pt x="5748" y="4208"/>
                  </a:lnTo>
                  <a:lnTo>
                    <a:pt x="2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6145168" y="801567"/>
              <a:ext cx="309720" cy="236658"/>
            </a:xfrm>
            <a:custGeom>
              <a:avLst/>
              <a:gdLst/>
              <a:ahLst/>
              <a:cxnLst/>
              <a:rect l="l" t="t" r="r" b="b"/>
              <a:pathLst>
                <a:path w="2535" h="1937" extrusionOk="0">
                  <a:moveTo>
                    <a:pt x="1804" y="1"/>
                  </a:moveTo>
                  <a:cubicBezTo>
                    <a:pt x="1359" y="1"/>
                    <a:pt x="714" y="402"/>
                    <a:pt x="441" y="795"/>
                  </a:cubicBezTo>
                  <a:cubicBezTo>
                    <a:pt x="1" y="1354"/>
                    <a:pt x="1818" y="1936"/>
                    <a:pt x="1822" y="1936"/>
                  </a:cubicBezTo>
                  <a:cubicBezTo>
                    <a:pt x="1822" y="1936"/>
                    <a:pt x="1822" y="1936"/>
                    <a:pt x="1822" y="1936"/>
                  </a:cubicBezTo>
                  <a:cubicBezTo>
                    <a:pt x="2535" y="472"/>
                    <a:pt x="2287" y="1"/>
                    <a:pt x="1804"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5988537" y="689286"/>
              <a:ext cx="260360" cy="226761"/>
            </a:xfrm>
            <a:custGeom>
              <a:avLst/>
              <a:gdLst/>
              <a:ahLst/>
              <a:cxnLst/>
              <a:rect l="l" t="t" r="r" b="b"/>
              <a:pathLst>
                <a:path w="2131" h="1856" extrusionOk="0">
                  <a:moveTo>
                    <a:pt x="1522" y="1"/>
                  </a:moveTo>
                  <a:cubicBezTo>
                    <a:pt x="1119" y="1"/>
                    <a:pt x="531" y="487"/>
                    <a:pt x="344" y="938"/>
                  </a:cubicBezTo>
                  <a:cubicBezTo>
                    <a:pt x="1" y="1580"/>
                    <a:pt x="1637" y="1856"/>
                    <a:pt x="1637" y="1856"/>
                  </a:cubicBezTo>
                  <a:cubicBezTo>
                    <a:pt x="2131" y="460"/>
                    <a:pt x="1913" y="1"/>
                    <a:pt x="152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5849500" y="630152"/>
              <a:ext cx="229449" cy="283452"/>
            </a:xfrm>
            <a:custGeom>
              <a:avLst/>
              <a:gdLst/>
              <a:ahLst/>
              <a:cxnLst/>
              <a:rect l="l" t="t" r="r" b="b"/>
              <a:pathLst>
                <a:path w="1878" h="2320" extrusionOk="0">
                  <a:moveTo>
                    <a:pt x="1326" y="0"/>
                  </a:moveTo>
                  <a:cubicBezTo>
                    <a:pt x="940" y="0"/>
                    <a:pt x="372" y="453"/>
                    <a:pt x="244" y="848"/>
                  </a:cubicBezTo>
                  <a:cubicBezTo>
                    <a:pt x="0" y="1281"/>
                    <a:pt x="258" y="2320"/>
                    <a:pt x="721" y="2320"/>
                  </a:cubicBezTo>
                  <a:cubicBezTo>
                    <a:pt x="932" y="2320"/>
                    <a:pt x="1185" y="2104"/>
                    <a:pt x="1454" y="1517"/>
                  </a:cubicBezTo>
                  <a:cubicBezTo>
                    <a:pt x="1878" y="377"/>
                    <a:pt x="1678" y="0"/>
                    <a:pt x="1326"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5771062" y="603029"/>
              <a:ext cx="140993" cy="229205"/>
            </a:xfrm>
            <a:custGeom>
              <a:avLst/>
              <a:gdLst/>
              <a:ahLst/>
              <a:cxnLst/>
              <a:rect l="l" t="t" r="r" b="b"/>
              <a:pathLst>
                <a:path w="1154" h="1876" extrusionOk="0">
                  <a:moveTo>
                    <a:pt x="944" y="0"/>
                  </a:moveTo>
                  <a:cubicBezTo>
                    <a:pt x="735" y="0"/>
                    <a:pt x="333" y="482"/>
                    <a:pt x="195" y="827"/>
                  </a:cubicBezTo>
                  <a:cubicBezTo>
                    <a:pt x="0" y="1178"/>
                    <a:pt x="26" y="1876"/>
                    <a:pt x="282" y="1876"/>
                  </a:cubicBezTo>
                  <a:cubicBezTo>
                    <a:pt x="416" y="1876"/>
                    <a:pt x="613" y="1684"/>
                    <a:pt x="875" y="1151"/>
                  </a:cubicBezTo>
                  <a:cubicBezTo>
                    <a:pt x="1154" y="288"/>
                    <a:pt x="1107" y="0"/>
                    <a:pt x="94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5295916" y="601563"/>
              <a:ext cx="1144437" cy="1460632"/>
            </a:xfrm>
            <a:custGeom>
              <a:avLst/>
              <a:gdLst/>
              <a:ahLst/>
              <a:cxnLst/>
              <a:rect l="l" t="t" r="r" b="b"/>
              <a:pathLst>
                <a:path w="9367" h="11955" extrusionOk="0">
                  <a:moveTo>
                    <a:pt x="4838" y="1"/>
                  </a:moveTo>
                  <a:cubicBezTo>
                    <a:pt x="4623" y="1"/>
                    <a:pt x="4224" y="494"/>
                    <a:pt x="4085" y="840"/>
                  </a:cubicBezTo>
                  <a:cubicBezTo>
                    <a:pt x="4054" y="899"/>
                    <a:pt x="4026" y="968"/>
                    <a:pt x="4006" y="1042"/>
                  </a:cubicBezTo>
                  <a:lnTo>
                    <a:pt x="1" y="9742"/>
                  </a:lnTo>
                  <a:lnTo>
                    <a:pt x="2792" y="11955"/>
                  </a:lnTo>
                  <a:lnTo>
                    <a:pt x="8729" y="3434"/>
                  </a:lnTo>
                  <a:cubicBezTo>
                    <a:pt x="9366" y="2074"/>
                    <a:pt x="9151" y="1631"/>
                    <a:pt x="8713" y="1631"/>
                  </a:cubicBezTo>
                  <a:cubicBezTo>
                    <a:pt x="8299" y="1631"/>
                    <a:pt x="7686" y="2026"/>
                    <a:pt x="7405" y="2417"/>
                  </a:cubicBezTo>
                  <a:lnTo>
                    <a:pt x="7399" y="2425"/>
                  </a:lnTo>
                  <a:cubicBezTo>
                    <a:pt x="7398" y="2429"/>
                    <a:pt x="7396" y="2431"/>
                    <a:pt x="7395" y="2435"/>
                  </a:cubicBezTo>
                  <a:cubicBezTo>
                    <a:pt x="7378" y="2457"/>
                    <a:pt x="7366" y="2478"/>
                    <a:pt x="7355" y="2497"/>
                  </a:cubicBezTo>
                  <a:lnTo>
                    <a:pt x="7339" y="2487"/>
                  </a:lnTo>
                  <a:cubicBezTo>
                    <a:pt x="7794" y="1158"/>
                    <a:pt x="7577" y="718"/>
                    <a:pt x="7194" y="718"/>
                  </a:cubicBezTo>
                  <a:cubicBezTo>
                    <a:pt x="6804" y="718"/>
                    <a:pt x="6243" y="1171"/>
                    <a:pt x="6036" y="1608"/>
                  </a:cubicBezTo>
                  <a:cubicBezTo>
                    <a:pt x="6392" y="578"/>
                    <a:pt x="6195" y="233"/>
                    <a:pt x="5859" y="233"/>
                  </a:cubicBezTo>
                  <a:cubicBezTo>
                    <a:pt x="5546" y="233"/>
                    <a:pt x="5112" y="532"/>
                    <a:pt x="4891" y="856"/>
                  </a:cubicBezTo>
                  <a:cubicBezTo>
                    <a:pt x="5044" y="222"/>
                    <a:pt x="4982" y="1"/>
                    <a:pt x="483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4"/>
            <p:cNvSpPr/>
            <p:nvPr/>
          </p:nvSpPr>
          <p:spPr>
            <a:xfrm>
              <a:off x="5296160" y="1238716"/>
              <a:ext cx="341364" cy="774972"/>
            </a:xfrm>
            <a:custGeom>
              <a:avLst/>
              <a:gdLst/>
              <a:ahLst/>
              <a:cxnLst/>
              <a:rect l="l" t="t" r="r" b="b"/>
              <a:pathLst>
                <a:path w="2794" h="6343" extrusionOk="0">
                  <a:moveTo>
                    <a:pt x="1976" y="0"/>
                  </a:moveTo>
                  <a:lnTo>
                    <a:pt x="0" y="4527"/>
                  </a:lnTo>
                  <a:cubicBezTo>
                    <a:pt x="0" y="4527"/>
                    <a:pt x="2297" y="6342"/>
                    <a:pt x="2415" y="6342"/>
                  </a:cubicBezTo>
                  <a:cubicBezTo>
                    <a:pt x="2418" y="6342"/>
                    <a:pt x="2419" y="6341"/>
                    <a:pt x="2420" y="6339"/>
                  </a:cubicBezTo>
                  <a:cubicBezTo>
                    <a:pt x="2422" y="6242"/>
                    <a:pt x="2793" y="175"/>
                    <a:pt x="2793" y="175"/>
                  </a:cubicBezTo>
                  <a:lnTo>
                    <a:pt x="197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4"/>
            <p:cNvSpPr/>
            <p:nvPr/>
          </p:nvSpPr>
          <p:spPr>
            <a:xfrm>
              <a:off x="5285775" y="1777884"/>
              <a:ext cx="683827" cy="528296"/>
            </a:xfrm>
            <a:custGeom>
              <a:avLst/>
              <a:gdLst/>
              <a:ahLst/>
              <a:cxnLst/>
              <a:rect l="l" t="t" r="r" b="b"/>
              <a:pathLst>
                <a:path w="5597" h="4324" extrusionOk="0">
                  <a:moveTo>
                    <a:pt x="87" y="1"/>
                  </a:moveTo>
                  <a:lnTo>
                    <a:pt x="1" y="129"/>
                  </a:lnTo>
                  <a:lnTo>
                    <a:pt x="5511" y="4324"/>
                  </a:lnTo>
                  <a:lnTo>
                    <a:pt x="5597" y="4188"/>
                  </a:lnTo>
                  <a:lnTo>
                    <a:pt x="8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6707915" y="817083"/>
              <a:ext cx="110815" cy="99086"/>
            </a:xfrm>
            <a:custGeom>
              <a:avLst/>
              <a:gdLst/>
              <a:ahLst/>
              <a:cxnLst/>
              <a:rect l="l" t="t" r="r" b="b"/>
              <a:pathLst>
                <a:path w="907" h="811" extrusionOk="0">
                  <a:moveTo>
                    <a:pt x="356" y="1"/>
                  </a:moveTo>
                  <a:cubicBezTo>
                    <a:pt x="270" y="1"/>
                    <a:pt x="190" y="31"/>
                    <a:pt x="132" y="94"/>
                  </a:cubicBezTo>
                  <a:cubicBezTo>
                    <a:pt x="1" y="237"/>
                    <a:pt x="38" y="492"/>
                    <a:pt x="217" y="665"/>
                  </a:cubicBezTo>
                  <a:cubicBezTo>
                    <a:pt x="316" y="761"/>
                    <a:pt x="439" y="810"/>
                    <a:pt x="550" y="810"/>
                  </a:cubicBezTo>
                  <a:cubicBezTo>
                    <a:pt x="638" y="810"/>
                    <a:pt x="719" y="780"/>
                    <a:pt x="777" y="717"/>
                  </a:cubicBezTo>
                  <a:cubicBezTo>
                    <a:pt x="907" y="574"/>
                    <a:pt x="867" y="319"/>
                    <a:pt x="688" y="147"/>
                  </a:cubicBezTo>
                  <a:cubicBezTo>
                    <a:pt x="589" y="51"/>
                    <a:pt x="467" y="1"/>
                    <a:pt x="35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6668574" y="758683"/>
              <a:ext cx="110326" cy="98597"/>
            </a:xfrm>
            <a:custGeom>
              <a:avLst/>
              <a:gdLst/>
              <a:ahLst/>
              <a:cxnLst/>
              <a:rect l="l" t="t" r="r" b="b"/>
              <a:pathLst>
                <a:path w="903" h="807" extrusionOk="0">
                  <a:moveTo>
                    <a:pt x="356" y="1"/>
                  </a:moveTo>
                  <a:cubicBezTo>
                    <a:pt x="269" y="1"/>
                    <a:pt x="190" y="31"/>
                    <a:pt x="132" y="93"/>
                  </a:cubicBezTo>
                  <a:cubicBezTo>
                    <a:pt x="1" y="234"/>
                    <a:pt x="39" y="489"/>
                    <a:pt x="215" y="661"/>
                  </a:cubicBezTo>
                  <a:cubicBezTo>
                    <a:pt x="314" y="757"/>
                    <a:pt x="437" y="807"/>
                    <a:pt x="547" y="807"/>
                  </a:cubicBezTo>
                  <a:cubicBezTo>
                    <a:pt x="635" y="807"/>
                    <a:pt x="715" y="776"/>
                    <a:pt x="772" y="713"/>
                  </a:cubicBezTo>
                  <a:cubicBezTo>
                    <a:pt x="902" y="569"/>
                    <a:pt x="864" y="315"/>
                    <a:pt x="686" y="144"/>
                  </a:cubicBezTo>
                  <a:cubicBezTo>
                    <a:pt x="587" y="50"/>
                    <a:pt x="466" y="1"/>
                    <a:pt x="35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6619947" y="650800"/>
              <a:ext cx="120100" cy="104584"/>
            </a:xfrm>
            <a:custGeom>
              <a:avLst/>
              <a:gdLst/>
              <a:ahLst/>
              <a:cxnLst/>
              <a:rect l="l" t="t" r="r" b="b"/>
              <a:pathLst>
                <a:path w="983" h="856" extrusionOk="0">
                  <a:moveTo>
                    <a:pt x="376" y="1"/>
                  </a:moveTo>
                  <a:cubicBezTo>
                    <a:pt x="338" y="1"/>
                    <a:pt x="294" y="15"/>
                    <a:pt x="241" y="49"/>
                  </a:cubicBezTo>
                  <a:cubicBezTo>
                    <a:pt x="1" y="207"/>
                    <a:pt x="124" y="542"/>
                    <a:pt x="298" y="709"/>
                  </a:cubicBezTo>
                  <a:cubicBezTo>
                    <a:pt x="398" y="806"/>
                    <a:pt x="520" y="855"/>
                    <a:pt x="631" y="855"/>
                  </a:cubicBezTo>
                  <a:cubicBezTo>
                    <a:pt x="717" y="855"/>
                    <a:pt x="797" y="825"/>
                    <a:pt x="854" y="764"/>
                  </a:cubicBezTo>
                  <a:cubicBezTo>
                    <a:pt x="983" y="622"/>
                    <a:pt x="897" y="535"/>
                    <a:pt x="719" y="364"/>
                  </a:cubicBezTo>
                  <a:cubicBezTo>
                    <a:pt x="580" y="230"/>
                    <a:pt x="526" y="1"/>
                    <a:pt x="37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6467837" y="821360"/>
              <a:ext cx="95421" cy="106172"/>
            </a:xfrm>
            <a:custGeom>
              <a:avLst/>
              <a:gdLst/>
              <a:ahLst/>
              <a:cxnLst/>
              <a:rect l="l" t="t" r="r" b="b"/>
              <a:pathLst>
                <a:path w="781" h="869" extrusionOk="0">
                  <a:moveTo>
                    <a:pt x="381" y="0"/>
                  </a:moveTo>
                  <a:cubicBezTo>
                    <a:pt x="343" y="0"/>
                    <a:pt x="299" y="16"/>
                    <a:pt x="245" y="51"/>
                  </a:cubicBezTo>
                  <a:cubicBezTo>
                    <a:pt x="0" y="210"/>
                    <a:pt x="123" y="550"/>
                    <a:pt x="298" y="722"/>
                  </a:cubicBezTo>
                  <a:cubicBezTo>
                    <a:pt x="397" y="818"/>
                    <a:pt x="518" y="869"/>
                    <a:pt x="629" y="869"/>
                  </a:cubicBezTo>
                  <a:cubicBezTo>
                    <a:pt x="683" y="869"/>
                    <a:pt x="735" y="857"/>
                    <a:pt x="780" y="832"/>
                  </a:cubicBezTo>
                  <a:cubicBezTo>
                    <a:pt x="694" y="817"/>
                    <a:pt x="604" y="771"/>
                    <a:pt x="527" y="695"/>
                  </a:cubicBezTo>
                  <a:cubicBezTo>
                    <a:pt x="354" y="524"/>
                    <a:pt x="232" y="192"/>
                    <a:pt x="465" y="29"/>
                  </a:cubicBezTo>
                  <a:cubicBezTo>
                    <a:pt x="441" y="11"/>
                    <a:pt x="413" y="0"/>
                    <a:pt x="38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6654646" y="666683"/>
              <a:ext cx="63044" cy="57912"/>
            </a:xfrm>
            <a:custGeom>
              <a:avLst/>
              <a:gdLst/>
              <a:ahLst/>
              <a:cxnLst/>
              <a:rect l="l" t="t" r="r" b="b"/>
              <a:pathLst>
                <a:path w="516" h="474" extrusionOk="0">
                  <a:moveTo>
                    <a:pt x="171" y="1"/>
                  </a:moveTo>
                  <a:cubicBezTo>
                    <a:pt x="150" y="1"/>
                    <a:pt x="125" y="9"/>
                    <a:pt x="96" y="30"/>
                  </a:cubicBezTo>
                  <a:cubicBezTo>
                    <a:pt x="0" y="94"/>
                    <a:pt x="106" y="285"/>
                    <a:pt x="203" y="378"/>
                  </a:cubicBezTo>
                  <a:cubicBezTo>
                    <a:pt x="267" y="439"/>
                    <a:pt x="340" y="473"/>
                    <a:pt x="397" y="473"/>
                  </a:cubicBezTo>
                  <a:cubicBezTo>
                    <a:pt x="425" y="473"/>
                    <a:pt x="449" y="465"/>
                    <a:pt x="465" y="448"/>
                  </a:cubicBezTo>
                  <a:cubicBezTo>
                    <a:pt x="515" y="393"/>
                    <a:pt x="468" y="345"/>
                    <a:pt x="371" y="252"/>
                  </a:cubicBezTo>
                  <a:cubicBezTo>
                    <a:pt x="292" y="175"/>
                    <a:pt x="267" y="1"/>
                    <a:pt x="17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4"/>
            <p:cNvSpPr/>
            <p:nvPr/>
          </p:nvSpPr>
          <p:spPr>
            <a:xfrm>
              <a:off x="6711458" y="681100"/>
              <a:ext cx="39952" cy="50215"/>
            </a:xfrm>
            <a:custGeom>
              <a:avLst/>
              <a:gdLst/>
              <a:ahLst/>
              <a:cxnLst/>
              <a:rect l="l" t="t" r="r" b="b"/>
              <a:pathLst>
                <a:path w="327" h="411" extrusionOk="0">
                  <a:moveTo>
                    <a:pt x="160" y="1"/>
                  </a:moveTo>
                  <a:cubicBezTo>
                    <a:pt x="154" y="1"/>
                    <a:pt x="148" y="1"/>
                    <a:pt x="141" y="2"/>
                  </a:cubicBezTo>
                  <a:cubicBezTo>
                    <a:pt x="15" y="16"/>
                    <a:pt x="0" y="169"/>
                    <a:pt x="39" y="272"/>
                  </a:cubicBezTo>
                  <a:cubicBezTo>
                    <a:pt x="70" y="356"/>
                    <a:pt x="139" y="410"/>
                    <a:pt x="206" y="410"/>
                  </a:cubicBezTo>
                  <a:cubicBezTo>
                    <a:pt x="220" y="410"/>
                    <a:pt x="234" y="408"/>
                    <a:pt x="248" y="403"/>
                  </a:cubicBezTo>
                  <a:cubicBezTo>
                    <a:pt x="327" y="373"/>
                    <a:pt x="308" y="323"/>
                    <a:pt x="271" y="219"/>
                  </a:cubicBezTo>
                  <a:cubicBezTo>
                    <a:pt x="236" y="124"/>
                    <a:pt x="274" y="1"/>
                    <a:pt x="16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6826304" y="1098579"/>
              <a:ext cx="44961" cy="36409"/>
            </a:xfrm>
            <a:custGeom>
              <a:avLst/>
              <a:gdLst/>
              <a:ahLst/>
              <a:cxnLst/>
              <a:rect l="l" t="t" r="r" b="b"/>
              <a:pathLst>
                <a:path w="368" h="298" extrusionOk="0">
                  <a:moveTo>
                    <a:pt x="129" y="1"/>
                  </a:moveTo>
                  <a:cubicBezTo>
                    <a:pt x="114" y="1"/>
                    <a:pt x="97" y="8"/>
                    <a:pt x="77" y="26"/>
                  </a:cubicBezTo>
                  <a:cubicBezTo>
                    <a:pt x="1" y="95"/>
                    <a:pt x="61" y="210"/>
                    <a:pt x="132" y="262"/>
                  </a:cubicBezTo>
                  <a:cubicBezTo>
                    <a:pt x="165" y="286"/>
                    <a:pt x="201" y="297"/>
                    <a:pt x="235" y="297"/>
                  </a:cubicBezTo>
                  <a:cubicBezTo>
                    <a:pt x="273" y="297"/>
                    <a:pt x="309" y="282"/>
                    <a:pt x="330" y="251"/>
                  </a:cubicBezTo>
                  <a:cubicBezTo>
                    <a:pt x="367" y="194"/>
                    <a:pt x="333" y="167"/>
                    <a:pt x="261" y="115"/>
                  </a:cubicBezTo>
                  <a:cubicBezTo>
                    <a:pt x="207" y="76"/>
                    <a:pt x="177" y="1"/>
                    <a:pt x="12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4"/>
            <p:cNvSpPr/>
            <p:nvPr/>
          </p:nvSpPr>
          <p:spPr>
            <a:xfrm>
              <a:off x="6429840" y="589467"/>
              <a:ext cx="39341" cy="49848"/>
            </a:xfrm>
            <a:custGeom>
              <a:avLst/>
              <a:gdLst/>
              <a:ahLst/>
              <a:cxnLst/>
              <a:rect l="l" t="t" r="r" b="b"/>
              <a:pathLst>
                <a:path w="322" h="408" extrusionOk="0">
                  <a:moveTo>
                    <a:pt x="162" y="1"/>
                  </a:moveTo>
                  <a:cubicBezTo>
                    <a:pt x="156" y="1"/>
                    <a:pt x="149" y="1"/>
                    <a:pt x="142" y="2"/>
                  </a:cubicBezTo>
                  <a:cubicBezTo>
                    <a:pt x="16" y="16"/>
                    <a:pt x="1" y="168"/>
                    <a:pt x="36" y="268"/>
                  </a:cubicBezTo>
                  <a:cubicBezTo>
                    <a:pt x="66" y="353"/>
                    <a:pt x="135" y="407"/>
                    <a:pt x="201" y="407"/>
                  </a:cubicBezTo>
                  <a:cubicBezTo>
                    <a:pt x="215" y="407"/>
                    <a:pt x="229" y="405"/>
                    <a:pt x="242" y="400"/>
                  </a:cubicBezTo>
                  <a:cubicBezTo>
                    <a:pt x="321" y="371"/>
                    <a:pt x="303" y="318"/>
                    <a:pt x="267" y="218"/>
                  </a:cubicBezTo>
                  <a:cubicBezTo>
                    <a:pt x="233" y="123"/>
                    <a:pt x="274" y="1"/>
                    <a:pt x="16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4"/>
            <p:cNvSpPr/>
            <p:nvPr/>
          </p:nvSpPr>
          <p:spPr>
            <a:xfrm>
              <a:off x="6214320" y="568209"/>
              <a:ext cx="38975" cy="49360"/>
            </a:xfrm>
            <a:custGeom>
              <a:avLst/>
              <a:gdLst/>
              <a:ahLst/>
              <a:cxnLst/>
              <a:rect l="l" t="t" r="r" b="b"/>
              <a:pathLst>
                <a:path w="319" h="404" extrusionOk="0">
                  <a:moveTo>
                    <a:pt x="164" y="0"/>
                  </a:moveTo>
                  <a:cubicBezTo>
                    <a:pt x="158" y="0"/>
                    <a:pt x="151" y="0"/>
                    <a:pt x="144" y="1"/>
                  </a:cubicBezTo>
                  <a:cubicBezTo>
                    <a:pt x="18" y="13"/>
                    <a:pt x="1" y="167"/>
                    <a:pt x="37" y="267"/>
                  </a:cubicBezTo>
                  <a:cubicBezTo>
                    <a:pt x="65" y="349"/>
                    <a:pt x="132" y="403"/>
                    <a:pt x="199" y="403"/>
                  </a:cubicBezTo>
                  <a:cubicBezTo>
                    <a:pt x="213" y="403"/>
                    <a:pt x="226" y="401"/>
                    <a:pt x="240" y="396"/>
                  </a:cubicBezTo>
                  <a:cubicBezTo>
                    <a:pt x="319" y="368"/>
                    <a:pt x="303" y="316"/>
                    <a:pt x="267" y="216"/>
                  </a:cubicBezTo>
                  <a:cubicBezTo>
                    <a:pt x="233" y="121"/>
                    <a:pt x="275" y="0"/>
                    <a:pt x="16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4"/>
            <p:cNvSpPr/>
            <p:nvPr/>
          </p:nvSpPr>
          <p:spPr>
            <a:xfrm>
              <a:off x="6479688" y="608771"/>
              <a:ext cx="137938" cy="97498"/>
            </a:xfrm>
            <a:custGeom>
              <a:avLst/>
              <a:gdLst/>
              <a:ahLst/>
              <a:cxnLst/>
              <a:rect l="l" t="t" r="r" b="b"/>
              <a:pathLst>
                <a:path w="1129" h="798" extrusionOk="0">
                  <a:moveTo>
                    <a:pt x="278" y="1"/>
                  </a:moveTo>
                  <a:cubicBezTo>
                    <a:pt x="216" y="1"/>
                    <a:pt x="154" y="61"/>
                    <a:pt x="76" y="243"/>
                  </a:cubicBezTo>
                  <a:cubicBezTo>
                    <a:pt x="0" y="421"/>
                    <a:pt x="162" y="651"/>
                    <a:pt x="416" y="750"/>
                  </a:cubicBezTo>
                  <a:cubicBezTo>
                    <a:pt x="498" y="782"/>
                    <a:pt x="582" y="797"/>
                    <a:pt x="660" y="797"/>
                  </a:cubicBezTo>
                  <a:cubicBezTo>
                    <a:pt x="826" y="797"/>
                    <a:pt x="966" y="728"/>
                    <a:pt x="1000" y="601"/>
                  </a:cubicBezTo>
                  <a:cubicBezTo>
                    <a:pt x="1129" y="124"/>
                    <a:pt x="884" y="309"/>
                    <a:pt x="629" y="210"/>
                  </a:cubicBezTo>
                  <a:cubicBezTo>
                    <a:pt x="473" y="151"/>
                    <a:pt x="376"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a:off x="6153109" y="565887"/>
              <a:ext cx="137572" cy="96765"/>
            </a:xfrm>
            <a:custGeom>
              <a:avLst/>
              <a:gdLst/>
              <a:ahLst/>
              <a:cxnLst/>
              <a:rect l="l" t="t" r="r" b="b"/>
              <a:pathLst>
                <a:path w="1126" h="792" extrusionOk="0">
                  <a:moveTo>
                    <a:pt x="281" y="0"/>
                  </a:moveTo>
                  <a:cubicBezTo>
                    <a:pt x="219" y="0"/>
                    <a:pt x="157" y="61"/>
                    <a:pt x="78" y="242"/>
                  </a:cubicBezTo>
                  <a:cubicBezTo>
                    <a:pt x="1" y="418"/>
                    <a:pt x="157" y="646"/>
                    <a:pt x="409" y="744"/>
                  </a:cubicBezTo>
                  <a:cubicBezTo>
                    <a:pt x="489" y="776"/>
                    <a:pt x="572" y="791"/>
                    <a:pt x="650" y="791"/>
                  </a:cubicBezTo>
                  <a:cubicBezTo>
                    <a:pt x="814" y="791"/>
                    <a:pt x="954" y="722"/>
                    <a:pt x="990" y="596"/>
                  </a:cubicBezTo>
                  <a:cubicBezTo>
                    <a:pt x="1126" y="122"/>
                    <a:pt x="878" y="306"/>
                    <a:pt x="626" y="209"/>
                  </a:cubicBezTo>
                  <a:cubicBezTo>
                    <a:pt x="472" y="150"/>
                    <a:pt x="377" y="0"/>
                    <a:pt x="28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4"/>
            <p:cNvSpPr/>
            <p:nvPr/>
          </p:nvSpPr>
          <p:spPr>
            <a:xfrm>
              <a:off x="6065386" y="582992"/>
              <a:ext cx="89800" cy="61577"/>
            </a:xfrm>
            <a:custGeom>
              <a:avLst/>
              <a:gdLst/>
              <a:ahLst/>
              <a:cxnLst/>
              <a:rect l="l" t="t" r="r" b="b"/>
              <a:pathLst>
                <a:path w="735" h="504" extrusionOk="0">
                  <a:moveTo>
                    <a:pt x="584" y="1"/>
                  </a:moveTo>
                  <a:cubicBezTo>
                    <a:pt x="525" y="1"/>
                    <a:pt x="452" y="73"/>
                    <a:pt x="347" y="92"/>
                  </a:cubicBezTo>
                  <a:cubicBezTo>
                    <a:pt x="327" y="96"/>
                    <a:pt x="307" y="97"/>
                    <a:pt x="288" y="97"/>
                  </a:cubicBezTo>
                  <a:cubicBezTo>
                    <a:pt x="225" y="97"/>
                    <a:pt x="166" y="82"/>
                    <a:pt x="120" y="82"/>
                  </a:cubicBezTo>
                  <a:cubicBezTo>
                    <a:pt x="44" y="82"/>
                    <a:pt x="0" y="120"/>
                    <a:pt x="22" y="317"/>
                  </a:cubicBezTo>
                  <a:cubicBezTo>
                    <a:pt x="34" y="429"/>
                    <a:pt x="163" y="503"/>
                    <a:pt x="317" y="503"/>
                  </a:cubicBezTo>
                  <a:cubicBezTo>
                    <a:pt x="345" y="503"/>
                    <a:pt x="373" y="501"/>
                    <a:pt x="402" y="496"/>
                  </a:cubicBezTo>
                  <a:cubicBezTo>
                    <a:pt x="590" y="461"/>
                    <a:pt x="735" y="321"/>
                    <a:pt x="702" y="191"/>
                  </a:cubicBezTo>
                  <a:cubicBezTo>
                    <a:pt x="665" y="44"/>
                    <a:pt x="629" y="1"/>
                    <a:pt x="58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4"/>
            <p:cNvSpPr/>
            <p:nvPr/>
          </p:nvSpPr>
          <p:spPr>
            <a:xfrm>
              <a:off x="6779144" y="918490"/>
              <a:ext cx="85280" cy="92488"/>
            </a:xfrm>
            <a:custGeom>
              <a:avLst/>
              <a:gdLst/>
              <a:ahLst/>
              <a:cxnLst/>
              <a:rect l="l" t="t" r="r" b="b"/>
              <a:pathLst>
                <a:path w="698" h="757" extrusionOk="0">
                  <a:moveTo>
                    <a:pt x="312" y="0"/>
                  </a:moveTo>
                  <a:cubicBezTo>
                    <a:pt x="286" y="0"/>
                    <a:pt x="257" y="2"/>
                    <a:pt x="222" y="6"/>
                  </a:cubicBezTo>
                  <a:cubicBezTo>
                    <a:pt x="82" y="22"/>
                    <a:pt x="0" y="213"/>
                    <a:pt x="33" y="418"/>
                  </a:cubicBezTo>
                  <a:cubicBezTo>
                    <a:pt x="66" y="605"/>
                    <a:pt x="186" y="757"/>
                    <a:pt x="310" y="757"/>
                  </a:cubicBezTo>
                  <a:cubicBezTo>
                    <a:pt x="323" y="757"/>
                    <a:pt x="335" y="755"/>
                    <a:pt x="348" y="752"/>
                  </a:cubicBezTo>
                  <a:cubicBezTo>
                    <a:pt x="697" y="661"/>
                    <a:pt x="488" y="567"/>
                    <a:pt x="453" y="362"/>
                  </a:cubicBezTo>
                  <a:cubicBezTo>
                    <a:pt x="420" y="175"/>
                    <a:pt x="561" y="0"/>
                    <a:pt x="3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a:off x="6774379" y="1016110"/>
              <a:ext cx="111670" cy="101041"/>
            </a:xfrm>
            <a:custGeom>
              <a:avLst/>
              <a:gdLst/>
              <a:ahLst/>
              <a:cxnLst/>
              <a:rect l="l" t="t" r="r" b="b"/>
              <a:pathLst>
                <a:path w="914" h="827" extrusionOk="0">
                  <a:moveTo>
                    <a:pt x="358" y="1"/>
                  </a:moveTo>
                  <a:cubicBezTo>
                    <a:pt x="271" y="1"/>
                    <a:pt x="190" y="32"/>
                    <a:pt x="132" y="96"/>
                  </a:cubicBezTo>
                  <a:cubicBezTo>
                    <a:pt x="1" y="240"/>
                    <a:pt x="41" y="502"/>
                    <a:pt x="220" y="677"/>
                  </a:cubicBezTo>
                  <a:cubicBezTo>
                    <a:pt x="320" y="776"/>
                    <a:pt x="443" y="827"/>
                    <a:pt x="556" y="827"/>
                  </a:cubicBezTo>
                  <a:cubicBezTo>
                    <a:pt x="644" y="827"/>
                    <a:pt x="725" y="795"/>
                    <a:pt x="784" y="731"/>
                  </a:cubicBezTo>
                  <a:cubicBezTo>
                    <a:pt x="914" y="584"/>
                    <a:pt x="874" y="325"/>
                    <a:pt x="693" y="149"/>
                  </a:cubicBezTo>
                  <a:cubicBezTo>
                    <a:pt x="593" y="51"/>
                    <a:pt x="470" y="1"/>
                    <a:pt x="35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4"/>
            <p:cNvSpPr/>
            <p:nvPr/>
          </p:nvSpPr>
          <p:spPr>
            <a:xfrm>
              <a:off x="6464416" y="651411"/>
              <a:ext cx="421512" cy="512168"/>
            </a:xfrm>
            <a:custGeom>
              <a:avLst/>
              <a:gdLst/>
              <a:ahLst/>
              <a:cxnLst/>
              <a:rect l="l" t="t" r="r" b="b"/>
              <a:pathLst>
                <a:path w="3450" h="4192" extrusionOk="0">
                  <a:moveTo>
                    <a:pt x="1645" y="1"/>
                  </a:moveTo>
                  <a:cubicBezTo>
                    <a:pt x="1608" y="1"/>
                    <a:pt x="1564" y="15"/>
                    <a:pt x="1511" y="49"/>
                  </a:cubicBezTo>
                  <a:cubicBezTo>
                    <a:pt x="1375" y="138"/>
                    <a:pt x="1354" y="282"/>
                    <a:pt x="1392" y="421"/>
                  </a:cubicBezTo>
                  <a:cubicBezTo>
                    <a:pt x="1390" y="418"/>
                    <a:pt x="1385" y="417"/>
                    <a:pt x="1382" y="412"/>
                  </a:cubicBezTo>
                  <a:cubicBezTo>
                    <a:pt x="1325" y="374"/>
                    <a:pt x="1268" y="338"/>
                    <a:pt x="1206" y="305"/>
                  </a:cubicBezTo>
                  <a:lnTo>
                    <a:pt x="1206" y="305"/>
                  </a:lnTo>
                  <a:cubicBezTo>
                    <a:pt x="1" y="362"/>
                    <a:pt x="2470" y="2986"/>
                    <a:pt x="2812" y="4192"/>
                  </a:cubicBezTo>
                  <a:cubicBezTo>
                    <a:pt x="2817" y="3991"/>
                    <a:pt x="2802" y="3812"/>
                    <a:pt x="2701" y="3746"/>
                  </a:cubicBezTo>
                  <a:cubicBezTo>
                    <a:pt x="2707" y="3703"/>
                    <a:pt x="2709" y="3661"/>
                    <a:pt x="2714" y="3618"/>
                  </a:cubicBezTo>
                  <a:cubicBezTo>
                    <a:pt x="2727" y="3633"/>
                    <a:pt x="2741" y="3648"/>
                    <a:pt x="2755" y="3662"/>
                  </a:cubicBezTo>
                  <a:cubicBezTo>
                    <a:pt x="2831" y="3738"/>
                    <a:pt x="2921" y="3784"/>
                    <a:pt x="3009" y="3804"/>
                  </a:cubicBezTo>
                  <a:cubicBezTo>
                    <a:pt x="3021" y="3849"/>
                    <a:pt x="3056" y="3894"/>
                    <a:pt x="3093" y="3921"/>
                  </a:cubicBezTo>
                  <a:cubicBezTo>
                    <a:pt x="3126" y="3946"/>
                    <a:pt x="3163" y="3958"/>
                    <a:pt x="3197" y="3958"/>
                  </a:cubicBezTo>
                  <a:cubicBezTo>
                    <a:pt x="3235" y="3958"/>
                    <a:pt x="3269" y="3942"/>
                    <a:pt x="3289" y="3911"/>
                  </a:cubicBezTo>
                  <a:cubicBezTo>
                    <a:pt x="3325" y="3855"/>
                    <a:pt x="3295" y="3829"/>
                    <a:pt x="3232" y="3782"/>
                  </a:cubicBezTo>
                  <a:cubicBezTo>
                    <a:pt x="3265" y="3766"/>
                    <a:pt x="3293" y="3745"/>
                    <a:pt x="3318" y="3718"/>
                  </a:cubicBezTo>
                  <a:cubicBezTo>
                    <a:pt x="3450" y="3572"/>
                    <a:pt x="3409" y="3311"/>
                    <a:pt x="3229" y="3137"/>
                  </a:cubicBezTo>
                  <a:cubicBezTo>
                    <a:pt x="3128" y="3039"/>
                    <a:pt x="3006" y="2988"/>
                    <a:pt x="2894" y="2988"/>
                  </a:cubicBezTo>
                  <a:cubicBezTo>
                    <a:pt x="2832" y="2988"/>
                    <a:pt x="2774" y="3003"/>
                    <a:pt x="2724" y="3035"/>
                  </a:cubicBezTo>
                  <a:cubicBezTo>
                    <a:pt x="2721" y="2971"/>
                    <a:pt x="2715" y="2906"/>
                    <a:pt x="2709" y="2842"/>
                  </a:cubicBezTo>
                  <a:lnTo>
                    <a:pt x="2709" y="2842"/>
                  </a:lnTo>
                  <a:cubicBezTo>
                    <a:pt x="2761" y="2906"/>
                    <a:pt x="2824" y="2946"/>
                    <a:pt x="2888" y="2946"/>
                  </a:cubicBezTo>
                  <a:cubicBezTo>
                    <a:pt x="2900" y="2946"/>
                    <a:pt x="2912" y="2945"/>
                    <a:pt x="2924" y="2942"/>
                  </a:cubicBezTo>
                  <a:cubicBezTo>
                    <a:pt x="3273" y="2852"/>
                    <a:pt x="3064" y="2757"/>
                    <a:pt x="3029" y="2551"/>
                  </a:cubicBezTo>
                  <a:cubicBezTo>
                    <a:pt x="2996" y="2364"/>
                    <a:pt x="3138" y="2189"/>
                    <a:pt x="2886" y="2189"/>
                  </a:cubicBezTo>
                  <a:cubicBezTo>
                    <a:pt x="2861" y="2189"/>
                    <a:pt x="2832" y="2191"/>
                    <a:pt x="2798" y="2195"/>
                  </a:cubicBezTo>
                  <a:cubicBezTo>
                    <a:pt x="2722" y="2203"/>
                    <a:pt x="2664" y="2265"/>
                    <a:pt x="2631" y="2351"/>
                  </a:cubicBezTo>
                  <a:cubicBezTo>
                    <a:pt x="2616" y="2289"/>
                    <a:pt x="2602" y="2228"/>
                    <a:pt x="2585" y="2167"/>
                  </a:cubicBezTo>
                  <a:cubicBezTo>
                    <a:pt x="2656" y="2159"/>
                    <a:pt x="2719" y="2130"/>
                    <a:pt x="2767" y="2077"/>
                  </a:cubicBezTo>
                  <a:cubicBezTo>
                    <a:pt x="2898" y="1934"/>
                    <a:pt x="2858" y="1678"/>
                    <a:pt x="2679" y="1506"/>
                  </a:cubicBezTo>
                  <a:cubicBezTo>
                    <a:pt x="2629" y="1457"/>
                    <a:pt x="2576" y="1422"/>
                    <a:pt x="2519" y="1399"/>
                  </a:cubicBezTo>
                  <a:cubicBezTo>
                    <a:pt x="2523" y="1274"/>
                    <a:pt x="2466" y="1134"/>
                    <a:pt x="2356" y="1028"/>
                  </a:cubicBezTo>
                  <a:cubicBezTo>
                    <a:pt x="2255" y="933"/>
                    <a:pt x="2133" y="883"/>
                    <a:pt x="2022" y="883"/>
                  </a:cubicBezTo>
                  <a:cubicBezTo>
                    <a:pt x="1986" y="883"/>
                    <a:pt x="1951" y="889"/>
                    <a:pt x="1919" y="899"/>
                  </a:cubicBezTo>
                  <a:cubicBezTo>
                    <a:pt x="1906" y="885"/>
                    <a:pt x="1893" y="869"/>
                    <a:pt x="1882" y="855"/>
                  </a:cubicBezTo>
                  <a:lnTo>
                    <a:pt x="1882" y="855"/>
                  </a:lnTo>
                  <a:cubicBezTo>
                    <a:pt x="1888" y="855"/>
                    <a:pt x="1894" y="855"/>
                    <a:pt x="1900" y="855"/>
                  </a:cubicBezTo>
                  <a:cubicBezTo>
                    <a:pt x="1986" y="855"/>
                    <a:pt x="2066" y="826"/>
                    <a:pt x="2122" y="763"/>
                  </a:cubicBezTo>
                  <a:cubicBezTo>
                    <a:pt x="2161" y="723"/>
                    <a:pt x="2178" y="687"/>
                    <a:pt x="2183" y="651"/>
                  </a:cubicBezTo>
                  <a:cubicBezTo>
                    <a:pt x="2197" y="656"/>
                    <a:pt x="2212" y="658"/>
                    <a:pt x="2227" y="658"/>
                  </a:cubicBezTo>
                  <a:cubicBezTo>
                    <a:pt x="2240" y="658"/>
                    <a:pt x="2253" y="656"/>
                    <a:pt x="2266" y="651"/>
                  </a:cubicBezTo>
                  <a:cubicBezTo>
                    <a:pt x="2344" y="620"/>
                    <a:pt x="2327" y="570"/>
                    <a:pt x="2290" y="468"/>
                  </a:cubicBezTo>
                  <a:cubicBezTo>
                    <a:pt x="2253" y="373"/>
                    <a:pt x="2293" y="248"/>
                    <a:pt x="2178" y="248"/>
                  </a:cubicBezTo>
                  <a:cubicBezTo>
                    <a:pt x="2172" y="248"/>
                    <a:pt x="2165" y="248"/>
                    <a:pt x="2158" y="249"/>
                  </a:cubicBezTo>
                  <a:cubicBezTo>
                    <a:pt x="2072" y="259"/>
                    <a:pt x="2039" y="334"/>
                    <a:pt x="2039" y="412"/>
                  </a:cubicBezTo>
                  <a:cubicBezTo>
                    <a:pt x="2022" y="397"/>
                    <a:pt x="2007" y="382"/>
                    <a:pt x="1989" y="364"/>
                  </a:cubicBezTo>
                  <a:cubicBezTo>
                    <a:pt x="1849" y="230"/>
                    <a:pt x="1796" y="1"/>
                    <a:pt x="164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4"/>
            <p:cNvSpPr/>
            <p:nvPr/>
          </p:nvSpPr>
          <p:spPr>
            <a:xfrm>
              <a:off x="6369851" y="606694"/>
              <a:ext cx="107150" cy="85646"/>
            </a:xfrm>
            <a:custGeom>
              <a:avLst/>
              <a:gdLst/>
              <a:ahLst/>
              <a:cxnLst/>
              <a:rect l="l" t="t" r="r" b="b"/>
              <a:pathLst>
                <a:path w="877" h="701" extrusionOk="0">
                  <a:moveTo>
                    <a:pt x="430" y="1"/>
                  </a:moveTo>
                  <a:cubicBezTo>
                    <a:pt x="203" y="1"/>
                    <a:pt x="16" y="145"/>
                    <a:pt x="8" y="332"/>
                  </a:cubicBezTo>
                  <a:cubicBezTo>
                    <a:pt x="0" y="525"/>
                    <a:pt x="187" y="690"/>
                    <a:pt x="424" y="700"/>
                  </a:cubicBezTo>
                  <a:cubicBezTo>
                    <a:pt x="433" y="700"/>
                    <a:pt x="441" y="700"/>
                    <a:pt x="450" y="700"/>
                  </a:cubicBezTo>
                  <a:cubicBezTo>
                    <a:pt x="678" y="700"/>
                    <a:pt x="864" y="555"/>
                    <a:pt x="869" y="368"/>
                  </a:cubicBezTo>
                  <a:cubicBezTo>
                    <a:pt x="877" y="174"/>
                    <a:pt x="690" y="11"/>
                    <a:pt x="453" y="1"/>
                  </a:cubicBezTo>
                  <a:cubicBezTo>
                    <a:pt x="445" y="1"/>
                    <a:pt x="438" y="1"/>
                    <a:pt x="43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a:off x="6241810" y="636139"/>
              <a:ext cx="89800" cy="60967"/>
            </a:xfrm>
            <a:custGeom>
              <a:avLst/>
              <a:gdLst/>
              <a:ahLst/>
              <a:cxnLst/>
              <a:rect l="l" t="t" r="r" b="b"/>
              <a:pathLst>
                <a:path w="735" h="499" extrusionOk="0">
                  <a:moveTo>
                    <a:pt x="451" y="0"/>
                  </a:moveTo>
                  <a:cubicBezTo>
                    <a:pt x="425" y="0"/>
                    <a:pt x="398" y="3"/>
                    <a:pt x="369" y="8"/>
                  </a:cubicBezTo>
                  <a:cubicBezTo>
                    <a:pt x="134" y="49"/>
                    <a:pt x="1" y="258"/>
                    <a:pt x="22" y="387"/>
                  </a:cubicBezTo>
                  <a:cubicBezTo>
                    <a:pt x="35" y="470"/>
                    <a:pt x="107" y="499"/>
                    <a:pt x="220" y="499"/>
                  </a:cubicBezTo>
                  <a:cubicBezTo>
                    <a:pt x="283" y="499"/>
                    <a:pt x="358" y="490"/>
                    <a:pt x="443" y="476"/>
                  </a:cubicBezTo>
                  <a:cubicBezTo>
                    <a:pt x="679" y="433"/>
                    <a:pt x="735" y="356"/>
                    <a:pt x="714" y="227"/>
                  </a:cubicBezTo>
                  <a:cubicBezTo>
                    <a:pt x="695" y="114"/>
                    <a:pt x="626" y="0"/>
                    <a:pt x="45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4"/>
            <p:cNvSpPr/>
            <p:nvPr/>
          </p:nvSpPr>
          <p:spPr>
            <a:xfrm>
              <a:off x="6376449" y="692951"/>
              <a:ext cx="107883" cy="86502"/>
            </a:xfrm>
            <a:custGeom>
              <a:avLst/>
              <a:gdLst/>
              <a:ahLst/>
              <a:cxnLst/>
              <a:rect l="l" t="t" r="r" b="b"/>
              <a:pathLst>
                <a:path w="883" h="708" extrusionOk="0">
                  <a:moveTo>
                    <a:pt x="434" y="0"/>
                  </a:moveTo>
                  <a:cubicBezTo>
                    <a:pt x="206" y="0"/>
                    <a:pt x="16" y="147"/>
                    <a:pt x="8" y="336"/>
                  </a:cubicBezTo>
                  <a:cubicBezTo>
                    <a:pt x="1" y="530"/>
                    <a:pt x="187" y="698"/>
                    <a:pt x="427" y="707"/>
                  </a:cubicBezTo>
                  <a:cubicBezTo>
                    <a:pt x="435" y="707"/>
                    <a:pt x="443" y="707"/>
                    <a:pt x="450" y="707"/>
                  </a:cubicBezTo>
                  <a:cubicBezTo>
                    <a:pt x="682" y="707"/>
                    <a:pt x="870" y="560"/>
                    <a:pt x="876" y="372"/>
                  </a:cubicBezTo>
                  <a:cubicBezTo>
                    <a:pt x="883" y="177"/>
                    <a:pt x="695" y="12"/>
                    <a:pt x="456" y="1"/>
                  </a:cubicBezTo>
                  <a:cubicBezTo>
                    <a:pt x="449" y="0"/>
                    <a:pt x="441" y="0"/>
                    <a:pt x="43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4"/>
            <p:cNvSpPr/>
            <p:nvPr/>
          </p:nvSpPr>
          <p:spPr>
            <a:xfrm>
              <a:off x="6392820" y="710789"/>
              <a:ext cx="60722" cy="36531"/>
            </a:xfrm>
            <a:custGeom>
              <a:avLst/>
              <a:gdLst/>
              <a:ahLst/>
              <a:cxnLst/>
              <a:rect l="l" t="t" r="r" b="b"/>
              <a:pathLst>
                <a:path w="497" h="299" extrusionOk="0">
                  <a:moveTo>
                    <a:pt x="109" y="3"/>
                  </a:moveTo>
                  <a:cubicBezTo>
                    <a:pt x="46" y="3"/>
                    <a:pt x="7" y="18"/>
                    <a:pt x="4" y="90"/>
                  </a:cubicBezTo>
                  <a:cubicBezTo>
                    <a:pt x="0" y="198"/>
                    <a:pt x="107" y="294"/>
                    <a:pt x="241" y="299"/>
                  </a:cubicBezTo>
                  <a:cubicBezTo>
                    <a:pt x="244" y="299"/>
                    <a:pt x="247" y="299"/>
                    <a:pt x="251" y="299"/>
                  </a:cubicBezTo>
                  <a:cubicBezTo>
                    <a:pt x="383" y="299"/>
                    <a:pt x="490" y="216"/>
                    <a:pt x="494" y="110"/>
                  </a:cubicBezTo>
                  <a:cubicBezTo>
                    <a:pt x="497" y="1"/>
                    <a:pt x="366" y="15"/>
                    <a:pt x="232" y="9"/>
                  </a:cubicBezTo>
                  <a:cubicBezTo>
                    <a:pt x="185" y="7"/>
                    <a:pt x="143" y="3"/>
                    <a:pt x="109" y="3"/>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4"/>
            <p:cNvSpPr/>
            <p:nvPr/>
          </p:nvSpPr>
          <p:spPr>
            <a:xfrm>
              <a:off x="6506567" y="640660"/>
              <a:ext cx="58034" cy="31155"/>
            </a:xfrm>
            <a:custGeom>
              <a:avLst/>
              <a:gdLst/>
              <a:ahLst/>
              <a:cxnLst/>
              <a:rect l="l" t="t" r="r" b="b"/>
              <a:pathLst>
                <a:path w="475" h="255" extrusionOk="0">
                  <a:moveTo>
                    <a:pt x="141" y="1"/>
                  </a:moveTo>
                  <a:cubicBezTo>
                    <a:pt x="78" y="1"/>
                    <a:pt x="31" y="20"/>
                    <a:pt x="20" y="55"/>
                  </a:cubicBezTo>
                  <a:cubicBezTo>
                    <a:pt x="1" y="114"/>
                    <a:pt x="84" y="193"/>
                    <a:pt x="206" y="234"/>
                  </a:cubicBezTo>
                  <a:cubicBezTo>
                    <a:pt x="251" y="248"/>
                    <a:pt x="295" y="255"/>
                    <a:pt x="333" y="255"/>
                  </a:cubicBezTo>
                  <a:cubicBezTo>
                    <a:pt x="398" y="255"/>
                    <a:pt x="446" y="236"/>
                    <a:pt x="458" y="200"/>
                  </a:cubicBezTo>
                  <a:cubicBezTo>
                    <a:pt x="475" y="142"/>
                    <a:pt x="393" y="62"/>
                    <a:pt x="272" y="24"/>
                  </a:cubicBezTo>
                  <a:cubicBezTo>
                    <a:pt x="225" y="8"/>
                    <a:pt x="180" y="1"/>
                    <a:pt x="14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4"/>
            <p:cNvSpPr/>
            <p:nvPr/>
          </p:nvSpPr>
          <p:spPr>
            <a:xfrm>
              <a:off x="6527826" y="633696"/>
              <a:ext cx="33721" cy="21381"/>
            </a:xfrm>
            <a:custGeom>
              <a:avLst/>
              <a:gdLst/>
              <a:ahLst/>
              <a:cxnLst/>
              <a:rect l="l" t="t" r="r" b="b"/>
              <a:pathLst>
                <a:path w="276" h="175" extrusionOk="0">
                  <a:moveTo>
                    <a:pt x="100" y="0"/>
                  </a:moveTo>
                  <a:cubicBezTo>
                    <a:pt x="57" y="0"/>
                    <a:pt x="23" y="17"/>
                    <a:pt x="13" y="46"/>
                  </a:cubicBezTo>
                  <a:cubicBezTo>
                    <a:pt x="0" y="89"/>
                    <a:pt x="43" y="141"/>
                    <a:pt x="113" y="164"/>
                  </a:cubicBezTo>
                  <a:cubicBezTo>
                    <a:pt x="135" y="171"/>
                    <a:pt x="156" y="175"/>
                    <a:pt x="175" y="175"/>
                  </a:cubicBezTo>
                  <a:cubicBezTo>
                    <a:pt x="219" y="175"/>
                    <a:pt x="253" y="157"/>
                    <a:pt x="262" y="128"/>
                  </a:cubicBezTo>
                  <a:cubicBezTo>
                    <a:pt x="275" y="85"/>
                    <a:pt x="232" y="33"/>
                    <a:pt x="162" y="11"/>
                  </a:cubicBezTo>
                  <a:cubicBezTo>
                    <a:pt x="141" y="3"/>
                    <a:pt x="120" y="0"/>
                    <a:pt x="10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4"/>
            <p:cNvSpPr/>
            <p:nvPr/>
          </p:nvSpPr>
          <p:spPr>
            <a:xfrm>
              <a:off x="6432161" y="699427"/>
              <a:ext cx="33599" cy="21503"/>
            </a:xfrm>
            <a:custGeom>
              <a:avLst/>
              <a:gdLst/>
              <a:ahLst/>
              <a:cxnLst/>
              <a:rect l="l" t="t" r="r" b="b"/>
              <a:pathLst>
                <a:path w="275" h="176" extrusionOk="0">
                  <a:moveTo>
                    <a:pt x="102" y="0"/>
                  </a:moveTo>
                  <a:cubicBezTo>
                    <a:pt x="59" y="0"/>
                    <a:pt x="24" y="17"/>
                    <a:pt x="14" y="47"/>
                  </a:cubicBezTo>
                  <a:cubicBezTo>
                    <a:pt x="0" y="90"/>
                    <a:pt x="44" y="144"/>
                    <a:pt x="113" y="165"/>
                  </a:cubicBezTo>
                  <a:cubicBezTo>
                    <a:pt x="135" y="173"/>
                    <a:pt x="156" y="176"/>
                    <a:pt x="175" y="176"/>
                  </a:cubicBezTo>
                  <a:cubicBezTo>
                    <a:pt x="218" y="176"/>
                    <a:pt x="253" y="159"/>
                    <a:pt x="261" y="130"/>
                  </a:cubicBezTo>
                  <a:cubicBezTo>
                    <a:pt x="275" y="87"/>
                    <a:pt x="231" y="32"/>
                    <a:pt x="163" y="11"/>
                  </a:cubicBezTo>
                  <a:cubicBezTo>
                    <a:pt x="142" y="4"/>
                    <a:pt x="121" y="0"/>
                    <a:pt x="10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4"/>
            <p:cNvSpPr/>
            <p:nvPr/>
          </p:nvSpPr>
          <p:spPr>
            <a:xfrm>
              <a:off x="6377426" y="955632"/>
              <a:ext cx="217232" cy="191330"/>
            </a:xfrm>
            <a:custGeom>
              <a:avLst/>
              <a:gdLst/>
              <a:ahLst/>
              <a:cxnLst/>
              <a:rect l="l" t="t" r="r" b="b"/>
              <a:pathLst>
                <a:path w="1778" h="1566" extrusionOk="0">
                  <a:moveTo>
                    <a:pt x="1281" y="0"/>
                  </a:moveTo>
                  <a:cubicBezTo>
                    <a:pt x="820" y="0"/>
                    <a:pt x="0" y="589"/>
                    <a:pt x="0" y="589"/>
                  </a:cubicBezTo>
                  <a:lnTo>
                    <a:pt x="1181" y="1566"/>
                  </a:lnTo>
                  <a:cubicBezTo>
                    <a:pt x="1777" y="346"/>
                    <a:pt x="1634" y="0"/>
                    <a:pt x="128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4"/>
            <p:cNvSpPr/>
            <p:nvPr/>
          </p:nvSpPr>
          <p:spPr>
            <a:xfrm>
              <a:off x="6675049" y="1230775"/>
              <a:ext cx="146491" cy="124988"/>
            </a:xfrm>
            <a:custGeom>
              <a:avLst/>
              <a:gdLst/>
              <a:ahLst/>
              <a:cxnLst/>
              <a:rect l="l" t="t" r="r" b="b"/>
              <a:pathLst>
                <a:path w="1199" h="1023" extrusionOk="0">
                  <a:moveTo>
                    <a:pt x="965" y="0"/>
                  </a:moveTo>
                  <a:cubicBezTo>
                    <a:pt x="734" y="0"/>
                    <a:pt x="280" y="290"/>
                    <a:pt x="158" y="470"/>
                  </a:cubicBezTo>
                  <a:cubicBezTo>
                    <a:pt x="1" y="699"/>
                    <a:pt x="618" y="1023"/>
                    <a:pt x="619" y="1023"/>
                  </a:cubicBezTo>
                  <a:cubicBezTo>
                    <a:pt x="1199" y="241"/>
                    <a:pt x="1174" y="0"/>
                    <a:pt x="965"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4"/>
            <p:cNvSpPr/>
            <p:nvPr/>
          </p:nvSpPr>
          <p:spPr>
            <a:xfrm>
              <a:off x="6465394" y="1047509"/>
              <a:ext cx="312774" cy="243744"/>
            </a:xfrm>
            <a:custGeom>
              <a:avLst/>
              <a:gdLst/>
              <a:ahLst/>
              <a:cxnLst/>
              <a:rect l="l" t="t" r="r" b="b"/>
              <a:pathLst>
                <a:path w="2560" h="1995" extrusionOk="0">
                  <a:moveTo>
                    <a:pt x="1798" y="0"/>
                  </a:moveTo>
                  <a:cubicBezTo>
                    <a:pt x="1348" y="0"/>
                    <a:pt x="708" y="403"/>
                    <a:pt x="440" y="804"/>
                  </a:cubicBezTo>
                  <a:cubicBezTo>
                    <a:pt x="0" y="1375"/>
                    <a:pt x="1854" y="1995"/>
                    <a:pt x="1854" y="1995"/>
                  </a:cubicBezTo>
                  <a:cubicBezTo>
                    <a:pt x="2559" y="486"/>
                    <a:pt x="2293" y="0"/>
                    <a:pt x="1798"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6012728" y="1352830"/>
              <a:ext cx="527196" cy="550776"/>
            </a:xfrm>
            <a:custGeom>
              <a:avLst/>
              <a:gdLst/>
              <a:ahLst/>
              <a:cxnLst/>
              <a:rect l="l" t="t" r="r" b="b"/>
              <a:pathLst>
                <a:path w="4315" h="4508" extrusionOk="0">
                  <a:moveTo>
                    <a:pt x="3334" y="1"/>
                  </a:moveTo>
                  <a:cubicBezTo>
                    <a:pt x="2753" y="1"/>
                    <a:pt x="1929" y="524"/>
                    <a:pt x="1243" y="1390"/>
                  </a:cubicBezTo>
                  <a:cubicBezTo>
                    <a:pt x="332" y="2538"/>
                    <a:pt x="0" y="3865"/>
                    <a:pt x="519" y="4338"/>
                  </a:cubicBezTo>
                  <a:cubicBezTo>
                    <a:pt x="643" y="4453"/>
                    <a:pt x="805" y="4507"/>
                    <a:pt x="992" y="4507"/>
                  </a:cubicBezTo>
                  <a:cubicBezTo>
                    <a:pt x="1585" y="4507"/>
                    <a:pt x="2427" y="3963"/>
                    <a:pt x="3118" y="3072"/>
                  </a:cubicBezTo>
                  <a:cubicBezTo>
                    <a:pt x="4016" y="1913"/>
                    <a:pt x="4315" y="615"/>
                    <a:pt x="3797" y="160"/>
                  </a:cubicBezTo>
                  <a:cubicBezTo>
                    <a:pt x="3674" y="52"/>
                    <a:pt x="3516" y="1"/>
                    <a:pt x="333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6049992" y="1390094"/>
              <a:ext cx="454012" cy="474293"/>
            </a:xfrm>
            <a:custGeom>
              <a:avLst/>
              <a:gdLst/>
              <a:ahLst/>
              <a:cxnLst/>
              <a:rect l="l" t="t" r="r" b="b"/>
              <a:pathLst>
                <a:path w="3716" h="3882" extrusionOk="0">
                  <a:moveTo>
                    <a:pt x="2870" y="1"/>
                  </a:moveTo>
                  <a:cubicBezTo>
                    <a:pt x="2369" y="1"/>
                    <a:pt x="1658" y="452"/>
                    <a:pt x="1067" y="1199"/>
                  </a:cubicBezTo>
                  <a:cubicBezTo>
                    <a:pt x="282" y="2188"/>
                    <a:pt x="0" y="3328"/>
                    <a:pt x="445" y="3736"/>
                  </a:cubicBezTo>
                  <a:cubicBezTo>
                    <a:pt x="553" y="3835"/>
                    <a:pt x="693" y="3882"/>
                    <a:pt x="854" y="3882"/>
                  </a:cubicBezTo>
                  <a:cubicBezTo>
                    <a:pt x="1364" y="3882"/>
                    <a:pt x="2087" y="3413"/>
                    <a:pt x="2683" y="2648"/>
                  </a:cubicBezTo>
                  <a:cubicBezTo>
                    <a:pt x="3457" y="1651"/>
                    <a:pt x="3715" y="532"/>
                    <a:pt x="3268" y="138"/>
                  </a:cubicBezTo>
                  <a:cubicBezTo>
                    <a:pt x="3163" y="45"/>
                    <a:pt x="3027" y="1"/>
                    <a:pt x="287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6072839" y="1419050"/>
              <a:ext cx="412960" cy="431653"/>
            </a:xfrm>
            <a:custGeom>
              <a:avLst/>
              <a:gdLst/>
              <a:ahLst/>
              <a:cxnLst/>
              <a:rect l="l" t="t" r="r" b="b"/>
              <a:pathLst>
                <a:path w="3380" h="3533" extrusionOk="0">
                  <a:moveTo>
                    <a:pt x="2609" y="1"/>
                  </a:moveTo>
                  <a:cubicBezTo>
                    <a:pt x="2153" y="1"/>
                    <a:pt x="1506" y="412"/>
                    <a:pt x="968" y="1092"/>
                  </a:cubicBezTo>
                  <a:cubicBezTo>
                    <a:pt x="257" y="1994"/>
                    <a:pt x="1" y="3031"/>
                    <a:pt x="406" y="3401"/>
                  </a:cubicBezTo>
                  <a:cubicBezTo>
                    <a:pt x="503" y="3490"/>
                    <a:pt x="629" y="3533"/>
                    <a:pt x="774" y="3533"/>
                  </a:cubicBezTo>
                  <a:cubicBezTo>
                    <a:pt x="1237" y="3533"/>
                    <a:pt x="1896" y="3107"/>
                    <a:pt x="2439" y="2411"/>
                  </a:cubicBezTo>
                  <a:cubicBezTo>
                    <a:pt x="3143" y="1505"/>
                    <a:pt x="3379" y="484"/>
                    <a:pt x="2973" y="126"/>
                  </a:cubicBezTo>
                  <a:cubicBezTo>
                    <a:pt x="2876" y="41"/>
                    <a:pt x="2752" y="1"/>
                    <a:pt x="2609"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6251095" y="1382397"/>
              <a:ext cx="94199" cy="140993"/>
            </a:xfrm>
            <a:custGeom>
              <a:avLst/>
              <a:gdLst/>
              <a:ahLst/>
              <a:cxnLst/>
              <a:rect l="l" t="t" r="r" b="b"/>
              <a:pathLst>
                <a:path w="771" h="1154" extrusionOk="0">
                  <a:moveTo>
                    <a:pt x="742" y="0"/>
                  </a:moveTo>
                  <a:cubicBezTo>
                    <a:pt x="741" y="0"/>
                    <a:pt x="741" y="0"/>
                    <a:pt x="741" y="1"/>
                  </a:cubicBezTo>
                  <a:cubicBezTo>
                    <a:pt x="464" y="274"/>
                    <a:pt x="245" y="636"/>
                    <a:pt x="28" y="984"/>
                  </a:cubicBezTo>
                  <a:cubicBezTo>
                    <a:pt x="0" y="1027"/>
                    <a:pt x="25" y="1153"/>
                    <a:pt x="25" y="1153"/>
                  </a:cubicBezTo>
                  <a:cubicBezTo>
                    <a:pt x="245" y="803"/>
                    <a:pt x="464" y="435"/>
                    <a:pt x="743" y="161"/>
                  </a:cubicBezTo>
                  <a:cubicBezTo>
                    <a:pt x="771" y="134"/>
                    <a:pt x="753" y="0"/>
                    <a:pt x="74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6289581" y="1382763"/>
              <a:ext cx="73429" cy="88334"/>
            </a:xfrm>
            <a:custGeom>
              <a:avLst/>
              <a:gdLst/>
              <a:ahLst/>
              <a:cxnLst/>
              <a:rect l="l" t="t" r="r" b="b"/>
              <a:pathLst>
                <a:path w="601" h="723" extrusionOk="0">
                  <a:moveTo>
                    <a:pt x="391" y="1"/>
                  </a:moveTo>
                  <a:cubicBezTo>
                    <a:pt x="354" y="1"/>
                    <a:pt x="316" y="17"/>
                    <a:pt x="282" y="55"/>
                  </a:cubicBezTo>
                  <a:cubicBezTo>
                    <a:pt x="252" y="91"/>
                    <a:pt x="295" y="208"/>
                    <a:pt x="287" y="220"/>
                  </a:cubicBezTo>
                  <a:cubicBezTo>
                    <a:pt x="321" y="180"/>
                    <a:pt x="357" y="165"/>
                    <a:pt x="391" y="165"/>
                  </a:cubicBezTo>
                  <a:cubicBezTo>
                    <a:pt x="426" y="165"/>
                    <a:pt x="459" y="180"/>
                    <a:pt x="489" y="200"/>
                  </a:cubicBezTo>
                  <a:cubicBezTo>
                    <a:pt x="566" y="251"/>
                    <a:pt x="566" y="314"/>
                    <a:pt x="481" y="402"/>
                  </a:cubicBezTo>
                  <a:cubicBezTo>
                    <a:pt x="373" y="514"/>
                    <a:pt x="205" y="554"/>
                    <a:pt x="78" y="554"/>
                  </a:cubicBezTo>
                  <a:cubicBezTo>
                    <a:pt x="61" y="554"/>
                    <a:pt x="44" y="553"/>
                    <a:pt x="29" y="552"/>
                  </a:cubicBezTo>
                  <a:lnTo>
                    <a:pt x="29" y="552"/>
                  </a:lnTo>
                  <a:cubicBezTo>
                    <a:pt x="28" y="552"/>
                    <a:pt x="0" y="718"/>
                    <a:pt x="30" y="721"/>
                  </a:cubicBezTo>
                  <a:cubicBezTo>
                    <a:pt x="45" y="722"/>
                    <a:pt x="60" y="723"/>
                    <a:pt x="77" y="723"/>
                  </a:cubicBezTo>
                  <a:cubicBezTo>
                    <a:pt x="254" y="723"/>
                    <a:pt x="530" y="641"/>
                    <a:pt x="580" y="392"/>
                  </a:cubicBezTo>
                  <a:cubicBezTo>
                    <a:pt x="600" y="293"/>
                    <a:pt x="587" y="188"/>
                    <a:pt x="553" y="115"/>
                  </a:cubicBezTo>
                  <a:cubicBezTo>
                    <a:pt x="526" y="55"/>
                    <a:pt x="460" y="1"/>
                    <a:pt x="3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6294468" y="1476351"/>
              <a:ext cx="53758" cy="68297"/>
            </a:xfrm>
            <a:custGeom>
              <a:avLst/>
              <a:gdLst/>
              <a:ahLst/>
              <a:cxnLst/>
              <a:rect l="l" t="t" r="r" b="b"/>
              <a:pathLst>
                <a:path w="440" h="559" extrusionOk="0">
                  <a:moveTo>
                    <a:pt x="348" y="121"/>
                  </a:moveTo>
                  <a:cubicBezTo>
                    <a:pt x="349" y="122"/>
                    <a:pt x="349" y="124"/>
                    <a:pt x="350" y="125"/>
                  </a:cubicBezTo>
                  <a:lnTo>
                    <a:pt x="350" y="125"/>
                  </a:lnTo>
                  <a:cubicBezTo>
                    <a:pt x="349" y="124"/>
                    <a:pt x="349" y="122"/>
                    <a:pt x="348" y="121"/>
                  </a:cubicBezTo>
                  <a:close/>
                  <a:moveTo>
                    <a:pt x="357" y="147"/>
                  </a:moveTo>
                  <a:lnTo>
                    <a:pt x="357" y="147"/>
                  </a:lnTo>
                  <a:cubicBezTo>
                    <a:pt x="363" y="151"/>
                    <a:pt x="365" y="156"/>
                    <a:pt x="363" y="156"/>
                  </a:cubicBezTo>
                  <a:cubicBezTo>
                    <a:pt x="362" y="156"/>
                    <a:pt x="360" y="154"/>
                    <a:pt x="357" y="147"/>
                  </a:cubicBezTo>
                  <a:close/>
                  <a:moveTo>
                    <a:pt x="69" y="401"/>
                  </a:moveTo>
                  <a:cubicBezTo>
                    <a:pt x="71" y="401"/>
                    <a:pt x="75" y="404"/>
                    <a:pt x="80" y="412"/>
                  </a:cubicBezTo>
                  <a:lnTo>
                    <a:pt x="80" y="412"/>
                  </a:lnTo>
                  <a:cubicBezTo>
                    <a:pt x="68" y="408"/>
                    <a:pt x="66" y="401"/>
                    <a:pt x="69" y="401"/>
                  </a:cubicBezTo>
                  <a:close/>
                  <a:moveTo>
                    <a:pt x="325" y="135"/>
                  </a:moveTo>
                  <a:cubicBezTo>
                    <a:pt x="333" y="135"/>
                    <a:pt x="340" y="137"/>
                    <a:pt x="346" y="141"/>
                  </a:cubicBezTo>
                  <a:cubicBezTo>
                    <a:pt x="348" y="142"/>
                    <a:pt x="351" y="143"/>
                    <a:pt x="353" y="144"/>
                  </a:cubicBezTo>
                  <a:lnTo>
                    <a:pt x="353" y="144"/>
                  </a:lnTo>
                  <a:cubicBezTo>
                    <a:pt x="362" y="227"/>
                    <a:pt x="297" y="327"/>
                    <a:pt x="232" y="377"/>
                  </a:cubicBezTo>
                  <a:cubicBezTo>
                    <a:pt x="192" y="407"/>
                    <a:pt x="149" y="416"/>
                    <a:pt x="111" y="417"/>
                  </a:cubicBezTo>
                  <a:cubicBezTo>
                    <a:pt x="106" y="417"/>
                    <a:pt x="102" y="417"/>
                    <a:pt x="98" y="416"/>
                  </a:cubicBezTo>
                  <a:lnTo>
                    <a:pt x="98" y="416"/>
                  </a:lnTo>
                  <a:cubicBezTo>
                    <a:pt x="99" y="410"/>
                    <a:pt x="101" y="405"/>
                    <a:pt x="102" y="400"/>
                  </a:cubicBezTo>
                  <a:cubicBezTo>
                    <a:pt x="114" y="344"/>
                    <a:pt x="145" y="286"/>
                    <a:pt x="185" y="244"/>
                  </a:cubicBezTo>
                  <a:lnTo>
                    <a:pt x="185" y="244"/>
                  </a:lnTo>
                  <a:cubicBezTo>
                    <a:pt x="194" y="255"/>
                    <a:pt x="208" y="273"/>
                    <a:pt x="214" y="273"/>
                  </a:cubicBezTo>
                  <a:cubicBezTo>
                    <a:pt x="217" y="273"/>
                    <a:pt x="218" y="271"/>
                    <a:pt x="218" y="267"/>
                  </a:cubicBezTo>
                  <a:cubicBezTo>
                    <a:pt x="220" y="245"/>
                    <a:pt x="224" y="223"/>
                    <a:pt x="232" y="204"/>
                  </a:cubicBezTo>
                  <a:lnTo>
                    <a:pt x="232" y="204"/>
                  </a:lnTo>
                  <a:cubicBezTo>
                    <a:pt x="238" y="201"/>
                    <a:pt x="243" y="198"/>
                    <a:pt x="248" y="195"/>
                  </a:cubicBezTo>
                  <a:cubicBezTo>
                    <a:pt x="248" y="195"/>
                    <a:pt x="248" y="195"/>
                    <a:pt x="248" y="195"/>
                  </a:cubicBezTo>
                  <a:cubicBezTo>
                    <a:pt x="249" y="195"/>
                    <a:pt x="248" y="189"/>
                    <a:pt x="246" y="179"/>
                  </a:cubicBezTo>
                  <a:lnTo>
                    <a:pt x="246" y="179"/>
                  </a:lnTo>
                  <a:cubicBezTo>
                    <a:pt x="254" y="166"/>
                    <a:pt x="265" y="155"/>
                    <a:pt x="278" y="145"/>
                  </a:cubicBezTo>
                  <a:cubicBezTo>
                    <a:pt x="294" y="135"/>
                    <a:pt x="311" y="135"/>
                    <a:pt x="325" y="135"/>
                  </a:cubicBezTo>
                  <a:close/>
                  <a:moveTo>
                    <a:pt x="94" y="458"/>
                  </a:moveTo>
                  <a:lnTo>
                    <a:pt x="94" y="458"/>
                  </a:lnTo>
                  <a:cubicBezTo>
                    <a:pt x="94" y="459"/>
                    <a:pt x="95" y="461"/>
                    <a:pt x="95" y="463"/>
                  </a:cubicBezTo>
                  <a:cubicBezTo>
                    <a:pt x="95" y="461"/>
                    <a:pt x="94" y="459"/>
                    <a:pt x="94" y="458"/>
                  </a:cubicBezTo>
                  <a:close/>
                  <a:moveTo>
                    <a:pt x="253" y="0"/>
                  </a:moveTo>
                  <a:cubicBezTo>
                    <a:pt x="213" y="0"/>
                    <a:pt x="184" y="32"/>
                    <a:pt x="166" y="72"/>
                  </a:cubicBezTo>
                  <a:lnTo>
                    <a:pt x="166" y="72"/>
                  </a:lnTo>
                  <a:cubicBezTo>
                    <a:pt x="71" y="128"/>
                    <a:pt x="0" y="282"/>
                    <a:pt x="26" y="384"/>
                  </a:cubicBezTo>
                  <a:cubicBezTo>
                    <a:pt x="51" y="484"/>
                    <a:pt x="105" y="559"/>
                    <a:pt x="186" y="559"/>
                  </a:cubicBezTo>
                  <a:cubicBezTo>
                    <a:pt x="219" y="559"/>
                    <a:pt x="257" y="546"/>
                    <a:pt x="298" y="517"/>
                  </a:cubicBezTo>
                  <a:cubicBezTo>
                    <a:pt x="440" y="420"/>
                    <a:pt x="437" y="238"/>
                    <a:pt x="386" y="124"/>
                  </a:cubicBezTo>
                  <a:cubicBezTo>
                    <a:pt x="360" y="65"/>
                    <a:pt x="321" y="6"/>
                    <a:pt x="258" y="1"/>
                  </a:cubicBezTo>
                  <a:cubicBezTo>
                    <a:pt x="256" y="1"/>
                    <a:pt x="255" y="0"/>
                    <a:pt x="253"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6315482" y="1490890"/>
              <a:ext cx="66831" cy="104950"/>
            </a:xfrm>
            <a:custGeom>
              <a:avLst/>
              <a:gdLst/>
              <a:ahLst/>
              <a:cxnLst/>
              <a:rect l="l" t="t" r="r" b="b"/>
              <a:pathLst>
                <a:path w="547" h="859" extrusionOk="0">
                  <a:moveTo>
                    <a:pt x="464" y="1"/>
                  </a:moveTo>
                  <a:cubicBezTo>
                    <a:pt x="445" y="1"/>
                    <a:pt x="424" y="12"/>
                    <a:pt x="407" y="39"/>
                  </a:cubicBezTo>
                  <a:cubicBezTo>
                    <a:pt x="277" y="252"/>
                    <a:pt x="178" y="490"/>
                    <a:pt x="40" y="703"/>
                  </a:cubicBezTo>
                  <a:cubicBezTo>
                    <a:pt x="0" y="768"/>
                    <a:pt x="33" y="859"/>
                    <a:pt x="78" y="859"/>
                  </a:cubicBezTo>
                  <a:cubicBezTo>
                    <a:pt x="91" y="859"/>
                    <a:pt x="106" y="850"/>
                    <a:pt x="121" y="828"/>
                  </a:cubicBezTo>
                  <a:cubicBezTo>
                    <a:pt x="268" y="600"/>
                    <a:pt x="371" y="350"/>
                    <a:pt x="511" y="125"/>
                  </a:cubicBezTo>
                  <a:cubicBezTo>
                    <a:pt x="547" y="67"/>
                    <a:pt x="510" y="1"/>
                    <a:pt x="46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6329899" y="1492845"/>
              <a:ext cx="57912" cy="80271"/>
            </a:xfrm>
            <a:custGeom>
              <a:avLst/>
              <a:gdLst/>
              <a:ahLst/>
              <a:cxnLst/>
              <a:rect l="l" t="t" r="r" b="b"/>
              <a:pathLst>
                <a:path w="474" h="657" extrusionOk="0">
                  <a:moveTo>
                    <a:pt x="362" y="1"/>
                  </a:moveTo>
                  <a:cubicBezTo>
                    <a:pt x="330" y="1"/>
                    <a:pt x="294" y="19"/>
                    <a:pt x="259" y="53"/>
                  </a:cubicBezTo>
                  <a:cubicBezTo>
                    <a:pt x="227" y="86"/>
                    <a:pt x="210" y="133"/>
                    <a:pt x="216" y="176"/>
                  </a:cubicBezTo>
                  <a:cubicBezTo>
                    <a:pt x="220" y="201"/>
                    <a:pt x="235" y="224"/>
                    <a:pt x="255" y="224"/>
                  </a:cubicBezTo>
                  <a:cubicBezTo>
                    <a:pt x="263" y="224"/>
                    <a:pt x="271" y="220"/>
                    <a:pt x="280" y="211"/>
                  </a:cubicBezTo>
                  <a:cubicBezTo>
                    <a:pt x="300" y="192"/>
                    <a:pt x="316" y="179"/>
                    <a:pt x="323" y="179"/>
                  </a:cubicBezTo>
                  <a:cubicBezTo>
                    <a:pt x="325" y="179"/>
                    <a:pt x="326" y="179"/>
                    <a:pt x="328" y="179"/>
                  </a:cubicBezTo>
                  <a:cubicBezTo>
                    <a:pt x="337" y="179"/>
                    <a:pt x="339" y="183"/>
                    <a:pt x="343" y="193"/>
                  </a:cubicBezTo>
                  <a:cubicBezTo>
                    <a:pt x="359" y="229"/>
                    <a:pt x="356" y="284"/>
                    <a:pt x="345" y="337"/>
                  </a:cubicBezTo>
                  <a:cubicBezTo>
                    <a:pt x="336" y="380"/>
                    <a:pt x="317" y="427"/>
                    <a:pt x="280" y="458"/>
                  </a:cubicBezTo>
                  <a:cubicBezTo>
                    <a:pt x="263" y="472"/>
                    <a:pt x="244" y="478"/>
                    <a:pt x="226" y="478"/>
                  </a:cubicBezTo>
                  <a:cubicBezTo>
                    <a:pt x="182" y="478"/>
                    <a:pt x="139" y="448"/>
                    <a:pt x="110" y="425"/>
                  </a:cubicBezTo>
                  <a:cubicBezTo>
                    <a:pt x="104" y="421"/>
                    <a:pt x="98" y="419"/>
                    <a:pt x="92" y="419"/>
                  </a:cubicBezTo>
                  <a:cubicBezTo>
                    <a:pt x="42" y="419"/>
                    <a:pt x="1" y="568"/>
                    <a:pt x="45" y="601"/>
                  </a:cubicBezTo>
                  <a:cubicBezTo>
                    <a:pt x="87" y="633"/>
                    <a:pt x="136" y="657"/>
                    <a:pt x="188" y="657"/>
                  </a:cubicBezTo>
                  <a:cubicBezTo>
                    <a:pt x="227" y="657"/>
                    <a:pt x="268" y="644"/>
                    <a:pt x="309" y="610"/>
                  </a:cubicBezTo>
                  <a:cubicBezTo>
                    <a:pt x="388" y="546"/>
                    <a:pt x="432" y="425"/>
                    <a:pt x="452" y="325"/>
                  </a:cubicBezTo>
                  <a:cubicBezTo>
                    <a:pt x="471" y="235"/>
                    <a:pt x="474" y="123"/>
                    <a:pt x="438" y="53"/>
                  </a:cubicBezTo>
                  <a:cubicBezTo>
                    <a:pt x="419" y="17"/>
                    <a:pt x="393" y="1"/>
                    <a:pt x="36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6216763" y="1572260"/>
              <a:ext cx="94077" cy="138549"/>
            </a:xfrm>
            <a:custGeom>
              <a:avLst/>
              <a:gdLst/>
              <a:ahLst/>
              <a:cxnLst/>
              <a:rect l="l" t="t" r="r" b="b"/>
              <a:pathLst>
                <a:path w="770" h="1134" extrusionOk="0">
                  <a:moveTo>
                    <a:pt x="585" y="1"/>
                  </a:moveTo>
                  <a:cubicBezTo>
                    <a:pt x="448" y="1"/>
                    <a:pt x="281" y="223"/>
                    <a:pt x="194" y="377"/>
                  </a:cubicBezTo>
                  <a:cubicBezTo>
                    <a:pt x="88" y="566"/>
                    <a:pt x="1" y="816"/>
                    <a:pt x="68" y="992"/>
                  </a:cubicBezTo>
                  <a:cubicBezTo>
                    <a:pt x="107" y="1094"/>
                    <a:pt x="169" y="1133"/>
                    <a:pt x="244" y="1133"/>
                  </a:cubicBezTo>
                  <a:cubicBezTo>
                    <a:pt x="329" y="1133"/>
                    <a:pt x="430" y="1081"/>
                    <a:pt x="528" y="1012"/>
                  </a:cubicBezTo>
                  <a:cubicBezTo>
                    <a:pt x="550" y="998"/>
                    <a:pt x="496" y="878"/>
                    <a:pt x="456" y="878"/>
                  </a:cubicBezTo>
                  <a:cubicBezTo>
                    <a:pt x="452" y="878"/>
                    <a:pt x="448" y="879"/>
                    <a:pt x="445" y="882"/>
                  </a:cubicBezTo>
                  <a:cubicBezTo>
                    <a:pt x="376" y="928"/>
                    <a:pt x="310" y="969"/>
                    <a:pt x="239" y="995"/>
                  </a:cubicBezTo>
                  <a:cubicBezTo>
                    <a:pt x="217" y="1002"/>
                    <a:pt x="196" y="1004"/>
                    <a:pt x="174" y="1005"/>
                  </a:cubicBezTo>
                  <a:cubicBezTo>
                    <a:pt x="167" y="1005"/>
                    <a:pt x="161" y="1005"/>
                    <a:pt x="156" y="1005"/>
                  </a:cubicBezTo>
                  <a:cubicBezTo>
                    <a:pt x="129" y="1005"/>
                    <a:pt x="138" y="1001"/>
                    <a:pt x="137" y="978"/>
                  </a:cubicBezTo>
                  <a:cubicBezTo>
                    <a:pt x="124" y="866"/>
                    <a:pt x="176" y="726"/>
                    <a:pt x="221" y="616"/>
                  </a:cubicBezTo>
                  <a:cubicBezTo>
                    <a:pt x="280" y="477"/>
                    <a:pt x="365" y="348"/>
                    <a:pt x="462" y="245"/>
                  </a:cubicBezTo>
                  <a:cubicBezTo>
                    <a:pt x="485" y="219"/>
                    <a:pt x="638" y="110"/>
                    <a:pt x="650" y="110"/>
                  </a:cubicBezTo>
                  <a:cubicBezTo>
                    <a:pt x="651" y="110"/>
                    <a:pt x="651" y="110"/>
                    <a:pt x="651" y="110"/>
                  </a:cubicBezTo>
                  <a:cubicBezTo>
                    <a:pt x="658" y="152"/>
                    <a:pt x="647" y="205"/>
                    <a:pt x="634" y="251"/>
                  </a:cubicBezTo>
                  <a:cubicBezTo>
                    <a:pt x="629" y="260"/>
                    <a:pt x="566" y="381"/>
                    <a:pt x="558" y="381"/>
                  </a:cubicBezTo>
                  <a:cubicBezTo>
                    <a:pt x="558" y="381"/>
                    <a:pt x="558" y="381"/>
                    <a:pt x="558" y="381"/>
                  </a:cubicBezTo>
                  <a:cubicBezTo>
                    <a:pt x="542" y="360"/>
                    <a:pt x="531" y="352"/>
                    <a:pt x="524" y="352"/>
                  </a:cubicBezTo>
                  <a:cubicBezTo>
                    <a:pt x="503" y="352"/>
                    <a:pt x="515" y="421"/>
                    <a:pt x="542" y="454"/>
                  </a:cubicBezTo>
                  <a:cubicBezTo>
                    <a:pt x="566" y="484"/>
                    <a:pt x="589" y="499"/>
                    <a:pt x="611" y="499"/>
                  </a:cubicBezTo>
                  <a:cubicBezTo>
                    <a:pt x="646" y="499"/>
                    <a:pt x="678" y="463"/>
                    <a:pt x="712" y="391"/>
                  </a:cubicBezTo>
                  <a:cubicBezTo>
                    <a:pt x="770" y="272"/>
                    <a:pt x="748" y="136"/>
                    <a:pt x="691" y="59"/>
                  </a:cubicBezTo>
                  <a:cubicBezTo>
                    <a:pt x="659" y="18"/>
                    <a:pt x="623" y="1"/>
                    <a:pt x="58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6279196" y="1657539"/>
              <a:ext cx="59500" cy="62188"/>
            </a:xfrm>
            <a:custGeom>
              <a:avLst/>
              <a:gdLst/>
              <a:ahLst/>
              <a:cxnLst/>
              <a:rect l="l" t="t" r="r" b="b"/>
              <a:pathLst>
                <a:path w="487" h="509" extrusionOk="0">
                  <a:moveTo>
                    <a:pt x="329" y="111"/>
                  </a:moveTo>
                  <a:lnTo>
                    <a:pt x="329" y="111"/>
                  </a:lnTo>
                  <a:cubicBezTo>
                    <a:pt x="332" y="121"/>
                    <a:pt x="334" y="133"/>
                    <a:pt x="336" y="144"/>
                  </a:cubicBezTo>
                  <a:cubicBezTo>
                    <a:pt x="339" y="177"/>
                    <a:pt x="336" y="211"/>
                    <a:pt x="326" y="244"/>
                  </a:cubicBezTo>
                  <a:cubicBezTo>
                    <a:pt x="304" y="329"/>
                    <a:pt x="236" y="383"/>
                    <a:pt x="174" y="399"/>
                  </a:cubicBezTo>
                  <a:cubicBezTo>
                    <a:pt x="172" y="399"/>
                    <a:pt x="169" y="399"/>
                    <a:pt x="167" y="400"/>
                  </a:cubicBezTo>
                  <a:lnTo>
                    <a:pt x="167" y="400"/>
                  </a:lnTo>
                  <a:cubicBezTo>
                    <a:pt x="166" y="397"/>
                    <a:pt x="166" y="394"/>
                    <a:pt x="166" y="390"/>
                  </a:cubicBezTo>
                  <a:cubicBezTo>
                    <a:pt x="161" y="359"/>
                    <a:pt x="168" y="327"/>
                    <a:pt x="174" y="296"/>
                  </a:cubicBezTo>
                  <a:cubicBezTo>
                    <a:pt x="178" y="279"/>
                    <a:pt x="183" y="262"/>
                    <a:pt x="189" y="246"/>
                  </a:cubicBezTo>
                  <a:lnTo>
                    <a:pt x="189" y="246"/>
                  </a:lnTo>
                  <a:cubicBezTo>
                    <a:pt x="198" y="245"/>
                    <a:pt x="205" y="241"/>
                    <a:pt x="210" y="234"/>
                  </a:cubicBezTo>
                  <a:cubicBezTo>
                    <a:pt x="237" y="191"/>
                    <a:pt x="266" y="150"/>
                    <a:pt x="303" y="125"/>
                  </a:cubicBezTo>
                  <a:cubicBezTo>
                    <a:pt x="312" y="120"/>
                    <a:pt x="320" y="115"/>
                    <a:pt x="329" y="111"/>
                  </a:cubicBezTo>
                  <a:close/>
                  <a:moveTo>
                    <a:pt x="169" y="408"/>
                  </a:moveTo>
                  <a:cubicBezTo>
                    <a:pt x="171" y="410"/>
                    <a:pt x="171" y="411"/>
                    <a:pt x="171" y="411"/>
                  </a:cubicBezTo>
                  <a:cubicBezTo>
                    <a:pt x="170" y="411"/>
                    <a:pt x="170" y="410"/>
                    <a:pt x="169" y="408"/>
                  </a:cubicBezTo>
                  <a:close/>
                  <a:moveTo>
                    <a:pt x="271" y="1"/>
                  </a:moveTo>
                  <a:cubicBezTo>
                    <a:pt x="260" y="1"/>
                    <a:pt x="250" y="2"/>
                    <a:pt x="239" y="5"/>
                  </a:cubicBezTo>
                  <a:cubicBezTo>
                    <a:pt x="233" y="6"/>
                    <a:pt x="228" y="8"/>
                    <a:pt x="223" y="11"/>
                  </a:cubicBezTo>
                  <a:lnTo>
                    <a:pt x="223" y="11"/>
                  </a:lnTo>
                  <a:cubicBezTo>
                    <a:pt x="214" y="7"/>
                    <a:pt x="206" y="5"/>
                    <a:pt x="198" y="5"/>
                  </a:cubicBezTo>
                  <a:cubicBezTo>
                    <a:pt x="191" y="5"/>
                    <a:pt x="185" y="6"/>
                    <a:pt x="180" y="11"/>
                  </a:cubicBezTo>
                  <a:cubicBezTo>
                    <a:pt x="35" y="134"/>
                    <a:pt x="1" y="369"/>
                    <a:pt x="114" y="466"/>
                  </a:cubicBezTo>
                  <a:cubicBezTo>
                    <a:pt x="145" y="493"/>
                    <a:pt x="187" y="508"/>
                    <a:pt x="231" y="508"/>
                  </a:cubicBezTo>
                  <a:cubicBezTo>
                    <a:pt x="309" y="508"/>
                    <a:pt x="394" y="461"/>
                    <a:pt x="438" y="354"/>
                  </a:cubicBezTo>
                  <a:cubicBezTo>
                    <a:pt x="486" y="235"/>
                    <a:pt x="450" y="114"/>
                    <a:pt x="386" y="54"/>
                  </a:cubicBezTo>
                  <a:cubicBezTo>
                    <a:pt x="354" y="25"/>
                    <a:pt x="315" y="1"/>
                    <a:pt x="27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6337352" y="1675011"/>
              <a:ext cx="37386" cy="52781"/>
            </a:xfrm>
            <a:custGeom>
              <a:avLst/>
              <a:gdLst/>
              <a:ahLst/>
              <a:cxnLst/>
              <a:rect l="l" t="t" r="r" b="b"/>
              <a:pathLst>
                <a:path w="306" h="432" extrusionOk="0">
                  <a:moveTo>
                    <a:pt x="96" y="285"/>
                  </a:moveTo>
                  <a:cubicBezTo>
                    <a:pt x="96" y="289"/>
                    <a:pt x="95" y="291"/>
                    <a:pt x="93" y="294"/>
                  </a:cubicBezTo>
                  <a:cubicBezTo>
                    <a:pt x="96" y="287"/>
                    <a:pt x="95" y="287"/>
                    <a:pt x="96" y="285"/>
                  </a:cubicBezTo>
                  <a:close/>
                  <a:moveTo>
                    <a:pt x="225" y="1"/>
                  </a:moveTo>
                  <a:cubicBezTo>
                    <a:pt x="199" y="1"/>
                    <a:pt x="169" y="17"/>
                    <a:pt x="146" y="37"/>
                  </a:cubicBezTo>
                  <a:cubicBezTo>
                    <a:pt x="141" y="41"/>
                    <a:pt x="136" y="46"/>
                    <a:pt x="131" y="51"/>
                  </a:cubicBezTo>
                  <a:lnTo>
                    <a:pt x="131" y="51"/>
                  </a:lnTo>
                  <a:cubicBezTo>
                    <a:pt x="131" y="50"/>
                    <a:pt x="131" y="50"/>
                    <a:pt x="130" y="50"/>
                  </a:cubicBezTo>
                  <a:cubicBezTo>
                    <a:pt x="126" y="29"/>
                    <a:pt x="116" y="5"/>
                    <a:pt x="100" y="5"/>
                  </a:cubicBezTo>
                  <a:cubicBezTo>
                    <a:pt x="93" y="5"/>
                    <a:pt x="86" y="9"/>
                    <a:pt x="78" y="19"/>
                  </a:cubicBezTo>
                  <a:cubicBezTo>
                    <a:pt x="50" y="54"/>
                    <a:pt x="39" y="114"/>
                    <a:pt x="46" y="151"/>
                  </a:cubicBezTo>
                  <a:cubicBezTo>
                    <a:pt x="47" y="157"/>
                    <a:pt x="48" y="163"/>
                    <a:pt x="48" y="169"/>
                  </a:cubicBezTo>
                  <a:lnTo>
                    <a:pt x="48" y="169"/>
                  </a:lnTo>
                  <a:cubicBezTo>
                    <a:pt x="15" y="239"/>
                    <a:pt x="0" y="317"/>
                    <a:pt x="6" y="387"/>
                  </a:cubicBezTo>
                  <a:cubicBezTo>
                    <a:pt x="9" y="419"/>
                    <a:pt x="18" y="431"/>
                    <a:pt x="30" y="431"/>
                  </a:cubicBezTo>
                  <a:cubicBezTo>
                    <a:pt x="50" y="431"/>
                    <a:pt x="76" y="397"/>
                    <a:pt x="88" y="359"/>
                  </a:cubicBezTo>
                  <a:cubicBezTo>
                    <a:pt x="99" y="322"/>
                    <a:pt x="109" y="286"/>
                    <a:pt x="117" y="249"/>
                  </a:cubicBezTo>
                  <a:lnTo>
                    <a:pt x="117" y="249"/>
                  </a:lnTo>
                  <a:cubicBezTo>
                    <a:pt x="127" y="237"/>
                    <a:pt x="137" y="226"/>
                    <a:pt x="148" y="216"/>
                  </a:cubicBezTo>
                  <a:cubicBezTo>
                    <a:pt x="162" y="205"/>
                    <a:pt x="182" y="195"/>
                    <a:pt x="197" y="195"/>
                  </a:cubicBezTo>
                  <a:cubicBezTo>
                    <a:pt x="207" y="195"/>
                    <a:pt x="214" y="200"/>
                    <a:pt x="214" y="211"/>
                  </a:cubicBezTo>
                  <a:cubicBezTo>
                    <a:pt x="216" y="233"/>
                    <a:pt x="219" y="281"/>
                    <a:pt x="242" y="281"/>
                  </a:cubicBezTo>
                  <a:cubicBezTo>
                    <a:pt x="246" y="281"/>
                    <a:pt x="251" y="279"/>
                    <a:pt x="256" y="276"/>
                  </a:cubicBezTo>
                  <a:cubicBezTo>
                    <a:pt x="289" y="254"/>
                    <a:pt x="305" y="190"/>
                    <a:pt x="304" y="154"/>
                  </a:cubicBezTo>
                  <a:cubicBezTo>
                    <a:pt x="301" y="94"/>
                    <a:pt x="295" y="29"/>
                    <a:pt x="249" y="7"/>
                  </a:cubicBezTo>
                  <a:cubicBezTo>
                    <a:pt x="242" y="3"/>
                    <a:pt x="234" y="1"/>
                    <a:pt x="22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6269788" y="1382519"/>
              <a:ext cx="85524" cy="128286"/>
            </a:xfrm>
            <a:custGeom>
              <a:avLst/>
              <a:gdLst/>
              <a:ahLst/>
              <a:cxnLst/>
              <a:rect l="l" t="t" r="r" b="b"/>
              <a:pathLst>
                <a:path w="700" h="1050" extrusionOk="0">
                  <a:moveTo>
                    <a:pt x="676" y="1"/>
                  </a:moveTo>
                  <a:lnTo>
                    <a:pt x="676" y="1"/>
                  </a:lnTo>
                  <a:cubicBezTo>
                    <a:pt x="676" y="1"/>
                    <a:pt x="675" y="1"/>
                    <a:pt x="675" y="1"/>
                  </a:cubicBezTo>
                  <a:cubicBezTo>
                    <a:pt x="423" y="250"/>
                    <a:pt x="224" y="581"/>
                    <a:pt x="26" y="897"/>
                  </a:cubicBezTo>
                  <a:cubicBezTo>
                    <a:pt x="1" y="937"/>
                    <a:pt x="24" y="1049"/>
                    <a:pt x="25" y="1049"/>
                  </a:cubicBezTo>
                  <a:cubicBezTo>
                    <a:pt x="25" y="1049"/>
                    <a:pt x="25" y="1049"/>
                    <a:pt x="25" y="1049"/>
                  </a:cubicBezTo>
                  <a:cubicBezTo>
                    <a:pt x="225" y="731"/>
                    <a:pt x="423" y="396"/>
                    <a:pt x="675" y="146"/>
                  </a:cubicBezTo>
                  <a:cubicBezTo>
                    <a:pt x="700" y="121"/>
                    <a:pt x="686" y="1"/>
                    <a:pt x="676"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6304731" y="1382763"/>
              <a:ext cx="66953" cy="80637"/>
            </a:xfrm>
            <a:custGeom>
              <a:avLst/>
              <a:gdLst/>
              <a:ahLst/>
              <a:cxnLst/>
              <a:rect l="l" t="t" r="r" b="b"/>
              <a:pathLst>
                <a:path w="548" h="660" extrusionOk="0">
                  <a:moveTo>
                    <a:pt x="356" y="1"/>
                  </a:moveTo>
                  <a:cubicBezTo>
                    <a:pt x="322" y="1"/>
                    <a:pt x="288" y="15"/>
                    <a:pt x="257" y="49"/>
                  </a:cubicBezTo>
                  <a:cubicBezTo>
                    <a:pt x="229" y="85"/>
                    <a:pt x="270" y="193"/>
                    <a:pt x="263" y="201"/>
                  </a:cubicBezTo>
                  <a:cubicBezTo>
                    <a:pt x="294" y="166"/>
                    <a:pt x="327" y="152"/>
                    <a:pt x="358" y="152"/>
                  </a:cubicBezTo>
                  <a:cubicBezTo>
                    <a:pt x="390" y="152"/>
                    <a:pt x="420" y="166"/>
                    <a:pt x="448" y="184"/>
                  </a:cubicBezTo>
                  <a:cubicBezTo>
                    <a:pt x="516" y="231"/>
                    <a:pt x="519" y="287"/>
                    <a:pt x="440" y="367"/>
                  </a:cubicBezTo>
                  <a:cubicBezTo>
                    <a:pt x="342" y="468"/>
                    <a:pt x="191" y="505"/>
                    <a:pt x="74" y="505"/>
                  </a:cubicBezTo>
                  <a:cubicBezTo>
                    <a:pt x="57" y="505"/>
                    <a:pt x="41" y="505"/>
                    <a:pt x="27" y="503"/>
                  </a:cubicBezTo>
                  <a:lnTo>
                    <a:pt x="27" y="503"/>
                  </a:lnTo>
                  <a:cubicBezTo>
                    <a:pt x="25" y="503"/>
                    <a:pt x="1" y="654"/>
                    <a:pt x="28" y="658"/>
                  </a:cubicBezTo>
                  <a:cubicBezTo>
                    <a:pt x="41" y="659"/>
                    <a:pt x="55" y="660"/>
                    <a:pt x="70" y="660"/>
                  </a:cubicBezTo>
                  <a:cubicBezTo>
                    <a:pt x="232" y="660"/>
                    <a:pt x="483" y="584"/>
                    <a:pt x="529" y="357"/>
                  </a:cubicBezTo>
                  <a:cubicBezTo>
                    <a:pt x="548" y="267"/>
                    <a:pt x="535" y="174"/>
                    <a:pt x="505" y="105"/>
                  </a:cubicBezTo>
                  <a:cubicBezTo>
                    <a:pt x="480" y="50"/>
                    <a:pt x="419" y="1"/>
                    <a:pt x="356"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6309251" y="1468531"/>
              <a:ext cx="48993" cy="62066"/>
            </a:xfrm>
            <a:custGeom>
              <a:avLst/>
              <a:gdLst/>
              <a:ahLst/>
              <a:cxnLst/>
              <a:rect l="l" t="t" r="r" b="b"/>
              <a:pathLst>
                <a:path w="401" h="508" extrusionOk="0">
                  <a:moveTo>
                    <a:pt x="327" y="136"/>
                  </a:moveTo>
                  <a:lnTo>
                    <a:pt x="327" y="136"/>
                  </a:lnTo>
                  <a:cubicBezTo>
                    <a:pt x="332" y="140"/>
                    <a:pt x="333" y="144"/>
                    <a:pt x="332" y="144"/>
                  </a:cubicBezTo>
                  <a:cubicBezTo>
                    <a:pt x="332" y="144"/>
                    <a:pt x="330" y="142"/>
                    <a:pt x="327" y="136"/>
                  </a:cubicBezTo>
                  <a:close/>
                  <a:moveTo>
                    <a:pt x="63" y="366"/>
                  </a:moveTo>
                  <a:cubicBezTo>
                    <a:pt x="65" y="366"/>
                    <a:pt x="68" y="369"/>
                    <a:pt x="72" y="376"/>
                  </a:cubicBezTo>
                  <a:lnTo>
                    <a:pt x="72" y="376"/>
                  </a:lnTo>
                  <a:cubicBezTo>
                    <a:pt x="62" y="372"/>
                    <a:pt x="60" y="366"/>
                    <a:pt x="63" y="366"/>
                  </a:cubicBezTo>
                  <a:close/>
                  <a:moveTo>
                    <a:pt x="298" y="123"/>
                  </a:moveTo>
                  <a:cubicBezTo>
                    <a:pt x="305" y="123"/>
                    <a:pt x="310" y="125"/>
                    <a:pt x="315" y="129"/>
                  </a:cubicBezTo>
                  <a:cubicBezTo>
                    <a:pt x="318" y="130"/>
                    <a:pt x="320" y="131"/>
                    <a:pt x="323" y="133"/>
                  </a:cubicBezTo>
                  <a:lnTo>
                    <a:pt x="323" y="133"/>
                  </a:lnTo>
                  <a:cubicBezTo>
                    <a:pt x="330" y="209"/>
                    <a:pt x="271" y="299"/>
                    <a:pt x="213" y="344"/>
                  </a:cubicBezTo>
                  <a:cubicBezTo>
                    <a:pt x="177" y="371"/>
                    <a:pt x="137" y="381"/>
                    <a:pt x="101" y="381"/>
                  </a:cubicBezTo>
                  <a:cubicBezTo>
                    <a:pt x="98" y="381"/>
                    <a:pt x="93" y="380"/>
                    <a:pt x="88" y="380"/>
                  </a:cubicBezTo>
                  <a:lnTo>
                    <a:pt x="88" y="380"/>
                  </a:lnTo>
                  <a:cubicBezTo>
                    <a:pt x="89" y="375"/>
                    <a:pt x="90" y="370"/>
                    <a:pt x="91" y="365"/>
                  </a:cubicBezTo>
                  <a:cubicBezTo>
                    <a:pt x="102" y="314"/>
                    <a:pt x="131" y="260"/>
                    <a:pt x="169" y="222"/>
                  </a:cubicBezTo>
                  <a:lnTo>
                    <a:pt x="169" y="222"/>
                  </a:lnTo>
                  <a:cubicBezTo>
                    <a:pt x="177" y="232"/>
                    <a:pt x="190" y="248"/>
                    <a:pt x="196" y="248"/>
                  </a:cubicBezTo>
                  <a:cubicBezTo>
                    <a:pt x="197" y="248"/>
                    <a:pt x="198" y="247"/>
                    <a:pt x="199" y="244"/>
                  </a:cubicBezTo>
                  <a:cubicBezTo>
                    <a:pt x="201" y="224"/>
                    <a:pt x="205" y="205"/>
                    <a:pt x="211" y="188"/>
                  </a:cubicBezTo>
                  <a:lnTo>
                    <a:pt x="211" y="188"/>
                  </a:lnTo>
                  <a:cubicBezTo>
                    <a:pt x="216" y="185"/>
                    <a:pt x="221" y="183"/>
                    <a:pt x="226" y="181"/>
                  </a:cubicBezTo>
                  <a:cubicBezTo>
                    <a:pt x="227" y="180"/>
                    <a:pt x="226" y="173"/>
                    <a:pt x="224" y="163"/>
                  </a:cubicBezTo>
                  <a:lnTo>
                    <a:pt x="224" y="163"/>
                  </a:lnTo>
                  <a:cubicBezTo>
                    <a:pt x="232" y="151"/>
                    <a:pt x="242" y="141"/>
                    <a:pt x="255" y="133"/>
                  </a:cubicBezTo>
                  <a:cubicBezTo>
                    <a:pt x="269" y="123"/>
                    <a:pt x="283" y="123"/>
                    <a:pt x="298" y="123"/>
                  </a:cubicBezTo>
                  <a:close/>
                  <a:moveTo>
                    <a:pt x="231" y="0"/>
                  </a:moveTo>
                  <a:cubicBezTo>
                    <a:pt x="193" y="0"/>
                    <a:pt x="167" y="28"/>
                    <a:pt x="151" y="64"/>
                  </a:cubicBezTo>
                  <a:lnTo>
                    <a:pt x="151" y="64"/>
                  </a:lnTo>
                  <a:cubicBezTo>
                    <a:pt x="65" y="113"/>
                    <a:pt x="1" y="254"/>
                    <a:pt x="26" y="348"/>
                  </a:cubicBezTo>
                  <a:cubicBezTo>
                    <a:pt x="47" y="439"/>
                    <a:pt x="97" y="508"/>
                    <a:pt x="170" y="508"/>
                  </a:cubicBezTo>
                  <a:cubicBezTo>
                    <a:pt x="200" y="508"/>
                    <a:pt x="234" y="496"/>
                    <a:pt x="272" y="470"/>
                  </a:cubicBezTo>
                  <a:cubicBezTo>
                    <a:pt x="401" y="380"/>
                    <a:pt x="399" y="215"/>
                    <a:pt x="350" y="112"/>
                  </a:cubicBezTo>
                  <a:cubicBezTo>
                    <a:pt x="326" y="57"/>
                    <a:pt x="292" y="4"/>
                    <a:pt x="235" y="0"/>
                  </a:cubicBezTo>
                  <a:cubicBezTo>
                    <a:pt x="233" y="0"/>
                    <a:pt x="232" y="0"/>
                    <a:pt x="231"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6328067" y="1481482"/>
              <a:ext cx="61211" cy="95543"/>
            </a:xfrm>
            <a:custGeom>
              <a:avLst/>
              <a:gdLst/>
              <a:ahLst/>
              <a:cxnLst/>
              <a:rect l="l" t="t" r="r" b="b"/>
              <a:pathLst>
                <a:path w="501" h="782" extrusionOk="0">
                  <a:moveTo>
                    <a:pt x="426" y="1"/>
                  </a:moveTo>
                  <a:cubicBezTo>
                    <a:pt x="408" y="1"/>
                    <a:pt x="390" y="11"/>
                    <a:pt x="374" y="36"/>
                  </a:cubicBezTo>
                  <a:cubicBezTo>
                    <a:pt x="254" y="229"/>
                    <a:pt x="165" y="445"/>
                    <a:pt x="39" y="639"/>
                  </a:cubicBezTo>
                  <a:cubicBezTo>
                    <a:pt x="1" y="697"/>
                    <a:pt x="32" y="781"/>
                    <a:pt x="74" y="781"/>
                  </a:cubicBezTo>
                  <a:cubicBezTo>
                    <a:pt x="87" y="781"/>
                    <a:pt x="100" y="773"/>
                    <a:pt x="113" y="753"/>
                  </a:cubicBezTo>
                  <a:cubicBezTo>
                    <a:pt x="245" y="547"/>
                    <a:pt x="341" y="318"/>
                    <a:pt x="467" y="115"/>
                  </a:cubicBezTo>
                  <a:cubicBezTo>
                    <a:pt x="501" y="61"/>
                    <a:pt x="467" y="1"/>
                    <a:pt x="426"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6341628" y="1483804"/>
              <a:ext cx="52781" cy="72940"/>
            </a:xfrm>
            <a:custGeom>
              <a:avLst/>
              <a:gdLst/>
              <a:ahLst/>
              <a:cxnLst/>
              <a:rect l="l" t="t" r="r" b="b"/>
              <a:pathLst>
                <a:path w="432" h="597" extrusionOk="0">
                  <a:moveTo>
                    <a:pt x="328" y="1"/>
                  </a:moveTo>
                  <a:cubicBezTo>
                    <a:pt x="299" y="1"/>
                    <a:pt x="266" y="17"/>
                    <a:pt x="234" y="48"/>
                  </a:cubicBezTo>
                  <a:cubicBezTo>
                    <a:pt x="206" y="77"/>
                    <a:pt x="190" y="123"/>
                    <a:pt x="194" y="160"/>
                  </a:cubicBezTo>
                  <a:cubicBezTo>
                    <a:pt x="198" y="179"/>
                    <a:pt x="213" y="200"/>
                    <a:pt x="231" y="200"/>
                  </a:cubicBezTo>
                  <a:cubicBezTo>
                    <a:pt x="239" y="200"/>
                    <a:pt x="247" y="197"/>
                    <a:pt x="256" y="189"/>
                  </a:cubicBezTo>
                  <a:cubicBezTo>
                    <a:pt x="274" y="170"/>
                    <a:pt x="290" y="160"/>
                    <a:pt x="296" y="160"/>
                  </a:cubicBezTo>
                  <a:cubicBezTo>
                    <a:pt x="297" y="160"/>
                    <a:pt x="298" y="160"/>
                    <a:pt x="299" y="160"/>
                  </a:cubicBezTo>
                  <a:cubicBezTo>
                    <a:pt x="307" y="160"/>
                    <a:pt x="311" y="164"/>
                    <a:pt x="313" y="173"/>
                  </a:cubicBezTo>
                  <a:cubicBezTo>
                    <a:pt x="327" y="204"/>
                    <a:pt x="325" y="255"/>
                    <a:pt x="315" y="303"/>
                  </a:cubicBezTo>
                  <a:cubicBezTo>
                    <a:pt x="306" y="342"/>
                    <a:pt x="290" y="388"/>
                    <a:pt x="256" y="413"/>
                  </a:cubicBezTo>
                  <a:cubicBezTo>
                    <a:pt x="240" y="427"/>
                    <a:pt x="223" y="432"/>
                    <a:pt x="206" y="432"/>
                  </a:cubicBezTo>
                  <a:cubicBezTo>
                    <a:pt x="167" y="432"/>
                    <a:pt x="127" y="405"/>
                    <a:pt x="100" y="385"/>
                  </a:cubicBezTo>
                  <a:cubicBezTo>
                    <a:pt x="94" y="381"/>
                    <a:pt x="89" y="379"/>
                    <a:pt x="84" y="379"/>
                  </a:cubicBezTo>
                  <a:cubicBezTo>
                    <a:pt x="38" y="379"/>
                    <a:pt x="0" y="514"/>
                    <a:pt x="43" y="545"/>
                  </a:cubicBezTo>
                  <a:cubicBezTo>
                    <a:pt x="81" y="574"/>
                    <a:pt x="126" y="596"/>
                    <a:pt x="174" y="596"/>
                  </a:cubicBezTo>
                  <a:cubicBezTo>
                    <a:pt x="209" y="596"/>
                    <a:pt x="245" y="584"/>
                    <a:pt x="282" y="554"/>
                  </a:cubicBezTo>
                  <a:cubicBezTo>
                    <a:pt x="355" y="495"/>
                    <a:pt x="393" y="385"/>
                    <a:pt x="412" y="296"/>
                  </a:cubicBezTo>
                  <a:cubicBezTo>
                    <a:pt x="428" y="212"/>
                    <a:pt x="432" y="111"/>
                    <a:pt x="398" y="48"/>
                  </a:cubicBezTo>
                  <a:cubicBezTo>
                    <a:pt x="380" y="16"/>
                    <a:pt x="355" y="1"/>
                    <a:pt x="328"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6238633" y="1555522"/>
              <a:ext cx="85524" cy="126087"/>
            </a:xfrm>
            <a:custGeom>
              <a:avLst/>
              <a:gdLst/>
              <a:ahLst/>
              <a:cxnLst/>
              <a:rect l="l" t="t" r="r" b="b"/>
              <a:pathLst>
                <a:path w="700" h="1032" extrusionOk="0">
                  <a:moveTo>
                    <a:pt x="531" y="0"/>
                  </a:moveTo>
                  <a:cubicBezTo>
                    <a:pt x="406" y="0"/>
                    <a:pt x="255" y="202"/>
                    <a:pt x="175" y="343"/>
                  </a:cubicBezTo>
                  <a:cubicBezTo>
                    <a:pt x="80" y="514"/>
                    <a:pt x="1" y="743"/>
                    <a:pt x="61" y="904"/>
                  </a:cubicBezTo>
                  <a:cubicBezTo>
                    <a:pt x="96" y="996"/>
                    <a:pt x="153" y="1031"/>
                    <a:pt x="220" y="1031"/>
                  </a:cubicBezTo>
                  <a:cubicBezTo>
                    <a:pt x="298" y="1031"/>
                    <a:pt x="391" y="984"/>
                    <a:pt x="480" y="922"/>
                  </a:cubicBezTo>
                  <a:cubicBezTo>
                    <a:pt x="500" y="907"/>
                    <a:pt x="451" y="800"/>
                    <a:pt x="414" y="800"/>
                  </a:cubicBezTo>
                  <a:cubicBezTo>
                    <a:pt x="410" y="800"/>
                    <a:pt x="407" y="802"/>
                    <a:pt x="403" y="804"/>
                  </a:cubicBezTo>
                  <a:cubicBezTo>
                    <a:pt x="342" y="847"/>
                    <a:pt x="281" y="884"/>
                    <a:pt x="217" y="906"/>
                  </a:cubicBezTo>
                  <a:cubicBezTo>
                    <a:pt x="197" y="913"/>
                    <a:pt x="177" y="913"/>
                    <a:pt x="158" y="914"/>
                  </a:cubicBezTo>
                  <a:cubicBezTo>
                    <a:pt x="151" y="915"/>
                    <a:pt x="146" y="915"/>
                    <a:pt x="141" y="915"/>
                  </a:cubicBezTo>
                  <a:cubicBezTo>
                    <a:pt x="118" y="915"/>
                    <a:pt x="125" y="911"/>
                    <a:pt x="124" y="890"/>
                  </a:cubicBezTo>
                  <a:cubicBezTo>
                    <a:pt x="113" y="787"/>
                    <a:pt x="160" y="661"/>
                    <a:pt x="203" y="558"/>
                  </a:cubicBezTo>
                  <a:cubicBezTo>
                    <a:pt x="254" y="433"/>
                    <a:pt x="333" y="317"/>
                    <a:pt x="420" y="223"/>
                  </a:cubicBezTo>
                  <a:cubicBezTo>
                    <a:pt x="441" y="200"/>
                    <a:pt x="581" y="101"/>
                    <a:pt x="591" y="101"/>
                  </a:cubicBezTo>
                  <a:cubicBezTo>
                    <a:pt x="592" y="101"/>
                    <a:pt x="592" y="101"/>
                    <a:pt x="592" y="101"/>
                  </a:cubicBezTo>
                  <a:cubicBezTo>
                    <a:pt x="599" y="139"/>
                    <a:pt x="588" y="187"/>
                    <a:pt x="576" y="227"/>
                  </a:cubicBezTo>
                  <a:cubicBezTo>
                    <a:pt x="574" y="238"/>
                    <a:pt x="516" y="346"/>
                    <a:pt x="509" y="346"/>
                  </a:cubicBezTo>
                  <a:cubicBezTo>
                    <a:pt x="509" y="346"/>
                    <a:pt x="509" y="346"/>
                    <a:pt x="509" y="346"/>
                  </a:cubicBezTo>
                  <a:cubicBezTo>
                    <a:pt x="494" y="328"/>
                    <a:pt x="484" y="320"/>
                    <a:pt x="477" y="320"/>
                  </a:cubicBezTo>
                  <a:cubicBezTo>
                    <a:pt x="458" y="320"/>
                    <a:pt x="469" y="383"/>
                    <a:pt x="495" y="413"/>
                  </a:cubicBezTo>
                  <a:cubicBezTo>
                    <a:pt x="516" y="441"/>
                    <a:pt x="536" y="454"/>
                    <a:pt x="556" y="454"/>
                  </a:cubicBezTo>
                  <a:cubicBezTo>
                    <a:pt x="587" y="454"/>
                    <a:pt x="617" y="421"/>
                    <a:pt x="648" y="356"/>
                  </a:cubicBezTo>
                  <a:cubicBezTo>
                    <a:pt x="699" y="247"/>
                    <a:pt x="679" y="123"/>
                    <a:pt x="628" y="54"/>
                  </a:cubicBezTo>
                  <a:cubicBezTo>
                    <a:pt x="599" y="16"/>
                    <a:pt x="566" y="0"/>
                    <a:pt x="531"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6295690" y="1633226"/>
              <a:ext cx="53636" cy="56568"/>
            </a:xfrm>
            <a:custGeom>
              <a:avLst/>
              <a:gdLst/>
              <a:ahLst/>
              <a:cxnLst/>
              <a:rect l="l" t="t" r="r" b="b"/>
              <a:pathLst>
                <a:path w="439" h="463" extrusionOk="0">
                  <a:moveTo>
                    <a:pt x="296" y="100"/>
                  </a:moveTo>
                  <a:lnTo>
                    <a:pt x="296" y="100"/>
                  </a:lnTo>
                  <a:cubicBezTo>
                    <a:pt x="299" y="110"/>
                    <a:pt x="301" y="120"/>
                    <a:pt x="301" y="128"/>
                  </a:cubicBezTo>
                  <a:cubicBezTo>
                    <a:pt x="304" y="157"/>
                    <a:pt x="301" y="190"/>
                    <a:pt x="293" y="220"/>
                  </a:cubicBezTo>
                  <a:cubicBezTo>
                    <a:pt x="273" y="297"/>
                    <a:pt x="210" y="346"/>
                    <a:pt x="152" y="360"/>
                  </a:cubicBezTo>
                  <a:cubicBezTo>
                    <a:pt x="150" y="360"/>
                    <a:pt x="147" y="361"/>
                    <a:pt x="145" y="361"/>
                  </a:cubicBezTo>
                  <a:lnTo>
                    <a:pt x="145" y="361"/>
                  </a:lnTo>
                  <a:cubicBezTo>
                    <a:pt x="145" y="358"/>
                    <a:pt x="144" y="354"/>
                    <a:pt x="144" y="350"/>
                  </a:cubicBezTo>
                  <a:cubicBezTo>
                    <a:pt x="142" y="324"/>
                    <a:pt x="145" y="293"/>
                    <a:pt x="152" y="264"/>
                  </a:cubicBezTo>
                  <a:cubicBezTo>
                    <a:pt x="155" y="251"/>
                    <a:pt x="159" y="237"/>
                    <a:pt x="165" y="224"/>
                  </a:cubicBezTo>
                  <a:lnTo>
                    <a:pt x="165" y="224"/>
                  </a:lnTo>
                  <a:cubicBezTo>
                    <a:pt x="165" y="224"/>
                    <a:pt x="166" y="224"/>
                    <a:pt x="167" y="224"/>
                  </a:cubicBezTo>
                  <a:cubicBezTo>
                    <a:pt x="176" y="224"/>
                    <a:pt x="183" y="221"/>
                    <a:pt x="188" y="213"/>
                  </a:cubicBezTo>
                  <a:cubicBezTo>
                    <a:pt x="212" y="172"/>
                    <a:pt x="238" y="137"/>
                    <a:pt x="273" y="112"/>
                  </a:cubicBezTo>
                  <a:cubicBezTo>
                    <a:pt x="279" y="107"/>
                    <a:pt x="288" y="104"/>
                    <a:pt x="296" y="100"/>
                  </a:cubicBezTo>
                  <a:close/>
                  <a:moveTo>
                    <a:pt x="147" y="370"/>
                  </a:moveTo>
                  <a:cubicBezTo>
                    <a:pt x="148" y="370"/>
                    <a:pt x="148" y="371"/>
                    <a:pt x="148" y="371"/>
                  </a:cubicBezTo>
                  <a:cubicBezTo>
                    <a:pt x="148" y="371"/>
                    <a:pt x="148" y="371"/>
                    <a:pt x="147" y="370"/>
                  </a:cubicBezTo>
                  <a:close/>
                  <a:moveTo>
                    <a:pt x="246" y="0"/>
                  </a:moveTo>
                  <a:cubicBezTo>
                    <a:pt x="236" y="0"/>
                    <a:pt x="226" y="2"/>
                    <a:pt x="215" y="5"/>
                  </a:cubicBezTo>
                  <a:cubicBezTo>
                    <a:pt x="211" y="6"/>
                    <a:pt x="207" y="8"/>
                    <a:pt x="202" y="10"/>
                  </a:cubicBezTo>
                  <a:lnTo>
                    <a:pt x="202" y="10"/>
                  </a:lnTo>
                  <a:cubicBezTo>
                    <a:pt x="194" y="6"/>
                    <a:pt x="187" y="4"/>
                    <a:pt x="180" y="4"/>
                  </a:cubicBezTo>
                  <a:cubicBezTo>
                    <a:pt x="173" y="4"/>
                    <a:pt x="168" y="5"/>
                    <a:pt x="164" y="9"/>
                  </a:cubicBezTo>
                  <a:cubicBezTo>
                    <a:pt x="31" y="121"/>
                    <a:pt x="1" y="333"/>
                    <a:pt x="102" y="424"/>
                  </a:cubicBezTo>
                  <a:cubicBezTo>
                    <a:pt x="130" y="449"/>
                    <a:pt x="168" y="462"/>
                    <a:pt x="208" y="462"/>
                  </a:cubicBezTo>
                  <a:cubicBezTo>
                    <a:pt x="279" y="462"/>
                    <a:pt x="357" y="419"/>
                    <a:pt x="396" y="320"/>
                  </a:cubicBezTo>
                  <a:cubicBezTo>
                    <a:pt x="439" y="213"/>
                    <a:pt x="409" y="102"/>
                    <a:pt x="350" y="48"/>
                  </a:cubicBezTo>
                  <a:cubicBezTo>
                    <a:pt x="321" y="23"/>
                    <a:pt x="285" y="0"/>
                    <a:pt x="246"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6348837" y="1649109"/>
              <a:ext cx="33721" cy="47771"/>
            </a:xfrm>
            <a:custGeom>
              <a:avLst/>
              <a:gdLst/>
              <a:ahLst/>
              <a:cxnLst/>
              <a:rect l="l" t="t" r="r" b="b"/>
              <a:pathLst>
                <a:path w="276" h="391" extrusionOk="0">
                  <a:moveTo>
                    <a:pt x="84" y="259"/>
                  </a:moveTo>
                  <a:cubicBezTo>
                    <a:pt x="84" y="261"/>
                    <a:pt x="83" y="264"/>
                    <a:pt x="82" y="267"/>
                  </a:cubicBezTo>
                  <a:cubicBezTo>
                    <a:pt x="83" y="262"/>
                    <a:pt x="83" y="260"/>
                    <a:pt x="84" y="259"/>
                  </a:cubicBezTo>
                  <a:close/>
                  <a:moveTo>
                    <a:pt x="205" y="0"/>
                  </a:moveTo>
                  <a:cubicBezTo>
                    <a:pt x="181" y="0"/>
                    <a:pt x="154" y="15"/>
                    <a:pt x="132" y="32"/>
                  </a:cubicBezTo>
                  <a:cubicBezTo>
                    <a:pt x="128" y="36"/>
                    <a:pt x="124" y="40"/>
                    <a:pt x="120" y="44"/>
                  </a:cubicBezTo>
                  <a:lnTo>
                    <a:pt x="120" y="44"/>
                  </a:lnTo>
                  <a:cubicBezTo>
                    <a:pt x="120" y="43"/>
                    <a:pt x="120" y="42"/>
                    <a:pt x="120" y="41"/>
                  </a:cubicBezTo>
                  <a:cubicBezTo>
                    <a:pt x="118" y="23"/>
                    <a:pt x="108" y="1"/>
                    <a:pt x="93" y="1"/>
                  </a:cubicBezTo>
                  <a:cubicBezTo>
                    <a:pt x="87" y="1"/>
                    <a:pt x="79" y="5"/>
                    <a:pt x="71" y="15"/>
                  </a:cubicBezTo>
                  <a:cubicBezTo>
                    <a:pt x="44" y="47"/>
                    <a:pt x="32" y="103"/>
                    <a:pt x="38" y="137"/>
                  </a:cubicBezTo>
                  <a:cubicBezTo>
                    <a:pt x="39" y="145"/>
                    <a:pt x="40" y="153"/>
                    <a:pt x="39" y="162"/>
                  </a:cubicBezTo>
                  <a:lnTo>
                    <a:pt x="39" y="162"/>
                  </a:lnTo>
                  <a:cubicBezTo>
                    <a:pt x="13" y="223"/>
                    <a:pt x="1" y="291"/>
                    <a:pt x="6" y="352"/>
                  </a:cubicBezTo>
                  <a:cubicBezTo>
                    <a:pt x="9" y="379"/>
                    <a:pt x="18" y="390"/>
                    <a:pt x="29" y="390"/>
                  </a:cubicBezTo>
                  <a:cubicBezTo>
                    <a:pt x="47" y="390"/>
                    <a:pt x="70" y="360"/>
                    <a:pt x="81" y="324"/>
                  </a:cubicBezTo>
                  <a:cubicBezTo>
                    <a:pt x="91" y="290"/>
                    <a:pt x="101" y="255"/>
                    <a:pt x="109" y="221"/>
                  </a:cubicBezTo>
                  <a:lnTo>
                    <a:pt x="109" y="221"/>
                  </a:lnTo>
                  <a:cubicBezTo>
                    <a:pt x="116" y="211"/>
                    <a:pt x="124" y="203"/>
                    <a:pt x="132" y="196"/>
                  </a:cubicBezTo>
                  <a:cubicBezTo>
                    <a:pt x="145" y="185"/>
                    <a:pt x="163" y="176"/>
                    <a:pt x="176" y="176"/>
                  </a:cubicBezTo>
                  <a:cubicBezTo>
                    <a:pt x="185" y="176"/>
                    <a:pt x="192" y="181"/>
                    <a:pt x="193" y="191"/>
                  </a:cubicBezTo>
                  <a:cubicBezTo>
                    <a:pt x="195" y="212"/>
                    <a:pt x="199" y="255"/>
                    <a:pt x="220" y="255"/>
                  </a:cubicBezTo>
                  <a:cubicBezTo>
                    <a:pt x="224" y="255"/>
                    <a:pt x="228" y="254"/>
                    <a:pt x="233" y="251"/>
                  </a:cubicBezTo>
                  <a:cubicBezTo>
                    <a:pt x="261" y="231"/>
                    <a:pt x="276" y="173"/>
                    <a:pt x="276" y="140"/>
                  </a:cubicBezTo>
                  <a:cubicBezTo>
                    <a:pt x="274" y="87"/>
                    <a:pt x="267" y="27"/>
                    <a:pt x="227" y="5"/>
                  </a:cubicBezTo>
                  <a:cubicBezTo>
                    <a:pt x="220" y="2"/>
                    <a:pt x="212" y="0"/>
                    <a:pt x="205"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6372295" y="1656684"/>
              <a:ext cx="60967" cy="69763"/>
            </a:xfrm>
            <a:custGeom>
              <a:avLst/>
              <a:gdLst/>
              <a:ahLst/>
              <a:cxnLst/>
              <a:rect l="l" t="t" r="r" b="b"/>
              <a:pathLst>
                <a:path w="499" h="571" extrusionOk="0">
                  <a:moveTo>
                    <a:pt x="225" y="0"/>
                  </a:moveTo>
                  <a:lnTo>
                    <a:pt x="225" y="0"/>
                  </a:lnTo>
                  <a:cubicBezTo>
                    <a:pt x="221" y="0"/>
                    <a:pt x="201" y="29"/>
                    <a:pt x="198" y="33"/>
                  </a:cubicBezTo>
                  <a:cubicBezTo>
                    <a:pt x="177" y="69"/>
                    <a:pt x="154" y="106"/>
                    <a:pt x="139" y="144"/>
                  </a:cubicBezTo>
                  <a:cubicBezTo>
                    <a:pt x="124" y="185"/>
                    <a:pt x="110" y="226"/>
                    <a:pt x="94" y="267"/>
                  </a:cubicBezTo>
                  <a:lnTo>
                    <a:pt x="94" y="267"/>
                  </a:lnTo>
                  <a:cubicBezTo>
                    <a:pt x="57" y="329"/>
                    <a:pt x="24" y="396"/>
                    <a:pt x="2" y="464"/>
                  </a:cubicBezTo>
                  <a:cubicBezTo>
                    <a:pt x="1" y="467"/>
                    <a:pt x="1" y="468"/>
                    <a:pt x="1" y="468"/>
                  </a:cubicBezTo>
                  <a:cubicBezTo>
                    <a:pt x="4" y="468"/>
                    <a:pt x="19" y="448"/>
                    <a:pt x="19" y="448"/>
                  </a:cubicBezTo>
                  <a:lnTo>
                    <a:pt x="19" y="448"/>
                  </a:lnTo>
                  <a:cubicBezTo>
                    <a:pt x="19" y="448"/>
                    <a:pt x="19" y="448"/>
                    <a:pt x="19" y="449"/>
                  </a:cubicBezTo>
                  <a:cubicBezTo>
                    <a:pt x="35" y="423"/>
                    <a:pt x="52" y="398"/>
                    <a:pt x="66" y="371"/>
                  </a:cubicBezTo>
                  <a:cubicBezTo>
                    <a:pt x="89" y="330"/>
                    <a:pt x="110" y="289"/>
                    <a:pt x="129" y="247"/>
                  </a:cubicBezTo>
                  <a:lnTo>
                    <a:pt x="129" y="247"/>
                  </a:lnTo>
                  <a:cubicBezTo>
                    <a:pt x="161" y="202"/>
                    <a:pt x="206" y="169"/>
                    <a:pt x="244" y="169"/>
                  </a:cubicBezTo>
                  <a:cubicBezTo>
                    <a:pt x="267" y="169"/>
                    <a:pt x="287" y="181"/>
                    <a:pt x="300" y="210"/>
                  </a:cubicBezTo>
                  <a:cubicBezTo>
                    <a:pt x="336" y="293"/>
                    <a:pt x="214" y="450"/>
                    <a:pt x="175" y="527"/>
                  </a:cubicBezTo>
                  <a:cubicBezTo>
                    <a:pt x="174" y="531"/>
                    <a:pt x="155" y="571"/>
                    <a:pt x="160" y="571"/>
                  </a:cubicBezTo>
                  <a:cubicBezTo>
                    <a:pt x="161" y="571"/>
                    <a:pt x="164" y="569"/>
                    <a:pt x="168" y="563"/>
                  </a:cubicBezTo>
                  <a:cubicBezTo>
                    <a:pt x="192" y="530"/>
                    <a:pt x="214" y="492"/>
                    <a:pt x="232" y="456"/>
                  </a:cubicBezTo>
                  <a:cubicBezTo>
                    <a:pt x="281" y="358"/>
                    <a:pt x="499" y="43"/>
                    <a:pt x="338" y="9"/>
                  </a:cubicBezTo>
                  <a:cubicBezTo>
                    <a:pt x="335" y="8"/>
                    <a:pt x="331" y="8"/>
                    <a:pt x="327" y="8"/>
                  </a:cubicBezTo>
                  <a:cubicBezTo>
                    <a:pt x="275" y="8"/>
                    <a:pt x="214" y="81"/>
                    <a:pt x="175" y="140"/>
                  </a:cubicBezTo>
                  <a:lnTo>
                    <a:pt x="175" y="140"/>
                  </a:lnTo>
                  <a:cubicBezTo>
                    <a:pt x="192" y="98"/>
                    <a:pt x="208" y="55"/>
                    <a:pt x="224" y="12"/>
                  </a:cubicBezTo>
                  <a:cubicBezTo>
                    <a:pt x="227" y="3"/>
                    <a:pt x="227" y="0"/>
                    <a:pt x="225"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6679448" y="773833"/>
              <a:ext cx="87601" cy="68786"/>
            </a:xfrm>
            <a:custGeom>
              <a:avLst/>
              <a:gdLst/>
              <a:ahLst/>
              <a:cxnLst/>
              <a:rect l="l" t="t" r="r" b="b"/>
              <a:pathLst>
                <a:path w="717" h="563" extrusionOk="0">
                  <a:moveTo>
                    <a:pt x="316" y="1"/>
                  </a:moveTo>
                  <a:cubicBezTo>
                    <a:pt x="273" y="1"/>
                    <a:pt x="224" y="27"/>
                    <a:pt x="161" y="95"/>
                  </a:cubicBezTo>
                  <a:cubicBezTo>
                    <a:pt x="0" y="269"/>
                    <a:pt x="79" y="305"/>
                    <a:pt x="188" y="411"/>
                  </a:cubicBezTo>
                  <a:cubicBezTo>
                    <a:pt x="259" y="481"/>
                    <a:pt x="325" y="562"/>
                    <a:pt x="407" y="562"/>
                  </a:cubicBezTo>
                  <a:cubicBezTo>
                    <a:pt x="450" y="562"/>
                    <a:pt x="499" y="538"/>
                    <a:pt x="554" y="477"/>
                  </a:cubicBezTo>
                  <a:cubicBezTo>
                    <a:pt x="716" y="302"/>
                    <a:pt x="609" y="232"/>
                    <a:pt x="498" y="126"/>
                  </a:cubicBezTo>
                  <a:cubicBezTo>
                    <a:pt x="432" y="63"/>
                    <a:pt x="382" y="1"/>
                    <a:pt x="31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6662098" y="871941"/>
              <a:ext cx="82348" cy="62677"/>
            </a:xfrm>
            <a:custGeom>
              <a:avLst/>
              <a:gdLst/>
              <a:ahLst/>
              <a:cxnLst/>
              <a:rect l="l" t="t" r="r" b="b"/>
              <a:pathLst>
                <a:path w="674" h="513" extrusionOk="0">
                  <a:moveTo>
                    <a:pt x="235" y="0"/>
                  </a:moveTo>
                  <a:cubicBezTo>
                    <a:pt x="177" y="0"/>
                    <a:pt x="128" y="37"/>
                    <a:pt x="85" y="159"/>
                  </a:cubicBezTo>
                  <a:cubicBezTo>
                    <a:pt x="1" y="387"/>
                    <a:pt x="88" y="390"/>
                    <a:pt x="228" y="447"/>
                  </a:cubicBezTo>
                  <a:cubicBezTo>
                    <a:pt x="297" y="476"/>
                    <a:pt x="367" y="513"/>
                    <a:pt x="430" y="513"/>
                  </a:cubicBezTo>
                  <a:cubicBezTo>
                    <a:pt x="492" y="513"/>
                    <a:pt x="547" y="477"/>
                    <a:pt x="589" y="362"/>
                  </a:cubicBezTo>
                  <a:cubicBezTo>
                    <a:pt x="673" y="136"/>
                    <a:pt x="547" y="112"/>
                    <a:pt x="409" y="55"/>
                  </a:cubicBezTo>
                  <a:cubicBezTo>
                    <a:pt x="343" y="29"/>
                    <a:pt x="286" y="0"/>
                    <a:pt x="235"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6803946" y="1031504"/>
              <a:ext cx="69030" cy="62066"/>
            </a:xfrm>
            <a:custGeom>
              <a:avLst/>
              <a:gdLst/>
              <a:ahLst/>
              <a:cxnLst/>
              <a:rect l="l" t="t" r="r" b="b"/>
              <a:pathLst>
                <a:path w="565" h="508" extrusionOk="0">
                  <a:moveTo>
                    <a:pt x="234" y="1"/>
                  </a:moveTo>
                  <a:cubicBezTo>
                    <a:pt x="207" y="1"/>
                    <a:pt x="176" y="12"/>
                    <a:pt x="138" y="38"/>
                  </a:cubicBezTo>
                  <a:cubicBezTo>
                    <a:pt x="1" y="134"/>
                    <a:pt x="62" y="189"/>
                    <a:pt x="141" y="310"/>
                  </a:cubicBezTo>
                  <a:cubicBezTo>
                    <a:pt x="203" y="402"/>
                    <a:pt x="257" y="508"/>
                    <a:pt x="342" y="508"/>
                  </a:cubicBezTo>
                  <a:cubicBezTo>
                    <a:pt x="367" y="508"/>
                    <a:pt x="395" y="499"/>
                    <a:pt x="427" y="477"/>
                  </a:cubicBezTo>
                  <a:cubicBezTo>
                    <a:pt x="565" y="379"/>
                    <a:pt x="484" y="289"/>
                    <a:pt x="403" y="169"/>
                  </a:cubicBezTo>
                  <a:cubicBezTo>
                    <a:pt x="346" y="80"/>
                    <a:pt x="305" y="1"/>
                    <a:pt x="2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6657089" y="697716"/>
              <a:ext cx="39219" cy="23702"/>
            </a:xfrm>
            <a:custGeom>
              <a:avLst/>
              <a:gdLst/>
              <a:ahLst/>
              <a:cxnLst/>
              <a:rect l="l" t="t" r="r" b="b"/>
              <a:pathLst>
                <a:path w="321" h="194" extrusionOk="0">
                  <a:moveTo>
                    <a:pt x="88" y="0"/>
                  </a:moveTo>
                  <a:cubicBezTo>
                    <a:pt x="54" y="0"/>
                    <a:pt x="30" y="18"/>
                    <a:pt x="19" y="86"/>
                  </a:cubicBezTo>
                  <a:cubicBezTo>
                    <a:pt x="0" y="194"/>
                    <a:pt x="73" y="168"/>
                    <a:pt x="140" y="179"/>
                  </a:cubicBezTo>
                  <a:cubicBezTo>
                    <a:pt x="150" y="181"/>
                    <a:pt x="159" y="182"/>
                    <a:pt x="167" y="182"/>
                  </a:cubicBezTo>
                  <a:cubicBezTo>
                    <a:pt x="215" y="182"/>
                    <a:pt x="238" y="156"/>
                    <a:pt x="258" y="129"/>
                  </a:cubicBezTo>
                  <a:cubicBezTo>
                    <a:pt x="321" y="41"/>
                    <a:pt x="219" y="23"/>
                    <a:pt x="152" y="10"/>
                  </a:cubicBezTo>
                  <a:cubicBezTo>
                    <a:pt x="128" y="6"/>
                    <a:pt x="107" y="0"/>
                    <a:pt x="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6130751" y="1727547"/>
              <a:ext cx="119123" cy="101163"/>
            </a:xfrm>
            <a:custGeom>
              <a:avLst/>
              <a:gdLst/>
              <a:ahLst/>
              <a:cxnLst/>
              <a:rect l="l" t="t" r="r" b="b"/>
              <a:pathLst>
                <a:path w="975" h="828" extrusionOk="0">
                  <a:moveTo>
                    <a:pt x="403" y="1"/>
                  </a:moveTo>
                  <a:cubicBezTo>
                    <a:pt x="293" y="1"/>
                    <a:pt x="165" y="41"/>
                    <a:pt x="111" y="98"/>
                  </a:cubicBezTo>
                  <a:cubicBezTo>
                    <a:pt x="1" y="208"/>
                    <a:pt x="237" y="332"/>
                    <a:pt x="128" y="506"/>
                  </a:cubicBezTo>
                  <a:cubicBezTo>
                    <a:pt x="45" y="633"/>
                    <a:pt x="34" y="828"/>
                    <a:pt x="220" y="828"/>
                  </a:cubicBezTo>
                  <a:cubicBezTo>
                    <a:pt x="288" y="828"/>
                    <a:pt x="381" y="802"/>
                    <a:pt x="506" y="739"/>
                  </a:cubicBezTo>
                  <a:cubicBezTo>
                    <a:pt x="974" y="503"/>
                    <a:pt x="542" y="351"/>
                    <a:pt x="580" y="143"/>
                  </a:cubicBezTo>
                  <a:cubicBezTo>
                    <a:pt x="600" y="40"/>
                    <a:pt x="510" y="1"/>
                    <a:pt x="40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6152498" y="1740498"/>
              <a:ext cx="78194" cy="66709"/>
            </a:xfrm>
            <a:custGeom>
              <a:avLst/>
              <a:gdLst/>
              <a:ahLst/>
              <a:cxnLst/>
              <a:rect l="l" t="t" r="r" b="b"/>
              <a:pathLst>
                <a:path w="640" h="546" extrusionOk="0">
                  <a:moveTo>
                    <a:pt x="265" y="1"/>
                  </a:moveTo>
                  <a:cubicBezTo>
                    <a:pt x="193" y="1"/>
                    <a:pt x="108" y="28"/>
                    <a:pt x="72" y="65"/>
                  </a:cubicBezTo>
                  <a:cubicBezTo>
                    <a:pt x="0" y="136"/>
                    <a:pt x="156" y="219"/>
                    <a:pt x="83" y="334"/>
                  </a:cubicBezTo>
                  <a:cubicBezTo>
                    <a:pt x="28" y="418"/>
                    <a:pt x="21" y="545"/>
                    <a:pt x="143" y="545"/>
                  </a:cubicBezTo>
                  <a:cubicBezTo>
                    <a:pt x="187" y="545"/>
                    <a:pt x="249" y="528"/>
                    <a:pt x="331" y="487"/>
                  </a:cubicBezTo>
                  <a:cubicBezTo>
                    <a:pt x="640" y="331"/>
                    <a:pt x="357" y="234"/>
                    <a:pt x="381" y="95"/>
                  </a:cubicBezTo>
                  <a:cubicBezTo>
                    <a:pt x="394" y="27"/>
                    <a:pt x="336" y="1"/>
                    <a:pt x="26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4"/>
            <p:cNvSpPr/>
            <p:nvPr/>
          </p:nvSpPr>
          <p:spPr>
            <a:xfrm>
              <a:off x="6154942" y="1656928"/>
              <a:ext cx="59867" cy="52536"/>
            </a:xfrm>
            <a:custGeom>
              <a:avLst/>
              <a:gdLst/>
              <a:ahLst/>
              <a:cxnLst/>
              <a:rect l="l" t="t" r="r" b="b"/>
              <a:pathLst>
                <a:path w="490" h="430" extrusionOk="0">
                  <a:moveTo>
                    <a:pt x="179" y="0"/>
                  </a:moveTo>
                  <a:cubicBezTo>
                    <a:pt x="104" y="0"/>
                    <a:pt x="0" y="47"/>
                    <a:pt x="82" y="301"/>
                  </a:cubicBezTo>
                  <a:cubicBezTo>
                    <a:pt x="114" y="397"/>
                    <a:pt x="145" y="430"/>
                    <a:pt x="176" y="430"/>
                  </a:cubicBezTo>
                  <a:cubicBezTo>
                    <a:pt x="238" y="430"/>
                    <a:pt x="300" y="302"/>
                    <a:pt x="369" y="302"/>
                  </a:cubicBezTo>
                  <a:cubicBezTo>
                    <a:pt x="375" y="302"/>
                    <a:pt x="381" y="303"/>
                    <a:pt x="387" y="305"/>
                  </a:cubicBezTo>
                  <a:cubicBezTo>
                    <a:pt x="392" y="307"/>
                    <a:pt x="397" y="307"/>
                    <a:pt x="401" y="307"/>
                  </a:cubicBezTo>
                  <a:cubicBezTo>
                    <a:pt x="489" y="307"/>
                    <a:pt x="428" y="4"/>
                    <a:pt x="428" y="4"/>
                  </a:cubicBezTo>
                  <a:lnTo>
                    <a:pt x="428" y="4"/>
                  </a:lnTo>
                  <a:cubicBezTo>
                    <a:pt x="428" y="4"/>
                    <a:pt x="384" y="14"/>
                    <a:pt x="322" y="14"/>
                  </a:cubicBezTo>
                  <a:cubicBezTo>
                    <a:pt x="291" y="14"/>
                    <a:pt x="255" y="12"/>
                    <a:pt x="218" y="4"/>
                  </a:cubicBezTo>
                  <a:cubicBezTo>
                    <a:pt x="207" y="2"/>
                    <a:pt x="194" y="0"/>
                    <a:pt x="1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4"/>
            <p:cNvSpPr/>
            <p:nvPr/>
          </p:nvSpPr>
          <p:spPr>
            <a:xfrm>
              <a:off x="6178889" y="1657051"/>
              <a:ext cx="27490" cy="24069"/>
            </a:xfrm>
            <a:custGeom>
              <a:avLst/>
              <a:gdLst/>
              <a:ahLst/>
              <a:cxnLst/>
              <a:rect l="l" t="t" r="r" b="b"/>
              <a:pathLst>
                <a:path w="225" h="197" extrusionOk="0">
                  <a:moveTo>
                    <a:pt x="83" y="0"/>
                  </a:moveTo>
                  <a:cubicBezTo>
                    <a:pt x="49" y="0"/>
                    <a:pt x="0" y="20"/>
                    <a:pt x="39" y="138"/>
                  </a:cubicBezTo>
                  <a:cubicBezTo>
                    <a:pt x="53" y="182"/>
                    <a:pt x="68" y="197"/>
                    <a:pt x="82" y="197"/>
                  </a:cubicBezTo>
                  <a:cubicBezTo>
                    <a:pt x="110" y="197"/>
                    <a:pt x="139" y="138"/>
                    <a:pt x="170" y="138"/>
                  </a:cubicBezTo>
                  <a:cubicBezTo>
                    <a:pt x="173" y="138"/>
                    <a:pt x="175" y="138"/>
                    <a:pt x="178" y="139"/>
                  </a:cubicBezTo>
                  <a:cubicBezTo>
                    <a:pt x="180" y="140"/>
                    <a:pt x="182" y="140"/>
                    <a:pt x="185" y="140"/>
                  </a:cubicBezTo>
                  <a:cubicBezTo>
                    <a:pt x="225" y="140"/>
                    <a:pt x="196" y="2"/>
                    <a:pt x="196" y="2"/>
                  </a:cubicBezTo>
                  <a:lnTo>
                    <a:pt x="196" y="2"/>
                  </a:lnTo>
                  <a:cubicBezTo>
                    <a:pt x="196" y="2"/>
                    <a:pt x="175" y="6"/>
                    <a:pt x="147" y="6"/>
                  </a:cubicBezTo>
                  <a:cubicBezTo>
                    <a:pt x="133" y="6"/>
                    <a:pt x="117" y="5"/>
                    <a:pt x="100" y="2"/>
                  </a:cubicBezTo>
                  <a:cubicBezTo>
                    <a:pt x="96" y="1"/>
                    <a:pt x="90" y="0"/>
                    <a:pt x="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4"/>
            <p:cNvSpPr/>
            <p:nvPr/>
          </p:nvSpPr>
          <p:spPr>
            <a:xfrm>
              <a:off x="6234846" y="1744407"/>
              <a:ext cx="66953" cy="56813"/>
            </a:xfrm>
            <a:custGeom>
              <a:avLst/>
              <a:gdLst/>
              <a:ahLst/>
              <a:cxnLst/>
              <a:rect l="l" t="t" r="r" b="b"/>
              <a:pathLst>
                <a:path w="548" h="465" extrusionOk="0">
                  <a:moveTo>
                    <a:pt x="259" y="1"/>
                  </a:moveTo>
                  <a:cubicBezTo>
                    <a:pt x="207" y="1"/>
                    <a:pt x="169" y="59"/>
                    <a:pt x="161" y="119"/>
                  </a:cubicBezTo>
                  <a:cubicBezTo>
                    <a:pt x="146" y="232"/>
                    <a:pt x="0" y="259"/>
                    <a:pt x="0" y="259"/>
                  </a:cubicBezTo>
                  <a:cubicBezTo>
                    <a:pt x="0" y="259"/>
                    <a:pt x="124" y="465"/>
                    <a:pt x="197" y="465"/>
                  </a:cubicBezTo>
                  <a:cubicBezTo>
                    <a:pt x="210" y="465"/>
                    <a:pt x="221" y="459"/>
                    <a:pt x="229" y="445"/>
                  </a:cubicBezTo>
                  <a:cubicBezTo>
                    <a:pt x="291" y="346"/>
                    <a:pt x="547" y="462"/>
                    <a:pt x="421" y="180"/>
                  </a:cubicBezTo>
                  <a:cubicBezTo>
                    <a:pt x="363" y="47"/>
                    <a:pt x="305" y="1"/>
                    <a:pt x="2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4"/>
            <p:cNvSpPr/>
            <p:nvPr/>
          </p:nvSpPr>
          <p:spPr>
            <a:xfrm>
              <a:off x="5957626" y="951356"/>
              <a:ext cx="867705" cy="1349573"/>
            </a:xfrm>
            <a:custGeom>
              <a:avLst/>
              <a:gdLst/>
              <a:ahLst/>
              <a:cxnLst/>
              <a:rect l="l" t="t" r="r" b="b"/>
              <a:pathLst>
                <a:path w="7102" h="11046" extrusionOk="0">
                  <a:moveTo>
                    <a:pt x="4756" y="0"/>
                  </a:moveTo>
                  <a:cubicBezTo>
                    <a:pt x="4641" y="0"/>
                    <a:pt x="4493" y="42"/>
                    <a:pt x="4319" y="116"/>
                  </a:cubicBezTo>
                  <a:lnTo>
                    <a:pt x="0" y="11046"/>
                  </a:lnTo>
                  <a:lnTo>
                    <a:pt x="6305" y="3525"/>
                  </a:lnTo>
                  <a:cubicBezTo>
                    <a:pt x="7009" y="2725"/>
                    <a:pt x="7102" y="2290"/>
                    <a:pt x="6835" y="2290"/>
                  </a:cubicBezTo>
                  <a:cubicBezTo>
                    <a:pt x="6684" y="2290"/>
                    <a:pt x="6418" y="2430"/>
                    <a:pt x="6082" y="2722"/>
                  </a:cubicBezTo>
                  <a:cubicBezTo>
                    <a:pt x="6701" y="1426"/>
                    <a:pt x="6477" y="767"/>
                    <a:pt x="5932" y="767"/>
                  </a:cubicBezTo>
                  <a:cubicBezTo>
                    <a:pt x="5607" y="767"/>
                    <a:pt x="5169" y="1001"/>
                    <a:pt x="4727" y="1472"/>
                  </a:cubicBezTo>
                  <a:cubicBezTo>
                    <a:pt x="5168" y="408"/>
                    <a:pt x="5120" y="0"/>
                    <a:pt x="475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4"/>
            <p:cNvSpPr/>
            <p:nvPr/>
          </p:nvSpPr>
          <p:spPr>
            <a:xfrm>
              <a:off x="6544442" y="736324"/>
              <a:ext cx="120467" cy="105561"/>
            </a:xfrm>
            <a:custGeom>
              <a:avLst/>
              <a:gdLst/>
              <a:ahLst/>
              <a:cxnLst/>
              <a:rect l="l" t="t" r="r" b="b"/>
              <a:pathLst>
                <a:path w="986" h="864" extrusionOk="0">
                  <a:moveTo>
                    <a:pt x="380" y="1"/>
                  </a:moveTo>
                  <a:cubicBezTo>
                    <a:pt x="342" y="1"/>
                    <a:pt x="297" y="16"/>
                    <a:pt x="244" y="51"/>
                  </a:cubicBezTo>
                  <a:cubicBezTo>
                    <a:pt x="0" y="210"/>
                    <a:pt x="123" y="546"/>
                    <a:pt x="299" y="717"/>
                  </a:cubicBezTo>
                  <a:cubicBezTo>
                    <a:pt x="398" y="814"/>
                    <a:pt x="519" y="863"/>
                    <a:pt x="629" y="863"/>
                  </a:cubicBezTo>
                  <a:cubicBezTo>
                    <a:pt x="716" y="863"/>
                    <a:pt x="797" y="833"/>
                    <a:pt x="855" y="770"/>
                  </a:cubicBezTo>
                  <a:cubicBezTo>
                    <a:pt x="985" y="626"/>
                    <a:pt x="898" y="539"/>
                    <a:pt x="722" y="367"/>
                  </a:cubicBezTo>
                  <a:cubicBezTo>
                    <a:pt x="582" y="231"/>
                    <a:pt x="530" y="1"/>
                    <a:pt x="3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4"/>
            <p:cNvSpPr/>
            <p:nvPr/>
          </p:nvSpPr>
          <p:spPr>
            <a:xfrm>
              <a:off x="6530025" y="729727"/>
              <a:ext cx="95298" cy="105439"/>
            </a:xfrm>
            <a:custGeom>
              <a:avLst/>
              <a:gdLst/>
              <a:ahLst/>
              <a:cxnLst/>
              <a:rect l="l" t="t" r="r" b="b"/>
              <a:pathLst>
                <a:path w="780" h="863" extrusionOk="0">
                  <a:moveTo>
                    <a:pt x="380" y="1"/>
                  </a:moveTo>
                  <a:cubicBezTo>
                    <a:pt x="342" y="1"/>
                    <a:pt x="298" y="16"/>
                    <a:pt x="244" y="51"/>
                  </a:cubicBezTo>
                  <a:cubicBezTo>
                    <a:pt x="1" y="211"/>
                    <a:pt x="124" y="547"/>
                    <a:pt x="300" y="716"/>
                  </a:cubicBezTo>
                  <a:cubicBezTo>
                    <a:pt x="398" y="812"/>
                    <a:pt x="520" y="862"/>
                    <a:pt x="630" y="862"/>
                  </a:cubicBezTo>
                  <a:cubicBezTo>
                    <a:pt x="684" y="862"/>
                    <a:pt x="735" y="850"/>
                    <a:pt x="780" y="826"/>
                  </a:cubicBezTo>
                  <a:cubicBezTo>
                    <a:pt x="691" y="809"/>
                    <a:pt x="602" y="763"/>
                    <a:pt x="526" y="690"/>
                  </a:cubicBezTo>
                  <a:cubicBezTo>
                    <a:pt x="353" y="521"/>
                    <a:pt x="231" y="191"/>
                    <a:pt x="465" y="29"/>
                  </a:cubicBezTo>
                  <a:cubicBezTo>
                    <a:pt x="440" y="11"/>
                    <a:pt x="412" y="1"/>
                    <a:pt x="38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4"/>
            <p:cNvSpPr/>
            <p:nvPr/>
          </p:nvSpPr>
          <p:spPr>
            <a:xfrm>
              <a:off x="6510599" y="847139"/>
              <a:ext cx="81615" cy="63532"/>
            </a:xfrm>
            <a:custGeom>
              <a:avLst/>
              <a:gdLst/>
              <a:ahLst/>
              <a:cxnLst/>
              <a:rect l="l" t="t" r="r" b="b"/>
              <a:pathLst>
                <a:path w="668" h="520" extrusionOk="0">
                  <a:moveTo>
                    <a:pt x="202" y="0"/>
                  </a:moveTo>
                  <a:cubicBezTo>
                    <a:pt x="146" y="0"/>
                    <a:pt x="97" y="25"/>
                    <a:pt x="68" y="70"/>
                  </a:cubicBezTo>
                  <a:cubicBezTo>
                    <a:pt x="1" y="175"/>
                    <a:pt x="65" y="341"/>
                    <a:pt x="211" y="442"/>
                  </a:cubicBezTo>
                  <a:cubicBezTo>
                    <a:pt x="285" y="494"/>
                    <a:pt x="364" y="520"/>
                    <a:pt x="434" y="520"/>
                  </a:cubicBezTo>
                  <a:cubicBezTo>
                    <a:pt x="505" y="520"/>
                    <a:pt x="565" y="493"/>
                    <a:pt x="599" y="441"/>
                  </a:cubicBezTo>
                  <a:cubicBezTo>
                    <a:pt x="668" y="338"/>
                    <a:pt x="512" y="293"/>
                    <a:pt x="417" y="140"/>
                  </a:cubicBezTo>
                  <a:cubicBezTo>
                    <a:pt x="357" y="43"/>
                    <a:pt x="275" y="0"/>
                    <a:pt x="20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4"/>
            <p:cNvSpPr/>
            <p:nvPr/>
          </p:nvSpPr>
          <p:spPr>
            <a:xfrm>
              <a:off x="6424098" y="611459"/>
              <a:ext cx="52903" cy="42640"/>
            </a:xfrm>
            <a:custGeom>
              <a:avLst/>
              <a:gdLst/>
              <a:ahLst/>
              <a:cxnLst/>
              <a:rect l="l" t="t" r="r" b="b"/>
              <a:pathLst>
                <a:path w="433" h="349" extrusionOk="0">
                  <a:moveTo>
                    <a:pt x="152" y="0"/>
                  </a:moveTo>
                  <a:cubicBezTo>
                    <a:pt x="112" y="0"/>
                    <a:pt x="74" y="21"/>
                    <a:pt x="50" y="57"/>
                  </a:cubicBezTo>
                  <a:cubicBezTo>
                    <a:pt x="0" y="131"/>
                    <a:pt x="33" y="243"/>
                    <a:pt x="126" y="307"/>
                  </a:cubicBezTo>
                  <a:cubicBezTo>
                    <a:pt x="167" y="335"/>
                    <a:pt x="212" y="349"/>
                    <a:pt x="254" y="349"/>
                  </a:cubicBezTo>
                  <a:cubicBezTo>
                    <a:pt x="307" y="349"/>
                    <a:pt x="355" y="327"/>
                    <a:pt x="382" y="286"/>
                  </a:cubicBezTo>
                  <a:cubicBezTo>
                    <a:pt x="433" y="210"/>
                    <a:pt x="332" y="188"/>
                    <a:pt x="277" y="87"/>
                  </a:cubicBezTo>
                  <a:cubicBezTo>
                    <a:pt x="245" y="27"/>
                    <a:pt x="197" y="0"/>
                    <a:pt x="15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4"/>
            <p:cNvSpPr/>
            <p:nvPr/>
          </p:nvSpPr>
          <p:spPr>
            <a:xfrm>
              <a:off x="6557026" y="652633"/>
              <a:ext cx="48749" cy="41052"/>
            </a:xfrm>
            <a:custGeom>
              <a:avLst/>
              <a:gdLst/>
              <a:ahLst/>
              <a:cxnLst/>
              <a:rect l="l" t="t" r="r" b="b"/>
              <a:pathLst>
                <a:path w="399" h="336" extrusionOk="0">
                  <a:moveTo>
                    <a:pt x="279" y="0"/>
                  </a:moveTo>
                  <a:cubicBezTo>
                    <a:pt x="230" y="0"/>
                    <a:pt x="174" y="34"/>
                    <a:pt x="139" y="105"/>
                  </a:cubicBezTo>
                  <a:cubicBezTo>
                    <a:pt x="90" y="206"/>
                    <a:pt x="0" y="245"/>
                    <a:pt x="46" y="301"/>
                  </a:cubicBezTo>
                  <a:cubicBezTo>
                    <a:pt x="65" y="324"/>
                    <a:pt x="95" y="335"/>
                    <a:pt x="129" y="335"/>
                  </a:cubicBezTo>
                  <a:cubicBezTo>
                    <a:pt x="177" y="335"/>
                    <a:pt x="235" y="312"/>
                    <a:pt x="284" y="269"/>
                  </a:cubicBezTo>
                  <a:cubicBezTo>
                    <a:pt x="368" y="193"/>
                    <a:pt x="398" y="87"/>
                    <a:pt x="351" y="33"/>
                  </a:cubicBezTo>
                  <a:cubicBezTo>
                    <a:pt x="333" y="12"/>
                    <a:pt x="307" y="0"/>
                    <a:pt x="27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4"/>
            <p:cNvSpPr/>
            <p:nvPr/>
          </p:nvSpPr>
          <p:spPr>
            <a:xfrm>
              <a:off x="6763383" y="874262"/>
              <a:ext cx="49238" cy="41785"/>
            </a:xfrm>
            <a:custGeom>
              <a:avLst/>
              <a:gdLst/>
              <a:ahLst/>
              <a:cxnLst/>
              <a:rect l="l" t="t" r="r" b="b"/>
              <a:pathLst>
                <a:path w="403" h="342" extrusionOk="0">
                  <a:moveTo>
                    <a:pt x="280" y="1"/>
                  </a:moveTo>
                  <a:cubicBezTo>
                    <a:pt x="231" y="1"/>
                    <a:pt x="175" y="33"/>
                    <a:pt x="141" y="106"/>
                  </a:cubicBezTo>
                  <a:cubicBezTo>
                    <a:pt x="93" y="210"/>
                    <a:pt x="0" y="249"/>
                    <a:pt x="48" y="306"/>
                  </a:cubicBezTo>
                  <a:cubicBezTo>
                    <a:pt x="68" y="330"/>
                    <a:pt x="98" y="341"/>
                    <a:pt x="132" y="341"/>
                  </a:cubicBezTo>
                  <a:cubicBezTo>
                    <a:pt x="181" y="341"/>
                    <a:pt x="239" y="318"/>
                    <a:pt x="290" y="273"/>
                  </a:cubicBezTo>
                  <a:cubicBezTo>
                    <a:pt x="374" y="197"/>
                    <a:pt x="403" y="90"/>
                    <a:pt x="354" y="33"/>
                  </a:cubicBezTo>
                  <a:cubicBezTo>
                    <a:pt x="336" y="12"/>
                    <a:pt x="309" y="1"/>
                    <a:pt x="2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4"/>
            <p:cNvSpPr/>
            <p:nvPr/>
          </p:nvSpPr>
          <p:spPr>
            <a:xfrm>
              <a:off x="6441080" y="733759"/>
              <a:ext cx="46550" cy="38486"/>
            </a:xfrm>
            <a:custGeom>
              <a:avLst/>
              <a:gdLst/>
              <a:ahLst/>
              <a:cxnLst/>
              <a:rect l="l" t="t" r="r" b="b"/>
              <a:pathLst>
                <a:path w="381" h="315" extrusionOk="0">
                  <a:moveTo>
                    <a:pt x="293" y="1"/>
                  </a:moveTo>
                  <a:cubicBezTo>
                    <a:pt x="246" y="1"/>
                    <a:pt x="185" y="35"/>
                    <a:pt x="143" y="108"/>
                  </a:cubicBezTo>
                  <a:cubicBezTo>
                    <a:pt x="87" y="202"/>
                    <a:pt x="0" y="247"/>
                    <a:pt x="37" y="292"/>
                  </a:cubicBezTo>
                  <a:cubicBezTo>
                    <a:pt x="51" y="308"/>
                    <a:pt x="71" y="315"/>
                    <a:pt x="95" y="315"/>
                  </a:cubicBezTo>
                  <a:cubicBezTo>
                    <a:pt x="141" y="315"/>
                    <a:pt x="202" y="288"/>
                    <a:pt x="258" y="238"/>
                  </a:cubicBezTo>
                  <a:cubicBezTo>
                    <a:pt x="344" y="164"/>
                    <a:pt x="381" y="66"/>
                    <a:pt x="344" y="22"/>
                  </a:cubicBezTo>
                  <a:cubicBezTo>
                    <a:pt x="332" y="8"/>
                    <a:pt x="314" y="1"/>
                    <a:pt x="29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5" name="Google Shape;2625;p34"/>
          <p:cNvSpPr txBox="1"/>
          <p:nvPr/>
        </p:nvSpPr>
        <p:spPr>
          <a:xfrm>
            <a:off x="3331200" y="1371600"/>
            <a:ext cx="24789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BUSINESS MODEL</a:t>
            </a:r>
            <a:endParaRPr sz="1800">
              <a:solidFill>
                <a:schemeClr val="accent6"/>
              </a:solidFill>
              <a:latin typeface="Yeseva One"/>
              <a:ea typeface="Yeseva One"/>
              <a:cs typeface="Yeseva One"/>
              <a:sym typeface="Yeseva One"/>
            </a:endParaRPr>
          </a:p>
        </p:txBody>
      </p:sp>
      <p:sp>
        <p:nvSpPr>
          <p:cNvPr id="2626" name="Google Shape;2626;p34"/>
          <p:cNvSpPr/>
          <p:nvPr/>
        </p:nvSpPr>
        <p:spPr>
          <a:xfrm>
            <a:off x="1074237" y="2011396"/>
            <a:ext cx="1380900" cy="1380900"/>
          </a:xfrm>
          <a:prstGeom prst="arc">
            <a:avLst>
              <a:gd name="adj1" fmla="val 16200000"/>
              <a:gd name="adj2" fmla="val 12138761"/>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7" name="Google Shape;2627;p34"/>
          <p:cNvGrpSpPr/>
          <p:nvPr/>
        </p:nvGrpSpPr>
        <p:grpSpPr>
          <a:xfrm>
            <a:off x="457199" y="2438000"/>
            <a:ext cx="2603711" cy="2298600"/>
            <a:chOff x="457199" y="2438000"/>
            <a:chExt cx="2603711" cy="2298600"/>
          </a:xfrm>
        </p:grpSpPr>
        <p:sp>
          <p:nvSpPr>
            <p:cNvPr id="2628" name="Google Shape;2628;p34"/>
            <p:cNvSpPr txBox="1"/>
            <p:nvPr/>
          </p:nvSpPr>
          <p:spPr>
            <a:xfrm>
              <a:off x="1174950" y="2438000"/>
              <a:ext cx="1168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2"/>
                  </a:solidFill>
                  <a:latin typeface="Yeseva One"/>
                  <a:ea typeface="Yeseva One"/>
                  <a:cs typeface="Yeseva One"/>
                  <a:sym typeface="Yeseva One"/>
                </a:rPr>
                <a:t>80%</a:t>
              </a:r>
              <a:endParaRPr sz="2800">
                <a:solidFill>
                  <a:schemeClr val="accent2"/>
                </a:solidFill>
                <a:latin typeface="Yeseva One"/>
                <a:ea typeface="Yeseva One"/>
                <a:cs typeface="Yeseva One"/>
                <a:sym typeface="Yeseva One"/>
              </a:endParaRPr>
            </a:p>
          </p:txBody>
        </p:sp>
        <p:sp>
          <p:nvSpPr>
            <p:cNvPr id="2629" name="Google Shape;2629;p34"/>
            <p:cNvSpPr txBox="1"/>
            <p:nvPr/>
          </p:nvSpPr>
          <p:spPr>
            <a:xfrm>
              <a:off x="457199" y="3661975"/>
              <a:ext cx="26037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NEPTUNE</a:t>
              </a:r>
              <a:endParaRPr sz="1800">
                <a:solidFill>
                  <a:schemeClr val="accent2"/>
                </a:solidFill>
                <a:latin typeface="Yeseva One"/>
                <a:ea typeface="Yeseva One"/>
                <a:cs typeface="Yeseva One"/>
                <a:sym typeface="Yeseva One"/>
              </a:endParaRPr>
            </a:p>
          </p:txBody>
        </p:sp>
        <p:sp>
          <p:nvSpPr>
            <p:cNvPr id="2630" name="Google Shape;2630;p34"/>
            <p:cNvSpPr txBox="1"/>
            <p:nvPr/>
          </p:nvSpPr>
          <p:spPr>
            <a:xfrm>
              <a:off x="457211" y="4172300"/>
              <a:ext cx="2603700" cy="56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p:txBody>
        </p:sp>
      </p:grpSp>
      <p:cxnSp>
        <p:nvCxnSpPr>
          <p:cNvPr id="2631" name="Google Shape;2631;p34"/>
          <p:cNvCxnSpPr/>
          <p:nvPr/>
        </p:nvCxnSpPr>
        <p:spPr>
          <a:xfrm>
            <a:off x="6334125" y="4151250"/>
            <a:ext cx="2181000" cy="0"/>
          </a:xfrm>
          <a:prstGeom prst="straightConnector1">
            <a:avLst/>
          </a:prstGeom>
          <a:noFill/>
          <a:ln w="9525" cap="rnd" cmpd="sng">
            <a:solidFill>
              <a:srgbClr val="8BC5A7"/>
            </a:solidFill>
            <a:prstDash val="solid"/>
            <a:round/>
            <a:headEnd type="none" w="med" len="med"/>
            <a:tailEnd type="none" w="med" len="med"/>
          </a:ln>
        </p:spPr>
      </p:cxnSp>
      <p:cxnSp>
        <p:nvCxnSpPr>
          <p:cNvPr id="2632" name="Google Shape;2632;p34"/>
          <p:cNvCxnSpPr/>
          <p:nvPr/>
        </p:nvCxnSpPr>
        <p:spPr>
          <a:xfrm>
            <a:off x="668550" y="4151250"/>
            <a:ext cx="2181000" cy="0"/>
          </a:xfrm>
          <a:prstGeom prst="straightConnector1">
            <a:avLst/>
          </a:prstGeom>
          <a:noFill/>
          <a:ln w="9525" cap="rnd" cmpd="sng">
            <a:solidFill>
              <a:srgbClr val="8BC5A7"/>
            </a:solidFill>
            <a:prstDash val="solid"/>
            <a:round/>
            <a:headEnd type="none" w="med" len="med"/>
            <a:tailEnd type="none" w="med" len="med"/>
          </a:ln>
        </p:spPr>
      </p:cxnSp>
      <p:sp>
        <p:nvSpPr>
          <p:cNvPr id="2633" name="Google Shape;2633;p34"/>
          <p:cNvSpPr/>
          <p:nvPr/>
        </p:nvSpPr>
        <p:spPr>
          <a:xfrm>
            <a:off x="6734187" y="2011396"/>
            <a:ext cx="1380900" cy="1380900"/>
          </a:xfrm>
          <a:prstGeom prst="arc">
            <a:avLst>
              <a:gd name="adj1" fmla="val 16200000"/>
              <a:gd name="adj2" fmla="val 20347270"/>
            </a:avLst>
          </a:prstGeom>
          <a:no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4" name="Google Shape;2634;p34"/>
          <p:cNvGrpSpPr/>
          <p:nvPr/>
        </p:nvGrpSpPr>
        <p:grpSpPr>
          <a:xfrm>
            <a:off x="6092249" y="2438000"/>
            <a:ext cx="2603711" cy="2298600"/>
            <a:chOff x="6092249" y="2438000"/>
            <a:chExt cx="2603711" cy="2298600"/>
          </a:xfrm>
        </p:grpSpPr>
        <p:sp>
          <p:nvSpPr>
            <p:cNvPr id="2635" name="Google Shape;2635;p34"/>
            <p:cNvSpPr txBox="1"/>
            <p:nvPr/>
          </p:nvSpPr>
          <p:spPr>
            <a:xfrm>
              <a:off x="6092249" y="3661975"/>
              <a:ext cx="26037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 SUN</a:t>
              </a:r>
              <a:endParaRPr sz="1800">
                <a:solidFill>
                  <a:srgbClr val="EFC570"/>
                </a:solidFill>
                <a:latin typeface="Yeseva One"/>
                <a:ea typeface="Yeseva One"/>
                <a:cs typeface="Yeseva One"/>
                <a:sym typeface="Yeseva One"/>
              </a:endParaRPr>
            </a:p>
          </p:txBody>
        </p:sp>
        <p:sp>
          <p:nvSpPr>
            <p:cNvPr id="2636" name="Google Shape;2636;p34"/>
            <p:cNvSpPr txBox="1"/>
            <p:nvPr/>
          </p:nvSpPr>
          <p:spPr>
            <a:xfrm>
              <a:off x="6092261" y="4172300"/>
              <a:ext cx="2603700" cy="56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6"/>
                  </a:solidFill>
                  <a:latin typeface="Kumbh Sans"/>
                  <a:ea typeface="Kumbh Sans"/>
                  <a:cs typeface="Kumbh Sans"/>
                  <a:sym typeface="Kumbh Sans"/>
                </a:rPr>
                <a:t>The </a:t>
              </a:r>
              <a:r>
                <a:rPr lang="en" b="1">
                  <a:solidFill>
                    <a:schemeClr val="accent5"/>
                  </a:solidFill>
                  <a:latin typeface="Kumbh Sans"/>
                  <a:ea typeface="Kumbh Sans"/>
                  <a:cs typeface="Kumbh Sans"/>
                  <a:sym typeface="Kumbh Sans"/>
                </a:rPr>
                <a:t>Sun</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the star at the center of the Solar System</a:t>
              </a:r>
              <a:endParaRPr>
                <a:solidFill>
                  <a:srgbClr val="F7E7C6"/>
                </a:solidFill>
                <a:latin typeface="Kumbh Sans"/>
                <a:ea typeface="Kumbh Sans"/>
                <a:cs typeface="Kumbh Sans"/>
                <a:sym typeface="Kumbh Sans"/>
              </a:endParaRPr>
            </a:p>
          </p:txBody>
        </p:sp>
        <p:sp>
          <p:nvSpPr>
            <p:cNvPr id="2637" name="Google Shape;2637;p34"/>
            <p:cNvSpPr txBox="1"/>
            <p:nvPr/>
          </p:nvSpPr>
          <p:spPr>
            <a:xfrm>
              <a:off x="6834900" y="2438000"/>
              <a:ext cx="1168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latin typeface="Yeseva One"/>
                  <a:ea typeface="Yeseva One"/>
                  <a:cs typeface="Yeseva One"/>
                  <a:sym typeface="Yeseva One"/>
                </a:rPr>
                <a:t>20%</a:t>
              </a:r>
              <a:endParaRPr sz="2800">
                <a:solidFill>
                  <a:schemeClr val="accent5"/>
                </a:solidFill>
                <a:latin typeface="Yeseva One"/>
                <a:ea typeface="Yeseva One"/>
                <a:cs typeface="Yeseva One"/>
                <a:sym typeface="Yeseva One"/>
              </a:endParaRPr>
            </a:p>
          </p:txBody>
        </p:sp>
      </p:grpSp>
      <p:cxnSp>
        <p:nvCxnSpPr>
          <p:cNvPr id="2638" name="Google Shape;2638;p34"/>
          <p:cNvCxnSpPr>
            <a:stCxn id="2625" idx="1"/>
            <a:endCxn id="2534" idx="6"/>
          </p:cNvCxnSpPr>
          <p:nvPr/>
        </p:nvCxnSpPr>
        <p:spPr>
          <a:xfrm flipH="1">
            <a:off x="1076700" y="1599300"/>
            <a:ext cx="2254500" cy="1097700"/>
          </a:xfrm>
          <a:prstGeom prst="bentConnector3">
            <a:avLst>
              <a:gd name="adj1" fmla="val 110564"/>
            </a:avLst>
          </a:prstGeom>
          <a:noFill/>
          <a:ln w="9525" cap="flat" cmpd="sng">
            <a:solidFill>
              <a:schemeClr val="accent2"/>
            </a:solidFill>
            <a:prstDash val="solid"/>
            <a:round/>
            <a:headEnd type="none" w="med" len="med"/>
            <a:tailEnd type="none" w="med" len="med"/>
          </a:ln>
        </p:spPr>
      </p:cxnSp>
      <p:cxnSp>
        <p:nvCxnSpPr>
          <p:cNvPr id="2639" name="Google Shape;2639;p34"/>
          <p:cNvCxnSpPr>
            <a:stCxn id="2625" idx="3"/>
            <a:endCxn id="2533" idx="2"/>
          </p:cNvCxnSpPr>
          <p:nvPr/>
        </p:nvCxnSpPr>
        <p:spPr>
          <a:xfrm>
            <a:off x="5810100" y="1599300"/>
            <a:ext cx="2302500" cy="1097700"/>
          </a:xfrm>
          <a:prstGeom prst="bentConnector3">
            <a:avLst>
              <a:gd name="adj1" fmla="val 110347"/>
            </a:avLst>
          </a:prstGeom>
          <a:noFill/>
          <a:ln w="9525" cap="flat" cmpd="sng">
            <a:solidFill>
              <a:schemeClr val="accent2"/>
            </a:solidFill>
            <a:prstDash val="solid"/>
            <a:round/>
            <a:headEnd type="none" w="med" len="med"/>
            <a:tailEnd type="none" w="med" len="med"/>
          </a:ln>
        </p:spPr>
      </p:cxnSp>
      <p:grpSp>
        <p:nvGrpSpPr>
          <p:cNvPr id="2640" name="Google Shape;2640;p34"/>
          <p:cNvGrpSpPr/>
          <p:nvPr/>
        </p:nvGrpSpPr>
        <p:grpSpPr>
          <a:xfrm>
            <a:off x="457200" y="1785275"/>
            <a:ext cx="8076682" cy="2787226"/>
            <a:chOff x="509025" y="1616500"/>
            <a:chExt cx="8076682" cy="2787226"/>
          </a:xfrm>
        </p:grpSpPr>
        <p:sp>
          <p:nvSpPr>
            <p:cNvPr id="2641" name="Google Shape;2641;p34"/>
            <p:cNvSpPr/>
            <p:nvPr/>
          </p:nvSpPr>
          <p:spPr>
            <a:xfrm>
              <a:off x="509025" y="33334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4"/>
            <p:cNvSpPr/>
            <p:nvPr/>
          </p:nvSpPr>
          <p:spPr>
            <a:xfrm>
              <a:off x="2864230" y="189218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4"/>
            <p:cNvSpPr/>
            <p:nvPr/>
          </p:nvSpPr>
          <p:spPr>
            <a:xfrm>
              <a:off x="3112721" y="42293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a:off x="2873950" y="31859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a:off x="5976300" y="28682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4"/>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4"/>
            <p:cNvSpPr/>
            <p:nvPr/>
          </p:nvSpPr>
          <p:spPr>
            <a:xfrm>
              <a:off x="1126055" y="16165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8164521" y="3223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4"/>
            <p:cNvSpPr/>
            <p:nvPr/>
          </p:nvSpPr>
          <p:spPr>
            <a:xfrm>
              <a:off x="6598105" y="3559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4"/>
            <p:cNvSpPr/>
            <p:nvPr/>
          </p:nvSpPr>
          <p:spPr>
            <a:xfrm>
              <a:off x="5804725" y="40209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4"/>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4"/>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3" name="Google Shape;2653;p34"/>
          <p:cNvGrpSpPr/>
          <p:nvPr/>
        </p:nvGrpSpPr>
        <p:grpSpPr>
          <a:xfrm>
            <a:off x="3222877" y="3751713"/>
            <a:ext cx="1168220" cy="963838"/>
            <a:chOff x="711725" y="1238775"/>
            <a:chExt cx="501425" cy="413700"/>
          </a:xfrm>
        </p:grpSpPr>
        <p:sp>
          <p:nvSpPr>
            <p:cNvPr id="2654" name="Google Shape;2654;p34"/>
            <p:cNvSpPr/>
            <p:nvPr/>
          </p:nvSpPr>
          <p:spPr>
            <a:xfrm>
              <a:off x="1072850" y="1380575"/>
              <a:ext cx="132825" cy="20657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1040125" y="1376100"/>
              <a:ext cx="38900" cy="27400"/>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786975" y="1246425"/>
              <a:ext cx="147250" cy="34200"/>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921950" y="1263325"/>
              <a:ext cx="39075" cy="39775"/>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718400" y="1239950"/>
              <a:ext cx="494750" cy="410675"/>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950700" y="1375925"/>
              <a:ext cx="121525" cy="98250"/>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711725" y="1238775"/>
              <a:ext cx="273700" cy="232325"/>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712850" y="1379825"/>
              <a:ext cx="304800" cy="91100"/>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4"/>
            <p:cNvSpPr/>
            <p:nvPr/>
          </p:nvSpPr>
          <p:spPr>
            <a:xfrm>
              <a:off x="747550" y="1276575"/>
              <a:ext cx="211550" cy="170900"/>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4"/>
            <p:cNvSpPr/>
            <p:nvPr/>
          </p:nvSpPr>
          <p:spPr>
            <a:xfrm>
              <a:off x="982800" y="1433700"/>
              <a:ext cx="225200" cy="218775"/>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4"/>
            <p:cNvSpPr/>
            <p:nvPr/>
          </p:nvSpPr>
          <p:spPr>
            <a:xfrm>
              <a:off x="982800" y="1537450"/>
              <a:ext cx="224975" cy="115025"/>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4"/>
            <p:cNvSpPr/>
            <p:nvPr/>
          </p:nvSpPr>
          <p:spPr>
            <a:xfrm>
              <a:off x="1008600" y="1469750"/>
              <a:ext cx="175100" cy="158575"/>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4"/>
            <p:cNvSpPr/>
            <p:nvPr/>
          </p:nvSpPr>
          <p:spPr>
            <a:xfrm>
              <a:off x="754150" y="1282750"/>
              <a:ext cx="195275" cy="158325"/>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4"/>
            <p:cNvSpPr/>
            <p:nvPr/>
          </p:nvSpPr>
          <p:spPr>
            <a:xfrm>
              <a:off x="753475" y="1281600"/>
              <a:ext cx="144175" cy="88675"/>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4"/>
            <p:cNvSpPr/>
            <p:nvPr/>
          </p:nvSpPr>
          <p:spPr>
            <a:xfrm>
              <a:off x="1014225" y="1475075"/>
              <a:ext cx="160525" cy="14565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4"/>
            <p:cNvSpPr/>
            <p:nvPr/>
          </p:nvSpPr>
          <p:spPr>
            <a:xfrm>
              <a:off x="1013850" y="1476300"/>
              <a:ext cx="110575" cy="54100"/>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4"/>
            <p:cNvSpPr/>
            <p:nvPr/>
          </p:nvSpPr>
          <p:spPr>
            <a:xfrm>
              <a:off x="788475" y="1347650"/>
              <a:ext cx="129750" cy="34725"/>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4"/>
            <p:cNvSpPr/>
            <p:nvPr/>
          </p:nvSpPr>
          <p:spPr>
            <a:xfrm>
              <a:off x="1031825" y="1527800"/>
              <a:ext cx="106000" cy="53625"/>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4"/>
            <p:cNvSpPr/>
            <p:nvPr/>
          </p:nvSpPr>
          <p:spPr>
            <a:xfrm>
              <a:off x="796200" y="1247150"/>
              <a:ext cx="16850" cy="17300"/>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4"/>
            <p:cNvSpPr/>
            <p:nvPr/>
          </p:nvSpPr>
          <p:spPr>
            <a:xfrm>
              <a:off x="1190225" y="1558925"/>
              <a:ext cx="17100" cy="17275"/>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34"/>
          <p:cNvGrpSpPr/>
          <p:nvPr/>
        </p:nvGrpSpPr>
        <p:grpSpPr>
          <a:xfrm>
            <a:off x="2425282" y="1908793"/>
            <a:ext cx="92925" cy="59613"/>
            <a:chOff x="12118732" y="6826968"/>
            <a:chExt cx="92925" cy="59613"/>
          </a:xfrm>
        </p:grpSpPr>
        <p:sp>
          <p:nvSpPr>
            <p:cNvPr id="2675" name="Google Shape;2675;p34"/>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4"/>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4"/>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8" name="Google Shape;2678;p34"/>
          <p:cNvGrpSpPr/>
          <p:nvPr/>
        </p:nvGrpSpPr>
        <p:grpSpPr>
          <a:xfrm>
            <a:off x="3360698" y="3478650"/>
            <a:ext cx="109300" cy="87933"/>
            <a:chOff x="12383923" y="3862425"/>
            <a:chExt cx="109300" cy="87933"/>
          </a:xfrm>
        </p:grpSpPr>
        <p:sp>
          <p:nvSpPr>
            <p:cNvPr id="2679" name="Google Shape;2679;p34"/>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4"/>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4"/>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34"/>
          <p:cNvGrpSpPr/>
          <p:nvPr/>
        </p:nvGrpSpPr>
        <p:grpSpPr>
          <a:xfrm>
            <a:off x="5183427" y="2027693"/>
            <a:ext cx="130442" cy="110926"/>
            <a:chOff x="11999102" y="3312393"/>
            <a:chExt cx="130442" cy="110926"/>
          </a:xfrm>
        </p:grpSpPr>
        <p:sp>
          <p:nvSpPr>
            <p:cNvPr id="2683" name="Google Shape;2683;p34"/>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4"/>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4"/>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4"/>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4"/>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8" name="Google Shape;2688;p34"/>
          <p:cNvGrpSpPr/>
          <p:nvPr/>
        </p:nvGrpSpPr>
        <p:grpSpPr>
          <a:xfrm>
            <a:off x="986898" y="3389727"/>
            <a:ext cx="87317" cy="68810"/>
            <a:chOff x="12590073" y="3525665"/>
            <a:chExt cx="87317" cy="68810"/>
          </a:xfrm>
        </p:grpSpPr>
        <p:sp>
          <p:nvSpPr>
            <p:cNvPr id="2689" name="Google Shape;2689;p34"/>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4"/>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4"/>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4"/>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4"/>
          <p:cNvGrpSpPr/>
          <p:nvPr/>
        </p:nvGrpSpPr>
        <p:grpSpPr>
          <a:xfrm>
            <a:off x="5459086" y="2178265"/>
            <a:ext cx="163473" cy="132517"/>
            <a:chOff x="10700873" y="3440815"/>
            <a:chExt cx="163473" cy="132517"/>
          </a:xfrm>
        </p:grpSpPr>
        <p:sp>
          <p:nvSpPr>
            <p:cNvPr id="2694" name="Google Shape;2694;p34"/>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4"/>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4"/>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4"/>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4"/>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4"/>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2" name="Google Shape;2702;p34"/>
          <p:cNvGrpSpPr/>
          <p:nvPr/>
        </p:nvGrpSpPr>
        <p:grpSpPr>
          <a:xfrm>
            <a:off x="8515123" y="2080490"/>
            <a:ext cx="140368" cy="135321"/>
            <a:chOff x="9525061" y="4508390"/>
            <a:chExt cx="140368" cy="135321"/>
          </a:xfrm>
        </p:grpSpPr>
        <p:sp>
          <p:nvSpPr>
            <p:cNvPr id="2703" name="Google Shape;2703;p34"/>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34"/>
          <p:cNvGrpSpPr/>
          <p:nvPr/>
        </p:nvGrpSpPr>
        <p:grpSpPr>
          <a:xfrm>
            <a:off x="5668636" y="3751728"/>
            <a:ext cx="85017" cy="67184"/>
            <a:chOff x="9816311" y="6692990"/>
            <a:chExt cx="85017" cy="67184"/>
          </a:xfrm>
        </p:grpSpPr>
        <p:sp>
          <p:nvSpPr>
            <p:cNvPr id="2710" name="Google Shape;2710;p34"/>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2717" name="Google Shape;2717;p35"/>
          <p:cNvSpPr/>
          <p:nvPr/>
        </p:nvSpPr>
        <p:spPr>
          <a:xfrm>
            <a:off x="457200" y="1371600"/>
            <a:ext cx="1829100" cy="3000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888750" y="33812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719" name="Google Shape;2719;p35"/>
          <p:cNvSpPr/>
          <p:nvPr/>
        </p:nvSpPr>
        <p:spPr>
          <a:xfrm>
            <a:off x="3032050" y="33812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720" name="Google Shape;2720;p35"/>
          <p:cNvSpPr/>
          <p:nvPr/>
        </p:nvSpPr>
        <p:spPr>
          <a:xfrm>
            <a:off x="5161850" y="33812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721" name="Google Shape;2721;p35"/>
          <p:cNvSpPr/>
          <p:nvPr/>
        </p:nvSpPr>
        <p:spPr>
          <a:xfrm>
            <a:off x="7298400" y="33812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722" name="Google Shape;2722;p35"/>
          <p:cNvSpPr/>
          <p:nvPr/>
        </p:nvSpPr>
        <p:spPr>
          <a:xfrm>
            <a:off x="6866850" y="1371600"/>
            <a:ext cx="1829100" cy="3000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5"/>
          <p:cNvSpPr/>
          <p:nvPr/>
        </p:nvSpPr>
        <p:spPr>
          <a:xfrm>
            <a:off x="4730300" y="1371600"/>
            <a:ext cx="1829100" cy="3000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5"/>
          <p:cNvSpPr/>
          <p:nvPr/>
        </p:nvSpPr>
        <p:spPr>
          <a:xfrm>
            <a:off x="2593750" y="1371600"/>
            <a:ext cx="1829100" cy="3000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2726" name="Google Shape;2726;p35"/>
          <p:cNvGrpSpPr/>
          <p:nvPr/>
        </p:nvGrpSpPr>
        <p:grpSpPr>
          <a:xfrm>
            <a:off x="457201" y="1548250"/>
            <a:ext cx="1829100" cy="1621313"/>
            <a:chOff x="457201" y="1548250"/>
            <a:chExt cx="1829100" cy="1621313"/>
          </a:xfrm>
        </p:grpSpPr>
        <p:sp>
          <p:nvSpPr>
            <p:cNvPr id="2727" name="Google Shape;2727;p35"/>
            <p:cNvSpPr txBox="1"/>
            <p:nvPr/>
          </p:nvSpPr>
          <p:spPr>
            <a:xfrm>
              <a:off x="609900" y="1548250"/>
              <a:ext cx="15237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DAY 01</a:t>
              </a:r>
              <a:endParaRPr sz="1800">
                <a:solidFill>
                  <a:srgbClr val="F7E7C6"/>
                </a:solidFill>
                <a:latin typeface="Yeseva One"/>
                <a:ea typeface="Yeseva One"/>
                <a:cs typeface="Yeseva One"/>
                <a:sym typeface="Yeseva One"/>
              </a:endParaRPr>
            </a:p>
          </p:txBody>
        </p:sp>
        <p:sp>
          <p:nvSpPr>
            <p:cNvPr id="2728" name="Google Shape;2728;p35"/>
            <p:cNvSpPr txBox="1"/>
            <p:nvPr/>
          </p:nvSpPr>
          <p:spPr>
            <a:xfrm>
              <a:off x="457201" y="2390763"/>
              <a:ext cx="1829100" cy="7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grpSp>
        <p:nvGrpSpPr>
          <p:cNvPr id="2729" name="Google Shape;2729;p35"/>
          <p:cNvGrpSpPr/>
          <p:nvPr/>
        </p:nvGrpSpPr>
        <p:grpSpPr>
          <a:xfrm>
            <a:off x="2593751" y="1548255"/>
            <a:ext cx="1829100" cy="1621307"/>
            <a:chOff x="2593751" y="1548255"/>
            <a:chExt cx="1829100" cy="1621307"/>
          </a:xfrm>
        </p:grpSpPr>
        <p:sp>
          <p:nvSpPr>
            <p:cNvPr id="2730" name="Google Shape;2730;p35"/>
            <p:cNvSpPr txBox="1"/>
            <p:nvPr/>
          </p:nvSpPr>
          <p:spPr>
            <a:xfrm>
              <a:off x="2593751" y="23907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sp>
          <p:nvSpPr>
            <p:cNvPr id="2731" name="Google Shape;2731;p35"/>
            <p:cNvSpPr txBox="1"/>
            <p:nvPr/>
          </p:nvSpPr>
          <p:spPr>
            <a:xfrm>
              <a:off x="2744800" y="1548255"/>
              <a:ext cx="15270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accent5"/>
                  </a:solidFill>
                  <a:latin typeface="Yeseva One"/>
                  <a:ea typeface="Yeseva One"/>
                  <a:cs typeface="Yeseva One"/>
                  <a:sym typeface="Yeseva One"/>
                </a:rPr>
                <a:t>DAY 02</a:t>
              </a:r>
              <a:endParaRPr sz="1800">
                <a:solidFill>
                  <a:srgbClr val="F7E7C6"/>
                </a:solidFill>
                <a:latin typeface="Yeseva One"/>
                <a:ea typeface="Yeseva One"/>
                <a:cs typeface="Yeseva One"/>
                <a:sym typeface="Yeseva One"/>
              </a:endParaRPr>
            </a:p>
          </p:txBody>
        </p:sp>
      </p:grpSp>
      <p:grpSp>
        <p:nvGrpSpPr>
          <p:cNvPr id="2732" name="Google Shape;2732;p35"/>
          <p:cNvGrpSpPr/>
          <p:nvPr/>
        </p:nvGrpSpPr>
        <p:grpSpPr>
          <a:xfrm>
            <a:off x="4730288" y="1548255"/>
            <a:ext cx="1829100" cy="1621307"/>
            <a:chOff x="4730288" y="1548255"/>
            <a:chExt cx="1829100" cy="1621307"/>
          </a:xfrm>
        </p:grpSpPr>
        <p:sp>
          <p:nvSpPr>
            <p:cNvPr id="2733" name="Google Shape;2733;p35"/>
            <p:cNvSpPr txBox="1"/>
            <p:nvPr/>
          </p:nvSpPr>
          <p:spPr>
            <a:xfrm>
              <a:off x="4730288" y="23907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sp>
          <p:nvSpPr>
            <p:cNvPr id="2734" name="Google Shape;2734;p35"/>
            <p:cNvSpPr txBox="1"/>
            <p:nvPr/>
          </p:nvSpPr>
          <p:spPr>
            <a:xfrm>
              <a:off x="4881350" y="1548255"/>
              <a:ext cx="15270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accent5"/>
                  </a:solidFill>
                  <a:latin typeface="Yeseva One"/>
                  <a:ea typeface="Yeseva One"/>
                  <a:cs typeface="Yeseva One"/>
                  <a:sym typeface="Yeseva One"/>
                </a:rPr>
                <a:t>DAY 03</a:t>
              </a:r>
              <a:endParaRPr sz="1800">
                <a:solidFill>
                  <a:srgbClr val="F7E7C6"/>
                </a:solidFill>
                <a:latin typeface="Yeseva One"/>
                <a:ea typeface="Yeseva One"/>
                <a:cs typeface="Yeseva One"/>
                <a:sym typeface="Yeseva One"/>
              </a:endParaRPr>
            </a:p>
          </p:txBody>
        </p:sp>
      </p:grpSp>
      <p:grpSp>
        <p:nvGrpSpPr>
          <p:cNvPr id="2735" name="Google Shape;2735;p35"/>
          <p:cNvGrpSpPr/>
          <p:nvPr/>
        </p:nvGrpSpPr>
        <p:grpSpPr>
          <a:xfrm>
            <a:off x="6866851" y="1548255"/>
            <a:ext cx="1829100" cy="1621307"/>
            <a:chOff x="6866851" y="1548255"/>
            <a:chExt cx="1829100" cy="1621307"/>
          </a:xfrm>
        </p:grpSpPr>
        <p:sp>
          <p:nvSpPr>
            <p:cNvPr id="2736" name="Google Shape;2736;p35"/>
            <p:cNvSpPr txBox="1"/>
            <p:nvPr/>
          </p:nvSpPr>
          <p:spPr>
            <a:xfrm>
              <a:off x="6866851" y="23907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rgbClr val="EFC570"/>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sp>
          <p:nvSpPr>
            <p:cNvPr id="2737" name="Google Shape;2737;p35"/>
            <p:cNvSpPr txBox="1"/>
            <p:nvPr/>
          </p:nvSpPr>
          <p:spPr>
            <a:xfrm>
              <a:off x="7017900" y="1548255"/>
              <a:ext cx="15270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accent5"/>
                  </a:solidFill>
                  <a:latin typeface="Yeseva One"/>
                  <a:ea typeface="Yeseva One"/>
                  <a:cs typeface="Yeseva One"/>
                  <a:sym typeface="Yeseva One"/>
                </a:rPr>
                <a:t>DAY 04</a:t>
              </a:r>
              <a:endParaRPr sz="1800">
                <a:solidFill>
                  <a:srgbClr val="F7E7C6"/>
                </a:solidFill>
                <a:latin typeface="Yeseva One"/>
                <a:ea typeface="Yeseva One"/>
                <a:cs typeface="Yeseva One"/>
                <a:sym typeface="Yeseva One"/>
              </a:endParaRPr>
            </a:p>
          </p:txBody>
        </p:sp>
      </p:grpSp>
      <p:cxnSp>
        <p:nvCxnSpPr>
          <p:cNvPr id="2738" name="Google Shape;2738;p35"/>
          <p:cNvCxnSpPr>
            <a:stCxn id="2717" idx="2"/>
            <a:endCxn id="2724" idx="2"/>
          </p:cNvCxnSpPr>
          <p:nvPr/>
        </p:nvCxnSpPr>
        <p:spPr>
          <a:xfrm rot="-5400000" flipH="1">
            <a:off x="2439750" y="3303900"/>
            <a:ext cx="600" cy="2136600"/>
          </a:xfrm>
          <a:prstGeom prst="bentConnector3">
            <a:avLst>
              <a:gd name="adj1" fmla="val 58750000"/>
            </a:avLst>
          </a:prstGeom>
          <a:noFill/>
          <a:ln w="9525" cap="flat" cmpd="sng">
            <a:solidFill>
              <a:schemeClr val="accent2"/>
            </a:solidFill>
            <a:prstDash val="solid"/>
            <a:round/>
            <a:headEnd type="none" w="med" len="med"/>
            <a:tailEnd type="none" w="med" len="med"/>
          </a:ln>
        </p:spPr>
      </p:cxnSp>
      <p:cxnSp>
        <p:nvCxnSpPr>
          <p:cNvPr id="2739" name="Google Shape;2739;p35"/>
          <p:cNvCxnSpPr>
            <a:stCxn id="2724" idx="2"/>
            <a:endCxn id="2723" idx="2"/>
          </p:cNvCxnSpPr>
          <p:nvPr/>
        </p:nvCxnSpPr>
        <p:spPr>
          <a:xfrm rot="-5400000" flipH="1">
            <a:off x="4576300" y="3303900"/>
            <a:ext cx="600" cy="2136600"/>
          </a:xfrm>
          <a:prstGeom prst="bentConnector3">
            <a:avLst>
              <a:gd name="adj1" fmla="val 58750000"/>
            </a:avLst>
          </a:prstGeom>
          <a:noFill/>
          <a:ln w="9525" cap="flat" cmpd="sng">
            <a:solidFill>
              <a:schemeClr val="accent2"/>
            </a:solidFill>
            <a:prstDash val="solid"/>
            <a:round/>
            <a:headEnd type="none" w="med" len="med"/>
            <a:tailEnd type="none" w="med" len="med"/>
          </a:ln>
        </p:spPr>
      </p:cxnSp>
      <p:cxnSp>
        <p:nvCxnSpPr>
          <p:cNvPr id="2740" name="Google Shape;2740;p35"/>
          <p:cNvCxnSpPr>
            <a:stCxn id="2723" idx="2"/>
            <a:endCxn id="2722" idx="2"/>
          </p:cNvCxnSpPr>
          <p:nvPr/>
        </p:nvCxnSpPr>
        <p:spPr>
          <a:xfrm rot="-5400000" flipH="1">
            <a:off x="6712850" y="3303900"/>
            <a:ext cx="600" cy="2136600"/>
          </a:xfrm>
          <a:prstGeom prst="bentConnector3">
            <a:avLst>
              <a:gd name="adj1" fmla="val 58750000"/>
            </a:avLst>
          </a:prstGeom>
          <a:noFill/>
          <a:ln w="9525" cap="flat" cmpd="sng">
            <a:solidFill>
              <a:schemeClr val="accent2"/>
            </a:solidFill>
            <a:prstDash val="solid"/>
            <a:round/>
            <a:headEnd type="none" w="med" len="med"/>
            <a:tailEnd type="none" w="med" len="med"/>
          </a:ln>
        </p:spPr>
      </p:cxnSp>
      <p:grpSp>
        <p:nvGrpSpPr>
          <p:cNvPr id="2741" name="Google Shape;2741;p35"/>
          <p:cNvGrpSpPr/>
          <p:nvPr/>
        </p:nvGrpSpPr>
        <p:grpSpPr>
          <a:xfrm>
            <a:off x="7591120" y="3657461"/>
            <a:ext cx="421369" cy="412867"/>
            <a:chOff x="7830616" y="4000626"/>
            <a:chExt cx="269074" cy="263645"/>
          </a:xfrm>
        </p:grpSpPr>
        <p:sp>
          <p:nvSpPr>
            <p:cNvPr id="2742" name="Google Shape;2742;p35"/>
            <p:cNvSpPr/>
            <p:nvPr/>
          </p:nvSpPr>
          <p:spPr>
            <a:xfrm>
              <a:off x="7830616" y="4000626"/>
              <a:ext cx="269074" cy="263645"/>
            </a:xfrm>
            <a:custGeom>
              <a:avLst/>
              <a:gdLst/>
              <a:ahLst/>
              <a:cxnLst/>
              <a:rect l="l" t="t" r="r" b="b"/>
              <a:pathLst>
                <a:path w="9962" h="9761" extrusionOk="0">
                  <a:moveTo>
                    <a:pt x="7763" y="316"/>
                  </a:moveTo>
                  <a:lnTo>
                    <a:pt x="7969" y="1376"/>
                  </a:lnTo>
                  <a:lnTo>
                    <a:pt x="6101" y="1376"/>
                  </a:lnTo>
                  <a:cubicBezTo>
                    <a:pt x="6020" y="1376"/>
                    <a:pt x="5953" y="1443"/>
                    <a:pt x="5953" y="1524"/>
                  </a:cubicBezTo>
                  <a:cubicBezTo>
                    <a:pt x="5953" y="1607"/>
                    <a:pt x="6020" y="1673"/>
                    <a:pt x="6101" y="1673"/>
                  </a:cubicBezTo>
                  <a:lnTo>
                    <a:pt x="8302" y="1673"/>
                  </a:lnTo>
                  <a:cubicBezTo>
                    <a:pt x="8644" y="1673"/>
                    <a:pt x="8925" y="1951"/>
                    <a:pt x="8925" y="2296"/>
                  </a:cubicBezTo>
                  <a:lnTo>
                    <a:pt x="8925" y="3764"/>
                  </a:lnTo>
                  <a:lnTo>
                    <a:pt x="6923" y="3764"/>
                  </a:lnTo>
                  <a:cubicBezTo>
                    <a:pt x="6841" y="3764"/>
                    <a:pt x="6775" y="3831"/>
                    <a:pt x="6775" y="3912"/>
                  </a:cubicBezTo>
                  <a:cubicBezTo>
                    <a:pt x="6775" y="3994"/>
                    <a:pt x="6841" y="4059"/>
                    <a:pt x="6923" y="4059"/>
                  </a:cubicBezTo>
                  <a:lnTo>
                    <a:pt x="9616" y="4059"/>
                  </a:lnTo>
                  <a:cubicBezTo>
                    <a:pt x="9642" y="4059"/>
                    <a:pt x="9664" y="4083"/>
                    <a:pt x="9664" y="4109"/>
                  </a:cubicBezTo>
                  <a:lnTo>
                    <a:pt x="9664" y="6268"/>
                  </a:lnTo>
                  <a:lnTo>
                    <a:pt x="9669" y="6268"/>
                  </a:lnTo>
                  <a:cubicBezTo>
                    <a:pt x="9669" y="6296"/>
                    <a:pt x="9645" y="6316"/>
                    <a:pt x="9619" y="6316"/>
                  </a:cubicBezTo>
                  <a:lnTo>
                    <a:pt x="5832" y="6316"/>
                  </a:lnTo>
                  <a:cubicBezTo>
                    <a:pt x="5804" y="6316"/>
                    <a:pt x="5782" y="6293"/>
                    <a:pt x="5782" y="6268"/>
                  </a:cubicBezTo>
                  <a:lnTo>
                    <a:pt x="5782" y="4106"/>
                  </a:lnTo>
                  <a:cubicBezTo>
                    <a:pt x="5782" y="4080"/>
                    <a:pt x="5806" y="4058"/>
                    <a:pt x="5832" y="4058"/>
                  </a:cubicBezTo>
                  <a:cubicBezTo>
                    <a:pt x="5913" y="4058"/>
                    <a:pt x="5980" y="3993"/>
                    <a:pt x="5980" y="3910"/>
                  </a:cubicBezTo>
                  <a:cubicBezTo>
                    <a:pt x="5980" y="3829"/>
                    <a:pt x="5913" y="3762"/>
                    <a:pt x="5832" y="3762"/>
                  </a:cubicBezTo>
                  <a:cubicBezTo>
                    <a:pt x="5642" y="3762"/>
                    <a:pt x="5490" y="3916"/>
                    <a:pt x="5490" y="4105"/>
                  </a:cubicBezTo>
                  <a:lnTo>
                    <a:pt x="5490" y="6266"/>
                  </a:lnTo>
                  <a:cubicBezTo>
                    <a:pt x="5490" y="6455"/>
                    <a:pt x="5642" y="6609"/>
                    <a:pt x="5832" y="6609"/>
                  </a:cubicBezTo>
                  <a:lnTo>
                    <a:pt x="8929" y="6609"/>
                  </a:lnTo>
                  <a:lnTo>
                    <a:pt x="8929" y="8844"/>
                  </a:lnTo>
                  <a:cubicBezTo>
                    <a:pt x="8929" y="9186"/>
                    <a:pt x="8651" y="9466"/>
                    <a:pt x="8307" y="9466"/>
                  </a:cubicBezTo>
                  <a:lnTo>
                    <a:pt x="915" y="9466"/>
                  </a:lnTo>
                  <a:cubicBezTo>
                    <a:pt x="573" y="9466"/>
                    <a:pt x="293" y="9188"/>
                    <a:pt x="293" y="8844"/>
                  </a:cubicBezTo>
                  <a:lnTo>
                    <a:pt x="293" y="2296"/>
                  </a:lnTo>
                  <a:cubicBezTo>
                    <a:pt x="293" y="1952"/>
                    <a:pt x="571" y="1675"/>
                    <a:pt x="914" y="1673"/>
                  </a:cubicBezTo>
                  <a:lnTo>
                    <a:pt x="4464" y="1673"/>
                  </a:lnTo>
                  <a:cubicBezTo>
                    <a:pt x="4545" y="1673"/>
                    <a:pt x="4612" y="1607"/>
                    <a:pt x="4612" y="1524"/>
                  </a:cubicBezTo>
                  <a:cubicBezTo>
                    <a:pt x="4612" y="1443"/>
                    <a:pt x="4545" y="1376"/>
                    <a:pt x="4464" y="1376"/>
                  </a:cubicBezTo>
                  <a:lnTo>
                    <a:pt x="2413" y="1376"/>
                  </a:lnTo>
                  <a:lnTo>
                    <a:pt x="7763" y="316"/>
                  </a:lnTo>
                  <a:close/>
                  <a:moveTo>
                    <a:pt x="7883" y="0"/>
                  </a:moveTo>
                  <a:cubicBezTo>
                    <a:pt x="7873" y="0"/>
                    <a:pt x="7864" y="1"/>
                    <a:pt x="7854" y="3"/>
                  </a:cubicBezTo>
                  <a:lnTo>
                    <a:pt x="900" y="1381"/>
                  </a:lnTo>
                  <a:cubicBezTo>
                    <a:pt x="402" y="1390"/>
                    <a:pt x="0" y="1796"/>
                    <a:pt x="0" y="2298"/>
                  </a:cubicBezTo>
                  <a:lnTo>
                    <a:pt x="0" y="8844"/>
                  </a:lnTo>
                  <a:cubicBezTo>
                    <a:pt x="0" y="9350"/>
                    <a:pt x="411" y="9761"/>
                    <a:pt x="917" y="9761"/>
                  </a:cubicBezTo>
                  <a:lnTo>
                    <a:pt x="8308" y="9761"/>
                  </a:lnTo>
                  <a:cubicBezTo>
                    <a:pt x="8814" y="9761"/>
                    <a:pt x="9223" y="9350"/>
                    <a:pt x="9223" y="8844"/>
                  </a:cubicBezTo>
                  <a:lnTo>
                    <a:pt x="9223" y="6610"/>
                  </a:lnTo>
                  <a:lnTo>
                    <a:pt x="9619" y="6610"/>
                  </a:lnTo>
                  <a:cubicBezTo>
                    <a:pt x="9807" y="6610"/>
                    <a:pt x="9961" y="6456"/>
                    <a:pt x="9961" y="6268"/>
                  </a:cubicBezTo>
                  <a:lnTo>
                    <a:pt x="9961" y="4106"/>
                  </a:lnTo>
                  <a:cubicBezTo>
                    <a:pt x="9961" y="3918"/>
                    <a:pt x="9809" y="3764"/>
                    <a:pt x="9617" y="3764"/>
                  </a:cubicBezTo>
                  <a:lnTo>
                    <a:pt x="9222" y="3764"/>
                  </a:lnTo>
                  <a:lnTo>
                    <a:pt x="9222" y="2296"/>
                  </a:lnTo>
                  <a:cubicBezTo>
                    <a:pt x="9222" y="1790"/>
                    <a:pt x="8813" y="1379"/>
                    <a:pt x="8307" y="1379"/>
                  </a:cubicBezTo>
                  <a:lnTo>
                    <a:pt x="8272" y="1379"/>
                  </a:lnTo>
                  <a:lnTo>
                    <a:pt x="8028" y="119"/>
                  </a:lnTo>
                  <a:cubicBezTo>
                    <a:pt x="8020" y="80"/>
                    <a:pt x="7999" y="45"/>
                    <a:pt x="7966" y="25"/>
                  </a:cubicBezTo>
                  <a:cubicBezTo>
                    <a:pt x="7940" y="9"/>
                    <a:pt x="7912" y="0"/>
                    <a:pt x="788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8000103" y="4121359"/>
              <a:ext cx="38786" cy="38786"/>
            </a:xfrm>
            <a:custGeom>
              <a:avLst/>
              <a:gdLst/>
              <a:ahLst/>
              <a:cxnLst/>
              <a:rect l="l" t="t" r="r" b="b"/>
              <a:pathLst>
                <a:path w="1436" h="1436" extrusionOk="0">
                  <a:moveTo>
                    <a:pt x="718" y="295"/>
                  </a:moveTo>
                  <a:cubicBezTo>
                    <a:pt x="952" y="295"/>
                    <a:pt x="1141" y="484"/>
                    <a:pt x="1141" y="718"/>
                  </a:cubicBezTo>
                  <a:cubicBezTo>
                    <a:pt x="1141" y="951"/>
                    <a:pt x="952" y="1143"/>
                    <a:pt x="718" y="1143"/>
                  </a:cubicBezTo>
                  <a:cubicBezTo>
                    <a:pt x="485" y="1143"/>
                    <a:pt x="293" y="951"/>
                    <a:pt x="293" y="718"/>
                  </a:cubicBezTo>
                  <a:cubicBezTo>
                    <a:pt x="293" y="484"/>
                    <a:pt x="485" y="295"/>
                    <a:pt x="718" y="295"/>
                  </a:cubicBezTo>
                  <a:close/>
                  <a:moveTo>
                    <a:pt x="718" y="0"/>
                  </a:moveTo>
                  <a:cubicBezTo>
                    <a:pt x="321" y="0"/>
                    <a:pt x="1" y="324"/>
                    <a:pt x="1" y="718"/>
                  </a:cubicBezTo>
                  <a:cubicBezTo>
                    <a:pt x="1" y="1113"/>
                    <a:pt x="323" y="1435"/>
                    <a:pt x="718" y="1435"/>
                  </a:cubicBezTo>
                  <a:cubicBezTo>
                    <a:pt x="1115" y="1435"/>
                    <a:pt x="1436" y="1113"/>
                    <a:pt x="1436" y="718"/>
                  </a:cubicBezTo>
                  <a:cubicBezTo>
                    <a:pt x="1436" y="324"/>
                    <a:pt x="1113" y="0"/>
                    <a:pt x="7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7851360" y="4059183"/>
              <a:ext cx="46079" cy="46700"/>
            </a:xfrm>
            <a:custGeom>
              <a:avLst/>
              <a:gdLst/>
              <a:ahLst/>
              <a:cxnLst/>
              <a:rect l="l" t="t" r="r" b="b"/>
              <a:pathLst>
                <a:path w="1706" h="1729" extrusionOk="0">
                  <a:moveTo>
                    <a:pt x="628" y="0"/>
                  </a:moveTo>
                  <a:cubicBezTo>
                    <a:pt x="283" y="0"/>
                    <a:pt x="1" y="281"/>
                    <a:pt x="1" y="628"/>
                  </a:cubicBezTo>
                  <a:lnTo>
                    <a:pt x="1" y="1580"/>
                  </a:lnTo>
                  <a:cubicBezTo>
                    <a:pt x="1" y="1663"/>
                    <a:pt x="68" y="1728"/>
                    <a:pt x="149" y="1728"/>
                  </a:cubicBezTo>
                  <a:cubicBezTo>
                    <a:pt x="231" y="1728"/>
                    <a:pt x="297" y="1663"/>
                    <a:pt x="297" y="1580"/>
                  </a:cubicBezTo>
                  <a:lnTo>
                    <a:pt x="297" y="628"/>
                  </a:lnTo>
                  <a:cubicBezTo>
                    <a:pt x="297" y="444"/>
                    <a:pt x="445" y="296"/>
                    <a:pt x="628" y="296"/>
                  </a:cubicBezTo>
                  <a:lnTo>
                    <a:pt x="1557" y="296"/>
                  </a:lnTo>
                  <a:cubicBezTo>
                    <a:pt x="1640" y="296"/>
                    <a:pt x="1705" y="231"/>
                    <a:pt x="1705" y="148"/>
                  </a:cubicBezTo>
                  <a:cubicBezTo>
                    <a:pt x="1704" y="67"/>
                    <a:pt x="1640" y="0"/>
                    <a:pt x="155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5" name="Google Shape;2745;p35"/>
          <p:cNvGrpSpPr/>
          <p:nvPr/>
        </p:nvGrpSpPr>
        <p:grpSpPr>
          <a:xfrm>
            <a:off x="1129491" y="3657538"/>
            <a:ext cx="484655" cy="412896"/>
            <a:chOff x="3752400" y="3681804"/>
            <a:chExt cx="269073" cy="229234"/>
          </a:xfrm>
        </p:grpSpPr>
        <p:sp>
          <p:nvSpPr>
            <p:cNvPr id="2746" name="Google Shape;2746;p35"/>
            <p:cNvSpPr/>
            <p:nvPr/>
          </p:nvSpPr>
          <p:spPr>
            <a:xfrm>
              <a:off x="3792590" y="3718159"/>
              <a:ext cx="42163" cy="107095"/>
            </a:xfrm>
            <a:custGeom>
              <a:avLst/>
              <a:gdLst/>
              <a:ahLst/>
              <a:cxnLst/>
              <a:rect l="l" t="t" r="r" b="b"/>
              <a:pathLst>
                <a:path w="1561" h="3965" extrusionOk="0">
                  <a:moveTo>
                    <a:pt x="849" y="296"/>
                  </a:moveTo>
                  <a:lnTo>
                    <a:pt x="849" y="455"/>
                  </a:lnTo>
                  <a:cubicBezTo>
                    <a:pt x="826" y="454"/>
                    <a:pt x="802" y="452"/>
                    <a:pt x="782" y="452"/>
                  </a:cubicBezTo>
                  <a:cubicBezTo>
                    <a:pt x="759" y="452"/>
                    <a:pt x="735" y="454"/>
                    <a:pt x="713" y="455"/>
                  </a:cubicBezTo>
                  <a:cubicBezTo>
                    <a:pt x="712" y="455"/>
                    <a:pt x="712" y="296"/>
                    <a:pt x="712" y="296"/>
                  </a:cubicBezTo>
                  <a:close/>
                  <a:moveTo>
                    <a:pt x="779" y="749"/>
                  </a:moveTo>
                  <a:cubicBezTo>
                    <a:pt x="1047" y="749"/>
                    <a:pt x="1261" y="966"/>
                    <a:pt x="1261" y="1232"/>
                  </a:cubicBezTo>
                  <a:cubicBezTo>
                    <a:pt x="1261" y="1498"/>
                    <a:pt x="1047" y="1714"/>
                    <a:pt x="779" y="1714"/>
                  </a:cubicBezTo>
                  <a:cubicBezTo>
                    <a:pt x="513" y="1714"/>
                    <a:pt x="296" y="1498"/>
                    <a:pt x="296" y="1232"/>
                  </a:cubicBezTo>
                  <a:cubicBezTo>
                    <a:pt x="296" y="966"/>
                    <a:pt x="513" y="749"/>
                    <a:pt x="779" y="749"/>
                  </a:cubicBezTo>
                  <a:close/>
                  <a:moveTo>
                    <a:pt x="847" y="2009"/>
                  </a:moveTo>
                  <a:cubicBezTo>
                    <a:pt x="849" y="2009"/>
                    <a:pt x="849" y="3669"/>
                    <a:pt x="849" y="3669"/>
                  </a:cubicBezTo>
                  <a:lnTo>
                    <a:pt x="710" y="3669"/>
                  </a:lnTo>
                  <a:lnTo>
                    <a:pt x="710" y="2009"/>
                  </a:lnTo>
                  <a:cubicBezTo>
                    <a:pt x="734" y="2010"/>
                    <a:pt x="757" y="2012"/>
                    <a:pt x="779" y="2012"/>
                  </a:cubicBezTo>
                  <a:cubicBezTo>
                    <a:pt x="802" y="2012"/>
                    <a:pt x="826" y="2010"/>
                    <a:pt x="847" y="2009"/>
                  </a:cubicBezTo>
                  <a:close/>
                  <a:moveTo>
                    <a:pt x="564" y="1"/>
                  </a:moveTo>
                  <a:cubicBezTo>
                    <a:pt x="482" y="1"/>
                    <a:pt x="416" y="66"/>
                    <a:pt x="416" y="149"/>
                  </a:cubicBezTo>
                  <a:lnTo>
                    <a:pt x="416" y="544"/>
                  </a:lnTo>
                  <a:cubicBezTo>
                    <a:pt x="169" y="673"/>
                    <a:pt x="1" y="935"/>
                    <a:pt x="1" y="1232"/>
                  </a:cubicBezTo>
                  <a:cubicBezTo>
                    <a:pt x="1" y="1529"/>
                    <a:pt x="169" y="1789"/>
                    <a:pt x="416" y="1920"/>
                  </a:cubicBezTo>
                  <a:lnTo>
                    <a:pt x="416" y="3817"/>
                  </a:lnTo>
                  <a:cubicBezTo>
                    <a:pt x="416" y="3900"/>
                    <a:pt x="482" y="3965"/>
                    <a:pt x="564" y="3965"/>
                  </a:cubicBezTo>
                  <a:lnTo>
                    <a:pt x="997" y="3965"/>
                  </a:lnTo>
                  <a:cubicBezTo>
                    <a:pt x="1079" y="3965"/>
                    <a:pt x="1145" y="3900"/>
                    <a:pt x="1145" y="3817"/>
                  </a:cubicBezTo>
                  <a:lnTo>
                    <a:pt x="1145" y="1920"/>
                  </a:lnTo>
                  <a:cubicBezTo>
                    <a:pt x="1392" y="1791"/>
                    <a:pt x="1560" y="1529"/>
                    <a:pt x="1560" y="1232"/>
                  </a:cubicBezTo>
                  <a:cubicBezTo>
                    <a:pt x="1560" y="935"/>
                    <a:pt x="1391" y="676"/>
                    <a:pt x="1145" y="544"/>
                  </a:cubicBezTo>
                  <a:lnTo>
                    <a:pt x="1145" y="149"/>
                  </a:lnTo>
                  <a:cubicBezTo>
                    <a:pt x="1145" y="66"/>
                    <a:pt x="1079" y="1"/>
                    <a:pt x="99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80058" y="3841431"/>
              <a:ext cx="43162" cy="43108"/>
            </a:xfrm>
            <a:custGeom>
              <a:avLst/>
              <a:gdLst/>
              <a:ahLst/>
              <a:cxnLst/>
              <a:rect l="l" t="t" r="r" b="b"/>
              <a:pathLst>
                <a:path w="1598" h="1596" extrusionOk="0">
                  <a:moveTo>
                    <a:pt x="946" y="318"/>
                  </a:moveTo>
                  <a:cubicBezTo>
                    <a:pt x="1149" y="382"/>
                    <a:pt x="1300" y="573"/>
                    <a:pt x="1300" y="799"/>
                  </a:cubicBezTo>
                  <a:cubicBezTo>
                    <a:pt x="1302" y="1074"/>
                    <a:pt x="1076" y="1300"/>
                    <a:pt x="798" y="1300"/>
                  </a:cubicBezTo>
                  <a:cubicBezTo>
                    <a:pt x="522" y="1300"/>
                    <a:pt x="297" y="1074"/>
                    <a:pt x="297" y="799"/>
                  </a:cubicBezTo>
                  <a:cubicBezTo>
                    <a:pt x="297" y="573"/>
                    <a:pt x="446" y="382"/>
                    <a:pt x="650" y="318"/>
                  </a:cubicBezTo>
                  <a:lnTo>
                    <a:pt x="650" y="657"/>
                  </a:lnTo>
                  <a:cubicBezTo>
                    <a:pt x="650" y="738"/>
                    <a:pt x="715" y="805"/>
                    <a:pt x="798" y="805"/>
                  </a:cubicBezTo>
                  <a:cubicBezTo>
                    <a:pt x="880" y="805"/>
                    <a:pt x="946" y="738"/>
                    <a:pt x="946" y="657"/>
                  </a:cubicBezTo>
                  <a:lnTo>
                    <a:pt x="946" y="318"/>
                  </a:lnTo>
                  <a:close/>
                  <a:moveTo>
                    <a:pt x="798" y="0"/>
                  </a:moveTo>
                  <a:cubicBezTo>
                    <a:pt x="357" y="0"/>
                    <a:pt x="1" y="358"/>
                    <a:pt x="1" y="799"/>
                  </a:cubicBezTo>
                  <a:cubicBezTo>
                    <a:pt x="1" y="1238"/>
                    <a:pt x="357" y="1596"/>
                    <a:pt x="798" y="1596"/>
                  </a:cubicBezTo>
                  <a:cubicBezTo>
                    <a:pt x="1238" y="1596"/>
                    <a:pt x="1596" y="1238"/>
                    <a:pt x="1596" y="799"/>
                  </a:cubicBezTo>
                  <a:cubicBezTo>
                    <a:pt x="1598" y="358"/>
                    <a:pt x="1240" y="0"/>
                    <a:pt x="79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752400" y="3681804"/>
              <a:ext cx="189556" cy="229234"/>
            </a:xfrm>
            <a:custGeom>
              <a:avLst/>
              <a:gdLst/>
              <a:ahLst/>
              <a:cxnLst/>
              <a:rect l="l" t="t" r="r" b="b"/>
              <a:pathLst>
                <a:path w="7018" h="8487" extrusionOk="0">
                  <a:moveTo>
                    <a:pt x="4768" y="296"/>
                  </a:moveTo>
                  <a:lnTo>
                    <a:pt x="4768" y="631"/>
                  </a:lnTo>
                  <a:lnTo>
                    <a:pt x="4248" y="631"/>
                  </a:lnTo>
                  <a:lnTo>
                    <a:pt x="4248" y="296"/>
                  </a:lnTo>
                  <a:close/>
                  <a:moveTo>
                    <a:pt x="1201" y="0"/>
                  </a:moveTo>
                  <a:cubicBezTo>
                    <a:pt x="1120" y="0"/>
                    <a:pt x="1053" y="66"/>
                    <a:pt x="1053" y="148"/>
                  </a:cubicBezTo>
                  <a:lnTo>
                    <a:pt x="1053" y="631"/>
                  </a:lnTo>
                  <a:lnTo>
                    <a:pt x="149" y="631"/>
                  </a:lnTo>
                  <a:cubicBezTo>
                    <a:pt x="66" y="631"/>
                    <a:pt x="1" y="696"/>
                    <a:pt x="1" y="779"/>
                  </a:cubicBezTo>
                  <a:lnTo>
                    <a:pt x="1" y="8338"/>
                  </a:lnTo>
                  <a:cubicBezTo>
                    <a:pt x="1" y="8421"/>
                    <a:pt x="66" y="8486"/>
                    <a:pt x="149" y="8486"/>
                  </a:cubicBezTo>
                  <a:lnTo>
                    <a:pt x="1478" y="8486"/>
                  </a:lnTo>
                  <a:cubicBezTo>
                    <a:pt x="1559" y="8486"/>
                    <a:pt x="1626" y="8421"/>
                    <a:pt x="1626" y="8338"/>
                  </a:cubicBezTo>
                  <a:cubicBezTo>
                    <a:pt x="1626" y="8257"/>
                    <a:pt x="1559" y="8190"/>
                    <a:pt x="1478" y="8190"/>
                  </a:cubicBezTo>
                  <a:lnTo>
                    <a:pt x="296" y="8190"/>
                  </a:lnTo>
                  <a:lnTo>
                    <a:pt x="296" y="927"/>
                  </a:lnTo>
                  <a:lnTo>
                    <a:pt x="6868" y="927"/>
                  </a:lnTo>
                  <a:cubicBezTo>
                    <a:pt x="6950" y="927"/>
                    <a:pt x="7017" y="860"/>
                    <a:pt x="7017" y="779"/>
                  </a:cubicBezTo>
                  <a:cubicBezTo>
                    <a:pt x="7017" y="696"/>
                    <a:pt x="6950" y="631"/>
                    <a:pt x="6869" y="631"/>
                  </a:cubicBezTo>
                  <a:lnTo>
                    <a:pt x="5064" y="631"/>
                  </a:lnTo>
                  <a:lnTo>
                    <a:pt x="5064" y="148"/>
                  </a:lnTo>
                  <a:cubicBezTo>
                    <a:pt x="5064" y="66"/>
                    <a:pt x="4997" y="0"/>
                    <a:pt x="4916" y="0"/>
                  </a:cubicBezTo>
                  <a:lnTo>
                    <a:pt x="4100" y="0"/>
                  </a:lnTo>
                  <a:cubicBezTo>
                    <a:pt x="4018" y="0"/>
                    <a:pt x="3952" y="66"/>
                    <a:pt x="3952" y="148"/>
                  </a:cubicBezTo>
                  <a:lnTo>
                    <a:pt x="3952" y="631"/>
                  </a:lnTo>
                  <a:lnTo>
                    <a:pt x="2980" y="631"/>
                  </a:lnTo>
                  <a:lnTo>
                    <a:pt x="2980" y="148"/>
                  </a:lnTo>
                  <a:cubicBezTo>
                    <a:pt x="2980" y="66"/>
                    <a:pt x="2913" y="0"/>
                    <a:pt x="2832" y="0"/>
                  </a:cubicBezTo>
                  <a:lnTo>
                    <a:pt x="2201" y="0"/>
                  </a:lnTo>
                  <a:cubicBezTo>
                    <a:pt x="2119" y="0"/>
                    <a:pt x="2054" y="66"/>
                    <a:pt x="2054" y="148"/>
                  </a:cubicBezTo>
                  <a:cubicBezTo>
                    <a:pt x="2054" y="229"/>
                    <a:pt x="2119" y="296"/>
                    <a:pt x="2201" y="296"/>
                  </a:cubicBezTo>
                  <a:lnTo>
                    <a:pt x="2684" y="296"/>
                  </a:lnTo>
                  <a:lnTo>
                    <a:pt x="2684" y="631"/>
                  </a:lnTo>
                  <a:lnTo>
                    <a:pt x="1349" y="631"/>
                  </a:lnTo>
                  <a:lnTo>
                    <a:pt x="1349" y="148"/>
                  </a:lnTo>
                  <a:cubicBezTo>
                    <a:pt x="1349" y="66"/>
                    <a:pt x="1283" y="0"/>
                    <a:pt x="120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823841" y="3698820"/>
              <a:ext cx="197632" cy="212218"/>
            </a:xfrm>
            <a:custGeom>
              <a:avLst/>
              <a:gdLst/>
              <a:ahLst/>
              <a:cxnLst/>
              <a:rect l="l" t="t" r="r" b="b"/>
              <a:pathLst>
                <a:path w="7317" h="7857" extrusionOk="0">
                  <a:moveTo>
                    <a:pt x="5605" y="1"/>
                  </a:moveTo>
                  <a:cubicBezTo>
                    <a:pt x="5524" y="1"/>
                    <a:pt x="5457" y="66"/>
                    <a:pt x="5457" y="149"/>
                  </a:cubicBezTo>
                  <a:cubicBezTo>
                    <a:pt x="5457" y="230"/>
                    <a:pt x="5524" y="297"/>
                    <a:pt x="5605" y="297"/>
                  </a:cubicBezTo>
                  <a:lnTo>
                    <a:pt x="7021" y="297"/>
                  </a:lnTo>
                  <a:lnTo>
                    <a:pt x="7021" y="7560"/>
                  </a:lnTo>
                  <a:lnTo>
                    <a:pt x="148" y="7560"/>
                  </a:lnTo>
                  <a:cubicBezTo>
                    <a:pt x="65" y="7560"/>
                    <a:pt x="0" y="7627"/>
                    <a:pt x="0" y="7708"/>
                  </a:cubicBezTo>
                  <a:cubicBezTo>
                    <a:pt x="0" y="7791"/>
                    <a:pt x="65" y="7856"/>
                    <a:pt x="148" y="7856"/>
                  </a:cubicBezTo>
                  <a:lnTo>
                    <a:pt x="7169" y="7856"/>
                  </a:lnTo>
                  <a:cubicBezTo>
                    <a:pt x="7251" y="7856"/>
                    <a:pt x="7317" y="7791"/>
                    <a:pt x="7317" y="7708"/>
                  </a:cubicBezTo>
                  <a:lnTo>
                    <a:pt x="7317" y="149"/>
                  </a:lnTo>
                  <a:cubicBezTo>
                    <a:pt x="7317" y="66"/>
                    <a:pt x="7251" y="1"/>
                    <a:pt x="716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890339" y="3718159"/>
              <a:ext cx="42136" cy="107095"/>
            </a:xfrm>
            <a:custGeom>
              <a:avLst/>
              <a:gdLst/>
              <a:ahLst/>
              <a:cxnLst/>
              <a:rect l="l" t="t" r="r" b="b"/>
              <a:pathLst>
                <a:path w="1560" h="3965" extrusionOk="0">
                  <a:moveTo>
                    <a:pt x="849" y="296"/>
                  </a:moveTo>
                  <a:lnTo>
                    <a:pt x="849" y="455"/>
                  </a:lnTo>
                  <a:cubicBezTo>
                    <a:pt x="825" y="454"/>
                    <a:pt x="802" y="452"/>
                    <a:pt x="782" y="452"/>
                  </a:cubicBezTo>
                  <a:cubicBezTo>
                    <a:pt x="758" y="452"/>
                    <a:pt x="735" y="454"/>
                    <a:pt x="713" y="455"/>
                  </a:cubicBezTo>
                  <a:lnTo>
                    <a:pt x="713" y="296"/>
                  </a:lnTo>
                  <a:close/>
                  <a:moveTo>
                    <a:pt x="782" y="749"/>
                  </a:moveTo>
                  <a:cubicBezTo>
                    <a:pt x="1048" y="749"/>
                    <a:pt x="1264" y="966"/>
                    <a:pt x="1264" y="1232"/>
                  </a:cubicBezTo>
                  <a:cubicBezTo>
                    <a:pt x="1264" y="1498"/>
                    <a:pt x="1048" y="1714"/>
                    <a:pt x="782" y="1714"/>
                  </a:cubicBezTo>
                  <a:cubicBezTo>
                    <a:pt x="514" y="1714"/>
                    <a:pt x="299" y="1498"/>
                    <a:pt x="299" y="1232"/>
                  </a:cubicBezTo>
                  <a:cubicBezTo>
                    <a:pt x="299" y="966"/>
                    <a:pt x="514" y="749"/>
                    <a:pt x="782" y="749"/>
                  </a:cubicBezTo>
                  <a:close/>
                  <a:moveTo>
                    <a:pt x="847" y="2009"/>
                  </a:moveTo>
                  <a:lnTo>
                    <a:pt x="847" y="3669"/>
                  </a:lnTo>
                  <a:lnTo>
                    <a:pt x="710" y="3669"/>
                  </a:lnTo>
                  <a:lnTo>
                    <a:pt x="710" y="2009"/>
                  </a:lnTo>
                  <a:cubicBezTo>
                    <a:pt x="733" y="2010"/>
                    <a:pt x="757" y="2012"/>
                    <a:pt x="779" y="2012"/>
                  </a:cubicBezTo>
                  <a:cubicBezTo>
                    <a:pt x="802" y="2012"/>
                    <a:pt x="825" y="2010"/>
                    <a:pt x="847" y="2009"/>
                  </a:cubicBezTo>
                  <a:close/>
                  <a:moveTo>
                    <a:pt x="564" y="1"/>
                  </a:moveTo>
                  <a:cubicBezTo>
                    <a:pt x="481" y="1"/>
                    <a:pt x="416" y="66"/>
                    <a:pt x="416" y="149"/>
                  </a:cubicBezTo>
                  <a:lnTo>
                    <a:pt x="416" y="544"/>
                  </a:lnTo>
                  <a:cubicBezTo>
                    <a:pt x="168" y="673"/>
                    <a:pt x="0" y="935"/>
                    <a:pt x="0" y="1232"/>
                  </a:cubicBezTo>
                  <a:cubicBezTo>
                    <a:pt x="0" y="1529"/>
                    <a:pt x="168" y="1789"/>
                    <a:pt x="416" y="1920"/>
                  </a:cubicBezTo>
                  <a:lnTo>
                    <a:pt x="416" y="3817"/>
                  </a:lnTo>
                  <a:cubicBezTo>
                    <a:pt x="416" y="3900"/>
                    <a:pt x="481" y="3965"/>
                    <a:pt x="564" y="3965"/>
                  </a:cubicBezTo>
                  <a:lnTo>
                    <a:pt x="996" y="3965"/>
                  </a:lnTo>
                  <a:cubicBezTo>
                    <a:pt x="1079" y="3965"/>
                    <a:pt x="1144" y="3900"/>
                    <a:pt x="1144" y="3817"/>
                  </a:cubicBezTo>
                  <a:lnTo>
                    <a:pt x="1144" y="1920"/>
                  </a:lnTo>
                  <a:cubicBezTo>
                    <a:pt x="1392" y="1791"/>
                    <a:pt x="1560" y="1529"/>
                    <a:pt x="1560" y="1232"/>
                  </a:cubicBezTo>
                  <a:cubicBezTo>
                    <a:pt x="1560" y="935"/>
                    <a:pt x="1392" y="676"/>
                    <a:pt x="1144" y="544"/>
                  </a:cubicBezTo>
                  <a:lnTo>
                    <a:pt x="1144" y="149"/>
                  </a:lnTo>
                  <a:cubicBezTo>
                    <a:pt x="1144" y="66"/>
                    <a:pt x="1079" y="1"/>
                    <a:pt x="99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1478" y="3718213"/>
              <a:ext cx="42109" cy="107095"/>
            </a:xfrm>
            <a:custGeom>
              <a:avLst/>
              <a:gdLst/>
              <a:ahLst/>
              <a:cxnLst/>
              <a:rect l="l" t="t" r="r" b="b"/>
              <a:pathLst>
                <a:path w="1559" h="3965" extrusionOk="0">
                  <a:moveTo>
                    <a:pt x="849" y="294"/>
                  </a:moveTo>
                  <a:lnTo>
                    <a:pt x="849" y="1798"/>
                  </a:lnTo>
                  <a:cubicBezTo>
                    <a:pt x="826" y="1796"/>
                    <a:pt x="802" y="1795"/>
                    <a:pt x="781" y="1795"/>
                  </a:cubicBezTo>
                  <a:cubicBezTo>
                    <a:pt x="757" y="1795"/>
                    <a:pt x="734" y="1796"/>
                    <a:pt x="712" y="1798"/>
                  </a:cubicBezTo>
                  <a:lnTo>
                    <a:pt x="712" y="294"/>
                  </a:lnTo>
                  <a:close/>
                  <a:moveTo>
                    <a:pt x="779" y="2094"/>
                  </a:moveTo>
                  <a:cubicBezTo>
                    <a:pt x="1045" y="2094"/>
                    <a:pt x="1261" y="2310"/>
                    <a:pt x="1261" y="2576"/>
                  </a:cubicBezTo>
                  <a:cubicBezTo>
                    <a:pt x="1263" y="2841"/>
                    <a:pt x="1045" y="3059"/>
                    <a:pt x="779" y="3059"/>
                  </a:cubicBezTo>
                  <a:cubicBezTo>
                    <a:pt x="513" y="3059"/>
                    <a:pt x="296" y="2842"/>
                    <a:pt x="296" y="2576"/>
                  </a:cubicBezTo>
                  <a:cubicBezTo>
                    <a:pt x="296" y="2310"/>
                    <a:pt x="513" y="2094"/>
                    <a:pt x="779" y="2094"/>
                  </a:cubicBezTo>
                  <a:close/>
                  <a:moveTo>
                    <a:pt x="846" y="3351"/>
                  </a:moveTo>
                  <a:lnTo>
                    <a:pt x="846" y="3667"/>
                  </a:lnTo>
                  <a:lnTo>
                    <a:pt x="710" y="3667"/>
                  </a:lnTo>
                  <a:lnTo>
                    <a:pt x="710" y="3351"/>
                  </a:lnTo>
                  <a:cubicBezTo>
                    <a:pt x="734" y="3353"/>
                    <a:pt x="757" y="3354"/>
                    <a:pt x="779" y="3354"/>
                  </a:cubicBezTo>
                  <a:cubicBezTo>
                    <a:pt x="802" y="3354"/>
                    <a:pt x="826" y="3353"/>
                    <a:pt x="846" y="3351"/>
                  </a:cubicBezTo>
                  <a:close/>
                  <a:moveTo>
                    <a:pt x="563" y="0"/>
                  </a:moveTo>
                  <a:cubicBezTo>
                    <a:pt x="482" y="0"/>
                    <a:pt x="415" y="66"/>
                    <a:pt x="415" y="148"/>
                  </a:cubicBezTo>
                  <a:lnTo>
                    <a:pt x="415" y="1888"/>
                  </a:lnTo>
                  <a:cubicBezTo>
                    <a:pt x="167" y="2017"/>
                    <a:pt x="1" y="2279"/>
                    <a:pt x="1" y="2576"/>
                  </a:cubicBezTo>
                  <a:cubicBezTo>
                    <a:pt x="1" y="2873"/>
                    <a:pt x="167" y="3133"/>
                    <a:pt x="415" y="3264"/>
                  </a:cubicBezTo>
                  <a:lnTo>
                    <a:pt x="415" y="3817"/>
                  </a:lnTo>
                  <a:cubicBezTo>
                    <a:pt x="415" y="3899"/>
                    <a:pt x="480" y="3965"/>
                    <a:pt x="563" y="3965"/>
                  </a:cubicBezTo>
                  <a:lnTo>
                    <a:pt x="997" y="3965"/>
                  </a:lnTo>
                  <a:cubicBezTo>
                    <a:pt x="1078" y="3965"/>
                    <a:pt x="1145" y="3899"/>
                    <a:pt x="1145" y="3817"/>
                  </a:cubicBezTo>
                  <a:lnTo>
                    <a:pt x="1145" y="3264"/>
                  </a:lnTo>
                  <a:cubicBezTo>
                    <a:pt x="1392" y="3135"/>
                    <a:pt x="1559" y="2873"/>
                    <a:pt x="1559" y="2576"/>
                  </a:cubicBezTo>
                  <a:cubicBezTo>
                    <a:pt x="1559" y="2277"/>
                    <a:pt x="1389" y="2017"/>
                    <a:pt x="1145" y="1888"/>
                  </a:cubicBezTo>
                  <a:lnTo>
                    <a:pt x="1145" y="148"/>
                  </a:lnTo>
                  <a:cubicBezTo>
                    <a:pt x="1145" y="67"/>
                    <a:pt x="1078" y="0"/>
                    <a:pt x="99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939227" y="3718213"/>
              <a:ext cx="42109" cy="107095"/>
            </a:xfrm>
            <a:custGeom>
              <a:avLst/>
              <a:gdLst/>
              <a:ahLst/>
              <a:cxnLst/>
              <a:rect l="l" t="t" r="r" b="b"/>
              <a:pathLst>
                <a:path w="1559" h="3965" extrusionOk="0">
                  <a:moveTo>
                    <a:pt x="849" y="294"/>
                  </a:moveTo>
                  <a:lnTo>
                    <a:pt x="849" y="1798"/>
                  </a:lnTo>
                  <a:cubicBezTo>
                    <a:pt x="825" y="1796"/>
                    <a:pt x="802" y="1795"/>
                    <a:pt x="780" y="1795"/>
                  </a:cubicBezTo>
                  <a:cubicBezTo>
                    <a:pt x="757" y="1795"/>
                    <a:pt x="733" y="1796"/>
                    <a:pt x="712" y="1798"/>
                  </a:cubicBezTo>
                  <a:lnTo>
                    <a:pt x="712" y="294"/>
                  </a:lnTo>
                  <a:close/>
                  <a:moveTo>
                    <a:pt x="780" y="2094"/>
                  </a:moveTo>
                  <a:cubicBezTo>
                    <a:pt x="1046" y="2094"/>
                    <a:pt x="1263" y="2310"/>
                    <a:pt x="1263" y="2576"/>
                  </a:cubicBezTo>
                  <a:cubicBezTo>
                    <a:pt x="1263" y="2841"/>
                    <a:pt x="1046" y="3059"/>
                    <a:pt x="780" y="3059"/>
                  </a:cubicBezTo>
                  <a:cubicBezTo>
                    <a:pt x="514" y="3059"/>
                    <a:pt x="298" y="2842"/>
                    <a:pt x="298" y="2576"/>
                  </a:cubicBezTo>
                  <a:cubicBezTo>
                    <a:pt x="298" y="2310"/>
                    <a:pt x="514" y="2094"/>
                    <a:pt x="780" y="2094"/>
                  </a:cubicBezTo>
                  <a:close/>
                  <a:moveTo>
                    <a:pt x="846" y="3351"/>
                  </a:moveTo>
                  <a:lnTo>
                    <a:pt x="846" y="3667"/>
                  </a:lnTo>
                  <a:lnTo>
                    <a:pt x="710" y="3667"/>
                  </a:lnTo>
                  <a:lnTo>
                    <a:pt x="710" y="3351"/>
                  </a:lnTo>
                  <a:cubicBezTo>
                    <a:pt x="733" y="3353"/>
                    <a:pt x="757" y="3354"/>
                    <a:pt x="779" y="3354"/>
                  </a:cubicBezTo>
                  <a:cubicBezTo>
                    <a:pt x="802" y="3354"/>
                    <a:pt x="825" y="3353"/>
                    <a:pt x="846" y="3351"/>
                  </a:cubicBezTo>
                  <a:close/>
                  <a:moveTo>
                    <a:pt x="562" y="0"/>
                  </a:moveTo>
                  <a:cubicBezTo>
                    <a:pt x="481" y="0"/>
                    <a:pt x="414" y="66"/>
                    <a:pt x="414" y="148"/>
                  </a:cubicBezTo>
                  <a:lnTo>
                    <a:pt x="414" y="1888"/>
                  </a:lnTo>
                  <a:cubicBezTo>
                    <a:pt x="167" y="2017"/>
                    <a:pt x="0" y="2279"/>
                    <a:pt x="0" y="2576"/>
                  </a:cubicBezTo>
                  <a:cubicBezTo>
                    <a:pt x="0" y="2873"/>
                    <a:pt x="167" y="3133"/>
                    <a:pt x="414" y="3264"/>
                  </a:cubicBezTo>
                  <a:lnTo>
                    <a:pt x="414" y="3817"/>
                  </a:lnTo>
                  <a:cubicBezTo>
                    <a:pt x="414" y="3899"/>
                    <a:pt x="480" y="3965"/>
                    <a:pt x="562" y="3965"/>
                  </a:cubicBezTo>
                  <a:lnTo>
                    <a:pt x="997" y="3965"/>
                  </a:lnTo>
                  <a:cubicBezTo>
                    <a:pt x="1077" y="3965"/>
                    <a:pt x="1144" y="3899"/>
                    <a:pt x="1144" y="3817"/>
                  </a:cubicBezTo>
                  <a:lnTo>
                    <a:pt x="1144" y="3264"/>
                  </a:lnTo>
                  <a:cubicBezTo>
                    <a:pt x="1392" y="3135"/>
                    <a:pt x="1558" y="2873"/>
                    <a:pt x="1558" y="2576"/>
                  </a:cubicBezTo>
                  <a:cubicBezTo>
                    <a:pt x="1558" y="2277"/>
                    <a:pt x="1392" y="2017"/>
                    <a:pt x="1144" y="1888"/>
                  </a:cubicBezTo>
                  <a:lnTo>
                    <a:pt x="1144" y="148"/>
                  </a:lnTo>
                  <a:cubicBezTo>
                    <a:pt x="1144" y="67"/>
                    <a:pt x="1077" y="0"/>
                    <a:pt x="99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3894202" y="3841431"/>
              <a:ext cx="43108" cy="43108"/>
            </a:xfrm>
            <a:custGeom>
              <a:avLst/>
              <a:gdLst/>
              <a:ahLst/>
              <a:cxnLst/>
              <a:rect l="l" t="t" r="r" b="b"/>
              <a:pathLst>
                <a:path w="1596" h="1596" extrusionOk="0">
                  <a:moveTo>
                    <a:pt x="945" y="318"/>
                  </a:moveTo>
                  <a:cubicBezTo>
                    <a:pt x="1149" y="382"/>
                    <a:pt x="1300" y="573"/>
                    <a:pt x="1300" y="799"/>
                  </a:cubicBezTo>
                  <a:cubicBezTo>
                    <a:pt x="1300" y="1074"/>
                    <a:pt x="1074" y="1300"/>
                    <a:pt x="797" y="1300"/>
                  </a:cubicBezTo>
                  <a:cubicBezTo>
                    <a:pt x="522" y="1300"/>
                    <a:pt x="296" y="1074"/>
                    <a:pt x="296" y="799"/>
                  </a:cubicBezTo>
                  <a:cubicBezTo>
                    <a:pt x="296" y="573"/>
                    <a:pt x="446" y="382"/>
                    <a:pt x="650" y="318"/>
                  </a:cubicBezTo>
                  <a:lnTo>
                    <a:pt x="650" y="657"/>
                  </a:lnTo>
                  <a:cubicBezTo>
                    <a:pt x="650" y="738"/>
                    <a:pt x="716" y="805"/>
                    <a:pt x="797" y="805"/>
                  </a:cubicBezTo>
                  <a:cubicBezTo>
                    <a:pt x="880" y="805"/>
                    <a:pt x="945" y="738"/>
                    <a:pt x="945" y="657"/>
                  </a:cubicBezTo>
                  <a:lnTo>
                    <a:pt x="945" y="318"/>
                  </a:lnTo>
                  <a:close/>
                  <a:moveTo>
                    <a:pt x="797" y="0"/>
                  </a:moveTo>
                  <a:cubicBezTo>
                    <a:pt x="358" y="0"/>
                    <a:pt x="0" y="358"/>
                    <a:pt x="0" y="799"/>
                  </a:cubicBezTo>
                  <a:cubicBezTo>
                    <a:pt x="0" y="1238"/>
                    <a:pt x="358" y="1596"/>
                    <a:pt x="797" y="1596"/>
                  </a:cubicBezTo>
                  <a:cubicBezTo>
                    <a:pt x="1238" y="1596"/>
                    <a:pt x="1596" y="1238"/>
                    <a:pt x="1596" y="799"/>
                  </a:cubicBezTo>
                  <a:cubicBezTo>
                    <a:pt x="1596" y="358"/>
                    <a:pt x="1238" y="0"/>
                    <a:pt x="79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3954785" y="3841431"/>
              <a:ext cx="44837" cy="43108"/>
            </a:xfrm>
            <a:custGeom>
              <a:avLst/>
              <a:gdLst/>
              <a:ahLst/>
              <a:cxnLst/>
              <a:rect l="l" t="t" r="r" b="b"/>
              <a:pathLst>
                <a:path w="1660" h="1596" extrusionOk="0">
                  <a:moveTo>
                    <a:pt x="747" y="307"/>
                  </a:moveTo>
                  <a:lnTo>
                    <a:pt x="710" y="643"/>
                  </a:lnTo>
                  <a:cubicBezTo>
                    <a:pt x="701" y="724"/>
                    <a:pt x="761" y="797"/>
                    <a:pt x="841" y="806"/>
                  </a:cubicBezTo>
                  <a:lnTo>
                    <a:pt x="856" y="806"/>
                  </a:lnTo>
                  <a:cubicBezTo>
                    <a:pt x="929" y="806"/>
                    <a:pt x="995" y="750"/>
                    <a:pt x="1004" y="674"/>
                  </a:cubicBezTo>
                  <a:lnTo>
                    <a:pt x="1042" y="336"/>
                  </a:lnTo>
                  <a:cubicBezTo>
                    <a:pt x="1115" y="369"/>
                    <a:pt x="1182" y="419"/>
                    <a:pt x="1233" y="483"/>
                  </a:cubicBezTo>
                  <a:cubicBezTo>
                    <a:pt x="1317" y="589"/>
                    <a:pt x="1356" y="719"/>
                    <a:pt x="1342" y="853"/>
                  </a:cubicBezTo>
                  <a:cubicBezTo>
                    <a:pt x="1316" y="1110"/>
                    <a:pt x="1098" y="1301"/>
                    <a:pt x="844" y="1301"/>
                  </a:cubicBezTo>
                  <a:cubicBezTo>
                    <a:pt x="826" y="1301"/>
                    <a:pt x="807" y="1300"/>
                    <a:pt x="788" y="1298"/>
                  </a:cubicBezTo>
                  <a:cubicBezTo>
                    <a:pt x="512" y="1269"/>
                    <a:pt x="313" y="1020"/>
                    <a:pt x="343" y="744"/>
                  </a:cubicBezTo>
                  <a:cubicBezTo>
                    <a:pt x="357" y="610"/>
                    <a:pt x="422" y="490"/>
                    <a:pt x="528" y="408"/>
                  </a:cubicBezTo>
                  <a:cubicBezTo>
                    <a:pt x="592" y="355"/>
                    <a:pt x="668" y="322"/>
                    <a:pt x="747" y="307"/>
                  </a:cubicBezTo>
                  <a:close/>
                  <a:moveTo>
                    <a:pt x="839" y="0"/>
                  </a:moveTo>
                  <a:cubicBezTo>
                    <a:pt x="658" y="0"/>
                    <a:pt x="483" y="62"/>
                    <a:pt x="341" y="176"/>
                  </a:cubicBezTo>
                  <a:cubicBezTo>
                    <a:pt x="175" y="308"/>
                    <a:pt x="70" y="501"/>
                    <a:pt x="47" y="713"/>
                  </a:cubicBezTo>
                  <a:cubicBezTo>
                    <a:pt x="0" y="1150"/>
                    <a:pt x="316" y="1546"/>
                    <a:pt x="755" y="1592"/>
                  </a:cubicBezTo>
                  <a:cubicBezTo>
                    <a:pt x="783" y="1596"/>
                    <a:pt x="813" y="1596"/>
                    <a:pt x="841" y="1596"/>
                  </a:cubicBezTo>
                  <a:cubicBezTo>
                    <a:pt x="1242" y="1596"/>
                    <a:pt x="1589" y="1292"/>
                    <a:pt x="1635" y="884"/>
                  </a:cubicBezTo>
                  <a:cubicBezTo>
                    <a:pt x="1659" y="673"/>
                    <a:pt x="1597" y="464"/>
                    <a:pt x="1463" y="299"/>
                  </a:cubicBezTo>
                  <a:cubicBezTo>
                    <a:pt x="1329" y="132"/>
                    <a:pt x="1138" y="28"/>
                    <a:pt x="926" y="5"/>
                  </a:cubicBezTo>
                  <a:cubicBezTo>
                    <a:pt x="897" y="2"/>
                    <a:pt x="868" y="0"/>
                    <a:pt x="8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3832916" y="3841404"/>
              <a:ext cx="49158" cy="43135"/>
            </a:xfrm>
            <a:custGeom>
              <a:avLst/>
              <a:gdLst/>
              <a:ahLst/>
              <a:cxnLst/>
              <a:rect l="l" t="t" r="r" b="b"/>
              <a:pathLst>
                <a:path w="1820" h="1597" extrusionOk="0">
                  <a:moveTo>
                    <a:pt x="911" y="295"/>
                  </a:moveTo>
                  <a:cubicBezTo>
                    <a:pt x="1051" y="295"/>
                    <a:pt x="1186" y="354"/>
                    <a:pt x="1283" y="459"/>
                  </a:cubicBezTo>
                  <a:lnTo>
                    <a:pt x="975" y="602"/>
                  </a:lnTo>
                  <a:cubicBezTo>
                    <a:pt x="901" y="638"/>
                    <a:pt x="870" y="725"/>
                    <a:pt x="905" y="800"/>
                  </a:cubicBezTo>
                  <a:cubicBezTo>
                    <a:pt x="929" y="854"/>
                    <a:pt x="982" y="885"/>
                    <a:pt x="1038" y="885"/>
                  </a:cubicBezTo>
                  <a:cubicBezTo>
                    <a:pt x="1060" y="885"/>
                    <a:pt x="1082" y="881"/>
                    <a:pt x="1101" y="871"/>
                  </a:cubicBezTo>
                  <a:lnTo>
                    <a:pt x="1409" y="726"/>
                  </a:lnTo>
                  <a:lnTo>
                    <a:pt x="1409" y="726"/>
                  </a:lnTo>
                  <a:cubicBezTo>
                    <a:pt x="1437" y="941"/>
                    <a:pt x="1328" y="1158"/>
                    <a:pt x="1122" y="1254"/>
                  </a:cubicBezTo>
                  <a:cubicBezTo>
                    <a:pt x="1055" y="1286"/>
                    <a:pt x="982" y="1302"/>
                    <a:pt x="908" y="1302"/>
                  </a:cubicBezTo>
                  <a:cubicBezTo>
                    <a:pt x="851" y="1302"/>
                    <a:pt x="794" y="1292"/>
                    <a:pt x="740" y="1271"/>
                  </a:cubicBezTo>
                  <a:cubicBezTo>
                    <a:pt x="613" y="1228"/>
                    <a:pt x="512" y="1134"/>
                    <a:pt x="456" y="1013"/>
                  </a:cubicBezTo>
                  <a:cubicBezTo>
                    <a:pt x="336" y="762"/>
                    <a:pt x="445" y="462"/>
                    <a:pt x="696" y="344"/>
                  </a:cubicBezTo>
                  <a:cubicBezTo>
                    <a:pt x="764" y="311"/>
                    <a:pt x="839" y="295"/>
                    <a:pt x="911" y="295"/>
                  </a:cubicBezTo>
                  <a:close/>
                  <a:moveTo>
                    <a:pt x="908" y="0"/>
                  </a:moveTo>
                  <a:cubicBezTo>
                    <a:pt x="795" y="0"/>
                    <a:pt x="679" y="25"/>
                    <a:pt x="570" y="76"/>
                  </a:cubicBezTo>
                  <a:cubicBezTo>
                    <a:pt x="171" y="263"/>
                    <a:pt x="0" y="739"/>
                    <a:pt x="187" y="1137"/>
                  </a:cubicBezTo>
                  <a:cubicBezTo>
                    <a:pt x="279" y="1330"/>
                    <a:pt x="438" y="1477"/>
                    <a:pt x="638" y="1548"/>
                  </a:cubicBezTo>
                  <a:cubicBezTo>
                    <a:pt x="726" y="1579"/>
                    <a:pt x="817" y="1597"/>
                    <a:pt x="909" y="1597"/>
                  </a:cubicBezTo>
                  <a:cubicBezTo>
                    <a:pt x="1026" y="1597"/>
                    <a:pt x="1140" y="1572"/>
                    <a:pt x="1247" y="1522"/>
                  </a:cubicBezTo>
                  <a:cubicBezTo>
                    <a:pt x="1648" y="1335"/>
                    <a:pt x="1820" y="857"/>
                    <a:pt x="1633" y="459"/>
                  </a:cubicBezTo>
                  <a:cubicBezTo>
                    <a:pt x="1497" y="170"/>
                    <a:pt x="1209" y="0"/>
                    <a:pt x="90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6" name="Google Shape;2756;p35"/>
          <p:cNvSpPr/>
          <p:nvPr/>
        </p:nvSpPr>
        <p:spPr>
          <a:xfrm>
            <a:off x="3368516" y="3608725"/>
            <a:ext cx="279569" cy="510501"/>
          </a:xfrm>
          <a:custGeom>
            <a:avLst/>
            <a:gdLst/>
            <a:ahLst/>
            <a:cxnLst/>
            <a:rect l="l" t="t" r="r" b="b"/>
            <a:pathLst>
              <a:path w="5455" h="9961" extrusionOk="0">
                <a:moveTo>
                  <a:pt x="4774" y="2885"/>
                </a:moveTo>
                <a:lnTo>
                  <a:pt x="4386" y="3792"/>
                </a:lnTo>
                <a:lnTo>
                  <a:pt x="4358" y="3383"/>
                </a:lnTo>
                <a:lnTo>
                  <a:pt x="4774" y="2885"/>
                </a:lnTo>
                <a:close/>
                <a:moveTo>
                  <a:pt x="653" y="2843"/>
                </a:moveTo>
                <a:lnTo>
                  <a:pt x="1104" y="3385"/>
                </a:lnTo>
                <a:lnTo>
                  <a:pt x="1071" y="3870"/>
                </a:lnTo>
                <a:lnTo>
                  <a:pt x="653" y="2843"/>
                </a:lnTo>
                <a:close/>
                <a:moveTo>
                  <a:pt x="1742" y="4964"/>
                </a:moveTo>
                <a:lnTo>
                  <a:pt x="1765" y="5235"/>
                </a:lnTo>
                <a:lnTo>
                  <a:pt x="1765" y="5235"/>
                </a:lnTo>
                <a:lnTo>
                  <a:pt x="1479" y="5069"/>
                </a:lnTo>
                <a:lnTo>
                  <a:pt x="1742" y="4964"/>
                </a:lnTo>
                <a:close/>
                <a:moveTo>
                  <a:pt x="3717" y="4960"/>
                </a:moveTo>
                <a:lnTo>
                  <a:pt x="3997" y="5073"/>
                </a:lnTo>
                <a:lnTo>
                  <a:pt x="3692" y="5248"/>
                </a:lnTo>
                <a:lnTo>
                  <a:pt x="3692" y="5248"/>
                </a:lnTo>
                <a:lnTo>
                  <a:pt x="3717" y="4960"/>
                </a:lnTo>
                <a:close/>
                <a:moveTo>
                  <a:pt x="4293" y="8678"/>
                </a:moveTo>
                <a:lnTo>
                  <a:pt x="4293" y="9665"/>
                </a:lnTo>
                <a:lnTo>
                  <a:pt x="1168" y="9665"/>
                </a:lnTo>
                <a:lnTo>
                  <a:pt x="1168" y="8678"/>
                </a:lnTo>
                <a:close/>
                <a:moveTo>
                  <a:pt x="2730" y="1"/>
                </a:moveTo>
                <a:cubicBezTo>
                  <a:pt x="2681" y="1"/>
                  <a:pt x="2634" y="26"/>
                  <a:pt x="2606" y="71"/>
                </a:cubicBezTo>
                <a:lnTo>
                  <a:pt x="2221" y="686"/>
                </a:lnTo>
                <a:cubicBezTo>
                  <a:pt x="2178" y="756"/>
                  <a:pt x="2198" y="846"/>
                  <a:pt x="2268" y="890"/>
                </a:cubicBezTo>
                <a:cubicBezTo>
                  <a:pt x="2293" y="905"/>
                  <a:pt x="2320" y="913"/>
                  <a:pt x="2347" y="913"/>
                </a:cubicBezTo>
                <a:cubicBezTo>
                  <a:pt x="2396" y="913"/>
                  <a:pt x="2444" y="888"/>
                  <a:pt x="2472" y="843"/>
                </a:cubicBezTo>
                <a:lnTo>
                  <a:pt x="2732" y="427"/>
                </a:lnTo>
                <a:lnTo>
                  <a:pt x="3375" y="1447"/>
                </a:lnTo>
                <a:lnTo>
                  <a:pt x="1432" y="2877"/>
                </a:lnTo>
                <a:cubicBezTo>
                  <a:pt x="1367" y="2925"/>
                  <a:pt x="1353" y="3017"/>
                  <a:pt x="1401" y="3083"/>
                </a:cubicBezTo>
                <a:cubicBezTo>
                  <a:pt x="1431" y="3122"/>
                  <a:pt x="1476" y="3143"/>
                  <a:pt x="1521" y="3143"/>
                </a:cubicBezTo>
                <a:cubicBezTo>
                  <a:pt x="1552" y="3143"/>
                  <a:pt x="1580" y="3134"/>
                  <a:pt x="1608" y="3114"/>
                </a:cubicBezTo>
                <a:lnTo>
                  <a:pt x="3533" y="1696"/>
                </a:lnTo>
                <a:cubicBezTo>
                  <a:pt x="3554" y="1718"/>
                  <a:pt x="3579" y="1735"/>
                  <a:pt x="3608" y="1741"/>
                </a:cubicBezTo>
                <a:lnTo>
                  <a:pt x="5042" y="2101"/>
                </a:lnTo>
                <a:lnTo>
                  <a:pt x="4094" y="3237"/>
                </a:lnTo>
                <a:cubicBezTo>
                  <a:pt x="4069" y="3266"/>
                  <a:pt x="4058" y="3302"/>
                  <a:pt x="4061" y="3341"/>
                </a:cubicBezTo>
                <a:lnTo>
                  <a:pt x="4161" y="4816"/>
                </a:lnTo>
                <a:lnTo>
                  <a:pt x="2786" y="4267"/>
                </a:lnTo>
                <a:cubicBezTo>
                  <a:pt x="2769" y="4261"/>
                  <a:pt x="2751" y="4258"/>
                  <a:pt x="2732" y="4258"/>
                </a:cubicBezTo>
                <a:cubicBezTo>
                  <a:pt x="2714" y="4258"/>
                  <a:pt x="2695" y="4261"/>
                  <a:pt x="2676" y="4267"/>
                </a:cubicBezTo>
                <a:lnTo>
                  <a:pt x="1305" y="4818"/>
                </a:lnTo>
                <a:lnTo>
                  <a:pt x="1337" y="4306"/>
                </a:lnTo>
                <a:lnTo>
                  <a:pt x="3820" y="2452"/>
                </a:lnTo>
                <a:cubicBezTo>
                  <a:pt x="3887" y="2404"/>
                  <a:pt x="3899" y="2311"/>
                  <a:pt x="3849" y="2247"/>
                </a:cubicBezTo>
                <a:cubicBezTo>
                  <a:pt x="3821" y="2207"/>
                  <a:pt x="3777" y="2186"/>
                  <a:pt x="3732" y="2186"/>
                </a:cubicBezTo>
                <a:cubicBezTo>
                  <a:pt x="3701" y="2186"/>
                  <a:pt x="3669" y="2196"/>
                  <a:pt x="3642" y="2217"/>
                </a:cubicBezTo>
                <a:lnTo>
                  <a:pt x="1362" y="3920"/>
                </a:lnTo>
                <a:lnTo>
                  <a:pt x="1401" y="3344"/>
                </a:lnTo>
                <a:cubicBezTo>
                  <a:pt x="1404" y="3305"/>
                  <a:pt x="1392" y="3268"/>
                  <a:pt x="1367" y="3238"/>
                </a:cubicBezTo>
                <a:lnTo>
                  <a:pt x="419" y="2104"/>
                </a:lnTo>
                <a:lnTo>
                  <a:pt x="1853" y="1743"/>
                </a:lnTo>
                <a:cubicBezTo>
                  <a:pt x="1933" y="1722"/>
                  <a:pt x="1980" y="1641"/>
                  <a:pt x="1960" y="1564"/>
                </a:cubicBezTo>
                <a:cubicBezTo>
                  <a:pt x="1944" y="1496"/>
                  <a:pt x="1882" y="1452"/>
                  <a:pt x="1816" y="1452"/>
                </a:cubicBezTo>
                <a:cubicBezTo>
                  <a:pt x="1804" y="1452"/>
                  <a:pt x="1792" y="1453"/>
                  <a:pt x="1781" y="1456"/>
                </a:cubicBezTo>
                <a:lnTo>
                  <a:pt x="120" y="1876"/>
                </a:lnTo>
                <a:cubicBezTo>
                  <a:pt x="70" y="1889"/>
                  <a:pt x="30" y="1925"/>
                  <a:pt x="14" y="1974"/>
                </a:cubicBezTo>
                <a:cubicBezTo>
                  <a:pt x="0" y="2013"/>
                  <a:pt x="7" y="2055"/>
                  <a:pt x="27" y="2091"/>
                </a:cubicBezTo>
                <a:lnTo>
                  <a:pt x="32" y="2108"/>
                </a:lnTo>
                <a:lnTo>
                  <a:pt x="909" y="4259"/>
                </a:lnTo>
                <a:lnTo>
                  <a:pt x="564" y="4519"/>
                </a:lnTo>
                <a:cubicBezTo>
                  <a:pt x="497" y="4567"/>
                  <a:pt x="483" y="4661"/>
                  <a:pt x="534" y="4725"/>
                </a:cubicBezTo>
                <a:cubicBezTo>
                  <a:pt x="564" y="4764"/>
                  <a:pt x="607" y="4785"/>
                  <a:pt x="653" y="4785"/>
                </a:cubicBezTo>
                <a:cubicBezTo>
                  <a:pt x="684" y="4785"/>
                  <a:pt x="715" y="4776"/>
                  <a:pt x="740" y="4756"/>
                </a:cubicBezTo>
                <a:lnTo>
                  <a:pt x="1026" y="4543"/>
                </a:lnTo>
                <a:lnTo>
                  <a:pt x="1026" y="4543"/>
                </a:lnTo>
                <a:lnTo>
                  <a:pt x="993" y="5036"/>
                </a:lnTo>
                <a:lnTo>
                  <a:pt x="993" y="5037"/>
                </a:lnTo>
                <a:lnTo>
                  <a:pt x="993" y="5053"/>
                </a:lnTo>
                <a:lnTo>
                  <a:pt x="993" y="5056"/>
                </a:lnTo>
                <a:cubicBezTo>
                  <a:pt x="993" y="5061"/>
                  <a:pt x="995" y="5067"/>
                  <a:pt x="995" y="5073"/>
                </a:cubicBezTo>
                <a:lnTo>
                  <a:pt x="995" y="5076"/>
                </a:lnTo>
                <a:cubicBezTo>
                  <a:pt x="995" y="5081"/>
                  <a:pt x="996" y="5084"/>
                  <a:pt x="1000" y="5089"/>
                </a:cubicBezTo>
                <a:cubicBezTo>
                  <a:pt x="1000" y="5090"/>
                  <a:pt x="1001" y="5092"/>
                  <a:pt x="1001" y="5095"/>
                </a:cubicBezTo>
                <a:cubicBezTo>
                  <a:pt x="1003" y="5098"/>
                  <a:pt x="1004" y="5103"/>
                  <a:pt x="1004" y="5106"/>
                </a:cubicBezTo>
                <a:cubicBezTo>
                  <a:pt x="1004" y="5108"/>
                  <a:pt x="1007" y="5108"/>
                  <a:pt x="1007" y="5111"/>
                </a:cubicBezTo>
                <a:cubicBezTo>
                  <a:pt x="1009" y="5115"/>
                  <a:pt x="1012" y="5120"/>
                  <a:pt x="1015" y="5126"/>
                </a:cubicBezTo>
                <a:cubicBezTo>
                  <a:pt x="1017" y="5129"/>
                  <a:pt x="1020" y="5136"/>
                  <a:pt x="1025" y="5139"/>
                </a:cubicBezTo>
                <a:cubicBezTo>
                  <a:pt x="1025" y="5142"/>
                  <a:pt x="1026" y="5142"/>
                  <a:pt x="1026" y="5143"/>
                </a:cubicBezTo>
                <a:lnTo>
                  <a:pt x="1035" y="5153"/>
                </a:lnTo>
                <a:lnTo>
                  <a:pt x="1040" y="5157"/>
                </a:lnTo>
                <a:cubicBezTo>
                  <a:pt x="1043" y="5160"/>
                  <a:pt x="1048" y="5165"/>
                  <a:pt x="1051" y="5167"/>
                </a:cubicBezTo>
                <a:lnTo>
                  <a:pt x="1054" y="5167"/>
                </a:lnTo>
                <a:cubicBezTo>
                  <a:pt x="1057" y="5170"/>
                  <a:pt x="1062" y="5173"/>
                  <a:pt x="1067" y="5174"/>
                </a:cubicBezTo>
                <a:lnTo>
                  <a:pt x="1801" y="5593"/>
                </a:lnTo>
                <a:lnTo>
                  <a:pt x="1829" y="5923"/>
                </a:lnTo>
                <a:cubicBezTo>
                  <a:pt x="1837" y="6001"/>
                  <a:pt x="1902" y="6057"/>
                  <a:pt x="1977" y="6057"/>
                </a:cubicBezTo>
                <a:lnTo>
                  <a:pt x="1991" y="6057"/>
                </a:lnTo>
                <a:cubicBezTo>
                  <a:pt x="2074" y="6049"/>
                  <a:pt x="2133" y="5978"/>
                  <a:pt x="2125" y="5897"/>
                </a:cubicBezTo>
                <a:lnTo>
                  <a:pt x="2032" y="4848"/>
                </a:lnTo>
                <a:lnTo>
                  <a:pt x="2732" y="4566"/>
                </a:lnTo>
                <a:lnTo>
                  <a:pt x="3431" y="4846"/>
                </a:lnTo>
                <a:lnTo>
                  <a:pt x="3219" y="7216"/>
                </a:lnTo>
                <a:cubicBezTo>
                  <a:pt x="3210" y="7321"/>
                  <a:pt x="3244" y="7423"/>
                  <a:pt x="3314" y="7500"/>
                </a:cubicBezTo>
                <a:cubicBezTo>
                  <a:pt x="3384" y="7574"/>
                  <a:pt x="3484" y="7620"/>
                  <a:pt x="3586" y="7620"/>
                </a:cubicBezTo>
                <a:cubicBezTo>
                  <a:pt x="3653" y="7620"/>
                  <a:pt x="3708" y="7674"/>
                  <a:pt x="3708" y="7741"/>
                </a:cubicBezTo>
                <a:lnTo>
                  <a:pt x="3708" y="8262"/>
                </a:lnTo>
                <a:cubicBezTo>
                  <a:pt x="3708" y="8328"/>
                  <a:pt x="3653" y="8382"/>
                  <a:pt x="3586" y="8382"/>
                </a:cubicBezTo>
                <a:lnTo>
                  <a:pt x="1876" y="8382"/>
                </a:lnTo>
                <a:cubicBezTo>
                  <a:pt x="1810" y="8382"/>
                  <a:pt x="1756" y="8328"/>
                  <a:pt x="1756" y="8262"/>
                </a:cubicBezTo>
                <a:lnTo>
                  <a:pt x="1756" y="7741"/>
                </a:lnTo>
                <a:cubicBezTo>
                  <a:pt x="1756" y="7674"/>
                  <a:pt x="1810" y="7620"/>
                  <a:pt x="1876" y="7620"/>
                </a:cubicBezTo>
                <a:cubicBezTo>
                  <a:pt x="1980" y="7620"/>
                  <a:pt x="2078" y="7574"/>
                  <a:pt x="2148" y="7500"/>
                </a:cubicBezTo>
                <a:cubicBezTo>
                  <a:pt x="2218" y="7423"/>
                  <a:pt x="2254" y="7321"/>
                  <a:pt x="2245" y="7216"/>
                </a:cubicBezTo>
                <a:lnTo>
                  <a:pt x="2207" y="6802"/>
                </a:lnTo>
                <a:cubicBezTo>
                  <a:pt x="2200" y="6726"/>
                  <a:pt x="2136" y="6668"/>
                  <a:pt x="2060" y="6668"/>
                </a:cubicBezTo>
                <a:cubicBezTo>
                  <a:pt x="2055" y="6668"/>
                  <a:pt x="2050" y="6668"/>
                  <a:pt x="2046" y="6669"/>
                </a:cubicBezTo>
                <a:cubicBezTo>
                  <a:pt x="1965" y="6676"/>
                  <a:pt x="1904" y="6748"/>
                  <a:pt x="1912" y="6830"/>
                </a:cubicBezTo>
                <a:lnTo>
                  <a:pt x="1949" y="7244"/>
                </a:lnTo>
                <a:cubicBezTo>
                  <a:pt x="1951" y="7274"/>
                  <a:pt x="1937" y="7293"/>
                  <a:pt x="1929" y="7300"/>
                </a:cubicBezTo>
                <a:cubicBezTo>
                  <a:pt x="1921" y="7310"/>
                  <a:pt x="1902" y="7324"/>
                  <a:pt x="1874" y="7324"/>
                </a:cubicBezTo>
                <a:cubicBezTo>
                  <a:pt x="1646" y="7324"/>
                  <a:pt x="1459" y="7511"/>
                  <a:pt x="1459" y="7741"/>
                </a:cubicBezTo>
                <a:lnTo>
                  <a:pt x="1459" y="8262"/>
                </a:lnTo>
                <a:cubicBezTo>
                  <a:pt x="1459" y="8304"/>
                  <a:pt x="1463" y="8343"/>
                  <a:pt x="1476" y="8382"/>
                </a:cubicBezTo>
                <a:lnTo>
                  <a:pt x="1020" y="8382"/>
                </a:lnTo>
                <a:cubicBezTo>
                  <a:pt x="939" y="8382"/>
                  <a:pt x="872" y="8449"/>
                  <a:pt x="872" y="8530"/>
                </a:cubicBezTo>
                <a:lnTo>
                  <a:pt x="872" y="9813"/>
                </a:lnTo>
                <a:cubicBezTo>
                  <a:pt x="872" y="9893"/>
                  <a:pt x="939" y="9960"/>
                  <a:pt x="1020" y="9960"/>
                </a:cubicBezTo>
                <a:lnTo>
                  <a:pt x="4441" y="9960"/>
                </a:lnTo>
                <a:cubicBezTo>
                  <a:pt x="4522" y="9960"/>
                  <a:pt x="4589" y="9893"/>
                  <a:pt x="4589" y="9813"/>
                </a:cubicBezTo>
                <a:lnTo>
                  <a:pt x="4589" y="8530"/>
                </a:lnTo>
                <a:cubicBezTo>
                  <a:pt x="4589" y="8449"/>
                  <a:pt x="4522" y="8382"/>
                  <a:pt x="4441" y="8382"/>
                </a:cubicBezTo>
                <a:lnTo>
                  <a:pt x="3985" y="8382"/>
                </a:lnTo>
                <a:cubicBezTo>
                  <a:pt x="3997" y="8343"/>
                  <a:pt x="4003" y="8304"/>
                  <a:pt x="4003" y="8262"/>
                </a:cubicBezTo>
                <a:lnTo>
                  <a:pt x="4003" y="7741"/>
                </a:lnTo>
                <a:cubicBezTo>
                  <a:pt x="4003" y="7511"/>
                  <a:pt x="3817" y="7324"/>
                  <a:pt x="3586" y="7324"/>
                </a:cubicBezTo>
                <a:cubicBezTo>
                  <a:pt x="3557" y="7324"/>
                  <a:pt x="3540" y="7308"/>
                  <a:pt x="3532" y="7300"/>
                </a:cubicBezTo>
                <a:cubicBezTo>
                  <a:pt x="3524" y="7291"/>
                  <a:pt x="3510" y="7271"/>
                  <a:pt x="3513" y="7244"/>
                </a:cubicBezTo>
                <a:lnTo>
                  <a:pt x="3660" y="5606"/>
                </a:lnTo>
                <a:lnTo>
                  <a:pt x="4419" y="5174"/>
                </a:lnTo>
                <a:cubicBezTo>
                  <a:pt x="4489" y="5134"/>
                  <a:pt x="4514" y="5044"/>
                  <a:pt x="4474" y="4972"/>
                </a:cubicBezTo>
                <a:cubicBezTo>
                  <a:pt x="4472" y="4967"/>
                  <a:pt x="4470" y="4966"/>
                  <a:pt x="4467" y="4963"/>
                </a:cubicBezTo>
                <a:lnTo>
                  <a:pt x="4430" y="4423"/>
                </a:lnTo>
                <a:cubicBezTo>
                  <a:pt x="4442" y="4412"/>
                  <a:pt x="4452" y="4398"/>
                  <a:pt x="4458" y="4382"/>
                </a:cubicBezTo>
                <a:lnTo>
                  <a:pt x="5442" y="2076"/>
                </a:lnTo>
                <a:cubicBezTo>
                  <a:pt x="5445" y="2071"/>
                  <a:pt x="5445" y="2069"/>
                  <a:pt x="5446" y="2065"/>
                </a:cubicBezTo>
                <a:cubicBezTo>
                  <a:pt x="5446" y="2063"/>
                  <a:pt x="5448" y="2063"/>
                  <a:pt x="5448" y="2062"/>
                </a:cubicBezTo>
                <a:cubicBezTo>
                  <a:pt x="5449" y="2055"/>
                  <a:pt x="5453" y="2049"/>
                  <a:pt x="5453" y="2044"/>
                </a:cubicBezTo>
                <a:lnTo>
                  <a:pt x="5453" y="2041"/>
                </a:lnTo>
                <a:cubicBezTo>
                  <a:pt x="5453" y="2037"/>
                  <a:pt x="5454" y="2032"/>
                  <a:pt x="5454" y="2026"/>
                </a:cubicBezTo>
                <a:lnTo>
                  <a:pt x="5454" y="2023"/>
                </a:lnTo>
                <a:lnTo>
                  <a:pt x="5454" y="2009"/>
                </a:lnTo>
                <a:cubicBezTo>
                  <a:pt x="5453" y="2009"/>
                  <a:pt x="5453" y="2007"/>
                  <a:pt x="5453" y="2007"/>
                </a:cubicBezTo>
                <a:cubicBezTo>
                  <a:pt x="5453" y="2001"/>
                  <a:pt x="5451" y="1998"/>
                  <a:pt x="5451" y="1992"/>
                </a:cubicBezTo>
                <a:lnTo>
                  <a:pt x="5451" y="1990"/>
                </a:lnTo>
                <a:cubicBezTo>
                  <a:pt x="5448" y="1984"/>
                  <a:pt x="5448" y="1978"/>
                  <a:pt x="5446" y="1974"/>
                </a:cubicBezTo>
                <a:lnTo>
                  <a:pt x="5446" y="1971"/>
                </a:lnTo>
                <a:cubicBezTo>
                  <a:pt x="5446" y="1970"/>
                  <a:pt x="5446" y="1970"/>
                  <a:pt x="5445" y="1968"/>
                </a:cubicBezTo>
                <a:cubicBezTo>
                  <a:pt x="5443" y="1964"/>
                  <a:pt x="5443" y="1960"/>
                  <a:pt x="5440" y="1956"/>
                </a:cubicBezTo>
                <a:cubicBezTo>
                  <a:pt x="5440" y="1954"/>
                  <a:pt x="5438" y="1953"/>
                  <a:pt x="5438" y="1951"/>
                </a:cubicBezTo>
                <a:cubicBezTo>
                  <a:pt x="5437" y="1946"/>
                  <a:pt x="5435" y="1943"/>
                  <a:pt x="5431" y="1937"/>
                </a:cubicBezTo>
                <a:cubicBezTo>
                  <a:pt x="5431" y="1937"/>
                  <a:pt x="5431" y="1936"/>
                  <a:pt x="5429" y="1936"/>
                </a:cubicBezTo>
                <a:cubicBezTo>
                  <a:pt x="5424" y="1931"/>
                  <a:pt x="5423" y="1925"/>
                  <a:pt x="5420" y="1922"/>
                </a:cubicBezTo>
                <a:cubicBezTo>
                  <a:pt x="5420" y="1920"/>
                  <a:pt x="5417" y="1920"/>
                  <a:pt x="5417" y="1917"/>
                </a:cubicBezTo>
                <a:cubicBezTo>
                  <a:pt x="5415" y="1914"/>
                  <a:pt x="5412" y="1912"/>
                  <a:pt x="5407" y="1908"/>
                </a:cubicBezTo>
                <a:lnTo>
                  <a:pt x="5404" y="1904"/>
                </a:lnTo>
                <a:cubicBezTo>
                  <a:pt x="5400" y="1900"/>
                  <a:pt x="5396" y="1898"/>
                  <a:pt x="5393" y="1897"/>
                </a:cubicBezTo>
                <a:cubicBezTo>
                  <a:pt x="5392" y="1897"/>
                  <a:pt x="5392" y="1894"/>
                  <a:pt x="5390" y="1894"/>
                </a:cubicBezTo>
                <a:cubicBezTo>
                  <a:pt x="5386" y="1890"/>
                  <a:pt x="5381" y="1889"/>
                  <a:pt x="5376" y="1884"/>
                </a:cubicBezTo>
                <a:lnTo>
                  <a:pt x="5375" y="1884"/>
                </a:lnTo>
                <a:lnTo>
                  <a:pt x="5362" y="1878"/>
                </a:lnTo>
                <a:lnTo>
                  <a:pt x="5361" y="1878"/>
                </a:lnTo>
                <a:cubicBezTo>
                  <a:pt x="5359" y="1878"/>
                  <a:pt x="5358" y="1876"/>
                  <a:pt x="5354" y="1876"/>
                </a:cubicBezTo>
                <a:cubicBezTo>
                  <a:pt x="5351" y="1875"/>
                  <a:pt x="5347" y="1875"/>
                  <a:pt x="5344" y="1873"/>
                </a:cubicBezTo>
                <a:lnTo>
                  <a:pt x="5342" y="1873"/>
                </a:lnTo>
                <a:lnTo>
                  <a:pt x="3814" y="1487"/>
                </a:lnTo>
                <a:lnTo>
                  <a:pt x="4031" y="1329"/>
                </a:lnTo>
                <a:cubicBezTo>
                  <a:pt x="4098" y="1279"/>
                  <a:pt x="4112" y="1188"/>
                  <a:pt x="4063" y="1122"/>
                </a:cubicBezTo>
                <a:cubicBezTo>
                  <a:pt x="4034" y="1082"/>
                  <a:pt x="3989" y="1062"/>
                  <a:pt x="3944" y="1062"/>
                </a:cubicBezTo>
                <a:cubicBezTo>
                  <a:pt x="3914" y="1062"/>
                  <a:pt x="3883" y="1071"/>
                  <a:pt x="3857" y="1090"/>
                </a:cubicBezTo>
                <a:lnTo>
                  <a:pt x="3611" y="1271"/>
                </a:lnTo>
                <a:lnTo>
                  <a:pt x="2855" y="71"/>
                </a:lnTo>
                <a:cubicBezTo>
                  <a:pt x="2828" y="29"/>
                  <a:pt x="2782" y="1"/>
                  <a:pt x="273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7" name="Google Shape;2757;p35"/>
          <p:cNvGrpSpPr/>
          <p:nvPr/>
        </p:nvGrpSpPr>
        <p:grpSpPr>
          <a:xfrm>
            <a:off x="5402627" y="3622168"/>
            <a:ext cx="484655" cy="483466"/>
            <a:chOff x="5111805" y="1309922"/>
            <a:chExt cx="269074" cy="268398"/>
          </a:xfrm>
        </p:grpSpPr>
        <p:sp>
          <p:nvSpPr>
            <p:cNvPr id="2758" name="Google Shape;2758;p35"/>
            <p:cNvSpPr/>
            <p:nvPr/>
          </p:nvSpPr>
          <p:spPr>
            <a:xfrm>
              <a:off x="5111805" y="1309922"/>
              <a:ext cx="269074" cy="268398"/>
            </a:xfrm>
            <a:custGeom>
              <a:avLst/>
              <a:gdLst/>
              <a:ahLst/>
              <a:cxnLst/>
              <a:rect l="l" t="t" r="r" b="b"/>
              <a:pathLst>
                <a:path w="9962" h="9937" extrusionOk="0">
                  <a:moveTo>
                    <a:pt x="3711" y="299"/>
                  </a:moveTo>
                  <a:lnTo>
                    <a:pt x="3711" y="900"/>
                  </a:lnTo>
                  <a:lnTo>
                    <a:pt x="2052" y="900"/>
                  </a:lnTo>
                  <a:lnTo>
                    <a:pt x="2052" y="299"/>
                  </a:lnTo>
                  <a:close/>
                  <a:moveTo>
                    <a:pt x="5157" y="2092"/>
                  </a:moveTo>
                  <a:lnTo>
                    <a:pt x="5157" y="2788"/>
                  </a:lnTo>
                  <a:lnTo>
                    <a:pt x="4527" y="2788"/>
                  </a:lnTo>
                  <a:lnTo>
                    <a:pt x="4527" y="2637"/>
                  </a:lnTo>
                  <a:cubicBezTo>
                    <a:pt x="4527" y="2556"/>
                    <a:pt x="4461" y="2489"/>
                    <a:pt x="4379" y="2489"/>
                  </a:cubicBezTo>
                  <a:cubicBezTo>
                    <a:pt x="4298" y="2489"/>
                    <a:pt x="4231" y="2556"/>
                    <a:pt x="4231" y="2637"/>
                  </a:cubicBezTo>
                  <a:lnTo>
                    <a:pt x="4231" y="2934"/>
                  </a:lnTo>
                  <a:lnTo>
                    <a:pt x="4231" y="7930"/>
                  </a:lnTo>
                  <a:lnTo>
                    <a:pt x="4231" y="8229"/>
                  </a:lnTo>
                  <a:cubicBezTo>
                    <a:pt x="4231" y="8310"/>
                    <a:pt x="4298" y="8377"/>
                    <a:pt x="4379" y="8377"/>
                  </a:cubicBezTo>
                  <a:cubicBezTo>
                    <a:pt x="4461" y="8377"/>
                    <a:pt x="4527" y="8310"/>
                    <a:pt x="4527" y="8229"/>
                  </a:cubicBezTo>
                  <a:lnTo>
                    <a:pt x="4527" y="8078"/>
                  </a:lnTo>
                  <a:lnTo>
                    <a:pt x="5157" y="8078"/>
                  </a:lnTo>
                  <a:lnTo>
                    <a:pt x="5157" y="8746"/>
                  </a:lnTo>
                  <a:lnTo>
                    <a:pt x="544" y="8746"/>
                  </a:lnTo>
                  <a:lnTo>
                    <a:pt x="544" y="2092"/>
                  </a:lnTo>
                  <a:close/>
                  <a:moveTo>
                    <a:pt x="5404" y="9042"/>
                  </a:moveTo>
                  <a:lnTo>
                    <a:pt x="5404" y="9644"/>
                  </a:lnTo>
                  <a:lnTo>
                    <a:pt x="295" y="9644"/>
                  </a:lnTo>
                  <a:lnTo>
                    <a:pt x="295" y="9042"/>
                  </a:lnTo>
                  <a:close/>
                  <a:moveTo>
                    <a:pt x="1904" y="0"/>
                  </a:moveTo>
                  <a:cubicBezTo>
                    <a:pt x="1823" y="0"/>
                    <a:pt x="1756" y="67"/>
                    <a:pt x="1756" y="148"/>
                  </a:cubicBezTo>
                  <a:lnTo>
                    <a:pt x="1756" y="899"/>
                  </a:lnTo>
                  <a:lnTo>
                    <a:pt x="1585" y="899"/>
                  </a:lnTo>
                  <a:cubicBezTo>
                    <a:pt x="1504" y="899"/>
                    <a:pt x="1437" y="964"/>
                    <a:pt x="1437" y="1046"/>
                  </a:cubicBezTo>
                  <a:cubicBezTo>
                    <a:pt x="1437" y="1127"/>
                    <a:pt x="1504" y="1194"/>
                    <a:pt x="1585" y="1194"/>
                  </a:cubicBezTo>
                  <a:lnTo>
                    <a:pt x="5406" y="1194"/>
                  </a:lnTo>
                  <a:lnTo>
                    <a:pt x="5406" y="1795"/>
                  </a:lnTo>
                  <a:lnTo>
                    <a:pt x="296" y="1795"/>
                  </a:lnTo>
                  <a:lnTo>
                    <a:pt x="296" y="1194"/>
                  </a:lnTo>
                  <a:lnTo>
                    <a:pt x="565" y="1194"/>
                  </a:lnTo>
                  <a:cubicBezTo>
                    <a:pt x="646" y="1194"/>
                    <a:pt x="713" y="1127"/>
                    <a:pt x="713" y="1046"/>
                  </a:cubicBezTo>
                  <a:cubicBezTo>
                    <a:pt x="713" y="964"/>
                    <a:pt x="646" y="899"/>
                    <a:pt x="565" y="899"/>
                  </a:cubicBezTo>
                  <a:lnTo>
                    <a:pt x="148" y="899"/>
                  </a:lnTo>
                  <a:cubicBezTo>
                    <a:pt x="67" y="899"/>
                    <a:pt x="1" y="964"/>
                    <a:pt x="1" y="1046"/>
                  </a:cubicBezTo>
                  <a:lnTo>
                    <a:pt x="1" y="1943"/>
                  </a:lnTo>
                  <a:cubicBezTo>
                    <a:pt x="1" y="2024"/>
                    <a:pt x="67" y="2091"/>
                    <a:pt x="148" y="2091"/>
                  </a:cubicBezTo>
                  <a:lnTo>
                    <a:pt x="250" y="2091"/>
                  </a:lnTo>
                  <a:lnTo>
                    <a:pt x="250" y="8744"/>
                  </a:lnTo>
                  <a:lnTo>
                    <a:pt x="148" y="8744"/>
                  </a:lnTo>
                  <a:cubicBezTo>
                    <a:pt x="67" y="8744"/>
                    <a:pt x="1" y="8810"/>
                    <a:pt x="1" y="8892"/>
                  </a:cubicBezTo>
                  <a:lnTo>
                    <a:pt x="1" y="9789"/>
                  </a:lnTo>
                  <a:cubicBezTo>
                    <a:pt x="1" y="9871"/>
                    <a:pt x="67" y="9937"/>
                    <a:pt x="148" y="9937"/>
                  </a:cubicBezTo>
                  <a:lnTo>
                    <a:pt x="5554" y="9937"/>
                  </a:lnTo>
                  <a:cubicBezTo>
                    <a:pt x="5635" y="9937"/>
                    <a:pt x="5702" y="9871"/>
                    <a:pt x="5702" y="9789"/>
                  </a:cubicBezTo>
                  <a:lnTo>
                    <a:pt x="5702" y="8892"/>
                  </a:lnTo>
                  <a:cubicBezTo>
                    <a:pt x="5702" y="8810"/>
                    <a:pt x="5635" y="8744"/>
                    <a:pt x="5554" y="8744"/>
                  </a:cubicBezTo>
                  <a:lnTo>
                    <a:pt x="5453" y="8744"/>
                  </a:lnTo>
                  <a:lnTo>
                    <a:pt x="5453" y="8077"/>
                  </a:lnTo>
                  <a:lnTo>
                    <a:pt x="7565" y="8077"/>
                  </a:lnTo>
                  <a:cubicBezTo>
                    <a:pt x="7641" y="8077"/>
                    <a:pt x="7703" y="8021"/>
                    <a:pt x="7711" y="7946"/>
                  </a:cubicBezTo>
                  <a:cubicBezTo>
                    <a:pt x="7837" y="6846"/>
                    <a:pt x="8729" y="5958"/>
                    <a:pt x="9829" y="5835"/>
                  </a:cubicBezTo>
                  <a:cubicBezTo>
                    <a:pt x="9904" y="5828"/>
                    <a:pt x="9960" y="5764"/>
                    <a:pt x="9960" y="5689"/>
                  </a:cubicBezTo>
                  <a:lnTo>
                    <a:pt x="9960" y="2934"/>
                  </a:lnTo>
                  <a:cubicBezTo>
                    <a:pt x="9962" y="2853"/>
                    <a:pt x="9896" y="2788"/>
                    <a:pt x="9815" y="2788"/>
                  </a:cubicBezTo>
                  <a:lnTo>
                    <a:pt x="9079" y="2788"/>
                  </a:lnTo>
                  <a:cubicBezTo>
                    <a:pt x="8998" y="2788"/>
                    <a:pt x="8931" y="2853"/>
                    <a:pt x="8931" y="2936"/>
                  </a:cubicBezTo>
                  <a:cubicBezTo>
                    <a:pt x="8931" y="3017"/>
                    <a:pt x="8998" y="3084"/>
                    <a:pt x="9079" y="3084"/>
                  </a:cubicBezTo>
                  <a:lnTo>
                    <a:pt x="9669" y="3084"/>
                  </a:lnTo>
                  <a:lnTo>
                    <a:pt x="9669" y="5563"/>
                  </a:lnTo>
                  <a:cubicBezTo>
                    <a:pt x="9115" y="5653"/>
                    <a:pt x="8597" y="5916"/>
                    <a:pt x="8197" y="6315"/>
                  </a:cubicBezTo>
                  <a:cubicBezTo>
                    <a:pt x="7795" y="6713"/>
                    <a:pt x="7530" y="7232"/>
                    <a:pt x="7439" y="7784"/>
                  </a:cubicBezTo>
                  <a:lnTo>
                    <a:pt x="4528" y="7784"/>
                  </a:lnTo>
                  <a:lnTo>
                    <a:pt x="4528" y="3081"/>
                  </a:lnTo>
                  <a:lnTo>
                    <a:pt x="7840" y="3081"/>
                  </a:lnTo>
                  <a:cubicBezTo>
                    <a:pt x="7921" y="3081"/>
                    <a:pt x="7988" y="3015"/>
                    <a:pt x="7988" y="2933"/>
                  </a:cubicBezTo>
                  <a:cubicBezTo>
                    <a:pt x="7988" y="2852"/>
                    <a:pt x="7921" y="2785"/>
                    <a:pt x="7840" y="2785"/>
                  </a:cubicBezTo>
                  <a:lnTo>
                    <a:pt x="5453" y="2785"/>
                  </a:lnTo>
                  <a:lnTo>
                    <a:pt x="5453" y="2091"/>
                  </a:lnTo>
                  <a:lnTo>
                    <a:pt x="5554" y="2091"/>
                  </a:lnTo>
                  <a:cubicBezTo>
                    <a:pt x="5636" y="2091"/>
                    <a:pt x="5702" y="2024"/>
                    <a:pt x="5702" y="1943"/>
                  </a:cubicBezTo>
                  <a:lnTo>
                    <a:pt x="5702" y="1046"/>
                  </a:lnTo>
                  <a:cubicBezTo>
                    <a:pt x="5702" y="964"/>
                    <a:pt x="5636" y="899"/>
                    <a:pt x="5554" y="899"/>
                  </a:cubicBezTo>
                  <a:lnTo>
                    <a:pt x="4007" y="899"/>
                  </a:lnTo>
                  <a:lnTo>
                    <a:pt x="4007" y="148"/>
                  </a:lnTo>
                  <a:cubicBezTo>
                    <a:pt x="4007" y="67"/>
                    <a:pt x="3941" y="0"/>
                    <a:pt x="385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5272487" y="1401944"/>
              <a:ext cx="25957" cy="26011"/>
            </a:xfrm>
            <a:custGeom>
              <a:avLst/>
              <a:gdLst/>
              <a:ahLst/>
              <a:cxnLst/>
              <a:rect l="l" t="t" r="r" b="b"/>
              <a:pathLst>
                <a:path w="961" h="963" extrusionOk="0">
                  <a:moveTo>
                    <a:pt x="665" y="296"/>
                  </a:moveTo>
                  <a:lnTo>
                    <a:pt x="665" y="667"/>
                  </a:lnTo>
                  <a:lnTo>
                    <a:pt x="296" y="667"/>
                  </a:lnTo>
                  <a:lnTo>
                    <a:pt x="296" y="296"/>
                  </a:lnTo>
                  <a:close/>
                  <a:moveTo>
                    <a:pt x="148" y="0"/>
                  </a:moveTo>
                  <a:cubicBezTo>
                    <a:pt x="65" y="0"/>
                    <a:pt x="0" y="67"/>
                    <a:pt x="0" y="148"/>
                  </a:cubicBezTo>
                  <a:lnTo>
                    <a:pt x="0" y="814"/>
                  </a:lnTo>
                  <a:cubicBezTo>
                    <a:pt x="0" y="895"/>
                    <a:pt x="65" y="962"/>
                    <a:pt x="148" y="962"/>
                  </a:cubicBezTo>
                  <a:lnTo>
                    <a:pt x="813" y="962"/>
                  </a:lnTo>
                  <a:cubicBezTo>
                    <a:pt x="895" y="962"/>
                    <a:pt x="960" y="895"/>
                    <a:pt x="960" y="814"/>
                  </a:cubicBezTo>
                  <a:lnTo>
                    <a:pt x="960" y="148"/>
                  </a:lnTo>
                  <a:cubicBezTo>
                    <a:pt x="960"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5239481" y="1401944"/>
              <a:ext cx="25957" cy="26011"/>
            </a:xfrm>
            <a:custGeom>
              <a:avLst/>
              <a:gdLst/>
              <a:ahLst/>
              <a:cxnLst/>
              <a:rect l="l" t="t" r="r" b="b"/>
              <a:pathLst>
                <a:path w="961" h="963" extrusionOk="0">
                  <a:moveTo>
                    <a:pt x="668" y="296"/>
                  </a:moveTo>
                  <a:lnTo>
                    <a:pt x="668" y="667"/>
                  </a:lnTo>
                  <a:lnTo>
                    <a:pt x="298" y="667"/>
                  </a:lnTo>
                  <a:lnTo>
                    <a:pt x="298" y="296"/>
                  </a:lnTo>
                  <a:close/>
                  <a:moveTo>
                    <a:pt x="148" y="0"/>
                  </a:moveTo>
                  <a:cubicBezTo>
                    <a:pt x="66" y="0"/>
                    <a:pt x="0" y="67"/>
                    <a:pt x="0" y="148"/>
                  </a:cubicBezTo>
                  <a:lnTo>
                    <a:pt x="0" y="814"/>
                  </a:lnTo>
                  <a:cubicBezTo>
                    <a:pt x="0" y="895"/>
                    <a:pt x="66" y="962"/>
                    <a:pt x="148" y="962"/>
                  </a:cubicBezTo>
                  <a:lnTo>
                    <a:pt x="813" y="962"/>
                  </a:lnTo>
                  <a:cubicBezTo>
                    <a:pt x="895" y="962"/>
                    <a:pt x="961" y="895"/>
                    <a:pt x="961" y="814"/>
                  </a:cubicBezTo>
                  <a:lnTo>
                    <a:pt x="961" y="148"/>
                  </a:lnTo>
                  <a:cubicBezTo>
                    <a:pt x="961"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5270866" y="1480272"/>
              <a:ext cx="26011" cy="25957"/>
            </a:xfrm>
            <a:custGeom>
              <a:avLst/>
              <a:gdLst/>
              <a:ahLst/>
              <a:cxnLst/>
              <a:rect l="l" t="t" r="r" b="b"/>
              <a:pathLst>
                <a:path w="963" h="961" extrusionOk="0">
                  <a:moveTo>
                    <a:pt x="667" y="296"/>
                  </a:moveTo>
                  <a:lnTo>
                    <a:pt x="667" y="665"/>
                  </a:lnTo>
                  <a:lnTo>
                    <a:pt x="297" y="665"/>
                  </a:lnTo>
                  <a:lnTo>
                    <a:pt x="297" y="296"/>
                  </a:lnTo>
                  <a:close/>
                  <a:moveTo>
                    <a:pt x="149" y="0"/>
                  </a:moveTo>
                  <a:cubicBezTo>
                    <a:pt x="68" y="0"/>
                    <a:pt x="1" y="65"/>
                    <a:pt x="1" y="148"/>
                  </a:cubicBezTo>
                  <a:lnTo>
                    <a:pt x="1" y="812"/>
                  </a:lnTo>
                  <a:cubicBezTo>
                    <a:pt x="1" y="895"/>
                    <a:pt x="68" y="960"/>
                    <a:pt x="149" y="960"/>
                  </a:cubicBezTo>
                  <a:lnTo>
                    <a:pt x="815" y="960"/>
                  </a:lnTo>
                  <a:cubicBezTo>
                    <a:pt x="896" y="960"/>
                    <a:pt x="963" y="895"/>
                    <a:pt x="963" y="812"/>
                  </a:cubicBezTo>
                  <a:lnTo>
                    <a:pt x="963" y="148"/>
                  </a:lnTo>
                  <a:cubicBezTo>
                    <a:pt x="963" y="64"/>
                    <a:pt x="896" y="0"/>
                    <a:pt x="81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5239481" y="1480272"/>
              <a:ext cx="25957" cy="25957"/>
            </a:xfrm>
            <a:custGeom>
              <a:avLst/>
              <a:gdLst/>
              <a:ahLst/>
              <a:cxnLst/>
              <a:rect l="l" t="t" r="r" b="b"/>
              <a:pathLst>
                <a:path w="961" h="961" extrusionOk="0">
                  <a:moveTo>
                    <a:pt x="668" y="296"/>
                  </a:moveTo>
                  <a:lnTo>
                    <a:pt x="668" y="665"/>
                  </a:lnTo>
                  <a:lnTo>
                    <a:pt x="298" y="665"/>
                  </a:lnTo>
                  <a:lnTo>
                    <a:pt x="298" y="296"/>
                  </a:lnTo>
                  <a:close/>
                  <a:moveTo>
                    <a:pt x="148" y="0"/>
                  </a:moveTo>
                  <a:cubicBezTo>
                    <a:pt x="66" y="0"/>
                    <a:pt x="0" y="65"/>
                    <a:pt x="0" y="148"/>
                  </a:cubicBezTo>
                  <a:lnTo>
                    <a:pt x="0" y="812"/>
                  </a:lnTo>
                  <a:cubicBezTo>
                    <a:pt x="0" y="895"/>
                    <a:pt x="66" y="960"/>
                    <a:pt x="148" y="960"/>
                  </a:cubicBezTo>
                  <a:lnTo>
                    <a:pt x="813" y="960"/>
                  </a:lnTo>
                  <a:cubicBezTo>
                    <a:pt x="895" y="960"/>
                    <a:pt x="961" y="895"/>
                    <a:pt x="961" y="812"/>
                  </a:cubicBezTo>
                  <a:lnTo>
                    <a:pt x="961" y="148"/>
                  </a:lnTo>
                  <a:cubicBezTo>
                    <a:pt x="961" y="64"/>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5305898" y="1401944"/>
              <a:ext cx="25957" cy="26011"/>
            </a:xfrm>
            <a:custGeom>
              <a:avLst/>
              <a:gdLst/>
              <a:ahLst/>
              <a:cxnLst/>
              <a:rect l="l" t="t" r="r" b="b"/>
              <a:pathLst>
                <a:path w="961" h="963" extrusionOk="0">
                  <a:moveTo>
                    <a:pt x="668" y="296"/>
                  </a:moveTo>
                  <a:lnTo>
                    <a:pt x="668" y="667"/>
                  </a:lnTo>
                  <a:lnTo>
                    <a:pt x="298" y="667"/>
                  </a:lnTo>
                  <a:lnTo>
                    <a:pt x="298" y="296"/>
                  </a:lnTo>
                  <a:close/>
                  <a:moveTo>
                    <a:pt x="148" y="0"/>
                  </a:moveTo>
                  <a:cubicBezTo>
                    <a:pt x="66" y="0"/>
                    <a:pt x="0" y="67"/>
                    <a:pt x="0" y="148"/>
                  </a:cubicBezTo>
                  <a:lnTo>
                    <a:pt x="0" y="814"/>
                  </a:lnTo>
                  <a:cubicBezTo>
                    <a:pt x="0" y="895"/>
                    <a:pt x="66" y="962"/>
                    <a:pt x="148" y="962"/>
                  </a:cubicBezTo>
                  <a:lnTo>
                    <a:pt x="813" y="962"/>
                  </a:lnTo>
                  <a:cubicBezTo>
                    <a:pt x="895" y="962"/>
                    <a:pt x="961" y="895"/>
                    <a:pt x="961" y="814"/>
                  </a:cubicBezTo>
                  <a:lnTo>
                    <a:pt x="961" y="148"/>
                  </a:lnTo>
                  <a:cubicBezTo>
                    <a:pt x="961"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5339876" y="1401944"/>
              <a:ext cx="25984" cy="26011"/>
            </a:xfrm>
            <a:custGeom>
              <a:avLst/>
              <a:gdLst/>
              <a:ahLst/>
              <a:cxnLst/>
              <a:rect l="l" t="t" r="r" b="b"/>
              <a:pathLst>
                <a:path w="962" h="963" extrusionOk="0">
                  <a:moveTo>
                    <a:pt x="666" y="296"/>
                  </a:moveTo>
                  <a:lnTo>
                    <a:pt x="666" y="667"/>
                  </a:lnTo>
                  <a:lnTo>
                    <a:pt x="297" y="667"/>
                  </a:lnTo>
                  <a:lnTo>
                    <a:pt x="297" y="296"/>
                  </a:lnTo>
                  <a:close/>
                  <a:moveTo>
                    <a:pt x="149" y="0"/>
                  </a:moveTo>
                  <a:cubicBezTo>
                    <a:pt x="67" y="0"/>
                    <a:pt x="0" y="67"/>
                    <a:pt x="0" y="148"/>
                  </a:cubicBezTo>
                  <a:lnTo>
                    <a:pt x="0" y="814"/>
                  </a:lnTo>
                  <a:cubicBezTo>
                    <a:pt x="0" y="895"/>
                    <a:pt x="67" y="962"/>
                    <a:pt x="149" y="962"/>
                  </a:cubicBezTo>
                  <a:lnTo>
                    <a:pt x="814" y="962"/>
                  </a:lnTo>
                  <a:cubicBezTo>
                    <a:pt x="897" y="962"/>
                    <a:pt x="962" y="895"/>
                    <a:pt x="962" y="814"/>
                  </a:cubicBezTo>
                  <a:lnTo>
                    <a:pt x="962" y="148"/>
                  </a:lnTo>
                  <a:cubicBezTo>
                    <a:pt x="962" y="67"/>
                    <a:pt x="895" y="0"/>
                    <a:pt x="81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5138788" y="1380498"/>
              <a:ext cx="31656" cy="102260"/>
            </a:xfrm>
            <a:custGeom>
              <a:avLst/>
              <a:gdLst/>
              <a:ahLst/>
              <a:cxnLst/>
              <a:rect l="l" t="t" r="r" b="b"/>
              <a:pathLst>
                <a:path w="1172" h="3786" extrusionOk="0">
                  <a:moveTo>
                    <a:pt x="149" y="1"/>
                  </a:moveTo>
                  <a:cubicBezTo>
                    <a:pt x="66" y="1"/>
                    <a:pt x="1" y="68"/>
                    <a:pt x="1" y="149"/>
                  </a:cubicBezTo>
                  <a:lnTo>
                    <a:pt x="1" y="3638"/>
                  </a:lnTo>
                  <a:cubicBezTo>
                    <a:pt x="1" y="3719"/>
                    <a:pt x="66" y="3786"/>
                    <a:pt x="149" y="3786"/>
                  </a:cubicBezTo>
                  <a:lnTo>
                    <a:pt x="1023" y="3786"/>
                  </a:lnTo>
                  <a:cubicBezTo>
                    <a:pt x="1106" y="3786"/>
                    <a:pt x="1171" y="3719"/>
                    <a:pt x="1171" y="3638"/>
                  </a:cubicBezTo>
                  <a:lnTo>
                    <a:pt x="1171" y="1478"/>
                  </a:lnTo>
                  <a:cubicBezTo>
                    <a:pt x="1171" y="1397"/>
                    <a:pt x="1106" y="1330"/>
                    <a:pt x="1023" y="1330"/>
                  </a:cubicBezTo>
                  <a:cubicBezTo>
                    <a:pt x="942" y="1330"/>
                    <a:pt x="875" y="1397"/>
                    <a:pt x="875" y="1478"/>
                  </a:cubicBezTo>
                  <a:lnTo>
                    <a:pt x="875" y="3490"/>
                  </a:lnTo>
                  <a:lnTo>
                    <a:pt x="296" y="3490"/>
                  </a:lnTo>
                  <a:lnTo>
                    <a:pt x="296" y="296"/>
                  </a:lnTo>
                  <a:lnTo>
                    <a:pt x="875" y="296"/>
                  </a:lnTo>
                  <a:lnTo>
                    <a:pt x="875" y="480"/>
                  </a:lnTo>
                  <a:cubicBezTo>
                    <a:pt x="875" y="561"/>
                    <a:pt x="942" y="628"/>
                    <a:pt x="1023" y="628"/>
                  </a:cubicBezTo>
                  <a:cubicBezTo>
                    <a:pt x="1106" y="628"/>
                    <a:pt x="1171" y="561"/>
                    <a:pt x="1171" y="480"/>
                  </a:cubicBezTo>
                  <a:lnTo>
                    <a:pt x="1171" y="149"/>
                  </a:lnTo>
                  <a:cubicBezTo>
                    <a:pt x="1171" y="68"/>
                    <a:pt x="1106" y="1"/>
                    <a:pt x="102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138788" y="1501691"/>
              <a:ext cx="31656" cy="33708"/>
            </a:xfrm>
            <a:custGeom>
              <a:avLst/>
              <a:gdLst/>
              <a:ahLst/>
              <a:cxnLst/>
              <a:rect l="l" t="t" r="r" b="b"/>
              <a:pathLst>
                <a:path w="1172" h="1248" extrusionOk="0">
                  <a:moveTo>
                    <a:pt x="875" y="295"/>
                  </a:moveTo>
                  <a:lnTo>
                    <a:pt x="875" y="950"/>
                  </a:lnTo>
                  <a:lnTo>
                    <a:pt x="296" y="950"/>
                  </a:lnTo>
                  <a:lnTo>
                    <a:pt x="296" y="295"/>
                  </a:lnTo>
                  <a:close/>
                  <a:moveTo>
                    <a:pt x="149" y="1"/>
                  </a:moveTo>
                  <a:cubicBezTo>
                    <a:pt x="66" y="1"/>
                    <a:pt x="1" y="66"/>
                    <a:pt x="1" y="149"/>
                  </a:cubicBezTo>
                  <a:lnTo>
                    <a:pt x="1" y="1100"/>
                  </a:lnTo>
                  <a:cubicBezTo>
                    <a:pt x="1" y="1182"/>
                    <a:pt x="66" y="1248"/>
                    <a:pt x="149" y="1248"/>
                  </a:cubicBezTo>
                  <a:lnTo>
                    <a:pt x="1023" y="1248"/>
                  </a:lnTo>
                  <a:cubicBezTo>
                    <a:pt x="1106" y="1248"/>
                    <a:pt x="1171" y="1182"/>
                    <a:pt x="1171" y="1100"/>
                  </a:cubicBezTo>
                  <a:lnTo>
                    <a:pt x="1171" y="149"/>
                  </a:lnTo>
                  <a:cubicBezTo>
                    <a:pt x="1171" y="66"/>
                    <a:pt x="1106" y="1"/>
                    <a:pt x="102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7" name="Google Shape;2767;p35"/>
          <p:cNvGrpSpPr/>
          <p:nvPr/>
        </p:nvGrpSpPr>
        <p:grpSpPr>
          <a:xfrm>
            <a:off x="376342" y="884781"/>
            <a:ext cx="8405407" cy="3839616"/>
            <a:chOff x="428167" y="686531"/>
            <a:chExt cx="8405407" cy="3839616"/>
          </a:xfrm>
        </p:grpSpPr>
        <p:sp>
          <p:nvSpPr>
            <p:cNvPr id="2768" name="Google Shape;2768;p35"/>
            <p:cNvSpPr/>
            <p:nvPr/>
          </p:nvSpPr>
          <p:spPr>
            <a:xfrm>
              <a:off x="2410996" y="365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406063" y="1902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428167" y="84631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48740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8661988" y="6865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4547546" y="25644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0"/>
        <p:cNvGrpSpPr/>
        <p:nvPr/>
      </p:nvGrpSpPr>
      <p:grpSpPr>
        <a:xfrm>
          <a:off x="0" y="0"/>
          <a:ext cx="0" cy="0"/>
          <a:chOff x="0" y="0"/>
          <a:chExt cx="0" cy="0"/>
        </a:xfrm>
      </p:grpSpPr>
      <p:sp>
        <p:nvSpPr>
          <p:cNvPr id="2781" name="Google Shape;2781;p36"/>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2782" name="Google Shape;2782;p36"/>
          <p:cNvGrpSpPr/>
          <p:nvPr/>
        </p:nvGrpSpPr>
        <p:grpSpPr>
          <a:xfrm>
            <a:off x="722401" y="1348025"/>
            <a:ext cx="5511299" cy="455400"/>
            <a:chOff x="722401" y="1348025"/>
            <a:chExt cx="5511299" cy="455400"/>
          </a:xfrm>
        </p:grpSpPr>
        <p:sp>
          <p:nvSpPr>
            <p:cNvPr id="2783" name="Google Shape;2783;p36"/>
            <p:cNvSpPr txBox="1"/>
            <p:nvPr/>
          </p:nvSpPr>
          <p:spPr>
            <a:xfrm>
              <a:off x="722401" y="13480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2784" name="Google Shape;2784;p36"/>
            <p:cNvSpPr txBox="1"/>
            <p:nvPr/>
          </p:nvSpPr>
          <p:spPr>
            <a:xfrm>
              <a:off x="2718900" y="1348025"/>
              <a:ext cx="35148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Mercury</a:t>
              </a:r>
              <a:r>
                <a:rPr lang="en">
                  <a:solidFill>
                    <a:srgbClr val="F7E7C6"/>
                  </a:solidFill>
                  <a:latin typeface="Kumbh Sans"/>
                  <a:ea typeface="Kumbh Sans"/>
                  <a:cs typeface="Kumbh Sans"/>
                  <a:sym typeface="Kumbh Sans"/>
                </a:rPr>
                <a:t> is the closest planet to the Sun</a:t>
              </a:r>
              <a:endParaRPr b="1">
                <a:solidFill>
                  <a:srgbClr val="F7E7C6"/>
                </a:solidFill>
                <a:latin typeface="Kumbh Sans"/>
                <a:ea typeface="Kumbh Sans"/>
                <a:cs typeface="Kumbh Sans"/>
                <a:sym typeface="Kumbh Sans"/>
              </a:endParaRPr>
            </a:p>
          </p:txBody>
        </p:sp>
      </p:grpSp>
      <p:grpSp>
        <p:nvGrpSpPr>
          <p:cNvPr id="2785" name="Google Shape;2785;p36"/>
          <p:cNvGrpSpPr/>
          <p:nvPr/>
        </p:nvGrpSpPr>
        <p:grpSpPr>
          <a:xfrm>
            <a:off x="1329507" y="2078125"/>
            <a:ext cx="5511293" cy="455400"/>
            <a:chOff x="1329507" y="2078125"/>
            <a:chExt cx="5511293" cy="455400"/>
          </a:xfrm>
        </p:grpSpPr>
        <p:sp>
          <p:nvSpPr>
            <p:cNvPr id="2786" name="Google Shape;2786;p36"/>
            <p:cNvSpPr txBox="1"/>
            <p:nvPr/>
          </p:nvSpPr>
          <p:spPr>
            <a:xfrm>
              <a:off x="1329507" y="20781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2787" name="Google Shape;2787;p36"/>
            <p:cNvSpPr txBox="1"/>
            <p:nvPr/>
          </p:nvSpPr>
          <p:spPr>
            <a:xfrm>
              <a:off x="3326000" y="2078125"/>
              <a:ext cx="35148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is the second planet from the Sun</a:t>
              </a:r>
              <a:endParaRPr b="1">
                <a:solidFill>
                  <a:srgbClr val="F7E7C6"/>
                </a:solidFill>
                <a:latin typeface="Kumbh Sans"/>
                <a:ea typeface="Kumbh Sans"/>
                <a:cs typeface="Kumbh Sans"/>
                <a:sym typeface="Kumbh Sans"/>
              </a:endParaRPr>
            </a:p>
          </p:txBody>
        </p:sp>
      </p:grpSp>
      <p:grpSp>
        <p:nvGrpSpPr>
          <p:cNvPr id="2788" name="Google Shape;2788;p36"/>
          <p:cNvGrpSpPr/>
          <p:nvPr/>
        </p:nvGrpSpPr>
        <p:grpSpPr>
          <a:xfrm>
            <a:off x="1936613" y="2808225"/>
            <a:ext cx="5511312" cy="455400"/>
            <a:chOff x="1936613" y="2808225"/>
            <a:chExt cx="5511312" cy="455400"/>
          </a:xfrm>
        </p:grpSpPr>
        <p:sp>
          <p:nvSpPr>
            <p:cNvPr id="2789" name="Google Shape;2789;p36"/>
            <p:cNvSpPr txBox="1"/>
            <p:nvPr/>
          </p:nvSpPr>
          <p:spPr>
            <a:xfrm>
              <a:off x="1936613" y="28082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2790" name="Google Shape;2790;p36"/>
            <p:cNvSpPr txBox="1"/>
            <p:nvPr/>
          </p:nvSpPr>
          <p:spPr>
            <a:xfrm>
              <a:off x="3933125" y="2808225"/>
              <a:ext cx="35148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 cold place</a:t>
              </a:r>
              <a:endParaRPr b="1">
                <a:solidFill>
                  <a:srgbClr val="F7E7C6"/>
                </a:solidFill>
                <a:latin typeface="Kumbh Sans"/>
                <a:ea typeface="Kumbh Sans"/>
                <a:cs typeface="Kumbh Sans"/>
                <a:sym typeface="Kumbh Sans"/>
              </a:endParaRPr>
            </a:p>
          </p:txBody>
        </p:sp>
      </p:grpSp>
      <p:grpSp>
        <p:nvGrpSpPr>
          <p:cNvPr id="2791" name="Google Shape;2791;p36"/>
          <p:cNvGrpSpPr/>
          <p:nvPr/>
        </p:nvGrpSpPr>
        <p:grpSpPr>
          <a:xfrm>
            <a:off x="2543719" y="3538325"/>
            <a:ext cx="5511306" cy="455400"/>
            <a:chOff x="2543719" y="3538325"/>
            <a:chExt cx="5511306" cy="455400"/>
          </a:xfrm>
        </p:grpSpPr>
        <p:sp>
          <p:nvSpPr>
            <p:cNvPr id="2792" name="Google Shape;2792;p36"/>
            <p:cNvSpPr txBox="1"/>
            <p:nvPr/>
          </p:nvSpPr>
          <p:spPr>
            <a:xfrm>
              <a:off x="2543719" y="35383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2793" name="Google Shape;2793;p36"/>
            <p:cNvSpPr txBox="1"/>
            <p:nvPr/>
          </p:nvSpPr>
          <p:spPr>
            <a:xfrm>
              <a:off x="4540225" y="3538325"/>
              <a:ext cx="35148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rgbClr val="F7E7C6"/>
                  </a:solidFill>
                  <a:latin typeface="Kumbh Sans"/>
                  <a:ea typeface="Kumbh Sans"/>
                  <a:cs typeface="Kumbh Sans"/>
                  <a:sym typeface="Kumbh Sans"/>
                </a:rPr>
                <a:t> is the biggest planet of them all</a:t>
              </a:r>
              <a:endParaRPr b="1">
                <a:solidFill>
                  <a:srgbClr val="F7E7C6"/>
                </a:solidFill>
                <a:latin typeface="Kumbh Sans"/>
                <a:ea typeface="Kumbh Sans"/>
                <a:cs typeface="Kumbh Sans"/>
                <a:sym typeface="Kumbh Sans"/>
              </a:endParaRPr>
            </a:p>
          </p:txBody>
        </p:sp>
      </p:grpSp>
      <p:grpSp>
        <p:nvGrpSpPr>
          <p:cNvPr id="2794" name="Google Shape;2794;p36"/>
          <p:cNvGrpSpPr/>
          <p:nvPr/>
        </p:nvGrpSpPr>
        <p:grpSpPr>
          <a:xfrm>
            <a:off x="3150826" y="4268425"/>
            <a:ext cx="5545124" cy="455400"/>
            <a:chOff x="3150826" y="4268425"/>
            <a:chExt cx="5545124" cy="455400"/>
          </a:xfrm>
        </p:grpSpPr>
        <p:sp>
          <p:nvSpPr>
            <p:cNvPr id="2795" name="Google Shape;2795;p36"/>
            <p:cNvSpPr txBox="1"/>
            <p:nvPr/>
          </p:nvSpPr>
          <p:spPr>
            <a:xfrm>
              <a:off x="3150826" y="426842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2796" name="Google Shape;2796;p36"/>
            <p:cNvSpPr txBox="1"/>
            <p:nvPr/>
          </p:nvSpPr>
          <p:spPr>
            <a:xfrm>
              <a:off x="5181150" y="4268425"/>
              <a:ext cx="3514800" cy="45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It is composed of hydrogen and helium</a:t>
              </a:r>
              <a:endParaRPr b="1">
                <a:solidFill>
                  <a:srgbClr val="F7E7C6"/>
                </a:solidFill>
                <a:latin typeface="Kumbh Sans"/>
                <a:ea typeface="Kumbh Sans"/>
                <a:cs typeface="Kumbh Sans"/>
                <a:sym typeface="Kumbh Sans"/>
              </a:endParaRPr>
            </a:p>
          </p:txBody>
        </p:sp>
      </p:grpSp>
      <p:cxnSp>
        <p:nvCxnSpPr>
          <p:cNvPr id="2797" name="Google Shape;2797;p36"/>
          <p:cNvCxnSpPr>
            <a:stCxn id="2783" idx="1"/>
            <a:endCxn id="2786" idx="0"/>
          </p:cNvCxnSpPr>
          <p:nvPr/>
        </p:nvCxnSpPr>
        <p:spPr>
          <a:xfrm>
            <a:off x="722401" y="1575725"/>
            <a:ext cx="1445400" cy="502500"/>
          </a:xfrm>
          <a:prstGeom prst="bentConnector4">
            <a:avLst>
              <a:gd name="adj1" fmla="val -16475"/>
              <a:gd name="adj2" fmla="val 72647"/>
            </a:avLst>
          </a:prstGeom>
          <a:noFill/>
          <a:ln w="9525" cap="flat" cmpd="sng">
            <a:solidFill>
              <a:schemeClr val="accent2"/>
            </a:solidFill>
            <a:prstDash val="solid"/>
            <a:round/>
            <a:headEnd type="none" w="med" len="med"/>
            <a:tailEnd type="none" w="med" len="med"/>
          </a:ln>
        </p:spPr>
      </p:cxnSp>
      <p:cxnSp>
        <p:nvCxnSpPr>
          <p:cNvPr id="2798" name="Google Shape;2798;p36"/>
          <p:cNvCxnSpPr>
            <a:stCxn id="2786" idx="1"/>
            <a:endCxn id="2789" idx="0"/>
          </p:cNvCxnSpPr>
          <p:nvPr/>
        </p:nvCxnSpPr>
        <p:spPr>
          <a:xfrm>
            <a:off x="1329507" y="2305825"/>
            <a:ext cx="1445400" cy="502500"/>
          </a:xfrm>
          <a:prstGeom prst="bentConnector4">
            <a:avLst>
              <a:gd name="adj1" fmla="val -16475"/>
              <a:gd name="adj2" fmla="val 72647"/>
            </a:avLst>
          </a:prstGeom>
          <a:noFill/>
          <a:ln w="9525" cap="flat" cmpd="sng">
            <a:solidFill>
              <a:schemeClr val="accent2"/>
            </a:solidFill>
            <a:prstDash val="solid"/>
            <a:round/>
            <a:headEnd type="none" w="med" len="med"/>
            <a:tailEnd type="none" w="med" len="med"/>
          </a:ln>
        </p:spPr>
      </p:cxnSp>
      <p:cxnSp>
        <p:nvCxnSpPr>
          <p:cNvPr id="2799" name="Google Shape;2799;p36"/>
          <p:cNvCxnSpPr>
            <a:stCxn id="2789" idx="1"/>
            <a:endCxn id="2792" idx="0"/>
          </p:cNvCxnSpPr>
          <p:nvPr/>
        </p:nvCxnSpPr>
        <p:spPr>
          <a:xfrm>
            <a:off x="1936613" y="3035925"/>
            <a:ext cx="1445400" cy="502500"/>
          </a:xfrm>
          <a:prstGeom prst="bentConnector4">
            <a:avLst>
              <a:gd name="adj1" fmla="val -16475"/>
              <a:gd name="adj2" fmla="val 72647"/>
            </a:avLst>
          </a:prstGeom>
          <a:noFill/>
          <a:ln w="9525" cap="flat" cmpd="sng">
            <a:solidFill>
              <a:schemeClr val="accent2"/>
            </a:solidFill>
            <a:prstDash val="solid"/>
            <a:round/>
            <a:headEnd type="none" w="med" len="med"/>
            <a:tailEnd type="none" w="med" len="med"/>
          </a:ln>
        </p:spPr>
      </p:cxnSp>
      <p:cxnSp>
        <p:nvCxnSpPr>
          <p:cNvPr id="2800" name="Google Shape;2800;p36"/>
          <p:cNvCxnSpPr>
            <a:stCxn id="2792" idx="1"/>
            <a:endCxn id="2795" idx="0"/>
          </p:cNvCxnSpPr>
          <p:nvPr/>
        </p:nvCxnSpPr>
        <p:spPr>
          <a:xfrm>
            <a:off x="2543719" y="3766025"/>
            <a:ext cx="1445400" cy="502500"/>
          </a:xfrm>
          <a:prstGeom prst="bentConnector4">
            <a:avLst>
              <a:gd name="adj1" fmla="val -16475"/>
              <a:gd name="adj2" fmla="val 72647"/>
            </a:avLst>
          </a:prstGeom>
          <a:noFill/>
          <a:ln w="9525" cap="flat" cmpd="sng">
            <a:solidFill>
              <a:schemeClr val="accent2"/>
            </a:solidFill>
            <a:prstDash val="solid"/>
            <a:round/>
            <a:headEnd type="none" w="med" len="med"/>
            <a:tailEnd type="none" w="med" len="med"/>
          </a:ln>
        </p:spPr>
      </p:cxnSp>
      <p:cxnSp>
        <p:nvCxnSpPr>
          <p:cNvPr id="2801" name="Google Shape;2801;p36"/>
          <p:cNvCxnSpPr>
            <a:stCxn id="2783" idx="3"/>
            <a:endCxn id="2784" idx="1"/>
          </p:cNvCxnSpPr>
          <p:nvPr/>
        </p:nvCxnSpPr>
        <p:spPr>
          <a:xfrm>
            <a:off x="2398801" y="1575725"/>
            <a:ext cx="320100" cy="0"/>
          </a:xfrm>
          <a:prstGeom prst="straightConnector1">
            <a:avLst/>
          </a:prstGeom>
          <a:noFill/>
          <a:ln w="9525" cap="flat" cmpd="sng">
            <a:solidFill>
              <a:schemeClr val="accent2"/>
            </a:solidFill>
            <a:prstDash val="solid"/>
            <a:round/>
            <a:headEnd type="none" w="med" len="med"/>
            <a:tailEnd type="oval" w="med" len="med"/>
          </a:ln>
        </p:spPr>
      </p:cxnSp>
      <p:cxnSp>
        <p:nvCxnSpPr>
          <p:cNvPr id="2802" name="Google Shape;2802;p36"/>
          <p:cNvCxnSpPr>
            <a:stCxn id="2786" idx="3"/>
            <a:endCxn id="2787" idx="1"/>
          </p:cNvCxnSpPr>
          <p:nvPr/>
        </p:nvCxnSpPr>
        <p:spPr>
          <a:xfrm>
            <a:off x="3005907" y="2305825"/>
            <a:ext cx="320100" cy="0"/>
          </a:xfrm>
          <a:prstGeom prst="straightConnector1">
            <a:avLst/>
          </a:prstGeom>
          <a:noFill/>
          <a:ln w="9525" cap="flat" cmpd="sng">
            <a:solidFill>
              <a:schemeClr val="accent2"/>
            </a:solidFill>
            <a:prstDash val="solid"/>
            <a:round/>
            <a:headEnd type="none" w="med" len="med"/>
            <a:tailEnd type="oval" w="med" len="med"/>
          </a:ln>
        </p:spPr>
      </p:cxnSp>
      <p:cxnSp>
        <p:nvCxnSpPr>
          <p:cNvPr id="2803" name="Google Shape;2803;p36"/>
          <p:cNvCxnSpPr>
            <a:stCxn id="2789" idx="3"/>
            <a:endCxn id="2790" idx="1"/>
          </p:cNvCxnSpPr>
          <p:nvPr/>
        </p:nvCxnSpPr>
        <p:spPr>
          <a:xfrm>
            <a:off x="3613013" y="3035925"/>
            <a:ext cx="320100" cy="0"/>
          </a:xfrm>
          <a:prstGeom prst="straightConnector1">
            <a:avLst/>
          </a:prstGeom>
          <a:noFill/>
          <a:ln w="9525" cap="flat" cmpd="sng">
            <a:solidFill>
              <a:schemeClr val="accent2"/>
            </a:solidFill>
            <a:prstDash val="solid"/>
            <a:round/>
            <a:headEnd type="none" w="med" len="med"/>
            <a:tailEnd type="oval" w="med" len="med"/>
          </a:ln>
        </p:spPr>
      </p:cxnSp>
      <p:cxnSp>
        <p:nvCxnSpPr>
          <p:cNvPr id="2804" name="Google Shape;2804;p36"/>
          <p:cNvCxnSpPr>
            <a:stCxn id="2792" idx="3"/>
            <a:endCxn id="2793" idx="1"/>
          </p:cNvCxnSpPr>
          <p:nvPr/>
        </p:nvCxnSpPr>
        <p:spPr>
          <a:xfrm>
            <a:off x="4220119" y="3766025"/>
            <a:ext cx="320100" cy="0"/>
          </a:xfrm>
          <a:prstGeom prst="straightConnector1">
            <a:avLst/>
          </a:prstGeom>
          <a:noFill/>
          <a:ln w="9525" cap="flat" cmpd="sng">
            <a:solidFill>
              <a:schemeClr val="accent2"/>
            </a:solidFill>
            <a:prstDash val="solid"/>
            <a:round/>
            <a:headEnd type="none" w="med" len="med"/>
            <a:tailEnd type="oval" w="med" len="med"/>
          </a:ln>
        </p:spPr>
      </p:cxnSp>
      <p:cxnSp>
        <p:nvCxnSpPr>
          <p:cNvPr id="2805" name="Google Shape;2805;p36"/>
          <p:cNvCxnSpPr>
            <a:stCxn id="2795" idx="3"/>
            <a:endCxn id="2796" idx="1"/>
          </p:cNvCxnSpPr>
          <p:nvPr/>
        </p:nvCxnSpPr>
        <p:spPr>
          <a:xfrm>
            <a:off x="4827226" y="4496125"/>
            <a:ext cx="354000" cy="0"/>
          </a:xfrm>
          <a:prstGeom prst="straightConnector1">
            <a:avLst/>
          </a:prstGeom>
          <a:noFill/>
          <a:ln w="9525" cap="flat" cmpd="sng">
            <a:solidFill>
              <a:schemeClr val="accent2"/>
            </a:solidFill>
            <a:prstDash val="solid"/>
            <a:round/>
            <a:headEnd type="none" w="med" len="med"/>
            <a:tailEnd type="oval" w="med" len="med"/>
          </a:ln>
        </p:spPr>
      </p:cxnSp>
      <p:grpSp>
        <p:nvGrpSpPr>
          <p:cNvPr id="2806" name="Google Shape;2806;p36"/>
          <p:cNvGrpSpPr/>
          <p:nvPr/>
        </p:nvGrpSpPr>
        <p:grpSpPr>
          <a:xfrm>
            <a:off x="457200" y="1371593"/>
            <a:ext cx="8135407" cy="3444905"/>
            <a:chOff x="509025" y="1161143"/>
            <a:chExt cx="8135407" cy="3444905"/>
          </a:xfrm>
        </p:grpSpPr>
        <p:sp>
          <p:nvSpPr>
            <p:cNvPr id="2807" name="Google Shape;2807;p36"/>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612505" y="20953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4110246" y="237325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1465575" y="44462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6996946" y="169195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1676600" y="34756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7934646"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6217105" y="38334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8482721" y="11611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8321005" y="38388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7" name="Google Shape;2817;p36"/>
          <p:cNvGrpSpPr/>
          <p:nvPr/>
        </p:nvGrpSpPr>
        <p:grpSpPr>
          <a:xfrm>
            <a:off x="7447916" y="1629669"/>
            <a:ext cx="1052185" cy="1110025"/>
            <a:chOff x="6826125" y="3100000"/>
            <a:chExt cx="1425146" cy="1503488"/>
          </a:xfrm>
        </p:grpSpPr>
        <p:sp>
          <p:nvSpPr>
            <p:cNvPr id="2818" name="Google Shape;2818;p36"/>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6"/>
          <p:cNvGrpSpPr/>
          <p:nvPr/>
        </p:nvGrpSpPr>
        <p:grpSpPr>
          <a:xfrm>
            <a:off x="901575" y="3943250"/>
            <a:ext cx="677125" cy="426908"/>
            <a:chOff x="6826125" y="2280575"/>
            <a:chExt cx="677125" cy="426908"/>
          </a:xfrm>
        </p:grpSpPr>
        <p:sp>
          <p:nvSpPr>
            <p:cNvPr id="2850" name="Google Shape;2850;p36"/>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8" name="Google Shape;2858;p36"/>
          <p:cNvGrpSpPr/>
          <p:nvPr/>
        </p:nvGrpSpPr>
        <p:grpSpPr>
          <a:xfrm>
            <a:off x="8254100" y="2962575"/>
            <a:ext cx="338496" cy="262948"/>
            <a:chOff x="7978975" y="2229150"/>
            <a:chExt cx="338496" cy="262948"/>
          </a:xfrm>
        </p:grpSpPr>
        <p:sp>
          <p:nvSpPr>
            <p:cNvPr id="2859" name="Google Shape;2859;p36"/>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6"/>
          <p:cNvGrpSpPr/>
          <p:nvPr/>
        </p:nvGrpSpPr>
        <p:grpSpPr>
          <a:xfrm>
            <a:off x="812755" y="3080325"/>
            <a:ext cx="278628" cy="413707"/>
            <a:chOff x="7711080" y="1325775"/>
            <a:chExt cx="278628" cy="413707"/>
          </a:xfrm>
        </p:grpSpPr>
        <p:sp>
          <p:nvSpPr>
            <p:cNvPr id="2868" name="Google Shape;2868;p36"/>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37"/>
          <p:cNvSpPr/>
          <p:nvPr/>
        </p:nvSpPr>
        <p:spPr>
          <a:xfrm>
            <a:off x="4089000" y="13716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882" name="Google Shape;2882;p37"/>
          <p:cNvSpPr/>
          <p:nvPr/>
        </p:nvSpPr>
        <p:spPr>
          <a:xfrm>
            <a:off x="6809100" y="13716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883" name="Google Shape;2883;p3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aphicFrame>
        <p:nvGraphicFramePr>
          <p:cNvPr id="2884" name="Google Shape;2884;p37"/>
          <p:cNvGraphicFramePr/>
          <p:nvPr/>
        </p:nvGraphicFramePr>
        <p:xfrm>
          <a:off x="483000" y="2781625"/>
          <a:ext cx="3000000" cy="3000000"/>
        </p:xfrm>
        <a:graphic>
          <a:graphicData uri="http://schemas.openxmlformats.org/drawingml/2006/table">
            <a:tbl>
              <a:tblPr>
                <a:noFill/>
                <a:tableStyleId>{D4CE0C59-C9E4-4495-B375-362DB1AA8E10}</a:tableStyleId>
              </a:tblPr>
              <a:tblGrid>
                <a:gridCol w="2737650">
                  <a:extLst>
                    <a:ext uri="{9D8B030D-6E8A-4147-A177-3AD203B41FA5}">
                      <a16:colId xmlns:a16="http://schemas.microsoft.com/office/drawing/2014/main" val="20000"/>
                    </a:ext>
                  </a:extLst>
                </a:gridCol>
                <a:gridCol w="2737650">
                  <a:extLst>
                    <a:ext uri="{9D8B030D-6E8A-4147-A177-3AD203B41FA5}">
                      <a16:colId xmlns:a16="http://schemas.microsoft.com/office/drawing/2014/main" val="20001"/>
                    </a:ext>
                  </a:extLst>
                </a:gridCol>
                <a:gridCol w="2737650">
                  <a:extLst>
                    <a:ext uri="{9D8B030D-6E8A-4147-A177-3AD203B41FA5}">
                      <a16:colId xmlns:a16="http://schemas.microsoft.com/office/drawing/2014/main" val="20002"/>
                    </a:ext>
                  </a:extLst>
                </a:gridCol>
              </a:tblGrid>
              <a:tr h="494600">
                <a:tc>
                  <a:txBody>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VENUS</a:t>
                      </a:r>
                      <a:endParaRPr sz="1800">
                        <a:solidFill>
                          <a:schemeClr val="accent5"/>
                        </a:solidFill>
                        <a:latin typeface="Yeseva One"/>
                        <a:ea typeface="Yeseva One"/>
                        <a:cs typeface="Yeseva One"/>
                        <a:sym typeface="Yeseva One"/>
                      </a:endParaRPr>
                    </a:p>
                  </a:txBody>
                  <a:tcPr marL="91425" marR="91425" marT="91425" marB="91425" anchor="ctr">
                    <a:lnL w="9525"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MARS</a:t>
                      </a:r>
                      <a:endParaRPr sz="1800">
                        <a:solidFill>
                          <a:schemeClr val="accent5"/>
                        </a:solidFill>
                        <a:latin typeface="Yeseva One"/>
                        <a:ea typeface="Yeseva One"/>
                        <a:cs typeface="Yeseva One"/>
                        <a:sym typeface="Yeseva One"/>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accent5"/>
                          </a:solidFill>
                          <a:latin typeface="Yeseva One"/>
                          <a:ea typeface="Yeseva One"/>
                          <a:cs typeface="Yeseva One"/>
                          <a:sym typeface="Yeseva One"/>
                        </a:rPr>
                        <a:t>JUPITER</a:t>
                      </a:r>
                      <a:endParaRPr sz="1800">
                        <a:solidFill>
                          <a:schemeClr val="accent5"/>
                        </a:solidFill>
                        <a:latin typeface="Yeseva One"/>
                        <a:ea typeface="Yeseva One"/>
                        <a:cs typeface="Yeseva One"/>
                        <a:sym typeface="Yeseva One"/>
                      </a:endParaRPr>
                    </a:p>
                  </a:txBody>
                  <a:tcPr marL="91425" marR="91425" marT="91425" marB="91425" anchor="ctr">
                    <a:lnL w="19050" cap="flat" cmpd="sng">
                      <a:solidFill>
                        <a:schemeClr val="lt2"/>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18450">
                <a:tc>
                  <a:txBody>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chemeClr val="accent6"/>
                          </a:solidFill>
                          <a:latin typeface="Kumbh Sans"/>
                          <a:ea typeface="Kumbh Sans"/>
                          <a:cs typeface="Kumbh Sans"/>
                          <a:sym typeface="Kumbh Sans"/>
                        </a:rPr>
                        <a:t> has a beautiful name and is the second planet from the Sun</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alpha val="0"/>
                        </a:schemeClr>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chemeClr val="accent6"/>
                          </a:solidFill>
                          <a:latin typeface="Kumbh Sans"/>
                          <a:ea typeface="Kumbh Sans"/>
                          <a:cs typeface="Kumbh Sans"/>
                          <a:sym typeface="Kumbh Sans"/>
                        </a:rPr>
                        <a:t> is actually a cold place. It’s full of iron oxide dust</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chemeClr val="accent6"/>
                          </a:solidFill>
                          <a:latin typeface="Kumbh Sans"/>
                          <a:ea typeface="Kumbh Sans"/>
                          <a:cs typeface="Kumbh Sans"/>
                          <a:sym typeface="Kumbh Sans"/>
                        </a:rPr>
                        <a:t> is a gas giant and the fourth-brightest object in the night sky</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637450">
                <a:tc>
                  <a:txBody>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Venus</a:t>
                      </a:r>
                      <a:r>
                        <a:rPr lang="en">
                          <a:solidFill>
                            <a:schemeClr val="accent6"/>
                          </a:solidFill>
                          <a:latin typeface="Kumbh Sans"/>
                          <a:ea typeface="Kumbh Sans"/>
                          <a:cs typeface="Kumbh Sans"/>
                          <a:sym typeface="Kumbh Sans"/>
                        </a:rPr>
                        <a:t> is very hot</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a:solidFill>
                            <a:schemeClr val="accent6"/>
                          </a:solidFill>
                          <a:latin typeface="Kumbh Sans"/>
                          <a:ea typeface="Kumbh Sans"/>
                          <a:cs typeface="Kumbh Sans"/>
                          <a:sym typeface="Kumbh Sans"/>
                        </a:rPr>
                        <a:t>It has a toxic atmosphere</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alpha val="0"/>
                        </a:schemeClr>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Mars</a:t>
                      </a:r>
                      <a:r>
                        <a:rPr lang="en">
                          <a:solidFill>
                            <a:schemeClr val="accent6"/>
                          </a:solidFill>
                          <a:latin typeface="Kumbh Sans"/>
                          <a:ea typeface="Kumbh Sans"/>
                          <a:cs typeface="Kumbh Sans"/>
                          <a:sym typeface="Kumbh Sans"/>
                        </a:rPr>
                        <a:t> is very cold</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Mars</a:t>
                      </a:r>
                      <a:r>
                        <a:rPr lang="en">
                          <a:solidFill>
                            <a:schemeClr val="accent6"/>
                          </a:solidFill>
                          <a:latin typeface="Kumbh Sans"/>
                          <a:ea typeface="Kumbh Sans"/>
                          <a:cs typeface="Kumbh Sans"/>
                          <a:sym typeface="Kumbh Sans"/>
                        </a:rPr>
                        <a:t> is made of basalt</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Jupiter</a:t>
                      </a:r>
                      <a:r>
                        <a:rPr lang="en">
                          <a:solidFill>
                            <a:schemeClr val="accent6"/>
                          </a:solidFill>
                          <a:latin typeface="Kumbh Sans"/>
                          <a:ea typeface="Kumbh Sans"/>
                          <a:cs typeface="Kumbh Sans"/>
                          <a:sym typeface="Kumbh Sans"/>
                        </a:rPr>
                        <a:t> is big </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Jupiter </a:t>
                      </a:r>
                      <a:r>
                        <a:rPr lang="en">
                          <a:solidFill>
                            <a:schemeClr val="accent6"/>
                          </a:solidFill>
                          <a:latin typeface="Kumbh Sans"/>
                          <a:ea typeface="Kumbh Sans"/>
                          <a:cs typeface="Kumbh Sans"/>
                          <a:sym typeface="Kumbh Sans"/>
                        </a:rPr>
                        <a:t>is very bright</a:t>
                      </a:r>
                      <a:endParaRPr>
                        <a:solidFill>
                          <a:schemeClr val="accent6"/>
                        </a:solidFill>
                        <a:latin typeface="Kumbh Sans"/>
                        <a:ea typeface="Kumbh Sans"/>
                        <a:cs typeface="Kumbh Sans"/>
                        <a:sym typeface="Kumbh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85" name="Google Shape;2885;p37"/>
          <p:cNvSpPr/>
          <p:nvPr/>
        </p:nvSpPr>
        <p:spPr>
          <a:xfrm>
            <a:off x="1368900" y="137160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2886" name="Google Shape;2886;p37"/>
          <p:cNvGrpSpPr/>
          <p:nvPr/>
        </p:nvGrpSpPr>
        <p:grpSpPr>
          <a:xfrm>
            <a:off x="4356823" y="1668369"/>
            <a:ext cx="430167" cy="372472"/>
            <a:chOff x="3072859" y="1999803"/>
            <a:chExt cx="268939" cy="232853"/>
          </a:xfrm>
        </p:grpSpPr>
        <p:sp>
          <p:nvSpPr>
            <p:cNvPr id="2887" name="Google Shape;2887;p37"/>
            <p:cNvSpPr/>
            <p:nvPr/>
          </p:nvSpPr>
          <p:spPr>
            <a:xfrm>
              <a:off x="3072859" y="1999803"/>
              <a:ext cx="268939" cy="232853"/>
            </a:xfrm>
            <a:custGeom>
              <a:avLst/>
              <a:gdLst/>
              <a:ahLst/>
              <a:cxnLst/>
              <a:rect l="l" t="t" r="r" b="b"/>
              <a:pathLst>
                <a:path w="9957" h="8621" extrusionOk="0">
                  <a:moveTo>
                    <a:pt x="9589" y="2278"/>
                  </a:moveTo>
                  <a:cubicBezTo>
                    <a:pt x="9594" y="2278"/>
                    <a:pt x="9597" y="2282"/>
                    <a:pt x="9597" y="2286"/>
                  </a:cubicBezTo>
                  <a:lnTo>
                    <a:pt x="9597" y="2465"/>
                  </a:lnTo>
                  <a:lnTo>
                    <a:pt x="7975" y="2465"/>
                  </a:lnTo>
                  <a:lnTo>
                    <a:pt x="7975" y="2286"/>
                  </a:lnTo>
                  <a:cubicBezTo>
                    <a:pt x="7975" y="2282"/>
                    <a:pt x="7978" y="2278"/>
                    <a:pt x="7983" y="2278"/>
                  </a:cubicBezTo>
                  <a:close/>
                  <a:moveTo>
                    <a:pt x="9446" y="2760"/>
                  </a:moveTo>
                  <a:lnTo>
                    <a:pt x="9353" y="3420"/>
                  </a:lnTo>
                  <a:lnTo>
                    <a:pt x="8224" y="3420"/>
                  </a:lnTo>
                  <a:lnTo>
                    <a:pt x="8131" y="2760"/>
                  </a:lnTo>
                  <a:close/>
                  <a:moveTo>
                    <a:pt x="1921" y="3697"/>
                  </a:moveTo>
                  <a:cubicBezTo>
                    <a:pt x="1986" y="3697"/>
                    <a:pt x="2041" y="3752"/>
                    <a:pt x="2041" y="3817"/>
                  </a:cubicBezTo>
                  <a:lnTo>
                    <a:pt x="2041" y="3861"/>
                  </a:lnTo>
                  <a:cubicBezTo>
                    <a:pt x="2041" y="3926"/>
                    <a:pt x="1986" y="3981"/>
                    <a:pt x="1921" y="3981"/>
                  </a:cubicBezTo>
                  <a:lnTo>
                    <a:pt x="411" y="3981"/>
                  </a:lnTo>
                  <a:cubicBezTo>
                    <a:pt x="344" y="3981"/>
                    <a:pt x="290" y="3926"/>
                    <a:pt x="290" y="3861"/>
                  </a:cubicBezTo>
                  <a:lnTo>
                    <a:pt x="290" y="3817"/>
                  </a:lnTo>
                  <a:cubicBezTo>
                    <a:pt x="290" y="3752"/>
                    <a:pt x="344" y="3697"/>
                    <a:pt x="411" y="3697"/>
                  </a:cubicBezTo>
                  <a:close/>
                  <a:moveTo>
                    <a:pt x="9541" y="3714"/>
                  </a:moveTo>
                  <a:cubicBezTo>
                    <a:pt x="9606" y="3714"/>
                    <a:pt x="9662" y="3769"/>
                    <a:pt x="9662" y="3834"/>
                  </a:cubicBezTo>
                  <a:lnTo>
                    <a:pt x="9662" y="3878"/>
                  </a:lnTo>
                  <a:cubicBezTo>
                    <a:pt x="9662" y="3946"/>
                    <a:pt x="9606" y="3998"/>
                    <a:pt x="9541" y="3998"/>
                  </a:cubicBezTo>
                  <a:lnTo>
                    <a:pt x="8033" y="3998"/>
                  </a:lnTo>
                  <a:cubicBezTo>
                    <a:pt x="7968" y="3998"/>
                    <a:pt x="7913" y="3943"/>
                    <a:pt x="7913" y="3878"/>
                  </a:cubicBezTo>
                  <a:lnTo>
                    <a:pt x="7913" y="3834"/>
                  </a:lnTo>
                  <a:cubicBezTo>
                    <a:pt x="7913" y="3769"/>
                    <a:pt x="7968" y="3714"/>
                    <a:pt x="8033" y="3714"/>
                  </a:cubicBezTo>
                  <a:close/>
                  <a:moveTo>
                    <a:pt x="1687" y="4275"/>
                  </a:moveTo>
                  <a:cubicBezTo>
                    <a:pt x="1689" y="4275"/>
                    <a:pt x="1689" y="4883"/>
                    <a:pt x="1689" y="4883"/>
                  </a:cubicBezTo>
                  <a:cubicBezTo>
                    <a:pt x="1689" y="4945"/>
                    <a:pt x="1638" y="4997"/>
                    <a:pt x="1575" y="4997"/>
                  </a:cubicBezTo>
                  <a:lnTo>
                    <a:pt x="752" y="4997"/>
                  </a:lnTo>
                  <a:cubicBezTo>
                    <a:pt x="690" y="4997"/>
                    <a:pt x="638" y="4945"/>
                    <a:pt x="638" y="4883"/>
                  </a:cubicBezTo>
                  <a:lnTo>
                    <a:pt x="638" y="4275"/>
                  </a:lnTo>
                  <a:close/>
                  <a:moveTo>
                    <a:pt x="9312" y="4293"/>
                  </a:moveTo>
                  <a:lnTo>
                    <a:pt x="9312" y="4903"/>
                  </a:lnTo>
                  <a:cubicBezTo>
                    <a:pt x="9312" y="4966"/>
                    <a:pt x="9261" y="5016"/>
                    <a:pt x="9199" y="5016"/>
                  </a:cubicBezTo>
                  <a:lnTo>
                    <a:pt x="8374" y="5016"/>
                  </a:lnTo>
                  <a:cubicBezTo>
                    <a:pt x="8321" y="5016"/>
                    <a:pt x="8277" y="4978"/>
                    <a:pt x="8265" y="4928"/>
                  </a:cubicBezTo>
                  <a:lnTo>
                    <a:pt x="8265" y="4293"/>
                  </a:lnTo>
                  <a:close/>
                  <a:moveTo>
                    <a:pt x="8554" y="7906"/>
                  </a:moveTo>
                  <a:lnTo>
                    <a:pt x="8554" y="7912"/>
                  </a:lnTo>
                  <a:lnTo>
                    <a:pt x="8556" y="7912"/>
                  </a:lnTo>
                  <a:cubicBezTo>
                    <a:pt x="8556" y="8139"/>
                    <a:pt x="8372" y="8328"/>
                    <a:pt x="8142" y="8328"/>
                  </a:cubicBezTo>
                  <a:lnTo>
                    <a:pt x="1789" y="8328"/>
                  </a:lnTo>
                  <a:cubicBezTo>
                    <a:pt x="1560" y="8328"/>
                    <a:pt x="1373" y="8142"/>
                    <a:pt x="1373" y="7912"/>
                  </a:cubicBezTo>
                  <a:lnTo>
                    <a:pt x="1373" y="7906"/>
                  </a:lnTo>
                  <a:close/>
                  <a:moveTo>
                    <a:pt x="3530" y="1"/>
                  </a:moveTo>
                  <a:cubicBezTo>
                    <a:pt x="2469" y="1"/>
                    <a:pt x="1728" y="654"/>
                    <a:pt x="1728" y="1590"/>
                  </a:cubicBezTo>
                  <a:cubicBezTo>
                    <a:pt x="1728" y="1671"/>
                    <a:pt x="1793" y="1738"/>
                    <a:pt x="1876" y="1738"/>
                  </a:cubicBezTo>
                  <a:cubicBezTo>
                    <a:pt x="1958" y="1738"/>
                    <a:pt x="2024" y="1671"/>
                    <a:pt x="2024" y="1590"/>
                  </a:cubicBezTo>
                  <a:cubicBezTo>
                    <a:pt x="2024" y="695"/>
                    <a:pt x="2780" y="296"/>
                    <a:pt x="3532" y="296"/>
                  </a:cubicBezTo>
                  <a:lnTo>
                    <a:pt x="6466" y="296"/>
                  </a:lnTo>
                  <a:cubicBezTo>
                    <a:pt x="7216" y="296"/>
                    <a:pt x="7974" y="696"/>
                    <a:pt x="7974" y="1590"/>
                  </a:cubicBezTo>
                  <a:lnTo>
                    <a:pt x="7974" y="1985"/>
                  </a:lnTo>
                  <a:cubicBezTo>
                    <a:pt x="7812" y="1993"/>
                    <a:pt x="7683" y="2125"/>
                    <a:pt x="7683" y="2286"/>
                  </a:cubicBezTo>
                  <a:lnTo>
                    <a:pt x="7683" y="2612"/>
                  </a:lnTo>
                  <a:cubicBezTo>
                    <a:pt x="7683" y="2695"/>
                    <a:pt x="7750" y="2760"/>
                    <a:pt x="7831" y="2760"/>
                  </a:cubicBezTo>
                  <a:lnTo>
                    <a:pt x="7834" y="2760"/>
                  </a:lnTo>
                  <a:lnTo>
                    <a:pt x="7929" y="3436"/>
                  </a:lnTo>
                  <a:cubicBezTo>
                    <a:pt x="7751" y="3482"/>
                    <a:pt x="7619" y="3644"/>
                    <a:pt x="7619" y="3836"/>
                  </a:cubicBezTo>
                  <a:lnTo>
                    <a:pt x="7619" y="3879"/>
                  </a:lnTo>
                  <a:cubicBezTo>
                    <a:pt x="7619" y="4085"/>
                    <a:pt x="7771" y="4258"/>
                    <a:pt x="7969" y="4287"/>
                  </a:cubicBezTo>
                  <a:lnTo>
                    <a:pt x="7969" y="4902"/>
                  </a:lnTo>
                  <a:cubicBezTo>
                    <a:pt x="7969" y="4919"/>
                    <a:pt x="7971" y="4933"/>
                    <a:pt x="7974" y="4949"/>
                  </a:cubicBezTo>
                  <a:lnTo>
                    <a:pt x="7974" y="6897"/>
                  </a:lnTo>
                  <a:lnTo>
                    <a:pt x="3605" y="6897"/>
                  </a:lnTo>
                  <a:cubicBezTo>
                    <a:pt x="3524" y="6897"/>
                    <a:pt x="3457" y="6963"/>
                    <a:pt x="3457" y="7045"/>
                  </a:cubicBezTo>
                  <a:cubicBezTo>
                    <a:pt x="3457" y="7126"/>
                    <a:pt x="3524" y="7193"/>
                    <a:pt x="3605" y="7193"/>
                  </a:cubicBezTo>
                  <a:lnTo>
                    <a:pt x="8078" y="7193"/>
                  </a:lnTo>
                  <a:cubicBezTo>
                    <a:pt x="8092" y="7196"/>
                    <a:pt x="8106" y="7198"/>
                    <a:pt x="8119" y="7198"/>
                  </a:cubicBezTo>
                  <a:cubicBezTo>
                    <a:pt x="8133" y="7198"/>
                    <a:pt x="8145" y="7196"/>
                    <a:pt x="8157" y="7193"/>
                  </a:cubicBezTo>
                  <a:cubicBezTo>
                    <a:pt x="8380" y="7198"/>
                    <a:pt x="8561" y="7381"/>
                    <a:pt x="8561" y="7607"/>
                  </a:cubicBezTo>
                  <a:lnTo>
                    <a:pt x="8561" y="7613"/>
                  </a:lnTo>
                  <a:lnTo>
                    <a:pt x="1379" y="7613"/>
                  </a:lnTo>
                  <a:lnTo>
                    <a:pt x="1379" y="7607"/>
                  </a:lnTo>
                  <a:cubicBezTo>
                    <a:pt x="1379" y="7380"/>
                    <a:pt x="1564" y="7193"/>
                    <a:pt x="1795" y="7193"/>
                  </a:cubicBezTo>
                  <a:lnTo>
                    <a:pt x="2869" y="7193"/>
                  </a:lnTo>
                  <a:cubicBezTo>
                    <a:pt x="2950" y="7193"/>
                    <a:pt x="3017" y="7126"/>
                    <a:pt x="3017" y="7045"/>
                  </a:cubicBezTo>
                  <a:cubicBezTo>
                    <a:pt x="3017" y="6963"/>
                    <a:pt x="2950" y="6897"/>
                    <a:pt x="2869" y="6897"/>
                  </a:cubicBezTo>
                  <a:lnTo>
                    <a:pt x="2028" y="6897"/>
                  </a:lnTo>
                  <a:lnTo>
                    <a:pt x="2028" y="4261"/>
                  </a:lnTo>
                  <a:cubicBezTo>
                    <a:pt x="2207" y="4214"/>
                    <a:pt x="2340" y="4052"/>
                    <a:pt x="2340" y="3859"/>
                  </a:cubicBezTo>
                  <a:lnTo>
                    <a:pt x="2340" y="3817"/>
                  </a:lnTo>
                  <a:cubicBezTo>
                    <a:pt x="2340" y="3624"/>
                    <a:pt x="2207" y="3461"/>
                    <a:pt x="2028" y="3417"/>
                  </a:cubicBezTo>
                  <a:lnTo>
                    <a:pt x="2028" y="2471"/>
                  </a:lnTo>
                  <a:cubicBezTo>
                    <a:pt x="2028" y="2390"/>
                    <a:pt x="1961" y="2323"/>
                    <a:pt x="1880" y="2323"/>
                  </a:cubicBezTo>
                  <a:cubicBezTo>
                    <a:pt x="1798" y="2323"/>
                    <a:pt x="1733" y="2390"/>
                    <a:pt x="1733" y="2471"/>
                  </a:cubicBezTo>
                  <a:lnTo>
                    <a:pt x="1733" y="3403"/>
                  </a:lnTo>
                  <a:lnTo>
                    <a:pt x="414" y="3403"/>
                  </a:lnTo>
                  <a:cubicBezTo>
                    <a:pt x="185" y="3403"/>
                    <a:pt x="0" y="3590"/>
                    <a:pt x="0" y="3817"/>
                  </a:cubicBezTo>
                  <a:lnTo>
                    <a:pt x="0" y="3861"/>
                  </a:lnTo>
                  <a:cubicBezTo>
                    <a:pt x="0" y="4066"/>
                    <a:pt x="153" y="4237"/>
                    <a:pt x="350" y="4268"/>
                  </a:cubicBezTo>
                  <a:lnTo>
                    <a:pt x="350" y="4883"/>
                  </a:lnTo>
                  <a:cubicBezTo>
                    <a:pt x="350" y="5107"/>
                    <a:pt x="534" y="5289"/>
                    <a:pt x="757" y="5289"/>
                  </a:cubicBezTo>
                  <a:lnTo>
                    <a:pt x="1582" y="5289"/>
                  </a:lnTo>
                  <a:cubicBezTo>
                    <a:pt x="1635" y="5289"/>
                    <a:pt x="1686" y="5280"/>
                    <a:pt x="1731" y="5261"/>
                  </a:cubicBezTo>
                  <a:lnTo>
                    <a:pt x="1731" y="6899"/>
                  </a:lnTo>
                  <a:cubicBezTo>
                    <a:pt x="1370" y="6930"/>
                    <a:pt x="1084" y="7235"/>
                    <a:pt x="1084" y="7605"/>
                  </a:cubicBezTo>
                  <a:lnTo>
                    <a:pt x="1084" y="7912"/>
                  </a:lnTo>
                  <a:cubicBezTo>
                    <a:pt x="1084" y="8304"/>
                    <a:pt x="1401" y="8620"/>
                    <a:pt x="1792" y="8620"/>
                  </a:cubicBezTo>
                  <a:lnTo>
                    <a:pt x="8147" y="8620"/>
                  </a:lnTo>
                  <a:cubicBezTo>
                    <a:pt x="8537" y="8620"/>
                    <a:pt x="8855" y="8301"/>
                    <a:pt x="8855" y="7912"/>
                  </a:cubicBezTo>
                  <a:lnTo>
                    <a:pt x="8855" y="7605"/>
                  </a:lnTo>
                  <a:cubicBezTo>
                    <a:pt x="8855" y="7255"/>
                    <a:pt x="8599" y="6966"/>
                    <a:pt x="8266" y="6907"/>
                  </a:cubicBezTo>
                  <a:lnTo>
                    <a:pt x="8266" y="5294"/>
                  </a:lnTo>
                  <a:cubicBezTo>
                    <a:pt x="8302" y="5303"/>
                    <a:pt x="8338" y="5310"/>
                    <a:pt x="8375" y="5310"/>
                  </a:cubicBezTo>
                  <a:lnTo>
                    <a:pt x="9200" y="5310"/>
                  </a:lnTo>
                  <a:cubicBezTo>
                    <a:pt x="9424" y="5310"/>
                    <a:pt x="9606" y="5126"/>
                    <a:pt x="9606" y="4903"/>
                  </a:cubicBezTo>
                  <a:lnTo>
                    <a:pt x="9606" y="4289"/>
                  </a:lnTo>
                  <a:cubicBezTo>
                    <a:pt x="9806" y="4258"/>
                    <a:pt x="9957" y="4086"/>
                    <a:pt x="9957" y="3879"/>
                  </a:cubicBezTo>
                  <a:lnTo>
                    <a:pt x="9957" y="3837"/>
                  </a:lnTo>
                  <a:cubicBezTo>
                    <a:pt x="9955" y="3644"/>
                    <a:pt x="9826" y="3482"/>
                    <a:pt x="9648" y="3436"/>
                  </a:cubicBezTo>
                  <a:lnTo>
                    <a:pt x="9743" y="2760"/>
                  </a:lnTo>
                  <a:lnTo>
                    <a:pt x="9745" y="2760"/>
                  </a:lnTo>
                  <a:cubicBezTo>
                    <a:pt x="9827" y="2760"/>
                    <a:pt x="9893" y="2695"/>
                    <a:pt x="9893" y="2612"/>
                  </a:cubicBezTo>
                  <a:lnTo>
                    <a:pt x="9893" y="2286"/>
                  </a:lnTo>
                  <a:cubicBezTo>
                    <a:pt x="9893" y="2119"/>
                    <a:pt x="9757" y="1985"/>
                    <a:pt x="9592" y="1985"/>
                  </a:cubicBezTo>
                  <a:lnTo>
                    <a:pt x="8936" y="1985"/>
                  </a:lnTo>
                  <a:lnTo>
                    <a:pt x="8936" y="1542"/>
                  </a:lnTo>
                  <a:lnTo>
                    <a:pt x="9309" y="1289"/>
                  </a:lnTo>
                  <a:cubicBezTo>
                    <a:pt x="9378" y="1246"/>
                    <a:pt x="9395" y="1154"/>
                    <a:pt x="9351" y="1086"/>
                  </a:cubicBezTo>
                  <a:cubicBezTo>
                    <a:pt x="9323" y="1043"/>
                    <a:pt x="9277" y="1020"/>
                    <a:pt x="9229" y="1020"/>
                  </a:cubicBezTo>
                  <a:cubicBezTo>
                    <a:pt x="9200" y="1020"/>
                    <a:pt x="9171" y="1028"/>
                    <a:pt x="9146" y="1045"/>
                  </a:cubicBezTo>
                  <a:lnTo>
                    <a:pt x="8707" y="1341"/>
                  </a:lnTo>
                  <a:cubicBezTo>
                    <a:pt x="8666" y="1367"/>
                    <a:pt x="8640" y="1414"/>
                    <a:pt x="8640" y="1464"/>
                  </a:cubicBezTo>
                  <a:lnTo>
                    <a:pt x="8640" y="1985"/>
                  </a:lnTo>
                  <a:lnTo>
                    <a:pt x="8266" y="1985"/>
                  </a:lnTo>
                  <a:lnTo>
                    <a:pt x="8266" y="1590"/>
                  </a:lnTo>
                  <a:cubicBezTo>
                    <a:pt x="8266" y="654"/>
                    <a:pt x="7526" y="1"/>
                    <a:pt x="646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7"/>
            <p:cNvSpPr/>
            <p:nvPr/>
          </p:nvSpPr>
          <p:spPr>
            <a:xfrm>
              <a:off x="3167070" y="2033349"/>
              <a:ext cx="88377" cy="57531"/>
            </a:xfrm>
            <a:custGeom>
              <a:avLst/>
              <a:gdLst/>
              <a:ahLst/>
              <a:cxnLst/>
              <a:rect l="l" t="t" r="r" b="b"/>
              <a:pathLst>
                <a:path w="3272" h="2130" extrusionOk="0">
                  <a:moveTo>
                    <a:pt x="495" y="1"/>
                  </a:moveTo>
                  <a:cubicBezTo>
                    <a:pt x="223" y="1"/>
                    <a:pt x="0" y="223"/>
                    <a:pt x="0" y="496"/>
                  </a:cubicBezTo>
                  <a:cubicBezTo>
                    <a:pt x="0" y="577"/>
                    <a:pt x="67" y="644"/>
                    <a:pt x="148" y="644"/>
                  </a:cubicBezTo>
                  <a:cubicBezTo>
                    <a:pt x="231" y="644"/>
                    <a:pt x="296" y="577"/>
                    <a:pt x="296" y="496"/>
                  </a:cubicBezTo>
                  <a:cubicBezTo>
                    <a:pt x="296" y="385"/>
                    <a:pt x="386" y="295"/>
                    <a:pt x="497" y="295"/>
                  </a:cubicBezTo>
                  <a:lnTo>
                    <a:pt x="2778" y="295"/>
                  </a:lnTo>
                  <a:cubicBezTo>
                    <a:pt x="2890" y="295"/>
                    <a:pt x="2979" y="385"/>
                    <a:pt x="2979" y="496"/>
                  </a:cubicBezTo>
                  <a:lnTo>
                    <a:pt x="2979" y="1635"/>
                  </a:lnTo>
                  <a:cubicBezTo>
                    <a:pt x="2979" y="1747"/>
                    <a:pt x="2890" y="1836"/>
                    <a:pt x="2778" y="1836"/>
                  </a:cubicBezTo>
                  <a:lnTo>
                    <a:pt x="497" y="1836"/>
                  </a:lnTo>
                  <a:cubicBezTo>
                    <a:pt x="386" y="1836"/>
                    <a:pt x="296" y="1747"/>
                    <a:pt x="296" y="1635"/>
                  </a:cubicBezTo>
                  <a:lnTo>
                    <a:pt x="296" y="1227"/>
                  </a:lnTo>
                  <a:cubicBezTo>
                    <a:pt x="296" y="1145"/>
                    <a:pt x="231" y="1079"/>
                    <a:pt x="148" y="1079"/>
                  </a:cubicBezTo>
                  <a:cubicBezTo>
                    <a:pt x="67" y="1079"/>
                    <a:pt x="0" y="1145"/>
                    <a:pt x="0" y="1227"/>
                  </a:cubicBezTo>
                  <a:lnTo>
                    <a:pt x="0" y="1635"/>
                  </a:lnTo>
                  <a:cubicBezTo>
                    <a:pt x="0" y="1907"/>
                    <a:pt x="223" y="2130"/>
                    <a:pt x="495" y="2130"/>
                  </a:cubicBezTo>
                  <a:lnTo>
                    <a:pt x="2777" y="2130"/>
                  </a:lnTo>
                  <a:cubicBezTo>
                    <a:pt x="3049" y="2130"/>
                    <a:pt x="3272" y="1907"/>
                    <a:pt x="3272" y="1635"/>
                  </a:cubicBezTo>
                  <a:lnTo>
                    <a:pt x="3272" y="496"/>
                  </a:lnTo>
                  <a:cubicBezTo>
                    <a:pt x="3272" y="223"/>
                    <a:pt x="3049" y="1"/>
                    <a:pt x="27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7"/>
          <p:cNvGrpSpPr/>
          <p:nvPr/>
        </p:nvGrpSpPr>
        <p:grpSpPr>
          <a:xfrm>
            <a:off x="7077080" y="1622044"/>
            <a:ext cx="430187" cy="465125"/>
            <a:chOff x="1043772" y="1981788"/>
            <a:chExt cx="248735" cy="268936"/>
          </a:xfrm>
        </p:grpSpPr>
        <p:sp>
          <p:nvSpPr>
            <p:cNvPr id="2890" name="Google Shape;2890;p37"/>
            <p:cNvSpPr/>
            <p:nvPr/>
          </p:nvSpPr>
          <p:spPr>
            <a:xfrm>
              <a:off x="1043772" y="1981788"/>
              <a:ext cx="248735" cy="208949"/>
            </a:xfrm>
            <a:custGeom>
              <a:avLst/>
              <a:gdLst/>
              <a:ahLst/>
              <a:cxnLst/>
              <a:rect l="l" t="t" r="r" b="b"/>
              <a:pathLst>
                <a:path w="9209" h="7736" extrusionOk="0">
                  <a:moveTo>
                    <a:pt x="7646" y="2149"/>
                  </a:moveTo>
                  <a:lnTo>
                    <a:pt x="7646" y="2360"/>
                  </a:lnTo>
                  <a:lnTo>
                    <a:pt x="7647" y="2360"/>
                  </a:lnTo>
                  <a:cubicBezTo>
                    <a:pt x="6806" y="3179"/>
                    <a:pt x="5712" y="3589"/>
                    <a:pt x="4618" y="3589"/>
                  </a:cubicBezTo>
                  <a:cubicBezTo>
                    <a:pt x="3525" y="3589"/>
                    <a:pt x="2430" y="3179"/>
                    <a:pt x="1588" y="2360"/>
                  </a:cubicBezTo>
                  <a:lnTo>
                    <a:pt x="1588" y="2149"/>
                  </a:lnTo>
                  <a:cubicBezTo>
                    <a:pt x="2430" y="2878"/>
                    <a:pt x="3492" y="3275"/>
                    <a:pt x="4617" y="3275"/>
                  </a:cubicBezTo>
                  <a:cubicBezTo>
                    <a:pt x="5741" y="3275"/>
                    <a:pt x="6804" y="2878"/>
                    <a:pt x="7646" y="2149"/>
                  </a:cubicBezTo>
                  <a:close/>
                  <a:moveTo>
                    <a:pt x="1121" y="0"/>
                  </a:moveTo>
                  <a:cubicBezTo>
                    <a:pt x="1039" y="0"/>
                    <a:pt x="974" y="65"/>
                    <a:pt x="974" y="148"/>
                  </a:cubicBezTo>
                  <a:cubicBezTo>
                    <a:pt x="974" y="229"/>
                    <a:pt x="1039" y="296"/>
                    <a:pt x="1121" y="296"/>
                  </a:cubicBezTo>
                  <a:cubicBezTo>
                    <a:pt x="1388" y="296"/>
                    <a:pt x="1604" y="511"/>
                    <a:pt x="1604" y="778"/>
                  </a:cubicBezTo>
                  <a:cubicBezTo>
                    <a:pt x="1604" y="1044"/>
                    <a:pt x="1388" y="1261"/>
                    <a:pt x="1121" y="1261"/>
                  </a:cubicBezTo>
                  <a:cubicBezTo>
                    <a:pt x="854" y="1261"/>
                    <a:pt x="639" y="1044"/>
                    <a:pt x="639" y="778"/>
                  </a:cubicBezTo>
                  <a:cubicBezTo>
                    <a:pt x="639" y="713"/>
                    <a:pt x="650" y="651"/>
                    <a:pt x="675" y="593"/>
                  </a:cubicBezTo>
                  <a:cubicBezTo>
                    <a:pt x="706" y="517"/>
                    <a:pt x="672" y="431"/>
                    <a:pt x="595" y="400"/>
                  </a:cubicBezTo>
                  <a:cubicBezTo>
                    <a:pt x="577" y="392"/>
                    <a:pt x="557" y="389"/>
                    <a:pt x="539" y="389"/>
                  </a:cubicBezTo>
                  <a:cubicBezTo>
                    <a:pt x="480" y="389"/>
                    <a:pt x="426" y="423"/>
                    <a:pt x="402" y="479"/>
                  </a:cubicBezTo>
                  <a:cubicBezTo>
                    <a:pt x="363" y="576"/>
                    <a:pt x="345" y="674"/>
                    <a:pt x="345" y="778"/>
                  </a:cubicBezTo>
                  <a:cubicBezTo>
                    <a:pt x="345" y="1051"/>
                    <a:pt x="486" y="1292"/>
                    <a:pt x="698" y="1429"/>
                  </a:cubicBezTo>
                  <a:lnTo>
                    <a:pt x="698" y="2774"/>
                  </a:lnTo>
                  <a:cubicBezTo>
                    <a:pt x="698" y="2856"/>
                    <a:pt x="765" y="2921"/>
                    <a:pt x="846" y="2921"/>
                  </a:cubicBezTo>
                  <a:cubicBezTo>
                    <a:pt x="928" y="2921"/>
                    <a:pt x="994" y="2856"/>
                    <a:pt x="994" y="2774"/>
                  </a:cubicBezTo>
                  <a:lnTo>
                    <a:pt x="994" y="1544"/>
                  </a:lnTo>
                  <a:cubicBezTo>
                    <a:pt x="1036" y="1552"/>
                    <a:pt x="1078" y="1556"/>
                    <a:pt x="1123" y="1556"/>
                  </a:cubicBezTo>
                  <a:cubicBezTo>
                    <a:pt x="1168" y="1556"/>
                    <a:pt x="1209" y="1552"/>
                    <a:pt x="1251" y="1544"/>
                  </a:cubicBezTo>
                  <a:lnTo>
                    <a:pt x="1251" y="6648"/>
                  </a:lnTo>
                  <a:cubicBezTo>
                    <a:pt x="1251" y="6876"/>
                    <a:pt x="1375" y="7091"/>
                    <a:pt x="1576" y="7203"/>
                  </a:cubicBezTo>
                  <a:lnTo>
                    <a:pt x="1948" y="7413"/>
                  </a:lnTo>
                  <a:lnTo>
                    <a:pt x="1948" y="7440"/>
                  </a:lnTo>
                  <a:lnTo>
                    <a:pt x="298" y="7440"/>
                  </a:lnTo>
                  <a:lnTo>
                    <a:pt x="298" y="7413"/>
                  </a:lnTo>
                  <a:lnTo>
                    <a:pt x="670" y="7203"/>
                  </a:lnTo>
                  <a:cubicBezTo>
                    <a:pt x="869" y="7091"/>
                    <a:pt x="994" y="6876"/>
                    <a:pt x="994" y="6648"/>
                  </a:cubicBezTo>
                  <a:lnTo>
                    <a:pt x="994" y="3989"/>
                  </a:lnTo>
                  <a:cubicBezTo>
                    <a:pt x="994" y="3908"/>
                    <a:pt x="928" y="3841"/>
                    <a:pt x="846" y="3841"/>
                  </a:cubicBezTo>
                  <a:cubicBezTo>
                    <a:pt x="765" y="3841"/>
                    <a:pt x="698" y="3908"/>
                    <a:pt x="698" y="3989"/>
                  </a:cubicBezTo>
                  <a:lnTo>
                    <a:pt x="698" y="6648"/>
                  </a:lnTo>
                  <a:cubicBezTo>
                    <a:pt x="698" y="6770"/>
                    <a:pt x="633" y="6884"/>
                    <a:pt x="524" y="6946"/>
                  </a:cubicBezTo>
                  <a:lnTo>
                    <a:pt x="75" y="7200"/>
                  </a:lnTo>
                  <a:cubicBezTo>
                    <a:pt x="29" y="7225"/>
                    <a:pt x="1" y="7276"/>
                    <a:pt x="1" y="7328"/>
                  </a:cubicBezTo>
                  <a:lnTo>
                    <a:pt x="1" y="7588"/>
                  </a:lnTo>
                  <a:cubicBezTo>
                    <a:pt x="1" y="7669"/>
                    <a:pt x="66" y="7735"/>
                    <a:pt x="149" y="7735"/>
                  </a:cubicBezTo>
                  <a:lnTo>
                    <a:pt x="2094" y="7735"/>
                  </a:lnTo>
                  <a:cubicBezTo>
                    <a:pt x="2175" y="7735"/>
                    <a:pt x="2242" y="7669"/>
                    <a:pt x="2242" y="7588"/>
                  </a:cubicBezTo>
                  <a:lnTo>
                    <a:pt x="2242" y="7328"/>
                  </a:lnTo>
                  <a:cubicBezTo>
                    <a:pt x="2242" y="7276"/>
                    <a:pt x="2212" y="7225"/>
                    <a:pt x="2166" y="7200"/>
                  </a:cubicBezTo>
                  <a:lnTo>
                    <a:pt x="1718" y="6946"/>
                  </a:lnTo>
                  <a:cubicBezTo>
                    <a:pt x="1612" y="6887"/>
                    <a:pt x="1543" y="6772"/>
                    <a:pt x="1543" y="6648"/>
                  </a:cubicBezTo>
                  <a:lnTo>
                    <a:pt x="1543" y="2724"/>
                  </a:lnTo>
                  <a:cubicBezTo>
                    <a:pt x="2391" y="3474"/>
                    <a:pt x="3472" y="3885"/>
                    <a:pt x="4616" y="3885"/>
                  </a:cubicBezTo>
                  <a:cubicBezTo>
                    <a:pt x="5746" y="3885"/>
                    <a:pt x="6815" y="3482"/>
                    <a:pt x="7660" y="2747"/>
                  </a:cubicBezTo>
                  <a:lnTo>
                    <a:pt x="7660" y="3608"/>
                  </a:lnTo>
                  <a:cubicBezTo>
                    <a:pt x="7660" y="3690"/>
                    <a:pt x="7725" y="3756"/>
                    <a:pt x="7808" y="3756"/>
                  </a:cubicBezTo>
                  <a:cubicBezTo>
                    <a:pt x="7889" y="3756"/>
                    <a:pt x="7956" y="3690"/>
                    <a:pt x="7956" y="3608"/>
                  </a:cubicBezTo>
                  <a:lnTo>
                    <a:pt x="7956" y="1544"/>
                  </a:lnTo>
                  <a:cubicBezTo>
                    <a:pt x="7996" y="1552"/>
                    <a:pt x="8040" y="1556"/>
                    <a:pt x="8083" y="1556"/>
                  </a:cubicBezTo>
                  <a:cubicBezTo>
                    <a:pt x="8128" y="1556"/>
                    <a:pt x="8169" y="1552"/>
                    <a:pt x="8212" y="1544"/>
                  </a:cubicBezTo>
                  <a:lnTo>
                    <a:pt x="8212" y="6648"/>
                  </a:lnTo>
                  <a:cubicBezTo>
                    <a:pt x="8212" y="6876"/>
                    <a:pt x="8337" y="7091"/>
                    <a:pt x="8538" y="7203"/>
                  </a:cubicBezTo>
                  <a:lnTo>
                    <a:pt x="8908" y="7413"/>
                  </a:lnTo>
                  <a:lnTo>
                    <a:pt x="8908" y="7440"/>
                  </a:lnTo>
                  <a:lnTo>
                    <a:pt x="7258" y="7440"/>
                  </a:lnTo>
                  <a:lnTo>
                    <a:pt x="7258" y="7413"/>
                  </a:lnTo>
                  <a:lnTo>
                    <a:pt x="7630" y="7203"/>
                  </a:lnTo>
                  <a:cubicBezTo>
                    <a:pt x="7831" y="7091"/>
                    <a:pt x="7956" y="6876"/>
                    <a:pt x="7956" y="6648"/>
                  </a:cubicBezTo>
                  <a:lnTo>
                    <a:pt x="7956" y="4778"/>
                  </a:lnTo>
                  <a:cubicBezTo>
                    <a:pt x="7956" y="4696"/>
                    <a:pt x="7889" y="4630"/>
                    <a:pt x="7808" y="4630"/>
                  </a:cubicBezTo>
                  <a:cubicBezTo>
                    <a:pt x="7725" y="4630"/>
                    <a:pt x="7660" y="4696"/>
                    <a:pt x="7660" y="4778"/>
                  </a:cubicBezTo>
                  <a:lnTo>
                    <a:pt x="7660" y="6648"/>
                  </a:lnTo>
                  <a:cubicBezTo>
                    <a:pt x="7660" y="6770"/>
                    <a:pt x="7593" y="6884"/>
                    <a:pt x="7484" y="6946"/>
                  </a:cubicBezTo>
                  <a:lnTo>
                    <a:pt x="7037" y="7200"/>
                  </a:lnTo>
                  <a:cubicBezTo>
                    <a:pt x="6991" y="7225"/>
                    <a:pt x="6961" y="7276"/>
                    <a:pt x="6961" y="7328"/>
                  </a:cubicBezTo>
                  <a:lnTo>
                    <a:pt x="6961" y="7588"/>
                  </a:lnTo>
                  <a:cubicBezTo>
                    <a:pt x="6961" y="7669"/>
                    <a:pt x="7028" y="7735"/>
                    <a:pt x="7109" y="7735"/>
                  </a:cubicBezTo>
                  <a:lnTo>
                    <a:pt x="9054" y="7735"/>
                  </a:lnTo>
                  <a:cubicBezTo>
                    <a:pt x="9137" y="7735"/>
                    <a:pt x="9202" y="7669"/>
                    <a:pt x="9202" y="7588"/>
                  </a:cubicBezTo>
                  <a:lnTo>
                    <a:pt x="9202" y="7328"/>
                  </a:lnTo>
                  <a:cubicBezTo>
                    <a:pt x="9209" y="7276"/>
                    <a:pt x="9179" y="7225"/>
                    <a:pt x="9132" y="7200"/>
                  </a:cubicBezTo>
                  <a:lnTo>
                    <a:pt x="8684" y="6948"/>
                  </a:lnTo>
                  <a:cubicBezTo>
                    <a:pt x="8578" y="6887"/>
                    <a:pt x="8510" y="6772"/>
                    <a:pt x="8510" y="6648"/>
                  </a:cubicBezTo>
                  <a:lnTo>
                    <a:pt x="8510" y="1430"/>
                  </a:lnTo>
                  <a:cubicBezTo>
                    <a:pt x="8723" y="1292"/>
                    <a:pt x="8865" y="1051"/>
                    <a:pt x="8865" y="778"/>
                  </a:cubicBezTo>
                  <a:cubicBezTo>
                    <a:pt x="8865" y="349"/>
                    <a:pt x="8514" y="0"/>
                    <a:pt x="8086" y="0"/>
                  </a:cubicBezTo>
                  <a:cubicBezTo>
                    <a:pt x="8004" y="0"/>
                    <a:pt x="7938" y="65"/>
                    <a:pt x="7938" y="148"/>
                  </a:cubicBezTo>
                  <a:cubicBezTo>
                    <a:pt x="7938" y="229"/>
                    <a:pt x="8004" y="296"/>
                    <a:pt x="8086" y="296"/>
                  </a:cubicBezTo>
                  <a:cubicBezTo>
                    <a:pt x="8353" y="296"/>
                    <a:pt x="8567" y="511"/>
                    <a:pt x="8567" y="778"/>
                  </a:cubicBezTo>
                  <a:cubicBezTo>
                    <a:pt x="8567" y="1044"/>
                    <a:pt x="8353" y="1261"/>
                    <a:pt x="8086" y="1261"/>
                  </a:cubicBezTo>
                  <a:cubicBezTo>
                    <a:pt x="7819" y="1261"/>
                    <a:pt x="7604" y="1044"/>
                    <a:pt x="7604" y="778"/>
                  </a:cubicBezTo>
                  <a:cubicBezTo>
                    <a:pt x="7604" y="690"/>
                    <a:pt x="7627" y="607"/>
                    <a:pt x="7671" y="532"/>
                  </a:cubicBezTo>
                  <a:cubicBezTo>
                    <a:pt x="7713" y="462"/>
                    <a:pt x="7689" y="372"/>
                    <a:pt x="7619" y="330"/>
                  </a:cubicBezTo>
                  <a:cubicBezTo>
                    <a:pt x="7596" y="317"/>
                    <a:pt x="7571" y="310"/>
                    <a:pt x="7545" y="310"/>
                  </a:cubicBezTo>
                  <a:cubicBezTo>
                    <a:pt x="7494" y="310"/>
                    <a:pt x="7444" y="336"/>
                    <a:pt x="7417" y="383"/>
                  </a:cubicBezTo>
                  <a:cubicBezTo>
                    <a:pt x="7347" y="504"/>
                    <a:pt x="7308" y="640"/>
                    <a:pt x="7308" y="780"/>
                  </a:cubicBezTo>
                  <a:cubicBezTo>
                    <a:pt x="7308" y="1052"/>
                    <a:pt x="7450" y="1293"/>
                    <a:pt x="7661" y="1432"/>
                  </a:cubicBezTo>
                  <a:lnTo>
                    <a:pt x="7661" y="1737"/>
                  </a:lnTo>
                  <a:cubicBezTo>
                    <a:pt x="6818" y="2565"/>
                    <a:pt x="5717" y="2980"/>
                    <a:pt x="4616" y="2980"/>
                  </a:cubicBezTo>
                  <a:cubicBezTo>
                    <a:pt x="3504" y="2980"/>
                    <a:pt x="2392" y="2557"/>
                    <a:pt x="1545" y="1711"/>
                  </a:cubicBezTo>
                  <a:lnTo>
                    <a:pt x="1545" y="1430"/>
                  </a:lnTo>
                  <a:cubicBezTo>
                    <a:pt x="1760" y="1292"/>
                    <a:pt x="1900" y="1051"/>
                    <a:pt x="1900" y="778"/>
                  </a:cubicBezTo>
                  <a:cubicBezTo>
                    <a:pt x="1900" y="349"/>
                    <a:pt x="1549" y="0"/>
                    <a:pt x="112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7"/>
            <p:cNvSpPr/>
            <p:nvPr/>
          </p:nvSpPr>
          <p:spPr>
            <a:xfrm>
              <a:off x="1047850" y="2196191"/>
              <a:ext cx="241307" cy="54533"/>
            </a:xfrm>
            <a:custGeom>
              <a:avLst/>
              <a:gdLst/>
              <a:ahLst/>
              <a:cxnLst/>
              <a:rect l="l" t="t" r="r" b="b"/>
              <a:pathLst>
                <a:path w="8934" h="2019" extrusionOk="0">
                  <a:moveTo>
                    <a:pt x="1075" y="1"/>
                  </a:moveTo>
                  <a:cubicBezTo>
                    <a:pt x="1023" y="1"/>
                    <a:pt x="971" y="30"/>
                    <a:pt x="944" y="79"/>
                  </a:cubicBezTo>
                  <a:lnTo>
                    <a:pt x="26" y="1801"/>
                  </a:lnTo>
                  <a:cubicBezTo>
                    <a:pt x="1" y="1847"/>
                    <a:pt x="2" y="1902"/>
                    <a:pt x="30" y="1947"/>
                  </a:cubicBezTo>
                  <a:cubicBezTo>
                    <a:pt x="57" y="1992"/>
                    <a:pt x="103" y="2018"/>
                    <a:pt x="156" y="2018"/>
                  </a:cubicBezTo>
                  <a:lnTo>
                    <a:pt x="8777" y="2018"/>
                  </a:lnTo>
                  <a:cubicBezTo>
                    <a:pt x="8830" y="2018"/>
                    <a:pt x="8877" y="1992"/>
                    <a:pt x="8903" y="1947"/>
                  </a:cubicBezTo>
                  <a:cubicBezTo>
                    <a:pt x="8931" y="1905"/>
                    <a:pt x="8933" y="1850"/>
                    <a:pt x="8908" y="1802"/>
                  </a:cubicBezTo>
                  <a:lnTo>
                    <a:pt x="7993" y="85"/>
                  </a:lnTo>
                  <a:cubicBezTo>
                    <a:pt x="7966" y="35"/>
                    <a:pt x="7916" y="7"/>
                    <a:pt x="7863" y="7"/>
                  </a:cubicBezTo>
                  <a:cubicBezTo>
                    <a:pt x="7839" y="7"/>
                    <a:pt x="7815" y="13"/>
                    <a:pt x="7792" y="25"/>
                  </a:cubicBezTo>
                  <a:cubicBezTo>
                    <a:pt x="7721" y="64"/>
                    <a:pt x="7694" y="152"/>
                    <a:pt x="7733" y="225"/>
                  </a:cubicBezTo>
                  <a:lnTo>
                    <a:pt x="8531" y="1724"/>
                  </a:lnTo>
                  <a:lnTo>
                    <a:pt x="404" y="1724"/>
                  </a:lnTo>
                  <a:lnTo>
                    <a:pt x="1205" y="219"/>
                  </a:lnTo>
                  <a:cubicBezTo>
                    <a:pt x="1244" y="148"/>
                    <a:pt x="1216" y="57"/>
                    <a:pt x="1145" y="18"/>
                  </a:cubicBezTo>
                  <a:cubicBezTo>
                    <a:pt x="1123" y="7"/>
                    <a:pt x="1099" y="1"/>
                    <a:pt x="10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7"/>
            <p:cNvSpPr/>
            <p:nvPr/>
          </p:nvSpPr>
          <p:spPr>
            <a:xfrm>
              <a:off x="1094280" y="2122859"/>
              <a:ext cx="148231" cy="40137"/>
            </a:xfrm>
            <a:custGeom>
              <a:avLst/>
              <a:gdLst/>
              <a:ahLst/>
              <a:cxnLst/>
              <a:rect l="l" t="t" r="r" b="b"/>
              <a:pathLst>
                <a:path w="5488" h="1486" extrusionOk="0">
                  <a:moveTo>
                    <a:pt x="803" y="0"/>
                  </a:moveTo>
                  <a:cubicBezTo>
                    <a:pt x="749" y="0"/>
                    <a:pt x="699" y="30"/>
                    <a:pt x="672" y="78"/>
                  </a:cubicBezTo>
                  <a:lnTo>
                    <a:pt x="39" y="1267"/>
                  </a:lnTo>
                  <a:cubicBezTo>
                    <a:pt x="0" y="1339"/>
                    <a:pt x="26" y="1429"/>
                    <a:pt x="100" y="1468"/>
                  </a:cubicBezTo>
                  <a:cubicBezTo>
                    <a:pt x="120" y="1479"/>
                    <a:pt x="146" y="1485"/>
                    <a:pt x="170" y="1485"/>
                  </a:cubicBezTo>
                  <a:cubicBezTo>
                    <a:pt x="221" y="1485"/>
                    <a:pt x="272" y="1456"/>
                    <a:pt x="299" y="1407"/>
                  </a:cubicBezTo>
                  <a:lnTo>
                    <a:pt x="890" y="296"/>
                  </a:lnTo>
                  <a:lnTo>
                    <a:pt x="4605" y="296"/>
                  </a:lnTo>
                  <a:lnTo>
                    <a:pt x="5191" y="1395"/>
                  </a:lnTo>
                  <a:cubicBezTo>
                    <a:pt x="5217" y="1445"/>
                    <a:pt x="5268" y="1474"/>
                    <a:pt x="5321" y="1474"/>
                  </a:cubicBezTo>
                  <a:cubicBezTo>
                    <a:pt x="5344" y="1474"/>
                    <a:pt x="5369" y="1468"/>
                    <a:pt x="5391" y="1456"/>
                  </a:cubicBezTo>
                  <a:cubicBezTo>
                    <a:pt x="5461" y="1417"/>
                    <a:pt x="5488" y="1326"/>
                    <a:pt x="5451" y="1255"/>
                  </a:cubicBezTo>
                  <a:lnTo>
                    <a:pt x="4825" y="78"/>
                  </a:lnTo>
                  <a:cubicBezTo>
                    <a:pt x="4800" y="30"/>
                    <a:pt x="4749" y="0"/>
                    <a:pt x="469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7"/>
          <p:cNvGrpSpPr/>
          <p:nvPr/>
        </p:nvGrpSpPr>
        <p:grpSpPr>
          <a:xfrm>
            <a:off x="1636687" y="1659611"/>
            <a:ext cx="430168" cy="389861"/>
            <a:chOff x="2393048" y="1322239"/>
            <a:chExt cx="269074" cy="243846"/>
          </a:xfrm>
        </p:grpSpPr>
        <p:sp>
          <p:nvSpPr>
            <p:cNvPr id="2894" name="Google Shape;2894;p37"/>
            <p:cNvSpPr/>
            <p:nvPr/>
          </p:nvSpPr>
          <p:spPr>
            <a:xfrm>
              <a:off x="2484099" y="1332367"/>
              <a:ext cx="154578" cy="21770"/>
            </a:xfrm>
            <a:custGeom>
              <a:avLst/>
              <a:gdLst/>
              <a:ahLst/>
              <a:cxnLst/>
              <a:rect l="l" t="t" r="r" b="b"/>
              <a:pathLst>
                <a:path w="5723" h="806" extrusionOk="0">
                  <a:moveTo>
                    <a:pt x="334" y="1"/>
                  </a:moveTo>
                  <a:cubicBezTo>
                    <a:pt x="150" y="1"/>
                    <a:pt x="1" y="152"/>
                    <a:pt x="1" y="334"/>
                  </a:cubicBezTo>
                  <a:lnTo>
                    <a:pt x="1" y="472"/>
                  </a:lnTo>
                  <a:cubicBezTo>
                    <a:pt x="1" y="654"/>
                    <a:pt x="149" y="805"/>
                    <a:pt x="334" y="805"/>
                  </a:cubicBezTo>
                  <a:lnTo>
                    <a:pt x="5391" y="805"/>
                  </a:lnTo>
                  <a:cubicBezTo>
                    <a:pt x="5573" y="805"/>
                    <a:pt x="5722" y="654"/>
                    <a:pt x="5722" y="472"/>
                  </a:cubicBezTo>
                  <a:lnTo>
                    <a:pt x="5722" y="334"/>
                  </a:lnTo>
                  <a:cubicBezTo>
                    <a:pt x="5722" y="148"/>
                    <a:pt x="5573" y="1"/>
                    <a:pt x="5391" y="1"/>
                  </a:cubicBezTo>
                  <a:lnTo>
                    <a:pt x="1885" y="1"/>
                  </a:lnTo>
                  <a:cubicBezTo>
                    <a:pt x="1805" y="1"/>
                    <a:pt x="1738" y="68"/>
                    <a:pt x="1738" y="148"/>
                  </a:cubicBezTo>
                  <a:cubicBezTo>
                    <a:pt x="1738" y="231"/>
                    <a:pt x="1805" y="296"/>
                    <a:pt x="1885" y="296"/>
                  </a:cubicBezTo>
                  <a:lnTo>
                    <a:pt x="5391" y="296"/>
                  </a:lnTo>
                  <a:cubicBezTo>
                    <a:pt x="5409" y="296"/>
                    <a:pt x="5425" y="312"/>
                    <a:pt x="5425" y="332"/>
                  </a:cubicBezTo>
                  <a:lnTo>
                    <a:pt x="5425" y="471"/>
                  </a:lnTo>
                  <a:cubicBezTo>
                    <a:pt x="5425" y="489"/>
                    <a:pt x="5409" y="505"/>
                    <a:pt x="5391" y="505"/>
                  </a:cubicBezTo>
                  <a:lnTo>
                    <a:pt x="334" y="505"/>
                  </a:lnTo>
                  <a:cubicBezTo>
                    <a:pt x="314" y="505"/>
                    <a:pt x="298" y="489"/>
                    <a:pt x="298" y="471"/>
                  </a:cubicBezTo>
                  <a:lnTo>
                    <a:pt x="298" y="332"/>
                  </a:lnTo>
                  <a:cubicBezTo>
                    <a:pt x="298" y="312"/>
                    <a:pt x="314" y="296"/>
                    <a:pt x="334" y="296"/>
                  </a:cubicBezTo>
                  <a:cubicBezTo>
                    <a:pt x="415" y="296"/>
                    <a:pt x="482" y="231"/>
                    <a:pt x="482" y="148"/>
                  </a:cubicBezTo>
                  <a:cubicBezTo>
                    <a:pt x="482" y="68"/>
                    <a:pt x="415" y="1"/>
                    <a:pt x="33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7"/>
            <p:cNvSpPr/>
            <p:nvPr/>
          </p:nvSpPr>
          <p:spPr>
            <a:xfrm>
              <a:off x="2393048" y="1322239"/>
              <a:ext cx="269074" cy="243846"/>
            </a:xfrm>
            <a:custGeom>
              <a:avLst/>
              <a:gdLst/>
              <a:ahLst/>
              <a:cxnLst/>
              <a:rect l="l" t="t" r="r" b="b"/>
              <a:pathLst>
                <a:path w="9962" h="9028" extrusionOk="0">
                  <a:moveTo>
                    <a:pt x="450" y="0"/>
                  </a:moveTo>
                  <a:cubicBezTo>
                    <a:pt x="201" y="0"/>
                    <a:pt x="0" y="203"/>
                    <a:pt x="0" y="452"/>
                  </a:cubicBezTo>
                  <a:lnTo>
                    <a:pt x="0" y="2715"/>
                  </a:lnTo>
                  <a:cubicBezTo>
                    <a:pt x="0" y="2796"/>
                    <a:pt x="66" y="2863"/>
                    <a:pt x="148" y="2863"/>
                  </a:cubicBezTo>
                  <a:cubicBezTo>
                    <a:pt x="229" y="2863"/>
                    <a:pt x="296" y="2796"/>
                    <a:pt x="296" y="2715"/>
                  </a:cubicBezTo>
                  <a:lnTo>
                    <a:pt x="296" y="1627"/>
                  </a:lnTo>
                  <a:lnTo>
                    <a:pt x="8393" y="1627"/>
                  </a:lnTo>
                  <a:cubicBezTo>
                    <a:pt x="8475" y="1627"/>
                    <a:pt x="8541" y="1562"/>
                    <a:pt x="8541" y="1479"/>
                  </a:cubicBezTo>
                  <a:cubicBezTo>
                    <a:pt x="8541" y="1397"/>
                    <a:pt x="8475" y="1331"/>
                    <a:pt x="8393" y="1331"/>
                  </a:cubicBezTo>
                  <a:lnTo>
                    <a:pt x="296" y="1331"/>
                  </a:lnTo>
                  <a:lnTo>
                    <a:pt x="296" y="453"/>
                  </a:lnTo>
                  <a:cubicBezTo>
                    <a:pt x="296" y="368"/>
                    <a:pt x="366" y="299"/>
                    <a:pt x="450" y="299"/>
                  </a:cubicBezTo>
                  <a:lnTo>
                    <a:pt x="9510" y="299"/>
                  </a:lnTo>
                  <a:cubicBezTo>
                    <a:pt x="9596" y="299"/>
                    <a:pt x="9664" y="371"/>
                    <a:pt x="9664" y="453"/>
                  </a:cubicBezTo>
                  <a:lnTo>
                    <a:pt x="9664" y="8579"/>
                  </a:lnTo>
                  <a:cubicBezTo>
                    <a:pt x="9664" y="8665"/>
                    <a:pt x="9594" y="8734"/>
                    <a:pt x="9510" y="8734"/>
                  </a:cubicBezTo>
                  <a:lnTo>
                    <a:pt x="450" y="8734"/>
                  </a:lnTo>
                  <a:cubicBezTo>
                    <a:pt x="365" y="8734"/>
                    <a:pt x="296" y="8663"/>
                    <a:pt x="296" y="8579"/>
                  </a:cubicBezTo>
                  <a:lnTo>
                    <a:pt x="296" y="4814"/>
                  </a:lnTo>
                  <a:cubicBezTo>
                    <a:pt x="296" y="4732"/>
                    <a:pt x="229" y="4667"/>
                    <a:pt x="148" y="4667"/>
                  </a:cubicBezTo>
                  <a:cubicBezTo>
                    <a:pt x="66" y="4667"/>
                    <a:pt x="0" y="4732"/>
                    <a:pt x="0" y="4814"/>
                  </a:cubicBezTo>
                  <a:lnTo>
                    <a:pt x="0" y="8578"/>
                  </a:lnTo>
                  <a:cubicBezTo>
                    <a:pt x="0" y="8827"/>
                    <a:pt x="203" y="9028"/>
                    <a:pt x="450" y="9028"/>
                  </a:cubicBezTo>
                  <a:lnTo>
                    <a:pt x="9510" y="9028"/>
                  </a:lnTo>
                  <a:cubicBezTo>
                    <a:pt x="9759" y="9028"/>
                    <a:pt x="9960" y="8825"/>
                    <a:pt x="9960" y="8578"/>
                  </a:cubicBezTo>
                  <a:lnTo>
                    <a:pt x="9960" y="452"/>
                  </a:lnTo>
                  <a:cubicBezTo>
                    <a:pt x="9962" y="203"/>
                    <a:pt x="9759" y="0"/>
                    <a:pt x="95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7"/>
            <p:cNvSpPr/>
            <p:nvPr/>
          </p:nvSpPr>
          <p:spPr>
            <a:xfrm>
              <a:off x="2492337" y="1397433"/>
              <a:ext cx="62447" cy="80544"/>
            </a:xfrm>
            <a:custGeom>
              <a:avLst/>
              <a:gdLst/>
              <a:ahLst/>
              <a:cxnLst/>
              <a:rect l="l" t="t" r="r" b="b"/>
              <a:pathLst>
                <a:path w="2312" h="2982" extrusionOk="0">
                  <a:moveTo>
                    <a:pt x="2016" y="297"/>
                  </a:moveTo>
                  <a:lnTo>
                    <a:pt x="2016" y="2686"/>
                  </a:lnTo>
                  <a:lnTo>
                    <a:pt x="296" y="2686"/>
                  </a:lnTo>
                  <a:lnTo>
                    <a:pt x="296" y="297"/>
                  </a:lnTo>
                  <a:close/>
                  <a:moveTo>
                    <a:pt x="149" y="1"/>
                  </a:moveTo>
                  <a:cubicBezTo>
                    <a:pt x="68" y="1"/>
                    <a:pt x="1" y="66"/>
                    <a:pt x="1" y="149"/>
                  </a:cubicBezTo>
                  <a:lnTo>
                    <a:pt x="1" y="2834"/>
                  </a:lnTo>
                  <a:cubicBezTo>
                    <a:pt x="1" y="2915"/>
                    <a:pt x="68" y="2981"/>
                    <a:pt x="149" y="2981"/>
                  </a:cubicBezTo>
                  <a:lnTo>
                    <a:pt x="2164" y="2981"/>
                  </a:lnTo>
                  <a:cubicBezTo>
                    <a:pt x="2247" y="2981"/>
                    <a:pt x="2312" y="2915"/>
                    <a:pt x="2312" y="2834"/>
                  </a:cubicBezTo>
                  <a:lnTo>
                    <a:pt x="2312" y="149"/>
                  </a:lnTo>
                  <a:cubicBezTo>
                    <a:pt x="2312" y="66"/>
                    <a:pt x="2247" y="1"/>
                    <a:pt x="216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7"/>
            <p:cNvSpPr/>
            <p:nvPr/>
          </p:nvSpPr>
          <p:spPr>
            <a:xfrm>
              <a:off x="2426082" y="1410344"/>
              <a:ext cx="43054" cy="54641"/>
            </a:xfrm>
            <a:custGeom>
              <a:avLst/>
              <a:gdLst/>
              <a:ahLst/>
              <a:cxnLst/>
              <a:rect l="l" t="t" r="r" b="b"/>
              <a:pathLst>
                <a:path w="1594" h="2023" extrusionOk="0">
                  <a:moveTo>
                    <a:pt x="1297" y="296"/>
                  </a:moveTo>
                  <a:lnTo>
                    <a:pt x="1297" y="1727"/>
                  </a:lnTo>
                  <a:lnTo>
                    <a:pt x="297" y="1727"/>
                  </a:lnTo>
                  <a:lnTo>
                    <a:pt x="297" y="296"/>
                  </a:lnTo>
                  <a:close/>
                  <a:moveTo>
                    <a:pt x="149" y="1"/>
                  </a:moveTo>
                  <a:cubicBezTo>
                    <a:pt x="68" y="1"/>
                    <a:pt x="1" y="68"/>
                    <a:pt x="1" y="149"/>
                  </a:cubicBezTo>
                  <a:lnTo>
                    <a:pt x="1" y="1875"/>
                  </a:lnTo>
                  <a:cubicBezTo>
                    <a:pt x="1" y="1957"/>
                    <a:pt x="68" y="2023"/>
                    <a:pt x="149" y="2023"/>
                  </a:cubicBezTo>
                  <a:lnTo>
                    <a:pt x="1445" y="2023"/>
                  </a:lnTo>
                  <a:cubicBezTo>
                    <a:pt x="1526" y="2023"/>
                    <a:pt x="1593" y="1957"/>
                    <a:pt x="1593" y="1875"/>
                  </a:cubicBezTo>
                  <a:lnTo>
                    <a:pt x="1593" y="149"/>
                  </a:lnTo>
                  <a:cubicBezTo>
                    <a:pt x="1593" y="68"/>
                    <a:pt x="1526" y="1"/>
                    <a:pt x="144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7"/>
            <p:cNvSpPr/>
            <p:nvPr/>
          </p:nvSpPr>
          <p:spPr>
            <a:xfrm>
              <a:off x="2580740" y="1410344"/>
              <a:ext cx="43000" cy="54641"/>
            </a:xfrm>
            <a:custGeom>
              <a:avLst/>
              <a:gdLst/>
              <a:ahLst/>
              <a:cxnLst/>
              <a:rect l="l" t="t" r="r" b="b"/>
              <a:pathLst>
                <a:path w="1592" h="2023" extrusionOk="0">
                  <a:moveTo>
                    <a:pt x="1296" y="296"/>
                  </a:moveTo>
                  <a:lnTo>
                    <a:pt x="1296" y="1727"/>
                  </a:lnTo>
                  <a:lnTo>
                    <a:pt x="297" y="1727"/>
                  </a:lnTo>
                  <a:lnTo>
                    <a:pt x="297" y="296"/>
                  </a:lnTo>
                  <a:close/>
                  <a:moveTo>
                    <a:pt x="149" y="1"/>
                  </a:moveTo>
                  <a:cubicBezTo>
                    <a:pt x="66" y="1"/>
                    <a:pt x="1" y="68"/>
                    <a:pt x="1" y="149"/>
                  </a:cubicBezTo>
                  <a:lnTo>
                    <a:pt x="1" y="1875"/>
                  </a:lnTo>
                  <a:cubicBezTo>
                    <a:pt x="1" y="1957"/>
                    <a:pt x="66" y="2023"/>
                    <a:pt x="149" y="2023"/>
                  </a:cubicBezTo>
                  <a:lnTo>
                    <a:pt x="1444" y="2023"/>
                  </a:lnTo>
                  <a:cubicBezTo>
                    <a:pt x="1526" y="2023"/>
                    <a:pt x="1592" y="1957"/>
                    <a:pt x="1592" y="1875"/>
                  </a:cubicBezTo>
                  <a:lnTo>
                    <a:pt x="1592" y="149"/>
                  </a:lnTo>
                  <a:cubicBezTo>
                    <a:pt x="1592" y="68"/>
                    <a:pt x="1526" y="1"/>
                    <a:pt x="144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7"/>
            <p:cNvSpPr/>
            <p:nvPr/>
          </p:nvSpPr>
          <p:spPr>
            <a:xfrm>
              <a:off x="2502816" y="1417988"/>
              <a:ext cx="41568" cy="39435"/>
            </a:xfrm>
            <a:custGeom>
              <a:avLst/>
              <a:gdLst/>
              <a:ahLst/>
              <a:cxnLst/>
              <a:rect l="l" t="t" r="r" b="b"/>
              <a:pathLst>
                <a:path w="1539" h="1460" extrusionOk="0">
                  <a:moveTo>
                    <a:pt x="772" y="462"/>
                  </a:moveTo>
                  <a:lnTo>
                    <a:pt x="841" y="588"/>
                  </a:lnTo>
                  <a:cubicBezTo>
                    <a:pt x="863" y="627"/>
                    <a:pt x="901" y="656"/>
                    <a:pt x="947" y="664"/>
                  </a:cubicBezTo>
                  <a:lnTo>
                    <a:pt x="1088" y="689"/>
                  </a:lnTo>
                  <a:lnTo>
                    <a:pt x="981" y="792"/>
                  </a:lnTo>
                  <a:cubicBezTo>
                    <a:pt x="950" y="826"/>
                    <a:pt x="934" y="869"/>
                    <a:pt x="942" y="915"/>
                  </a:cubicBezTo>
                  <a:lnTo>
                    <a:pt x="962" y="1056"/>
                  </a:lnTo>
                  <a:lnTo>
                    <a:pt x="833" y="994"/>
                  </a:lnTo>
                  <a:cubicBezTo>
                    <a:pt x="814" y="985"/>
                    <a:pt x="791" y="978"/>
                    <a:pt x="769" y="978"/>
                  </a:cubicBezTo>
                  <a:cubicBezTo>
                    <a:pt x="747" y="978"/>
                    <a:pt x="724" y="985"/>
                    <a:pt x="704" y="994"/>
                  </a:cubicBezTo>
                  <a:lnTo>
                    <a:pt x="576" y="1056"/>
                  </a:lnTo>
                  <a:lnTo>
                    <a:pt x="595" y="915"/>
                  </a:lnTo>
                  <a:cubicBezTo>
                    <a:pt x="601" y="869"/>
                    <a:pt x="587" y="824"/>
                    <a:pt x="556" y="792"/>
                  </a:cubicBezTo>
                  <a:lnTo>
                    <a:pt x="458" y="689"/>
                  </a:lnTo>
                  <a:lnTo>
                    <a:pt x="599" y="664"/>
                  </a:lnTo>
                  <a:cubicBezTo>
                    <a:pt x="645" y="656"/>
                    <a:pt x="684" y="628"/>
                    <a:pt x="705" y="588"/>
                  </a:cubicBezTo>
                  <a:lnTo>
                    <a:pt x="772" y="462"/>
                  </a:lnTo>
                  <a:close/>
                  <a:moveTo>
                    <a:pt x="769" y="1"/>
                  </a:moveTo>
                  <a:cubicBezTo>
                    <a:pt x="715" y="1"/>
                    <a:pt x="663" y="29"/>
                    <a:pt x="638" y="79"/>
                  </a:cubicBezTo>
                  <a:lnTo>
                    <a:pt x="475" y="385"/>
                  </a:lnTo>
                  <a:lnTo>
                    <a:pt x="133" y="448"/>
                  </a:lnTo>
                  <a:cubicBezTo>
                    <a:pt x="78" y="457"/>
                    <a:pt x="36" y="496"/>
                    <a:pt x="17" y="547"/>
                  </a:cubicBezTo>
                  <a:cubicBezTo>
                    <a:pt x="0" y="600"/>
                    <a:pt x="14" y="656"/>
                    <a:pt x="52" y="695"/>
                  </a:cubicBezTo>
                  <a:lnTo>
                    <a:pt x="293" y="946"/>
                  </a:lnTo>
                  <a:lnTo>
                    <a:pt x="246" y="1290"/>
                  </a:lnTo>
                  <a:cubicBezTo>
                    <a:pt x="238" y="1344"/>
                    <a:pt x="262" y="1397"/>
                    <a:pt x="305" y="1430"/>
                  </a:cubicBezTo>
                  <a:cubicBezTo>
                    <a:pt x="332" y="1448"/>
                    <a:pt x="364" y="1458"/>
                    <a:pt x="395" y="1458"/>
                  </a:cubicBezTo>
                  <a:cubicBezTo>
                    <a:pt x="417" y="1458"/>
                    <a:pt x="438" y="1453"/>
                    <a:pt x="458" y="1444"/>
                  </a:cubicBezTo>
                  <a:lnTo>
                    <a:pt x="771" y="1293"/>
                  </a:lnTo>
                  <a:lnTo>
                    <a:pt x="1084" y="1444"/>
                  </a:lnTo>
                  <a:cubicBezTo>
                    <a:pt x="1105" y="1453"/>
                    <a:pt x="1127" y="1459"/>
                    <a:pt x="1149" y="1459"/>
                  </a:cubicBezTo>
                  <a:cubicBezTo>
                    <a:pt x="1180" y="1459"/>
                    <a:pt x="1208" y="1450"/>
                    <a:pt x="1236" y="1430"/>
                  </a:cubicBezTo>
                  <a:cubicBezTo>
                    <a:pt x="1281" y="1399"/>
                    <a:pt x="1301" y="1344"/>
                    <a:pt x="1297" y="1290"/>
                  </a:cubicBezTo>
                  <a:lnTo>
                    <a:pt x="1250" y="946"/>
                  </a:lnTo>
                  <a:lnTo>
                    <a:pt x="1491" y="695"/>
                  </a:lnTo>
                  <a:cubicBezTo>
                    <a:pt x="1524" y="656"/>
                    <a:pt x="1538" y="597"/>
                    <a:pt x="1519" y="547"/>
                  </a:cubicBezTo>
                  <a:cubicBezTo>
                    <a:pt x="1502" y="494"/>
                    <a:pt x="1460" y="457"/>
                    <a:pt x="1406" y="448"/>
                  </a:cubicBezTo>
                  <a:lnTo>
                    <a:pt x="1063" y="385"/>
                  </a:lnTo>
                  <a:lnTo>
                    <a:pt x="900" y="79"/>
                  </a:lnTo>
                  <a:cubicBezTo>
                    <a:pt x="873" y="29"/>
                    <a:pt x="824" y="1"/>
                    <a:pt x="76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7"/>
            <p:cNvSpPr/>
            <p:nvPr/>
          </p:nvSpPr>
          <p:spPr>
            <a:xfrm>
              <a:off x="2491040" y="1497369"/>
              <a:ext cx="65013" cy="8022"/>
            </a:xfrm>
            <a:custGeom>
              <a:avLst/>
              <a:gdLst/>
              <a:ahLst/>
              <a:cxnLst/>
              <a:rect l="l" t="t" r="r" b="b"/>
              <a:pathLst>
                <a:path w="2407" h="297" extrusionOk="0">
                  <a:moveTo>
                    <a:pt x="148" y="1"/>
                  </a:moveTo>
                  <a:cubicBezTo>
                    <a:pt x="67" y="1"/>
                    <a:pt x="0" y="67"/>
                    <a:pt x="0" y="148"/>
                  </a:cubicBezTo>
                  <a:cubicBezTo>
                    <a:pt x="0" y="231"/>
                    <a:pt x="67" y="296"/>
                    <a:pt x="148" y="296"/>
                  </a:cubicBezTo>
                  <a:lnTo>
                    <a:pt x="2259" y="296"/>
                  </a:lnTo>
                  <a:cubicBezTo>
                    <a:pt x="2341" y="296"/>
                    <a:pt x="2407" y="231"/>
                    <a:pt x="2407" y="148"/>
                  </a:cubicBezTo>
                  <a:cubicBezTo>
                    <a:pt x="2407" y="67"/>
                    <a:pt x="2341" y="1"/>
                    <a:pt x="22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7"/>
            <p:cNvSpPr/>
            <p:nvPr/>
          </p:nvSpPr>
          <p:spPr>
            <a:xfrm>
              <a:off x="2504194" y="1512495"/>
              <a:ext cx="38759" cy="8022"/>
            </a:xfrm>
            <a:custGeom>
              <a:avLst/>
              <a:gdLst/>
              <a:ahLst/>
              <a:cxnLst/>
              <a:rect l="l" t="t" r="r" b="b"/>
              <a:pathLst>
                <a:path w="1435" h="297" extrusionOk="0">
                  <a:moveTo>
                    <a:pt x="148" y="1"/>
                  </a:moveTo>
                  <a:cubicBezTo>
                    <a:pt x="66" y="1"/>
                    <a:pt x="1" y="68"/>
                    <a:pt x="1" y="149"/>
                  </a:cubicBezTo>
                  <a:cubicBezTo>
                    <a:pt x="1" y="231"/>
                    <a:pt x="66" y="297"/>
                    <a:pt x="148" y="297"/>
                  </a:cubicBezTo>
                  <a:lnTo>
                    <a:pt x="1286" y="297"/>
                  </a:lnTo>
                  <a:cubicBezTo>
                    <a:pt x="1367" y="297"/>
                    <a:pt x="1434" y="231"/>
                    <a:pt x="1434" y="149"/>
                  </a:cubicBezTo>
                  <a:cubicBezTo>
                    <a:pt x="1434" y="68"/>
                    <a:pt x="1367" y="1"/>
                    <a:pt x="128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7"/>
            <p:cNvSpPr/>
            <p:nvPr/>
          </p:nvSpPr>
          <p:spPr>
            <a:xfrm>
              <a:off x="2491040" y="1527593"/>
              <a:ext cx="65013" cy="8022"/>
            </a:xfrm>
            <a:custGeom>
              <a:avLst/>
              <a:gdLst/>
              <a:ahLst/>
              <a:cxnLst/>
              <a:rect l="l" t="t" r="r" b="b"/>
              <a:pathLst>
                <a:path w="2407" h="297" extrusionOk="0">
                  <a:moveTo>
                    <a:pt x="148" y="1"/>
                  </a:moveTo>
                  <a:cubicBezTo>
                    <a:pt x="67" y="1"/>
                    <a:pt x="0" y="67"/>
                    <a:pt x="0" y="148"/>
                  </a:cubicBezTo>
                  <a:cubicBezTo>
                    <a:pt x="0" y="231"/>
                    <a:pt x="67" y="296"/>
                    <a:pt x="148" y="296"/>
                  </a:cubicBezTo>
                  <a:lnTo>
                    <a:pt x="2259" y="296"/>
                  </a:lnTo>
                  <a:cubicBezTo>
                    <a:pt x="2341" y="296"/>
                    <a:pt x="2407" y="231"/>
                    <a:pt x="2407" y="148"/>
                  </a:cubicBezTo>
                  <a:cubicBezTo>
                    <a:pt x="2407" y="67"/>
                    <a:pt x="2341" y="1"/>
                    <a:pt x="22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7"/>
            <p:cNvSpPr/>
            <p:nvPr/>
          </p:nvSpPr>
          <p:spPr>
            <a:xfrm>
              <a:off x="2405878" y="1332367"/>
              <a:ext cx="21662" cy="21689"/>
            </a:xfrm>
            <a:custGeom>
              <a:avLst/>
              <a:gdLst/>
              <a:ahLst/>
              <a:cxnLst/>
              <a:rect l="l" t="t" r="r" b="b"/>
              <a:pathLst>
                <a:path w="802" h="803" extrusionOk="0">
                  <a:moveTo>
                    <a:pt x="400" y="296"/>
                  </a:moveTo>
                  <a:cubicBezTo>
                    <a:pt x="459" y="296"/>
                    <a:pt x="506" y="343"/>
                    <a:pt x="506" y="402"/>
                  </a:cubicBezTo>
                  <a:cubicBezTo>
                    <a:pt x="506" y="460"/>
                    <a:pt x="459" y="506"/>
                    <a:pt x="400" y="506"/>
                  </a:cubicBezTo>
                  <a:cubicBezTo>
                    <a:pt x="343" y="506"/>
                    <a:pt x="296" y="460"/>
                    <a:pt x="296" y="402"/>
                  </a:cubicBezTo>
                  <a:cubicBezTo>
                    <a:pt x="296" y="343"/>
                    <a:pt x="343" y="296"/>
                    <a:pt x="400" y="296"/>
                  </a:cubicBezTo>
                  <a:close/>
                  <a:moveTo>
                    <a:pt x="400" y="1"/>
                  </a:moveTo>
                  <a:cubicBezTo>
                    <a:pt x="179" y="1"/>
                    <a:pt x="0" y="180"/>
                    <a:pt x="0" y="402"/>
                  </a:cubicBezTo>
                  <a:cubicBezTo>
                    <a:pt x="0" y="623"/>
                    <a:pt x="179" y="802"/>
                    <a:pt x="400" y="802"/>
                  </a:cubicBezTo>
                  <a:cubicBezTo>
                    <a:pt x="623" y="802"/>
                    <a:pt x="802" y="623"/>
                    <a:pt x="802" y="402"/>
                  </a:cubicBezTo>
                  <a:cubicBezTo>
                    <a:pt x="802" y="180"/>
                    <a:pt x="623" y="1"/>
                    <a:pt x="40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7"/>
            <p:cNvSpPr/>
            <p:nvPr/>
          </p:nvSpPr>
          <p:spPr>
            <a:xfrm>
              <a:off x="2429917" y="1332367"/>
              <a:ext cx="21689" cy="21689"/>
            </a:xfrm>
            <a:custGeom>
              <a:avLst/>
              <a:gdLst/>
              <a:ahLst/>
              <a:cxnLst/>
              <a:rect l="l" t="t" r="r" b="b"/>
              <a:pathLst>
                <a:path w="803" h="803" extrusionOk="0">
                  <a:moveTo>
                    <a:pt x="402" y="296"/>
                  </a:moveTo>
                  <a:cubicBezTo>
                    <a:pt x="460" y="296"/>
                    <a:pt x="506" y="343"/>
                    <a:pt x="506" y="402"/>
                  </a:cubicBezTo>
                  <a:cubicBezTo>
                    <a:pt x="506" y="460"/>
                    <a:pt x="460" y="506"/>
                    <a:pt x="402" y="506"/>
                  </a:cubicBezTo>
                  <a:cubicBezTo>
                    <a:pt x="343" y="506"/>
                    <a:pt x="296" y="460"/>
                    <a:pt x="296" y="402"/>
                  </a:cubicBezTo>
                  <a:cubicBezTo>
                    <a:pt x="296" y="343"/>
                    <a:pt x="343" y="296"/>
                    <a:pt x="402" y="296"/>
                  </a:cubicBezTo>
                  <a:close/>
                  <a:moveTo>
                    <a:pt x="402" y="1"/>
                  </a:moveTo>
                  <a:cubicBezTo>
                    <a:pt x="179" y="1"/>
                    <a:pt x="0" y="180"/>
                    <a:pt x="0" y="402"/>
                  </a:cubicBezTo>
                  <a:cubicBezTo>
                    <a:pt x="0" y="623"/>
                    <a:pt x="179" y="802"/>
                    <a:pt x="402" y="802"/>
                  </a:cubicBezTo>
                  <a:cubicBezTo>
                    <a:pt x="623" y="802"/>
                    <a:pt x="802" y="623"/>
                    <a:pt x="802" y="402"/>
                  </a:cubicBezTo>
                  <a:cubicBezTo>
                    <a:pt x="802" y="180"/>
                    <a:pt x="621" y="1"/>
                    <a:pt x="40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7"/>
            <p:cNvSpPr/>
            <p:nvPr/>
          </p:nvSpPr>
          <p:spPr>
            <a:xfrm>
              <a:off x="2452119" y="1332367"/>
              <a:ext cx="21662" cy="21689"/>
            </a:xfrm>
            <a:custGeom>
              <a:avLst/>
              <a:gdLst/>
              <a:ahLst/>
              <a:cxnLst/>
              <a:rect l="l" t="t" r="r" b="b"/>
              <a:pathLst>
                <a:path w="802" h="803" extrusionOk="0">
                  <a:moveTo>
                    <a:pt x="400" y="296"/>
                  </a:moveTo>
                  <a:cubicBezTo>
                    <a:pt x="459" y="296"/>
                    <a:pt x="506" y="343"/>
                    <a:pt x="506" y="402"/>
                  </a:cubicBezTo>
                  <a:cubicBezTo>
                    <a:pt x="506" y="460"/>
                    <a:pt x="459" y="506"/>
                    <a:pt x="400" y="506"/>
                  </a:cubicBezTo>
                  <a:cubicBezTo>
                    <a:pt x="343" y="506"/>
                    <a:pt x="296" y="460"/>
                    <a:pt x="296" y="402"/>
                  </a:cubicBezTo>
                  <a:cubicBezTo>
                    <a:pt x="296" y="343"/>
                    <a:pt x="343" y="296"/>
                    <a:pt x="400" y="296"/>
                  </a:cubicBezTo>
                  <a:close/>
                  <a:moveTo>
                    <a:pt x="400" y="1"/>
                  </a:moveTo>
                  <a:cubicBezTo>
                    <a:pt x="179" y="1"/>
                    <a:pt x="0" y="180"/>
                    <a:pt x="0" y="402"/>
                  </a:cubicBezTo>
                  <a:cubicBezTo>
                    <a:pt x="0" y="623"/>
                    <a:pt x="179" y="802"/>
                    <a:pt x="400" y="802"/>
                  </a:cubicBezTo>
                  <a:cubicBezTo>
                    <a:pt x="623" y="802"/>
                    <a:pt x="802" y="623"/>
                    <a:pt x="802" y="402"/>
                  </a:cubicBezTo>
                  <a:cubicBezTo>
                    <a:pt x="802" y="180"/>
                    <a:pt x="621" y="1"/>
                    <a:pt x="40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06" name="Google Shape;2906;p37"/>
          <p:cNvCxnSpPr>
            <a:stCxn id="2885" idx="2"/>
          </p:cNvCxnSpPr>
          <p:nvPr/>
        </p:nvCxnSpPr>
        <p:spPr>
          <a:xfrm>
            <a:off x="1851900" y="2337300"/>
            <a:ext cx="0" cy="453600"/>
          </a:xfrm>
          <a:prstGeom prst="straightConnector1">
            <a:avLst/>
          </a:prstGeom>
          <a:noFill/>
          <a:ln w="9525" cap="flat" cmpd="sng">
            <a:solidFill>
              <a:schemeClr val="accent2"/>
            </a:solidFill>
            <a:prstDash val="solid"/>
            <a:round/>
            <a:headEnd type="none" w="med" len="med"/>
            <a:tailEnd type="oval" w="med" len="med"/>
          </a:ln>
        </p:spPr>
      </p:cxnSp>
      <p:cxnSp>
        <p:nvCxnSpPr>
          <p:cNvPr id="2907" name="Google Shape;2907;p37"/>
          <p:cNvCxnSpPr>
            <a:stCxn id="2881" idx="2"/>
          </p:cNvCxnSpPr>
          <p:nvPr/>
        </p:nvCxnSpPr>
        <p:spPr>
          <a:xfrm>
            <a:off x="4572000" y="2337300"/>
            <a:ext cx="0" cy="453600"/>
          </a:xfrm>
          <a:prstGeom prst="straightConnector1">
            <a:avLst/>
          </a:prstGeom>
          <a:noFill/>
          <a:ln w="9525" cap="flat" cmpd="sng">
            <a:solidFill>
              <a:schemeClr val="accent2"/>
            </a:solidFill>
            <a:prstDash val="solid"/>
            <a:round/>
            <a:headEnd type="none" w="med" len="med"/>
            <a:tailEnd type="oval" w="med" len="med"/>
          </a:ln>
        </p:spPr>
      </p:cxnSp>
      <p:cxnSp>
        <p:nvCxnSpPr>
          <p:cNvPr id="2908" name="Google Shape;2908;p37"/>
          <p:cNvCxnSpPr>
            <a:stCxn id="2882" idx="2"/>
          </p:cNvCxnSpPr>
          <p:nvPr/>
        </p:nvCxnSpPr>
        <p:spPr>
          <a:xfrm>
            <a:off x="7292100" y="2337300"/>
            <a:ext cx="0" cy="453600"/>
          </a:xfrm>
          <a:prstGeom prst="straightConnector1">
            <a:avLst/>
          </a:prstGeom>
          <a:noFill/>
          <a:ln w="9525" cap="flat" cmpd="sng">
            <a:solidFill>
              <a:schemeClr val="accent2"/>
            </a:solidFill>
            <a:prstDash val="solid"/>
            <a:round/>
            <a:headEnd type="none" w="med" len="med"/>
            <a:tailEnd type="oval" w="med" len="med"/>
          </a:ln>
        </p:spPr>
      </p:cxnSp>
      <p:grpSp>
        <p:nvGrpSpPr>
          <p:cNvPr id="2909" name="Google Shape;2909;p37"/>
          <p:cNvGrpSpPr/>
          <p:nvPr/>
        </p:nvGrpSpPr>
        <p:grpSpPr>
          <a:xfrm>
            <a:off x="371413" y="1211806"/>
            <a:ext cx="8162470" cy="3308491"/>
            <a:chOff x="423238" y="935581"/>
            <a:chExt cx="8162470" cy="3308491"/>
          </a:xfrm>
        </p:grpSpPr>
        <p:sp>
          <p:nvSpPr>
            <p:cNvPr id="2910" name="Google Shape;2910;p37"/>
            <p:cNvSpPr/>
            <p:nvPr/>
          </p:nvSpPr>
          <p:spPr>
            <a:xfrm>
              <a:off x="423238" y="40842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7"/>
            <p:cNvSpPr/>
            <p:nvPr/>
          </p:nvSpPr>
          <p:spPr>
            <a:xfrm>
              <a:off x="3583533" y="12260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7"/>
            <p:cNvSpPr/>
            <p:nvPr/>
          </p:nvSpPr>
          <p:spPr>
            <a:xfrm>
              <a:off x="2547050" y="21357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a:off x="6206371" y="149123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p:cNvSpPr/>
            <p:nvPr/>
          </p:nvSpPr>
          <p:spPr>
            <a:xfrm>
              <a:off x="612505" y="10517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a:off x="5570975" y="22079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7929713" y="9355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7"/>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37"/>
          <p:cNvGrpSpPr/>
          <p:nvPr/>
        </p:nvGrpSpPr>
        <p:grpSpPr>
          <a:xfrm>
            <a:off x="2992205" y="2472704"/>
            <a:ext cx="725612" cy="598673"/>
            <a:chOff x="6630755" y="948704"/>
            <a:chExt cx="725612" cy="598673"/>
          </a:xfrm>
        </p:grpSpPr>
        <p:sp>
          <p:nvSpPr>
            <p:cNvPr id="2919" name="Google Shape;2919;p37"/>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9" name="Google Shape;2939;p37"/>
          <p:cNvGrpSpPr/>
          <p:nvPr/>
        </p:nvGrpSpPr>
        <p:grpSpPr>
          <a:xfrm rot="967774">
            <a:off x="7682254" y="2087026"/>
            <a:ext cx="278618" cy="413691"/>
            <a:chOff x="7711080" y="1325775"/>
            <a:chExt cx="278628" cy="413707"/>
          </a:xfrm>
        </p:grpSpPr>
        <p:sp>
          <p:nvSpPr>
            <p:cNvPr id="2940" name="Google Shape;2940;p37"/>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37"/>
          <p:cNvGrpSpPr/>
          <p:nvPr/>
        </p:nvGrpSpPr>
        <p:grpSpPr>
          <a:xfrm>
            <a:off x="371425" y="1861475"/>
            <a:ext cx="677125" cy="426908"/>
            <a:chOff x="6826125" y="2280575"/>
            <a:chExt cx="677125" cy="426908"/>
          </a:xfrm>
        </p:grpSpPr>
        <p:sp>
          <p:nvSpPr>
            <p:cNvPr id="2950" name="Google Shape;2950;p37"/>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38"/>
          <p:cNvSpPr/>
          <p:nvPr/>
        </p:nvSpPr>
        <p:spPr>
          <a:xfrm>
            <a:off x="3538500" y="2060725"/>
            <a:ext cx="2067000" cy="2066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3" name="Google Shape;2963;p38"/>
          <p:cNvSpPr/>
          <p:nvPr/>
        </p:nvSpPr>
        <p:spPr>
          <a:xfrm>
            <a:off x="3584869" y="175465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4" name="Google Shape;2964;p38"/>
          <p:cNvSpPr/>
          <p:nvPr/>
        </p:nvSpPr>
        <p:spPr>
          <a:xfrm>
            <a:off x="4254357" y="175465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5" name="Google Shape;2965;p38"/>
          <p:cNvSpPr/>
          <p:nvPr/>
        </p:nvSpPr>
        <p:spPr>
          <a:xfrm>
            <a:off x="4923844" y="175465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6" name="Google Shape;2966;p38"/>
          <p:cNvSpPr/>
          <p:nvPr/>
        </p:nvSpPr>
        <p:spPr>
          <a:xfrm>
            <a:off x="6619800" y="2670200"/>
            <a:ext cx="2067000" cy="2066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7" name="Google Shape;2967;p38"/>
          <p:cNvSpPr/>
          <p:nvPr/>
        </p:nvSpPr>
        <p:spPr>
          <a:xfrm>
            <a:off x="6666169" y="2364125"/>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8" name="Google Shape;2968;p38"/>
          <p:cNvSpPr/>
          <p:nvPr/>
        </p:nvSpPr>
        <p:spPr>
          <a:xfrm>
            <a:off x="7335657" y="2364125"/>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69" name="Google Shape;2969;p38"/>
          <p:cNvSpPr/>
          <p:nvPr/>
        </p:nvSpPr>
        <p:spPr>
          <a:xfrm>
            <a:off x="8005144" y="2364125"/>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70" name="Google Shape;2970;p38"/>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2971" name="Google Shape;2971;p38"/>
          <p:cNvSpPr/>
          <p:nvPr/>
        </p:nvSpPr>
        <p:spPr>
          <a:xfrm>
            <a:off x="457200" y="1677675"/>
            <a:ext cx="2067000" cy="2066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72" name="Google Shape;2972;p38"/>
          <p:cNvSpPr/>
          <p:nvPr/>
        </p:nvSpPr>
        <p:spPr>
          <a:xfrm>
            <a:off x="503569" y="137160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2973" name="Google Shape;2973;p38"/>
          <p:cNvGrpSpPr/>
          <p:nvPr/>
        </p:nvGrpSpPr>
        <p:grpSpPr>
          <a:xfrm>
            <a:off x="462899" y="2188688"/>
            <a:ext cx="2055600" cy="1216688"/>
            <a:chOff x="462899" y="2188688"/>
            <a:chExt cx="2055600" cy="1216688"/>
          </a:xfrm>
        </p:grpSpPr>
        <p:sp>
          <p:nvSpPr>
            <p:cNvPr id="2974" name="Google Shape;2974;p38"/>
            <p:cNvSpPr txBox="1"/>
            <p:nvPr/>
          </p:nvSpPr>
          <p:spPr>
            <a:xfrm>
              <a:off x="462899" y="2188688"/>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EFC570"/>
                  </a:solidFill>
                  <a:latin typeface="Yeseva One"/>
                  <a:ea typeface="Yeseva One"/>
                  <a:cs typeface="Yeseva One"/>
                  <a:sym typeface="Yeseva One"/>
                </a:rPr>
                <a:t>AWARD </a:t>
              </a:r>
              <a:r>
                <a:rPr lang="en" sz="1700">
                  <a:solidFill>
                    <a:schemeClr val="accent6"/>
                  </a:solidFill>
                  <a:latin typeface="Yeseva One"/>
                  <a:ea typeface="Yeseva One"/>
                  <a:cs typeface="Yeseva One"/>
                  <a:sym typeface="Yeseva One"/>
                </a:rPr>
                <a:t>#1</a:t>
              </a:r>
              <a:endParaRPr sz="1700">
                <a:solidFill>
                  <a:schemeClr val="accent6"/>
                </a:solidFill>
                <a:latin typeface="Yeseva One"/>
                <a:ea typeface="Yeseva One"/>
                <a:cs typeface="Yeseva One"/>
                <a:sym typeface="Yeseva One"/>
              </a:endParaRPr>
            </a:p>
          </p:txBody>
        </p:sp>
        <p:sp>
          <p:nvSpPr>
            <p:cNvPr id="2975" name="Google Shape;2975;p38"/>
            <p:cNvSpPr txBox="1"/>
            <p:nvPr/>
          </p:nvSpPr>
          <p:spPr>
            <a:xfrm>
              <a:off x="582456" y="2626575"/>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cxnSp>
        <p:nvCxnSpPr>
          <p:cNvPr id="2976" name="Google Shape;2976;p38"/>
          <p:cNvCxnSpPr/>
          <p:nvPr/>
        </p:nvCxnSpPr>
        <p:spPr>
          <a:xfrm>
            <a:off x="1299630" y="2626553"/>
            <a:ext cx="382200" cy="0"/>
          </a:xfrm>
          <a:prstGeom prst="straightConnector1">
            <a:avLst/>
          </a:prstGeom>
          <a:noFill/>
          <a:ln w="9525" cap="rnd" cmpd="sng">
            <a:solidFill>
              <a:srgbClr val="8BC5A7"/>
            </a:solidFill>
            <a:prstDash val="solid"/>
            <a:round/>
            <a:headEnd type="none" w="med" len="med"/>
            <a:tailEnd type="none" w="med" len="med"/>
          </a:ln>
        </p:spPr>
      </p:cxnSp>
      <p:grpSp>
        <p:nvGrpSpPr>
          <p:cNvPr id="2977" name="Google Shape;2977;p38"/>
          <p:cNvGrpSpPr/>
          <p:nvPr/>
        </p:nvGrpSpPr>
        <p:grpSpPr>
          <a:xfrm>
            <a:off x="3544188" y="2626538"/>
            <a:ext cx="2055600" cy="1216688"/>
            <a:chOff x="3544188" y="2626538"/>
            <a:chExt cx="2055600" cy="1216688"/>
          </a:xfrm>
        </p:grpSpPr>
        <p:sp>
          <p:nvSpPr>
            <p:cNvPr id="2978" name="Google Shape;2978;p38"/>
            <p:cNvSpPr txBox="1"/>
            <p:nvPr/>
          </p:nvSpPr>
          <p:spPr>
            <a:xfrm>
              <a:off x="3544188" y="2626538"/>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700">
                  <a:solidFill>
                    <a:schemeClr val="accent5"/>
                  </a:solidFill>
                  <a:latin typeface="Yeseva One"/>
                  <a:ea typeface="Yeseva One"/>
                  <a:cs typeface="Yeseva One"/>
                  <a:sym typeface="Yeseva One"/>
                </a:rPr>
                <a:t>AWARD </a:t>
              </a:r>
              <a:r>
                <a:rPr lang="en" sz="1700">
                  <a:solidFill>
                    <a:schemeClr val="accent6"/>
                  </a:solidFill>
                  <a:latin typeface="Yeseva One"/>
                  <a:ea typeface="Yeseva One"/>
                  <a:cs typeface="Yeseva One"/>
                  <a:sym typeface="Yeseva One"/>
                </a:rPr>
                <a:t>#2</a:t>
              </a:r>
              <a:endParaRPr sz="1700">
                <a:solidFill>
                  <a:srgbClr val="F7E7C6"/>
                </a:solidFill>
                <a:latin typeface="Yeseva One"/>
                <a:ea typeface="Yeseva One"/>
                <a:cs typeface="Yeseva One"/>
                <a:sym typeface="Yeseva One"/>
              </a:endParaRPr>
            </a:p>
          </p:txBody>
        </p:sp>
        <p:sp>
          <p:nvSpPr>
            <p:cNvPr id="2979" name="Google Shape;2979;p38"/>
            <p:cNvSpPr txBox="1"/>
            <p:nvPr/>
          </p:nvSpPr>
          <p:spPr>
            <a:xfrm>
              <a:off x="3663737" y="3064425"/>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Jupiter </a:t>
              </a:r>
              <a:r>
                <a:rPr lang="en">
                  <a:solidFill>
                    <a:schemeClr val="accent6"/>
                  </a:solidFill>
                  <a:latin typeface="Kumbh Sans"/>
                  <a:ea typeface="Kumbh Sans"/>
                  <a:cs typeface="Kumbh Sans"/>
                  <a:sym typeface="Kumbh Sans"/>
                </a:rPr>
                <a:t>is the biggest planet in the Solar System</a:t>
              </a:r>
              <a:endParaRPr b="1">
                <a:solidFill>
                  <a:srgbClr val="EFC570"/>
                </a:solidFill>
                <a:latin typeface="Kumbh Sans"/>
                <a:ea typeface="Kumbh Sans"/>
                <a:cs typeface="Kumbh Sans"/>
                <a:sym typeface="Kumbh Sans"/>
              </a:endParaRPr>
            </a:p>
          </p:txBody>
        </p:sp>
      </p:grpSp>
      <p:cxnSp>
        <p:nvCxnSpPr>
          <p:cNvPr id="2980" name="Google Shape;2980;p38"/>
          <p:cNvCxnSpPr/>
          <p:nvPr/>
        </p:nvCxnSpPr>
        <p:spPr>
          <a:xfrm>
            <a:off x="4380911" y="3064403"/>
            <a:ext cx="382200" cy="0"/>
          </a:xfrm>
          <a:prstGeom prst="straightConnector1">
            <a:avLst/>
          </a:prstGeom>
          <a:noFill/>
          <a:ln w="9525" cap="rnd" cmpd="sng">
            <a:solidFill>
              <a:srgbClr val="8BC5A7"/>
            </a:solidFill>
            <a:prstDash val="solid"/>
            <a:round/>
            <a:headEnd type="none" w="med" len="med"/>
            <a:tailEnd type="none" w="med" len="med"/>
          </a:ln>
        </p:spPr>
      </p:cxnSp>
      <p:grpSp>
        <p:nvGrpSpPr>
          <p:cNvPr id="2981" name="Google Shape;2981;p38"/>
          <p:cNvGrpSpPr/>
          <p:nvPr/>
        </p:nvGrpSpPr>
        <p:grpSpPr>
          <a:xfrm>
            <a:off x="6625512" y="3268163"/>
            <a:ext cx="2055600" cy="1216688"/>
            <a:chOff x="6625512" y="3268163"/>
            <a:chExt cx="2055600" cy="1216688"/>
          </a:xfrm>
        </p:grpSpPr>
        <p:sp>
          <p:nvSpPr>
            <p:cNvPr id="2982" name="Google Shape;2982;p38"/>
            <p:cNvSpPr txBox="1"/>
            <p:nvPr/>
          </p:nvSpPr>
          <p:spPr>
            <a:xfrm>
              <a:off x="6625512" y="3268163"/>
              <a:ext cx="20556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700">
                  <a:solidFill>
                    <a:schemeClr val="accent5"/>
                  </a:solidFill>
                  <a:latin typeface="Yeseva One"/>
                  <a:ea typeface="Yeseva One"/>
                  <a:cs typeface="Yeseva One"/>
                  <a:sym typeface="Yeseva One"/>
                </a:rPr>
                <a:t>AWARD </a:t>
              </a:r>
              <a:r>
                <a:rPr lang="en" sz="1700">
                  <a:solidFill>
                    <a:schemeClr val="accent6"/>
                  </a:solidFill>
                  <a:latin typeface="Yeseva One"/>
                  <a:ea typeface="Yeseva One"/>
                  <a:cs typeface="Yeseva One"/>
                  <a:sym typeface="Yeseva One"/>
                </a:rPr>
                <a:t>#3</a:t>
              </a:r>
              <a:endParaRPr sz="1700">
                <a:solidFill>
                  <a:srgbClr val="F7E7C6"/>
                </a:solidFill>
                <a:latin typeface="Yeseva One"/>
                <a:ea typeface="Yeseva One"/>
                <a:cs typeface="Yeseva One"/>
                <a:sym typeface="Yeseva One"/>
              </a:endParaRPr>
            </a:p>
          </p:txBody>
        </p:sp>
        <p:sp>
          <p:nvSpPr>
            <p:cNvPr id="2983" name="Google Shape;2983;p38"/>
            <p:cNvSpPr txBox="1"/>
            <p:nvPr/>
          </p:nvSpPr>
          <p:spPr>
            <a:xfrm>
              <a:off x="6745068" y="3706050"/>
              <a:ext cx="18165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accent5"/>
                  </a:solidFill>
                  <a:latin typeface="Kumbh Sans"/>
                  <a:ea typeface="Kumbh Sans"/>
                  <a:cs typeface="Kumbh Sans"/>
                  <a:sym typeface="Kumbh Sans"/>
                </a:rPr>
                <a:t>Earth</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grpSp>
      <p:cxnSp>
        <p:nvCxnSpPr>
          <p:cNvPr id="2984" name="Google Shape;2984;p38"/>
          <p:cNvCxnSpPr/>
          <p:nvPr/>
        </p:nvCxnSpPr>
        <p:spPr>
          <a:xfrm>
            <a:off x="7462242" y="3706028"/>
            <a:ext cx="382200" cy="0"/>
          </a:xfrm>
          <a:prstGeom prst="straightConnector1">
            <a:avLst/>
          </a:prstGeom>
          <a:noFill/>
          <a:ln w="9525" cap="rnd" cmpd="sng">
            <a:solidFill>
              <a:srgbClr val="8BC5A7"/>
            </a:solidFill>
            <a:prstDash val="solid"/>
            <a:round/>
            <a:headEnd type="none" w="med" len="med"/>
            <a:tailEnd type="none" w="med" len="med"/>
          </a:ln>
        </p:spPr>
      </p:cxnSp>
      <p:sp>
        <p:nvSpPr>
          <p:cNvPr id="2985" name="Google Shape;2985;p38"/>
          <p:cNvSpPr/>
          <p:nvPr/>
        </p:nvSpPr>
        <p:spPr>
          <a:xfrm>
            <a:off x="1173057" y="137160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2986" name="Google Shape;2986;p38"/>
          <p:cNvSpPr/>
          <p:nvPr/>
        </p:nvSpPr>
        <p:spPr>
          <a:xfrm>
            <a:off x="1842544" y="1371600"/>
            <a:ext cx="631200" cy="630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2987" name="Google Shape;2987;p38"/>
          <p:cNvGrpSpPr/>
          <p:nvPr/>
        </p:nvGrpSpPr>
        <p:grpSpPr>
          <a:xfrm>
            <a:off x="2088642" y="1519358"/>
            <a:ext cx="139016" cy="320870"/>
            <a:chOff x="5188054" y="2989816"/>
            <a:chExt cx="116575" cy="269074"/>
          </a:xfrm>
        </p:grpSpPr>
        <p:sp>
          <p:nvSpPr>
            <p:cNvPr id="2988" name="Google Shape;2988;p38"/>
            <p:cNvSpPr/>
            <p:nvPr/>
          </p:nvSpPr>
          <p:spPr>
            <a:xfrm>
              <a:off x="5188054" y="2989816"/>
              <a:ext cx="116575" cy="269074"/>
            </a:xfrm>
            <a:custGeom>
              <a:avLst/>
              <a:gdLst/>
              <a:ahLst/>
              <a:cxnLst/>
              <a:rect l="l" t="t" r="r" b="b"/>
              <a:pathLst>
                <a:path w="4316" h="9962" extrusionOk="0">
                  <a:moveTo>
                    <a:pt x="2066" y="296"/>
                  </a:moveTo>
                  <a:lnTo>
                    <a:pt x="2066" y="2455"/>
                  </a:lnTo>
                  <a:lnTo>
                    <a:pt x="832" y="2455"/>
                  </a:lnTo>
                  <a:lnTo>
                    <a:pt x="832" y="296"/>
                  </a:lnTo>
                  <a:close/>
                  <a:moveTo>
                    <a:pt x="3595" y="296"/>
                  </a:moveTo>
                  <a:lnTo>
                    <a:pt x="3595" y="2455"/>
                  </a:lnTo>
                  <a:lnTo>
                    <a:pt x="2362" y="2455"/>
                  </a:lnTo>
                  <a:lnTo>
                    <a:pt x="2362" y="296"/>
                  </a:lnTo>
                  <a:close/>
                  <a:moveTo>
                    <a:pt x="684" y="0"/>
                  </a:moveTo>
                  <a:cubicBezTo>
                    <a:pt x="602" y="0"/>
                    <a:pt x="536" y="66"/>
                    <a:pt x="536" y="148"/>
                  </a:cubicBezTo>
                  <a:lnTo>
                    <a:pt x="536" y="2455"/>
                  </a:lnTo>
                  <a:lnTo>
                    <a:pt x="149" y="2455"/>
                  </a:lnTo>
                  <a:cubicBezTo>
                    <a:pt x="68" y="2455"/>
                    <a:pt x="1" y="2522"/>
                    <a:pt x="1" y="2603"/>
                  </a:cubicBezTo>
                  <a:lnTo>
                    <a:pt x="1" y="3507"/>
                  </a:lnTo>
                  <a:cubicBezTo>
                    <a:pt x="1" y="3589"/>
                    <a:pt x="68" y="3655"/>
                    <a:pt x="149" y="3655"/>
                  </a:cubicBezTo>
                  <a:cubicBezTo>
                    <a:pt x="231" y="3655"/>
                    <a:pt x="297" y="3589"/>
                    <a:pt x="297" y="3507"/>
                  </a:cubicBezTo>
                  <a:lnTo>
                    <a:pt x="297" y="2751"/>
                  </a:lnTo>
                  <a:lnTo>
                    <a:pt x="4020" y="2751"/>
                  </a:lnTo>
                  <a:lnTo>
                    <a:pt x="4020" y="8744"/>
                  </a:lnTo>
                  <a:cubicBezTo>
                    <a:pt x="4020" y="9253"/>
                    <a:pt x="3605" y="9666"/>
                    <a:pt x="3098" y="9666"/>
                  </a:cubicBezTo>
                  <a:lnTo>
                    <a:pt x="1218" y="9666"/>
                  </a:lnTo>
                  <a:cubicBezTo>
                    <a:pt x="709" y="9666"/>
                    <a:pt x="297" y="9253"/>
                    <a:pt x="297" y="8744"/>
                  </a:cubicBezTo>
                  <a:lnTo>
                    <a:pt x="297" y="4981"/>
                  </a:lnTo>
                  <a:cubicBezTo>
                    <a:pt x="297" y="4898"/>
                    <a:pt x="231" y="4833"/>
                    <a:pt x="149" y="4833"/>
                  </a:cubicBezTo>
                  <a:cubicBezTo>
                    <a:pt x="68" y="4833"/>
                    <a:pt x="1" y="4898"/>
                    <a:pt x="1" y="4981"/>
                  </a:cubicBezTo>
                  <a:lnTo>
                    <a:pt x="1" y="8744"/>
                  </a:lnTo>
                  <a:cubicBezTo>
                    <a:pt x="1" y="9417"/>
                    <a:pt x="546" y="9961"/>
                    <a:pt x="1218" y="9961"/>
                  </a:cubicBezTo>
                  <a:lnTo>
                    <a:pt x="3098" y="9961"/>
                  </a:lnTo>
                  <a:cubicBezTo>
                    <a:pt x="3770" y="9961"/>
                    <a:pt x="4315" y="9417"/>
                    <a:pt x="4315" y="8744"/>
                  </a:cubicBezTo>
                  <a:lnTo>
                    <a:pt x="4315" y="2603"/>
                  </a:lnTo>
                  <a:cubicBezTo>
                    <a:pt x="4315" y="2522"/>
                    <a:pt x="4248" y="2455"/>
                    <a:pt x="4167" y="2455"/>
                  </a:cubicBezTo>
                  <a:lnTo>
                    <a:pt x="3890" y="2455"/>
                  </a:lnTo>
                  <a:lnTo>
                    <a:pt x="3890" y="148"/>
                  </a:lnTo>
                  <a:cubicBezTo>
                    <a:pt x="3890" y="66"/>
                    <a:pt x="3825" y="0"/>
                    <a:pt x="374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8"/>
            <p:cNvSpPr/>
            <p:nvPr/>
          </p:nvSpPr>
          <p:spPr>
            <a:xfrm>
              <a:off x="5217657" y="3011262"/>
              <a:ext cx="20960" cy="31467"/>
            </a:xfrm>
            <a:custGeom>
              <a:avLst/>
              <a:gdLst/>
              <a:ahLst/>
              <a:cxnLst/>
              <a:rect l="l" t="t" r="r" b="b"/>
              <a:pathLst>
                <a:path w="776" h="1165" extrusionOk="0">
                  <a:moveTo>
                    <a:pt x="478" y="296"/>
                  </a:moveTo>
                  <a:lnTo>
                    <a:pt x="478" y="869"/>
                  </a:lnTo>
                  <a:lnTo>
                    <a:pt x="296" y="869"/>
                  </a:lnTo>
                  <a:lnTo>
                    <a:pt x="296" y="296"/>
                  </a:lnTo>
                  <a:close/>
                  <a:moveTo>
                    <a:pt x="148" y="0"/>
                  </a:moveTo>
                  <a:cubicBezTo>
                    <a:pt x="66" y="0"/>
                    <a:pt x="1" y="65"/>
                    <a:pt x="1" y="148"/>
                  </a:cubicBezTo>
                  <a:lnTo>
                    <a:pt x="1" y="1016"/>
                  </a:lnTo>
                  <a:cubicBezTo>
                    <a:pt x="1" y="1099"/>
                    <a:pt x="66" y="1164"/>
                    <a:pt x="148" y="1164"/>
                  </a:cubicBezTo>
                  <a:lnTo>
                    <a:pt x="628" y="1164"/>
                  </a:lnTo>
                  <a:cubicBezTo>
                    <a:pt x="709" y="1164"/>
                    <a:pt x="776" y="1099"/>
                    <a:pt x="776" y="1016"/>
                  </a:cubicBezTo>
                  <a:lnTo>
                    <a:pt x="776" y="148"/>
                  </a:lnTo>
                  <a:cubicBezTo>
                    <a:pt x="776" y="65"/>
                    <a:pt x="709" y="0"/>
                    <a:pt x="62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8"/>
            <p:cNvSpPr/>
            <p:nvPr/>
          </p:nvSpPr>
          <p:spPr>
            <a:xfrm>
              <a:off x="5258226" y="3011262"/>
              <a:ext cx="20960" cy="31467"/>
            </a:xfrm>
            <a:custGeom>
              <a:avLst/>
              <a:gdLst/>
              <a:ahLst/>
              <a:cxnLst/>
              <a:rect l="l" t="t" r="r" b="b"/>
              <a:pathLst>
                <a:path w="776" h="1165" extrusionOk="0">
                  <a:moveTo>
                    <a:pt x="480" y="296"/>
                  </a:moveTo>
                  <a:lnTo>
                    <a:pt x="480" y="869"/>
                  </a:lnTo>
                  <a:lnTo>
                    <a:pt x="296" y="869"/>
                  </a:lnTo>
                  <a:lnTo>
                    <a:pt x="296" y="296"/>
                  </a:lnTo>
                  <a:close/>
                  <a:moveTo>
                    <a:pt x="148" y="0"/>
                  </a:moveTo>
                  <a:cubicBezTo>
                    <a:pt x="66" y="0"/>
                    <a:pt x="0" y="65"/>
                    <a:pt x="0" y="148"/>
                  </a:cubicBezTo>
                  <a:lnTo>
                    <a:pt x="0" y="1016"/>
                  </a:lnTo>
                  <a:cubicBezTo>
                    <a:pt x="0" y="1099"/>
                    <a:pt x="66" y="1164"/>
                    <a:pt x="148" y="1164"/>
                  </a:cubicBezTo>
                  <a:lnTo>
                    <a:pt x="628" y="1164"/>
                  </a:lnTo>
                  <a:cubicBezTo>
                    <a:pt x="709" y="1164"/>
                    <a:pt x="776" y="1099"/>
                    <a:pt x="776" y="1016"/>
                  </a:cubicBezTo>
                  <a:lnTo>
                    <a:pt x="776" y="148"/>
                  </a:lnTo>
                  <a:cubicBezTo>
                    <a:pt x="776" y="65"/>
                    <a:pt x="709" y="0"/>
                    <a:pt x="62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8"/>
            <p:cNvSpPr/>
            <p:nvPr/>
          </p:nvSpPr>
          <p:spPr>
            <a:xfrm>
              <a:off x="5217873" y="3078678"/>
              <a:ext cx="60097" cy="151526"/>
            </a:xfrm>
            <a:custGeom>
              <a:avLst/>
              <a:gdLst/>
              <a:ahLst/>
              <a:cxnLst/>
              <a:rect l="l" t="t" r="r" b="b"/>
              <a:pathLst>
                <a:path w="2225" h="5610" extrusionOk="0">
                  <a:moveTo>
                    <a:pt x="1121" y="418"/>
                  </a:moveTo>
                  <a:lnTo>
                    <a:pt x="1222" y="572"/>
                  </a:lnTo>
                  <a:lnTo>
                    <a:pt x="1020" y="572"/>
                  </a:lnTo>
                  <a:lnTo>
                    <a:pt x="1121" y="418"/>
                  </a:lnTo>
                  <a:close/>
                  <a:moveTo>
                    <a:pt x="1826" y="1412"/>
                  </a:moveTo>
                  <a:cubicBezTo>
                    <a:pt x="1882" y="1412"/>
                    <a:pt x="1927" y="1457"/>
                    <a:pt x="1927" y="1513"/>
                  </a:cubicBezTo>
                  <a:cubicBezTo>
                    <a:pt x="1929" y="1569"/>
                    <a:pt x="1882" y="1615"/>
                    <a:pt x="1826" y="1615"/>
                  </a:cubicBezTo>
                  <a:cubicBezTo>
                    <a:pt x="1768" y="1615"/>
                    <a:pt x="1723" y="1569"/>
                    <a:pt x="1723" y="1513"/>
                  </a:cubicBezTo>
                  <a:cubicBezTo>
                    <a:pt x="1723" y="1457"/>
                    <a:pt x="1768" y="1412"/>
                    <a:pt x="1826" y="1412"/>
                  </a:cubicBezTo>
                  <a:close/>
                  <a:moveTo>
                    <a:pt x="414" y="1571"/>
                  </a:moveTo>
                  <a:cubicBezTo>
                    <a:pt x="483" y="1571"/>
                    <a:pt x="537" y="1625"/>
                    <a:pt x="537" y="1694"/>
                  </a:cubicBezTo>
                  <a:cubicBezTo>
                    <a:pt x="539" y="1762"/>
                    <a:pt x="483" y="1817"/>
                    <a:pt x="414" y="1817"/>
                  </a:cubicBezTo>
                  <a:cubicBezTo>
                    <a:pt x="347" y="1817"/>
                    <a:pt x="293" y="1762"/>
                    <a:pt x="293" y="1694"/>
                  </a:cubicBezTo>
                  <a:cubicBezTo>
                    <a:pt x="293" y="1625"/>
                    <a:pt x="347" y="1571"/>
                    <a:pt x="414" y="1571"/>
                  </a:cubicBezTo>
                  <a:close/>
                  <a:moveTo>
                    <a:pt x="1119" y="4853"/>
                  </a:moveTo>
                  <a:cubicBezTo>
                    <a:pt x="1247" y="4855"/>
                    <a:pt x="1348" y="4959"/>
                    <a:pt x="1348" y="5084"/>
                  </a:cubicBezTo>
                  <a:cubicBezTo>
                    <a:pt x="1348" y="5210"/>
                    <a:pt x="1245" y="5311"/>
                    <a:pt x="1119" y="5311"/>
                  </a:cubicBezTo>
                  <a:cubicBezTo>
                    <a:pt x="993" y="5311"/>
                    <a:pt x="892" y="5207"/>
                    <a:pt x="892" y="5084"/>
                  </a:cubicBezTo>
                  <a:cubicBezTo>
                    <a:pt x="892" y="4959"/>
                    <a:pt x="995" y="4853"/>
                    <a:pt x="1119" y="4853"/>
                  </a:cubicBezTo>
                  <a:close/>
                  <a:moveTo>
                    <a:pt x="1123" y="1"/>
                  </a:moveTo>
                  <a:cubicBezTo>
                    <a:pt x="1073" y="1"/>
                    <a:pt x="1028" y="27"/>
                    <a:pt x="1001" y="68"/>
                  </a:cubicBezTo>
                  <a:lnTo>
                    <a:pt x="623" y="637"/>
                  </a:lnTo>
                  <a:cubicBezTo>
                    <a:pt x="593" y="682"/>
                    <a:pt x="590" y="741"/>
                    <a:pt x="617" y="790"/>
                  </a:cubicBezTo>
                  <a:cubicBezTo>
                    <a:pt x="643" y="838"/>
                    <a:pt x="693" y="868"/>
                    <a:pt x="747" y="868"/>
                  </a:cubicBezTo>
                  <a:lnTo>
                    <a:pt x="975" y="868"/>
                  </a:lnTo>
                  <a:lnTo>
                    <a:pt x="975" y="3022"/>
                  </a:lnTo>
                  <a:cubicBezTo>
                    <a:pt x="740" y="2956"/>
                    <a:pt x="567" y="2741"/>
                    <a:pt x="567" y="2485"/>
                  </a:cubicBezTo>
                  <a:lnTo>
                    <a:pt x="567" y="2085"/>
                  </a:lnTo>
                  <a:cubicBezTo>
                    <a:pt x="724" y="2025"/>
                    <a:pt x="838" y="1873"/>
                    <a:pt x="838" y="1694"/>
                  </a:cubicBezTo>
                  <a:cubicBezTo>
                    <a:pt x="838" y="1462"/>
                    <a:pt x="648" y="1275"/>
                    <a:pt x="419" y="1275"/>
                  </a:cubicBezTo>
                  <a:cubicBezTo>
                    <a:pt x="189" y="1275"/>
                    <a:pt x="0" y="1465"/>
                    <a:pt x="0" y="1694"/>
                  </a:cubicBezTo>
                  <a:cubicBezTo>
                    <a:pt x="0" y="1873"/>
                    <a:pt x="114" y="2025"/>
                    <a:pt x="271" y="2085"/>
                  </a:cubicBezTo>
                  <a:lnTo>
                    <a:pt x="271" y="2485"/>
                  </a:lnTo>
                  <a:cubicBezTo>
                    <a:pt x="271" y="2905"/>
                    <a:pt x="576" y="3255"/>
                    <a:pt x="975" y="3325"/>
                  </a:cubicBezTo>
                  <a:lnTo>
                    <a:pt x="975" y="4581"/>
                  </a:lnTo>
                  <a:cubicBezTo>
                    <a:pt x="757" y="4645"/>
                    <a:pt x="598" y="4846"/>
                    <a:pt x="598" y="5085"/>
                  </a:cubicBezTo>
                  <a:cubicBezTo>
                    <a:pt x="598" y="5375"/>
                    <a:pt x="833" y="5610"/>
                    <a:pt x="1123" y="5610"/>
                  </a:cubicBezTo>
                  <a:cubicBezTo>
                    <a:pt x="1414" y="5610"/>
                    <a:pt x="1649" y="5375"/>
                    <a:pt x="1649" y="5085"/>
                  </a:cubicBezTo>
                  <a:cubicBezTo>
                    <a:pt x="1649" y="4847"/>
                    <a:pt x="1488" y="4645"/>
                    <a:pt x="1270" y="4581"/>
                  </a:cubicBezTo>
                  <a:lnTo>
                    <a:pt x="1270" y="3325"/>
                  </a:lnTo>
                  <a:cubicBezTo>
                    <a:pt x="1672" y="3255"/>
                    <a:pt x="1975" y="2905"/>
                    <a:pt x="1975" y="2485"/>
                  </a:cubicBezTo>
                  <a:lnTo>
                    <a:pt x="1975" y="1881"/>
                  </a:lnTo>
                  <a:cubicBezTo>
                    <a:pt x="2122" y="1823"/>
                    <a:pt x="2224" y="1678"/>
                    <a:pt x="2224" y="1512"/>
                  </a:cubicBezTo>
                  <a:cubicBezTo>
                    <a:pt x="2224" y="1294"/>
                    <a:pt x="2045" y="1115"/>
                    <a:pt x="1826" y="1115"/>
                  </a:cubicBezTo>
                  <a:cubicBezTo>
                    <a:pt x="1605" y="1115"/>
                    <a:pt x="1429" y="1292"/>
                    <a:pt x="1429" y="1512"/>
                  </a:cubicBezTo>
                  <a:cubicBezTo>
                    <a:pt x="1429" y="1678"/>
                    <a:pt x="1532" y="1820"/>
                    <a:pt x="1677" y="1881"/>
                  </a:cubicBezTo>
                  <a:lnTo>
                    <a:pt x="1677" y="2485"/>
                  </a:lnTo>
                  <a:cubicBezTo>
                    <a:pt x="1677" y="2741"/>
                    <a:pt x="1504" y="2956"/>
                    <a:pt x="1269" y="3022"/>
                  </a:cubicBezTo>
                  <a:lnTo>
                    <a:pt x="1269" y="868"/>
                  </a:lnTo>
                  <a:lnTo>
                    <a:pt x="1498" y="868"/>
                  </a:lnTo>
                  <a:cubicBezTo>
                    <a:pt x="1552" y="868"/>
                    <a:pt x="1603" y="838"/>
                    <a:pt x="1628" y="790"/>
                  </a:cubicBezTo>
                  <a:cubicBezTo>
                    <a:pt x="1653" y="741"/>
                    <a:pt x="1652" y="682"/>
                    <a:pt x="1624" y="637"/>
                  </a:cubicBezTo>
                  <a:lnTo>
                    <a:pt x="1245" y="68"/>
                  </a:lnTo>
                  <a:cubicBezTo>
                    <a:pt x="1219" y="27"/>
                    <a:pt x="1172" y="1"/>
                    <a:pt x="112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2" name="Google Shape;2992;p38"/>
          <p:cNvSpPr/>
          <p:nvPr/>
        </p:nvSpPr>
        <p:spPr>
          <a:xfrm>
            <a:off x="1431153" y="1519426"/>
            <a:ext cx="115013" cy="320754"/>
          </a:xfrm>
          <a:custGeom>
            <a:avLst/>
            <a:gdLst/>
            <a:ahLst/>
            <a:cxnLst/>
            <a:rect l="l" t="t" r="r" b="b"/>
            <a:pathLst>
              <a:path w="3571" h="9959" extrusionOk="0">
                <a:moveTo>
                  <a:pt x="1258" y="874"/>
                </a:moveTo>
                <a:cubicBezTo>
                  <a:pt x="1445" y="874"/>
                  <a:pt x="1596" y="1027"/>
                  <a:pt x="1596" y="1213"/>
                </a:cubicBezTo>
                <a:lnTo>
                  <a:pt x="1596" y="7179"/>
                </a:lnTo>
                <a:lnTo>
                  <a:pt x="959" y="7179"/>
                </a:lnTo>
                <a:lnTo>
                  <a:pt x="959" y="874"/>
                </a:lnTo>
                <a:close/>
                <a:moveTo>
                  <a:pt x="1893" y="6547"/>
                </a:moveTo>
                <a:cubicBezTo>
                  <a:pt x="2091" y="6606"/>
                  <a:pt x="2239" y="6788"/>
                  <a:pt x="2239" y="7006"/>
                </a:cubicBezTo>
                <a:lnTo>
                  <a:pt x="2239" y="9089"/>
                </a:lnTo>
                <a:lnTo>
                  <a:pt x="1333" y="9089"/>
                </a:lnTo>
                <a:lnTo>
                  <a:pt x="1333" y="7475"/>
                </a:lnTo>
                <a:lnTo>
                  <a:pt x="1745" y="7475"/>
                </a:lnTo>
                <a:cubicBezTo>
                  <a:pt x="1826" y="7475"/>
                  <a:pt x="1893" y="7409"/>
                  <a:pt x="1893" y="7327"/>
                </a:cubicBezTo>
                <a:lnTo>
                  <a:pt x="1893" y="6547"/>
                </a:lnTo>
                <a:close/>
                <a:moveTo>
                  <a:pt x="150" y="1"/>
                </a:moveTo>
                <a:cubicBezTo>
                  <a:pt x="67" y="1"/>
                  <a:pt x="0" y="66"/>
                  <a:pt x="0" y="149"/>
                </a:cubicBezTo>
                <a:lnTo>
                  <a:pt x="0" y="820"/>
                </a:lnTo>
                <a:cubicBezTo>
                  <a:pt x="0" y="902"/>
                  <a:pt x="67" y="967"/>
                  <a:pt x="150" y="967"/>
                </a:cubicBezTo>
                <a:cubicBezTo>
                  <a:pt x="231" y="967"/>
                  <a:pt x="298" y="902"/>
                  <a:pt x="298" y="820"/>
                </a:cubicBezTo>
                <a:lnTo>
                  <a:pt x="298" y="295"/>
                </a:lnTo>
                <a:lnTo>
                  <a:pt x="659" y="295"/>
                </a:lnTo>
                <a:lnTo>
                  <a:pt x="659" y="725"/>
                </a:lnTo>
                <a:lnTo>
                  <a:pt x="659" y="7325"/>
                </a:lnTo>
                <a:lnTo>
                  <a:pt x="659" y="7875"/>
                </a:lnTo>
                <a:lnTo>
                  <a:pt x="298" y="7875"/>
                </a:lnTo>
                <a:lnTo>
                  <a:pt x="298" y="1948"/>
                </a:lnTo>
                <a:cubicBezTo>
                  <a:pt x="298" y="1867"/>
                  <a:pt x="231" y="1800"/>
                  <a:pt x="150" y="1800"/>
                </a:cubicBezTo>
                <a:cubicBezTo>
                  <a:pt x="67" y="1800"/>
                  <a:pt x="0" y="1867"/>
                  <a:pt x="0" y="1948"/>
                </a:cubicBezTo>
                <a:lnTo>
                  <a:pt x="0" y="8024"/>
                </a:lnTo>
                <a:cubicBezTo>
                  <a:pt x="0" y="8105"/>
                  <a:pt x="67" y="8172"/>
                  <a:pt x="150" y="8172"/>
                </a:cubicBezTo>
                <a:lnTo>
                  <a:pt x="807" y="8172"/>
                </a:lnTo>
                <a:cubicBezTo>
                  <a:pt x="889" y="8172"/>
                  <a:pt x="955" y="8105"/>
                  <a:pt x="955" y="8024"/>
                </a:cubicBezTo>
                <a:lnTo>
                  <a:pt x="955" y="7475"/>
                </a:lnTo>
                <a:lnTo>
                  <a:pt x="1031" y="7475"/>
                </a:lnTo>
                <a:lnTo>
                  <a:pt x="1031" y="9089"/>
                </a:lnTo>
                <a:lnTo>
                  <a:pt x="478" y="9089"/>
                </a:lnTo>
                <a:cubicBezTo>
                  <a:pt x="237" y="9089"/>
                  <a:pt x="42" y="9285"/>
                  <a:pt x="42" y="9523"/>
                </a:cubicBezTo>
                <a:cubicBezTo>
                  <a:pt x="42" y="9764"/>
                  <a:pt x="239" y="9959"/>
                  <a:pt x="478" y="9959"/>
                </a:cubicBezTo>
                <a:lnTo>
                  <a:pt x="3134" y="9959"/>
                </a:lnTo>
                <a:cubicBezTo>
                  <a:pt x="3375" y="9959"/>
                  <a:pt x="3569" y="9763"/>
                  <a:pt x="3569" y="9523"/>
                </a:cubicBezTo>
                <a:cubicBezTo>
                  <a:pt x="3571" y="9283"/>
                  <a:pt x="3375" y="9089"/>
                  <a:pt x="3134" y="9089"/>
                </a:cubicBezTo>
                <a:cubicBezTo>
                  <a:pt x="3053" y="9089"/>
                  <a:pt x="2986" y="9154"/>
                  <a:pt x="2986" y="9237"/>
                </a:cubicBezTo>
                <a:cubicBezTo>
                  <a:pt x="2986" y="9318"/>
                  <a:pt x="3051" y="9385"/>
                  <a:pt x="3134" y="9385"/>
                </a:cubicBezTo>
                <a:cubicBezTo>
                  <a:pt x="3211" y="9385"/>
                  <a:pt x="3274" y="9447"/>
                  <a:pt x="3274" y="9525"/>
                </a:cubicBezTo>
                <a:cubicBezTo>
                  <a:pt x="3274" y="9602"/>
                  <a:pt x="3211" y="9665"/>
                  <a:pt x="3134" y="9665"/>
                </a:cubicBezTo>
                <a:lnTo>
                  <a:pt x="480" y="9665"/>
                </a:lnTo>
                <a:cubicBezTo>
                  <a:pt x="402" y="9665"/>
                  <a:pt x="340" y="9602"/>
                  <a:pt x="340" y="9525"/>
                </a:cubicBezTo>
                <a:cubicBezTo>
                  <a:pt x="340" y="9447"/>
                  <a:pt x="402" y="9385"/>
                  <a:pt x="480" y="9385"/>
                </a:cubicBezTo>
                <a:lnTo>
                  <a:pt x="2383" y="9385"/>
                </a:lnTo>
                <a:cubicBezTo>
                  <a:pt x="2464" y="9385"/>
                  <a:pt x="2531" y="9318"/>
                  <a:pt x="2531" y="9237"/>
                </a:cubicBezTo>
                <a:lnTo>
                  <a:pt x="2531" y="7006"/>
                </a:lnTo>
                <a:cubicBezTo>
                  <a:pt x="2531" y="6625"/>
                  <a:pt x="2253" y="6307"/>
                  <a:pt x="1888" y="6244"/>
                </a:cubicBezTo>
                <a:lnTo>
                  <a:pt x="1888" y="1213"/>
                </a:lnTo>
                <a:cubicBezTo>
                  <a:pt x="1888" y="863"/>
                  <a:pt x="1605" y="578"/>
                  <a:pt x="1255" y="578"/>
                </a:cubicBezTo>
                <a:lnTo>
                  <a:pt x="955" y="578"/>
                </a:lnTo>
                <a:lnTo>
                  <a:pt x="955" y="149"/>
                </a:lnTo>
                <a:cubicBezTo>
                  <a:pt x="955" y="66"/>
                  <a:pt x="889" y="1"/>
                  <a:pt x="8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8"/>
          <p:cNvSpPr/>
          <p:nvPr/>
        </p:nvSpPr>
        <p:spPr>
          <a:xfrm>
            <a:off x="712492" y="1519403"/>
            <a:ext cx="213375" cy="320787"/>
          </a:xfrm>
          <a:custGeom>
            <a:avLst/>
            <a:gdLst/>
            <a:ahLst/>
            <a:cxnLst/>
            <a:rect l="l" t="t" r="r" b="b"/>
            <a:pathLst>
              <a:path w="6625" h="9960" extrusionOk="0">
                <a:moveTo>
                  <a:pt x="3420" y="1308"/>
                </a:moveTo>
                <a:lnTo>
                  <a:pt x="3661" y="1776"/>
                </a:lnTo>
                <a:cubicBezTo>
                  <a:pt x="3580" y="1769"/>
                  <a:pt x="3497" y="1764"/>
                  <a:pt x="3413" y="1764"/>
                </a:cubicBezTo>
                <a:cubicBezTo>
                  <a:pt x="3340" y="1764"/>
                  <a:pt x="3269" y="1767"/>
                  <a:pt x="3195" y="1773"/>
                </a:cubicBezTo>
                <a:lnTo>
                  <a:pt x="3420" y="1308"/>
                </a:lnTo>
                <a:close/>
                <a:moveTo>
                  <a:pt x="504" y="3176"/>
                </a:moveTo>
                <a:lnTo>
                  <a:pt x="504" y="3176"/>
                </a:lnTo>
                <a:cubicBezTo>
                  <a:pt x="638" y="3191"/>
                  <a:pt x="850" y="3228"/>
                  <a:pt x="1185" y="3309"/>
                </a:cubicBezTo>
                <a:cubicBezTo>
                  <a:pt x="1160" y="3376"/>
                  <a:pt x="1138" y="3442"/>
                  <a:pt x="1121" y="3510"/>
                </a:cubicBezTo>
                <a:cubicBezTo>
                  <a:pt x="806" y="3359"/>
                  <a:pt x="616" y="3250"/>
                  <a:pt x="504" y="3176"/>
                </a:cubicBezTo>
                <a:close/>
                <a:moveTo>
                  <a:pt x="4742" y="2537"/>
                </a:moveTo>
                <a:cubicBezTo>
                  <a:pt x="5206" y="2920"/>
                  <a:pt x="5502" y="3498"/>
                  <a:pt x="5502" y="4144"/>
                </a:cubicBezTo>
                <a:cubicBezTo>
                  <a:pt x="5500" y="4169"/>
                  <a:pt x="5497" y="4193"/>
                  <a:pt x="5497" y="4217"/>
                </a:cubicBezTo>
                <a:lnTo>
                  <a:pt x="5138" y="4453"/>
                </a:lnTo>
                <a:lnTo>
                  <a:pt x="4841" y="3996"/>
                </a:lnTo>
                <a:cubicBezTo>
                  <a:pt x="4819" y="3963"/>
                  <a:pt x="4786" y="3941"/>
                  <a:pt x="4749" y="3932"/>
                </a:cubicBezTo>
                <a:lnTo>
                  <a:pt x="4335" y="3839"/>
                </a:lnTo>
                <a:cubicBezTo>
                  <a:pt x="4324" y="3836"/>
                  <a:pt x="4314" y="3835"/>
                  <a:pt x="4303" y="3835"/>
                </a:cubicBezTo>
                <a:cubicBezTo>
                  <a:pt x="4264" y="3835"/>
                  <a:pt x="4226" y="3851"/>
                  <a:pt x="4198" y="3879"/>
                </a:cubicBezTo>
                <a:lnTo>
                  <a:pt x="3869" y="4211"/>
                </a:lnTo>
                <a:lnTo>
                  <a:pt x="3611" y="4102"/>
                </a:lnTo>
                <a:lnTo>
                  <a:pt x="3679" y="3588"/>
                </a:lnTo>
                <a:lnTo>
                  <a:pt x="4104" y="3471"/>
                </a:lnTo>
                <a:cubicBezTo>
                  <a:pt x="4179" y="3451"/>
                  <a:pt x="4224" y="3378"/>
                  <a:pt x="4212" y="3303"/>
                </a:cubicBezTo>
                <a:lnTo>
                  <a:pt x="4132" y="2849"/>
                </a:lnTo>
                <a:lnTo>
                  <a:pt x="4549" y="2785"/>
                </a:lnTo>
                <a:cubicBezTo>
                  <a:pt x="4596" y="2777"/>
                  <a:pt x="4638" y="2748"/>
                  <a:pt x="4658" y="2704"/>
                </a:cubicBezTo>
                <a:lnTo>
                  <a:pt x="4742" y="2537"/>
                </a:lnTo>
                <a:close/>
                <a:moveTo>
                  <a:pt x="3412" y="2061"/>
                </a:moveTo>
                <a:cubicBezTo>
                  <a:pt x="3809" y="2061"/>
                  <a:pt x="4181" y="2172"/>
                  <a:pt x="4495" y="2365"/>
                </a:cubicBezTo>
                <a:lnTo>
                  <a:pt x="4425" y="2505"/>
                </a:lnTo>
                <a:lnTo>
                  <a:pt x="3933" y="2578"/>
                </a:lnTo>
                <a:cubicBezTo>
                  <a:pt x="3894" y="2584"/>
                  <a:pt x="3860" y="2606"/>
                  <a:pt x="3837" y="2639"/>
                </a:cubicBezTo>
                <a:cubicBezTo>
                  <a:pt x="3813" y="2671"/>
                  <a:pt x="3802" y="2710"/>
                  <a:pt x="3810" y="2749"/>
                </a:cubicBezTo>
                <a:lnTo>
                  <a:pt x="3894" y="3222"/>
                </a:lnTo>
                <a:lnTo>
                  <a:pt x="3504" y="3331"/>
                </a:lnTo>
                <a:cubicBezTo>
                  <a:pt x="3448" y="3347"/>
                  <a:pt x="3404" y="3395"/>
                  <a:pt x="3396" y="3454"/>
                </a:cubicBezTo>
                <a:lnTo>
                  <a:pt x="3301" y="4178"/>
                </a:lnTo>
                <a:cubicBezTo>
                  <a:pt x="3293" y="4243"/>
                  <a:pt x="3328" y="4309"/>
                  <a:pt x="3390" y="4334"/>
                </a:cubicBezTo>
                <a:lnTo>
                  <a:pt x="3846" y="4523"/>
                </a:lnTo>
                <a:cubicBezTo>
                  <a:pt x="3865" y="4531"/>
                  <a:pt x="3884" y="4535"/>
                  <a:pt x="3904" y="4535"/>
                </a:cubicBezTo>
                <a:cubicBezTo>
                  <a:pt x="3942" y="4535"/>
                  <a:pt x="3980" y="4520"/>
                  <a:pt x="4008" y="4491"/>
                </a:cubicBezTo>
                <a:lnTo>
                  <a:pt x="4347" y="4147"/>
                </a:lnTo>
                <a:lnTo>
                  <a:pt x="4624" y="4209"/>
                </a:lnTo>
                <a:lnTo>
                  <a:pt x="4970" y="4740"/>
                </a:lnTo>
                <a:cubicBezTo>
                  <a:pt x="4991" y="4772"/>
                  <a:pt x="5024" y="4796"/>
                  <a:pt x="5063" y="4804"/>
                </a:cubicBezTo>
                <a:cubicBezTo>
                  <a:pt x="5074" y="4807"/>
                  <a:pt x="5083" y="4808"/>
                  <a:pt x="5093" y="4808"/>
                </a:cubicBezTo>
                <a:cubicBezTo>
                  <a:pt x="5122" y="4808"/>
                  <a:pt x="5149" y="4800"/>
                  <a:pt x="5175" y="4785"/>
                </a:cubicBezTo>
                <a:lnTo>
                  <a:pt x="5448" y="4606"/>
                </a:lnTo>
                <a:lnTo>
                  <a:pt x="5448" y="4606"/>
                </a:lnTo>
                <a:cubicBezTo>
                  <a:pt x="5413" y="4755"/>
                  <a:pt x="5363" y="4900"/>
                  <a:pt x="5297" y="5037"/>
                </a:cubicBezTo>
                <a:cubicBezTo>
                  <a:pt x="4718" y="4886"/>
                  <a:pt x="3988" y="4654"/>
                  <a:pt x="3242" y="4383"/>
                </a:cubicBezTo>
                <a:cubicBezTo>
                  <a:pt x="3058" y="4318"/>
                  <a:pt x="2875" y="4248"/>
                  <a:pt x="2696" y="4179"/>
                </a:cubicBezTo>
                <a:cubicBezTo>
                  <a:pt x="2708" y="4176"/>
                  <a:pt x="2718" y="4172"/>
                  <a:pt x="2725" y="4169"/>
                </a:cubicBezTo>
                <a:cubicBezTo>
                  <a:pt x="2764" y="4153"/>
                  <a:pt x="2851" y="4116"/>
                  <a:pt x="2851" y="4014"/>
                </a:cubicBezTo>
                <a:cubicBezTo>
                  <a:pt x="2851" y="3993"/>
                  <a:pt x="2851" y="3979"/>
                  <a:pt x="2685" y="3270"/>
                </a:cubicBezTo>
                <a:lnTo>
                  <a:pt x="2805" y="2936"/>
                </a:lnTo>
                <a:cubicBezTo>
                  <a:pt x="2822" y="2889"/>
                  <a:pt x="2814" y="2838"/>
                  <a:pt x="2783" y="2799"/>
                </a:cubicBezTo>
                <a:cubicBezTo>
                  <a:pt x="2651" y="2621"/>
                  <a:pt x="2507" y="2428"/>
                  <a:pt x="2422" y="2310"/>
                </a:cubicBezTo>
                <a:cubicBezTo>
                  <a:pt x="2724" y="2147"/>
                  <a:pt x="3060" y="2061"/>
                  <a:pt x="3412" y="2061"/>
                </a:cubicBezTo>
                <a:close/>
                <a:moveTo>
                  <a:pt x="5655" y="4948"/>
                </a:moveTo>
                <a:cubicBezTo>
                  <a:pt x="5880" y="5063"/>
                  <a:pt x="6027" y="5149"/>
                  <a:pt x="6120" y="5208"/>
                </a:cubicBezTo>
                <a:cubicBezTo>
                  <a:pt x="6008" y="5197"/>
                  <a:pt x="5838" y="5168"/>
                  <a:pt x="5589" y="5110"/>
                </a:cubicBezTo>
                <a:cubicBezTo>
                  <a:pt x="5613" y="5057"/>
                  <a:pt x="5634" y="5003"/>
                  <a:pt x="5655" y="4948"/>
                </a:cubicBezTo>
                <a:close/>
                <a:moveTo>
                  <a:pt x="4492" y="5115"/>
                </a:moveTo>
                <a:lnTo>
                  <a:pt x="4492" y="5115"/>
                </a:lnTo>
                <a:cubicBezTo>
                  <a:pt x="4724" y="5185"/>
                  <a:pt x="4943" y="5250"/>
                  <a:pt x="5146" y="5305"/>
                </a:cubicBezTo>
                <a:cubicBezTo>
                  <a:pt x="5021" y="5488"/>
                  <a:pt x="4867" y="5655"/>
                  <a:pt x="4691" y="5792"/>
                </a:cubicBezTo>
                <a:lnTo>
                  <a:pt x="4716" y="5362"/>
                </a:lnTo>
                <a:cubicBezTo>
                  <a:pt x="4719" y="5312"/>
                  <a:pt x="4696" y="5263"/>
                  <a:pt x="4655" y="5235"/>
                </a:cubicBezTo>
                <a:lnTo>
                  <a:pt x="4492" y="5115"/>
                </a:lnTo>
                <a:close/>
                <a:moveTo>
                  <a:pt x="1339" y="3940"/>
                </a:moveTo>
                <a:cubicBezTo>
                  <a:pt x="1496" y="4013"/>
                  <a:pt x="1665" y="4084"/>
                  <a:pt x="1843" y="4161"/>
                </a:cubicBezTo>
                <a:cubicBezTo>
                  <a:pt x="1806" y="4172"/>
                  <a:pt x="1774" y="4200"/>
                  <a:pt x="1757" y="4234"/>
                </a:cubicBezTo>
                <a:cubicBezTo>
                  <a:pt x="1739" y="4270"/>
                  <a:pt x="1737" y="4310"/>
                  <a:pt x="1749" y="4349"/>
                </a:cubicBezTo>
                <a:lnTo>
                  <a:pt x="1840" y="4612"/>
                </a:lnTo>
                <a:cubicBezTo>
                  <a:pt x="1835" y="4639"/>
                  <a:pt x="1827" y="4679"/>
                  <a:pt x="1820" y="4718"/>
                </a:cubicBezTo>
                <a:cubicBezTo>
                  <a:pt x="1812" y="4763"/>
                  <a:pt x="1806" y="4800"/>
                  <a:pt x="1801" y="4827"/>
                </a:cubicBezTo>
                <a:cubicBezTo>
                  <a:pt x="1790" y="4936"/>
                  <a:pt x="1823" y="5004"/>
                  <a:pt x="1900" y="5032"/>
                </a:cubicBezTo>
                <a:cubicBezTo>
                  <a:pt x="1928" y="5042"/>
                  <a:pt x="2294" y="5182"/>
                  <a:pt x="2585" y="5292"/>
                </a:cubicBezTo>
                <a:lnTo>
                  <a:pt x="2553" y="6044"/>
                </a:lnTo>
                <a:cubicBezTo>
                  <a:pt x="1830" y="5714"/>
                  <a:pt x="1329" y="4987"/>
                  <a:pt x="1329" y="4145"/>
                </a:cubicBezTo>
                <a:cubicBezTo>
                  <a:pt x="1329" y="4077"/>
                  <a:pt x="1332" y="4007"/>
                  <a:pt x="1339" y="3940"/>
                </a:cubicBezTo>
                <a:close/>
                <a:moveTo>
                  <a:pt x="3941" y="5079"/>
                </a:moveTo>
                <a:lnTo>
                  <a:pt x="4414" y="5423"/>
                </a:lnTo>
                <a:lnTo>
                  <a:pt x="4383" y="5990"/>
                </a:lnTo>
                <a:cubicBezTo>
                  <a:pt x="4156" y="6109"/>
                  <a:pt x="3902" y="6187"/>
                  <a:pt x="3634" y="6217"/>
                </a:cubicBezTo>
                <a:lnTo>
                  <a:pt x="3379" y="5811"/>
                </a:lnTo>
                <a:lnTo>
                  <a:pt x="3567" y="5400"/>
                </a:lnTo>
                <a:lnTo>
                  <a:pt x="3941" y="5079"/>
                </a:lnTo>
                <a:close/>
                <a:moveTo>
                  <a:pt x="2266" y="4332"/>
                </a:moveTo>
                <a:cubicBezTo>
                  <a:pt x="2546" y="4442"/>
                  <a:pt x="2841" y="4555"/>
                  <a:pt x="3142" y="4663"/>
                </a:cubicBezTo>
                <a:cubicBezTo>
                  <a:pt x="3342" y="4737"/>
                  <a:pt x="3541" y="4807"/>
                  <a:pt x="3734" y="4872"/>
                </a:cubicBezTo>
                <a:lnTo>
                  <a:pt x="3349" y="5199"/>
                </a:lnTo>
                <a:cubicBezTo>
                  <a:pt x="3334" y="5213"/>
                  <a:pt x="3321" y="5230"/>
                  <a:pt x="3311" y="5250"/>
                </a:cubicBezTo>
                <a:lnTo>
                  <a:pt x="3074" y="5761"/>
                </a:lnTo>
                <a:cubicBezTo>
                  <a:pt x="3052" y="5806"/>
                  <a:pt x="3057" y="5859"/>
                  <a:pt x="3083" y="5901"/>
                </a:cubicBezTo>
                <a:lnTo>
                  <a:pt x="3287" y="6226"/>
                </a:lnTo>
                <a:cubicBezTo>
                  <a:pt x="3135" y="6217"/>
                  <a:pt x="2984" y="6192"/>
                  <a:pt x="2842" y="6150"/>
                </a:cubicBezTo>
                <a:lnTo>
                  <a:pt x="2889" y="5200"/>
                </a:lnTo>
                <a:cubicBezTo>
                  <a:pt x="2893" y="5137"/>
                  <a:pt x="2855" y="5077"/>
                  <a:pt x="2794" y="5056"/>
                </a:cubicBezTo>
                <a:cubicBezTo>
                  <a:pt x="2585" y="4975"/>
                  <a:pt x="2272" y="4856"/>
                  <a:pt x="2109" y="4794"/>
                </a:cubicBezTo>
                <a:cubicBezTo>
                  <a:pt x="2117" y="4746"/>
                  <a:pt x="2128" y="4685"/>
                  <a:pt x="2140" y="4632"/>
                </a:cubicBezTo>
                <a:cubicBezTo>
                  <a:pt x="2146" y="4606"/>
                  <a:pt x="2143" y="4578"/>
                  <a:pt x="2135" y="4553"/>
                </a:cubicBezTo>
                <a:lnTo>
                  <a:pt x="2079" y="4394"/>
                </a:lnTo>
                <a:cubicBezTo>
                  <a:pt x="2134" y="4376"/>
                  <a:pt x="2198" y="4355"/>
                  <a:pt x="2266" y="4332"/>
                </a:cubicBezTo>
                <a:close/>
                <a:moveTo>
                  <a:pt x="3964" y="6460"/>
                </a:moveTo>
                <a:lnTo>
                  <a:pt x="4209" y="7045"/>
                </a:lnTo>
                <a:lnTo>
                  <a:pt x="2685" y="7045"/>
                </a:lnTo>
                <a:lnTo>
                  <a:pt x="2925" y="6474"/>
                </a:lnTo>
                <a:cubicBezTo>
                  <a:pt x="3082" y="6506"/>
                  <a:pt x="3245" y="6523"/>
                  <a:pt x="3415" y="6523"/>
                </a:cubicBezTo>
                <a:cubicBezTo>
                  <a:pt x="3603" y="6523"/>
                  <a:pt x="3788" y="6500"/>
                  <a:pt x="3964" y="6460"/>
                </a:cubicBezTo>
                <a:close/>
                <a:moveTo>
                  <a:pt x="4644" y="7359"/>
                </a:moveTo>
                <a:lnTo>
                  <a:pt x="4644" y="7991"/>
                </a:lnTo>
                <a:cubicBezTo>
                  <a:pt x="4644" y="8000"/>
                  <a:pt x="4637" y="8010"/>
                  <a:pt x="4624" y="8010"/>
                </a:cubicBezTo>
                <a:lnTo>
                  <a:pt x="4590" y="8010"/>
                </a:lnTo>
                <a:cubicBezTo>
                  <a:pt x="4356" y="8010"/>
                  <a:pt x="4157" y="8164"/>
                  <a:pt x="4090" y="8374"/>
                </a:cubicBezTo>
                <a:lnTo>
                  <a:pt x="2802" y="8374"/>
                </a:lnTo>
                <a:cubicBezTo>
                  <a:pt x="2733" y="8162"/>
                  <a:pt x="2537" y="8010"/>
                  <a:pt x="2304" y="8010"/>
                </a:cubicBezTo>
                <a:lnTo>
                  <a:pt x="2268" y="8010"/>
                </a:lnTo>
                <a:cubicBezTo>
                  <a:pt x="2258" y="8010"/>
                  <a:pt x="2249" y="8002"/>
                  <a:pt x="2249" y="7991"/>
                </a:cubicBezTo>
                <a:lnTo>
                  <a:pt x="2249" y="7843"/>
                </a:lnTo>
                <a:lnTo>
                  <a:pt x="3320" y="7846"/>
                </a:lnTo>
                <a:cubicBezTo>
                  <a:pt x="3402" y="7846"/>
                  <a:pt x="3468" y="7781"/>
                  <a:pt x="3468" y="7698"/>
                </a:cubicBezTo>
                <a:cubicBezTo>
                  <a:pt x="3468" y="7618"/>
                  <a:pt x="3402" y="7551"/>
                  <a:pt x="3320" y="7551"/>
                </a:cubicBezTo>
                <a:lnTo>
                  <a:pt x="2249" y="7548"/>
                </a:lnTo>
                <a:lnTo>
                  <a:pt x="2249" y="7359"/>
                </a:lnTo>
                <a:close/>
                <a:moveTo>
                  <a:pt x="3413" y="0"/>
                </a:moveTo>
                <a:cubicBezTo>
                  <a:pt x="3332" y="0"/>
                  <a:pt x="3265" y="66"/>
                  <a:pt x="3265" y="148"/>
                </a:cubicBezTo>
                <a:cubicBezTo>
                  <a:pt x="3265" y="229"/>
                  <a:pt x="3332" y="296"/>
                  <a:pt x="3413" y="296"/>
                </a:cubicBezTo>
                <a:cubicBezTo>
                  <a:pt x="3558" y="296"/>
                  <a:pt x="3675" y="413"/>
                  <a:pt x="3675" y="556"/>
                </a:cubicBezTo>
                <a:cubicBezTo>
                  <a:pt x="3675" y="701"/>
                  <a:pt x="3558" y="818"/>
                  <a:pt x="3413" y="818"/>
                </a:cubicBezTo>
                <a:cubicBezTo>
                  <a:pt x="3270" y="818"/>
                  <a:pt x="3153" y="701"/>
                  <a:pt x="3153" y="556"/>
                </a:cubicBezTo>
                <a:cubicBezTo>
                  <a:pt x="3153" y="475"/>
                  <a:pt x="3088" y="408"/>
                  <a:pt x="3006" y="408"/>
                </a:cubicBezTo>
                <a:cubicBezTo>
                  <a:pt x="2923" y="408"/>
                  <a:pt x="2858" y="475"/>
                  <a:pt x="2858" y="556"/>
                </a:cubicBezTo>
                <a:cubicBezTo>
                  <a:pt x="2858" y="790"/>
                  <a:pt x="3001" y="990"/>
                  <a:pt x="3206" y="1073"/>
                </a:cubicBezTo>
                <a:lnTo>
                  <a:pt x="2842" y="1835"/>
                </a:lnTo>
                <a:cubicBezTo>
                  <a:pt x="2593" y="1895"/>
                  <a:pt x="2358" y="1996"/>
                  <a:pt x="2140" y="2136"/>
                </a:cubicBezTo>
                <a:cubicBezTo>
                  <a:pt x="2140" y="2136"/>
                  <a:pt x="2137" y="2136"/>
                  <a:pt x="2137" y="2139"/>
                </a:cubicBezTo>
                <a:lnTo>
                  <a:pt x="2135" y="2139"/>
                </a:lnTo>
                <a:cubicBezTo>
                  <a:pt x="2075" y="2178"/>
                  <a:pt x="2016" y="2220"/>
                  <a:pt x="1956" y="2265"/>
                </a:cubicBezTo>
                <a:cubicBezTo>
                  <a:pt x="1893" y="2315"/>
                  <a:pt x="1880" y="2407"/>
                  <a:pt x="1932" y="2474"/>
                </a:cubicBezTo>
                <a:cubicBezTo>
                  <a:pt x="1960" y="2510"/>
                  <a:pt x="2003" y="2530"/>
                  <a:pt x="2047" y="2530"/>
                </a:cubicBezTo>
                <a:cubicBezTo>
                  <a:pt x="2079" y="2530"/>
                  <a:pt x="2112" y="2519"/>
                  <a:pt x="2140" y="2498"/>
                </a:cubicBezTo>
                <a:cubicBezTo>
                  <a:pt x="2151" y="2489"/>
                  <a:pt x="2165" y="2478"/>
                  <a:pt x="2176" y="2470"/>
                </a:cubicBezTo>
                <a:cubicBezTo>
                  <a:pt x="2241" y="2562"/>
                  <a:pt x="2344" y="2701"/>
                  <a:pt x="2503" y="2912"/>
                </a:cubicBezTo>
                <a:lnTo>
                  <a:pt x="2394" y="3214"/>
                </a:lnTo>
                <a:cubicBezTo>
                  <a:pt x="2385" y="3241"/>
                  <a:pt x="2383" y="3270"/>
                  <a:pt x="2391" y="3298"/>
                </a:cubicBezTo>
                <a:cubicBezTo>
                  <a:pt x="2436" y="3490"/>
                  <a:pt x="2501" y="3773"/>
                  <a:pt x="2537" y="3929"/>
                </a:cubicBezTo>
                <a:cubicBezTo>
                  <a:pt x="2472" y="3952"/>
                  <a:pt x="2381" y="3983"/>
                  <a:pt x="2276" y="4018"/>
                </a:cubicBezTo>
                <a:cubicBezTo>
                  <a:pt x="1956" y="3890"/>
                  <a:pt x="1658" y="3761"/>
                  <a:pt x="1393" y="3641"/>
                </a:cubicBezTo>
                <a:cubicBezTo>
                  <a:pt x="1448" y="3418"/>
                  <a:pt x="1538" y="3207"/>
                  <a:pt x="1665" y="3014"/>
                </a:cubicBezTo>
                <a:cubicBezTo>
                  <a:pt x="1709" y="2945"/>
                  <a:pt x="1690" y="2855"/>
                  <a:pt x="1622" y="2810"/>
                </a:cubicBezTo>
                <a:cubicBezTo>
                  <a:pt x="1597" y="2793"/>
                  <a:pt x="1569" y="2786"/>
                  <a:pt x="1542" y="2786"/>
                </a:cubicBezTo>
                <a:cubicBezTo>
                  <a:pt x="1494" y="2786"/>
                  <a:pt x="1447" y="2809"/>
                  <a:pt x="1418" y="2852"/>
                </a:cubicBezTo>
                <a:cubicBezTo>
                  <a:pt x="1379" y="2912"/>
                  <a:pt x="1342" y="2975"/>
                  <a:pt x="1309" y="3037"/>
                </a:cubicBezTo>
                <a:cubicBezTo>
                  <a:pt x="998" y="2959"/>
                  <a:pt x="747" y="2906"/>
                  <a:pt x="556" y="2883"/>
                </a:cubicBezTo>
                <a:cubicBezTo>
                  <a:pt x="491" y="2875"/>
                  <a:pt x="427" y="2870"/>
                  <a:pt x="367" y="2870"/>
                </a:cubicBezTo>
                <a:cubicBezTo>
                  <a:pt x="223" y="2870"/>
                  <a:pt x="105" y="2902"/>
                  <a:pt x="64" y="3015"/>
                </a:cubicBezTo>
                <a:cubicBezTo>
                  <a:pt x="0" y="3191"/>
                  <a:pt x="215" y="3337"/>
                  <a:pt x="316" y="3407"/>
                </a:cubicBezTo>
                <a:cubicBezTo>
                  <a:pt x="464" y="3505"/>
                  <a:pt x="682" y="3627"/>
                  <a:pt x="962" y="3765"/>
                </a:cubicBezTo>
                <a:cubicBezTo>
                  <a:pt x="993" y="3781"/>
                  <a:pt x="1024" y="3797"/>
                  <a:pt x="1058" y="3809"/>
                </a:cubicBezTo>
                <a:cubicBezTo>
                  <a:pt x="1043" y="3921"/>
                  <a:pt x="1035" y="4033"/>
                  <a:pt x="1035" y="4147"/>
                </a:cubicBezTo>
                <a:cubicBezTo>
                  <a:pt x="1035" y="5186"/>
                  <a:pt x="1706" y="6072"/>
                  <a:pt x="2638" y="6396"/>
                </a:cubicBezTo>
                <a:lnTo>
                  <a:pt x="2360" y="7065"/>
                </a:lnTo>
                <a:lnTo>
                  <a:pt x="2103" y="7065"/>
                </a:lnTo>
                <a:cubicBezTo>
                  <a:pt x="2020" y="7065"/>
                  <a:pt x="1955" y="7130"/>
                  <a:pt x="1955" y="7213"/>
                </a:cubicBezTo>
                <a:lnTo>
                  <a:pt x="1955" y="7993"/>
                </a:lnTo>
                <a:cubicBezTo>
                  <a:pt x="1955" y="8165"/>
                  <a:pt x="2095" y="8305"/>
                  <a:pt x="2268" y="8305"/>
                </a:cubicBezTo>
                <a:lnTo>
                  <a:pt x="2304" y="8305"/>
                </a:lnTo>
                <a:cubicBezTo>
                  <a:pt x="2367" y="8305"/>
                  <a:pt x="2425" y="8333"/>
                  <a:pt x="2467" y="8376"/>
                </a:cubicBezTo>
                <a:lnTo>
                  <a:pt x="1561" y="8376"/>
                </a:lnTo>
                <a:cubicBezTo>
                  <a:pt x="1276" y="8376"/>
                  <a:pt x="1044" y="8607"/>
                  <a:pt x="1044" y="8894"/>
                </a:cubicBezTo>
                <a:cubicBezTo>
                  <a:pt x="1044" y="8975"/>
                  <a:pt x="1110" y="9042"/>
                  <a:pt x="1192" y="9042"/>
                </a:cubicBezTo>
                <a:cubicBezTo>
                  <a:pt x="1273" y="9042"/>
                  <a:pt x="1340" y="8975"/>
                  <a:pt x="1340" y="8894"/>
                </a:cubicBezTo>
                <a:cubicBezTo>
                  <a:pt x="1340" y="8771"/>
                  <a:pt x="1440" y="8671"/>
                  <a:pt x="1561" y="8671"/>
                </a:cubicBezTo>
                <a:lnTo>
                  <a:pt x="2623" y="8671"/>
                </a:lnTo>
                <a:cubicBezTo>
                  <a:pt x="2640" y="8679"/>
                  <a:pt x="2658" y="8684"/>
                  <a:pt x="2679" y="8684"/>
                </a:cubicBezTo>
                <a:lnTo>
                  <a:pt x="4213" y="8684"/>
                </a:lnTo>
                <a:cubicBezTo>
                  <a:pt x="4234" y="8684"/>
                  <a:pt x="4252" y="8679"/>
                  <a:pt x="4269" y="8671"/>
                </a:cubicBezTo>
                <a:lnTo>
                  <a:pt x="5331" y="8671"/>
                </a:lnTo>
                <a:cubicBezTo>
                  <a:pt x="5452" y="8671"/>
                  <a:pt x="5552" y="8771"/>
                  <a:pt x="5552" y="8894"/>
                </a:cubicBezTo>
                <a:lnTo>
                  <a:pt x="5552" y="9664"/>
                </a:lnTo>
                <a:lnTo>
                  <a:pt x="1340" y="9664"/>
                </a:lnTo>
                <a:lnTo>
                  <a:pt x="1340" y="9442"/>
                </a:lnTo>
                <a:cubicBezTo>
                  <a:pt x="1340" y="9361"/>
                  <a:pt x="1275" y="9294"/>
                  <a:pt x="1192" y="9294"/>
                </a:cubicBezTo>
                <a:cubicBezTo>
                  <a:pt x="1110" y="9294"/>
                  <a:pt x="1044" y="9361"/>
                  <a:pt x="1044" y="9442"/>
                </a:cubicBezTo>
                <a:lnTo>
                  <a:pt x="1044" y="9812"/>
                </a:lnTo>
                <a:cubicBezTo>
                  <a:pt x="1044" y="9893"/>
                  <a:pt x="1110" y="9960"/>
                  <a:pt x="1192" y="9960"/>
                </a:cubicBezTo>
                <a:lnTo>
                  <a:pt x="5703" y="9960"/>
                </a:lnTo>
                <a:cubicBezTo>
                  <a:pt x="5784" y="9960"/>
                  <a:pt x="5851" y="9893"/>
                  <a:pt x="5851" y="9812"/>
                </a:cubicBezTo>
                <a:lnTo>
                  <a:pt x="5851" y="8892"/>
                </a:lnTo>
                <a:cubicBezTo>
                  <a:pt x="5851" y="8606"/>
                  <a:pt x="5619" y="8374"/>
                  <a:pt x="5332" y="8374"/>
                </a:cubicBezTo>
                <a:lnTo>
                  <a:pt x="4428" y="8374"/>
                </a:lnTo>
                <a:cubicBezTo>
                  <a:pt x="4469" y="8332"/>
                  <a:pt x="4528" y="8304"/>
                  <a:pt x="4591" y="8304"/>
                </a:cubicBezTo>
                <a:lnTo>
                  <a:pt x="4626" y="8304"/>
                </a:lnTo>
                <a:cubicBezTo>
                  <a:pt x="4798" y="8304"/>
                  <a:pt x="4940" y="8164"/>
                  <a:pt x="4940" y="7991"/>
                </a:cubicBezTo>
                <a:lnTo>
                  <a:pt x="4940" y="7210"/>
                </a:lnTo>
                <a:cubicBezTo>
                  <a:pt x="4940" y="7129"/>
                  <a:pt x="4873" y="7062"/>
                  <a:pt x="4791" y="7062"/>
                </a:cubicBezTo>
                <a:lnTo>
                  <a:pt x="4535" y="7062"/>
                </a:lnTo>
                <a:lnTo>
                  <a:pt x="4246" y="6372"/>
                </a:lnTo>
                <a:cubicBezTo>
                  <a:pt x="4353" y="6330"/>
                  <a:pt x="4458" y="6284"/>
                  <a:pt x="4554" y="6229"/>
                </a:cubicBezTo>
                <a:cubicBezTo>
                  <a:pt x="4584" y="6225"/>
                  <a:pt x="4610" y="6209"/>
                  <a:pt x="4630" y="6187"/>
                </a:cubicBezTo>
                <a:cubicBezTo>
                  <a:pt x="4963" y="5988"/>
                  <a:pt x="5242" y="5711"/>
                  <a:pt x="5444" y="5379"/>
                </a:cubicBezTo>
                <a:cubicBezTo>
                  <a:pt x="5721" y="5446"/>
                  <a:pt x="5947" y="5488"/>
                  <a:pt x="6114" y="5505"/>
                </a:cubicBezTo>
                <a:cubicBezTo>
                  <a:pt x="6153" y="5510"/>
                  <a:pt x="6204" y="5516"/>
                  <a:pt x="6258" y="5516"/>
                </a:cubicBezTo>
                <a:cubicBezTo>
                  <a:pt x="6378" y="5516"/>
                  <a:pt x="6515" y="5490"/>
                  <a:pt x="6557" y="5370"/>
                </a:cubicBezTo>
                <a:cubicBezTo>
                  <a:pt x="6624" y="5193"/>
                  <a:pt x="6411" y="5048"/>
                  <a:pt x="6307" y="4979"/>
                </a:cubicBezTo>
                <a:cubicBezTo>
                  <a:pt x="6173" y="4888"/>
                  <a:pt x="5983" y="4780"/>
                  <a:pt x="5739" y="4660"/>
                </a:cubicBezTo>
                <a:cubicBezTo>
                  <a:pt x="5776" y="4495"/>
                  <a:pt x="5796" y="4321"/>
                  <a:pt x="5796" y="4145"/>
                </a:cubicBezTo>
                <a:cubicBezTo>
                  <a:pt x="5796" y="3344"/>
                  <a:pt x="5396" y="2632"/>
                  <a:pt x="4788" y="2201"/>
                </a:cubicBezTo>
                <a:cubicBezTo>
                  <a:pt x="4780" y="2193"/>
                  <a:pt x="4770" y="2187"/>
                  <a:pt x="4761" y="2184"/>
                </a:cubicBezTo>
                <a:cubicBezTo>
                  <a:pt x="4540" y="2032"/>
                  <a:pt x="4294" y="1916"/>
                  <a:pt x="4030" y="1846"/>
                </a:cubicBezTo>
                <a:lnTo>
                  <a:pt x="3628" y="1070"/>
                </a:lnTo>
                <a:cubicBezTo>
                  <a:pt x="3829" y="987"/>
                  <a:pt x="3970" y="788"/>
                  <a:pt x="3970" y="556"/>
                </a:cubicBezTo>
                <a:cubicBezTo>
                  <a:pt x="3970" y="249"/>
                  <a:pt x="3721" y="0"/>
                  <a:pt x="34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4" name="Google Shape;2994;p38"/>
          <p:cNvGrpSpPr/>
          <p:nvPr/>
        </p:nvGrpSpPr>
        <p:grpSpPr>
          <a:xfrm>
            <a:off x="5077452" y="1909614"/>
            <a:ext cx="320903" cy="320967"/>
            <a:chOff x="7150913" y="4333899"/>
            <a:chExt cx="269101" cy="269155"/>
          </a:xfrm>
        </p:grpSpPr>
        <p:sp>
          <p:nvSpPr>
            <p:cNvPr id="2995" name="Google Shape;2995;p38"/>
            <p:cNvSpPr/>
            <p:nvPr/>
          </p:nvSpPr>
          <p:spPr>
            <a:xfrm>
              <a:off x="7150913" y="4333899"/>
              <a:ext cx="269101" cy="269155"/>
            </a:xfrm>
            <a:custGeom>
              <a:avLst/>
              <a:gdLst/>
              <a:ahLst/>
              <a:cxnLst/>
              <a:rect l="l" t="t" r="r" b="b"/>
              <a:pathLst>
                <a:path w="9963" h="9965" extrusionOk="0">
                  <a:moveTo>
                    <a:pt x="9380" y="3367"/>
                  </a:moveTo>
                  <a:cubicBezTo>
                    <a:pt x="9565" y="3871"/>
                    <a:pt x="9668" y="4416"/>
                    <a:pt x="9668" y="4981"/>
                  </a:cubicBezTo>
                  <a:lnTo>
                    <a:pt x="9668" y="5040"/>
                  </a:lnTo>
                  <a:cubicBezTo>
                    <a:pt x="9659" y="5040"/>
                    <a:pt x="9651" y="5040"/>
                    <a:pt x="9643" y="5042"/>
                  </a:cubicBezTo>
                  <a:lnTo>
                    <a:pt x="6859" y="5456"/>
                  </a:lnTo>
                  <a:cubicBezTo>
                    <a:pt x="6897" y="5305"/>
                    <a:pt x="6916" y="5145"/>
                    <a:pt x="6916" y="4981"/>
                  </a:cubicBezTo>
                  <a:cubicBezTo>
                    <a:pt x="6916" y="4534"/>
                    <a:pt x="6765" y="4122"/>
                    <a:pt x="6508" y="3795"/>
                  </a:cubicBezTo>
                  <a:lnTo>
                    <a:pt x="9380" y="3367"/>
                  </a:lnTo>
                  <a:close/>
                  <a:moveTo>
                    <a:pt x="3173" y="4292"/>
                  </a:moveTo>
                  <a:lnTo>
                    <a:pt x="3173" y="4292"/>
                  </a:lnTo>
                  <a:cubicBezTo>
                    <a:pt x="3092" y="4505"/>
                    <a:pt x="3045" y="4738"/>
                    <a:pt x="3045" y="4981"/>
                  </a:cubicBezTo>
                  <a:cubicBezTo>
                    <a:pt x="3045" y="5347"/>
                    <a:pt x="3148" y="5689"/>
                    <a:pt x="3325" y="5982"/>
                  </a:cubicBezTo>
                  <a:lnTo>
                    <a:pt x="516" y="6401"/>
                  </a:lnTo>
                  <a:cubicBezTo>
                    <a:pt x="375" y="5954"/>
                    <a:pt x="297" y="5478"/>
                    <a:pt x="297" y="4981"/>
                  </a:cubicBezTo>
                  <a:cubicBezTo>
                    <a:pt x="297" y="4894"/>
                    <a:pt x="298" y="4807"/>
                    <a:pt x="304" y="4720"/>
                  </a:cubicBezTo>
                  <a:lnTo>
                    <a:pt x="3173" y="4292"/>
                  </a:lnTo>
                  <a:close/>
                  <a:moveTo>
                    <a:pt x="4981" y="3344"/>
                  </a:moveTo>
                  <a:cubicBezTo>
                    <a:pt x="5886" y="3344"/>
                    <a:pt x="6620" y="4078"/>
                    <a:pt x="6620" y="4984"/>
                  </a:cubicBezTo>
                  <a:cubicBezTo>
                    <a:pt x="6620" y="5888"/>
                    <a:pt x="5886" y="6623"/>
                    <a:pt x="4981" y="6623"/>
                  </a:cubicBezTo>
                  <a:cubicBezTo>
                    <a:pt x="4076" y="6623"/>
                    <a:pt x="3341" y="5888"/>
                    <a:pt x="3341" y="4984"/>
                  </a:cubicBezTo>
                  <a:cubicBezTo>
                    <a:pt x="3341" y="4078"/>
                    <a:pt x="4079" y="3344"/>
                    <a:pt x="4981" y="3344"/>
                  </a:cubicBezTo>
                  <a:close/>
                  <a:moveTo>
                    <a:pt x="9651" y="5339"/>
                  </a:moveTo>
                  <a:lnTo>
                    <a:pt x="9651" y="5339"/>
                  </a:lnTo>
                  <a:cubicBezTo>
                    <a:pt x="9469" y="7756"/>
                    <a:pt x="7444" y="9666"/>
                    <a:pt x="4981" y="9666"/>
                  </a:cubicBezTo>
                  <a:cubicBezTo>
                    <a:pt x="2999" y="9666"/>
                    <a:pt x="1301" y="8429"/>
                    <a:pt x="617" y="6685"/>
                  </a:cubicBezTo>
                  <a:lnTo>
                    <a:pt x="3522" y="6253"/>
                  </a:lnTo>
                  <a:cubicBezTo>
                    <a:pt x="3876" y="6659"/>
                    <a:pt x="4399" y="6917"/>
                    <a:pt x="4981" y="6917"/>
                  </a:cubicBezTo>
                  <a:cubicBezTo>
                    <a:pt x="5767" y="6917"/>
                    <a:pt x="6445" y="6447"/>
                    <a:pt x="6748" y="5772"/>
                  </a:cubicBezTo>
                  <a:lnTo>
                    <a:pt x="6751" y="5772"/>
                  </a:lnTo>
                  <a:lnTo>
                    <a:pt x="9651" y="5339"/>
                  </a:lnTo>
                  <a:close/>
                  <a:moveTo>
                    <a:pt x="4981" y="1"/>
                  </a:moveTo>
                  <a:cubicBezTo>
                    <a:pt x="4532" y="1"/>
                    <a:pt x="4088" y="61"/>
                    <a:pt x="3659" y="178"/>
                  </a:cubicBezTo>
                  <a:cubicBezTo>
                    <a:pt x="3581" y="200"/>
                    <a:pt x="3534" y="281"/>
                    <a:pt x="3554" y="359"/>
                  </a:cubicBezTo>
                  <a:cubicBezTo>
                    <a:pt x="3573" y="424"/>
                    <a:pt x="3634" y="468"/>
                    <a:pt x="3699" y="468"/>
                  </a:cubicBezTo>
                  <a:cubicBezTo>
                    <a:pt x="3712" y="468"/>
                    <a:pt x="3724" y="466"/>
                    <a:pt x="3736" y="463"/>
                  </a:cubicBezTo>
                  <a:cubicBezTo>
                    <a:pt x="4138" y="351"/>
                    <a:pt x="4557" y="295"/>
                    <a:pt x="4981" y="295"/>
                  </a:cubicBezTo>
                  <a:cubicBezTo>
                    <a:pt x="6890" y="295"/>
                    <a:pt x="8533" y="1440"/>
                    <a:pt x="9263" y="3082"/>
                  </a:cubicBezTo>
                  <a:lnTo>
                    <a:pt x="6261" y="3531"/>
                  </a:lnTo>
                  <a:cubicBezTo>
                    <a:pt x="5920" y="3229"/>
                    <a:pt x="5472" y="3046"/>
                    <a:pt x="4981" y="3046"/>
                  </a:cubicBezTo>
                  <a:cubicBezTo>
                    <a:pt x="4286" y="3046"/>
                    <a:pt x="3676" y="3415"/>
                    <a:pt x="3333" y="3968"/>
                  </a:cubicBezTo>
                  <a:lnTo>
                    <a:pt x="331" y="4416"/>
                  </a:lnTo>
                  <a:cubicBezTo>
                    <a:pt x="491" y="3112"/>
                    <a:pt x="1193" y="1921"/>
                    <a:pt x="2281" y="1155"/>
                  </a:cubicBezTo>
                  <a:cubicBezTo>
                    <a:pt x="2346" y="1109"/>
                    <a:pt x="2362" y="1015"/>
                    <a:pt x="2315" y="948"/>
                  </a:cubicBezTo>
                  <a:cubicBezTo>
                    <a:pt x="2287" y="909"/>
                    <a:pt x="2241" y="887"/>
                    <a:pt x="2195" y="887"/>
                  </a:cubicBezTo>
                  <a:cubicBezTo>
                    <a:pt x="2165" y="887"/>
                    <a:pt x="2135" y="896"/>
                    <a:pt x="2110" y="914"/>
                  </a:cubicBezTo>
                  <a:cubicBezTo>
                    <a:pt x="1472" y="1364"/>
                    <a:pt x="943" y="1966"/>
                    <a:pt x="577" y="2657"/>
                  </a:cubicBezTo>
                  <a:cubicBezTo>
                    <a:pt x="199" y="3369"/>
                    <a:pt x="1" y="4172"/>
                    <a:pt x="1" y="4984"/>
                  </a:cubicBezTo>
                  <a:cubicBezTo>
                    <a:pt x="1" y="6315"/>
                    <a:pt x="518" y="7565"/>
                    <a:pt x="1459" y="8505"/>
                  </a:cubicBezTo>
                  <a:cubicBezTo>
                    <a:pt x="2401" y="9446"/>
                    <a:pt x="3651" y="9965"/>
                    <a:pt x="4981" y="9965"/>
                  </a:cubicBezTo>
                  <a:cubicBezTo>
                    <a:pt x="6312" y="9965"/>
                    <a:pt x="7562" y="9446"/>
                    <a:pt x="8502" y="8505"/>
                  </a:cubicBezTo>
                  <a:cubicBezTo>
                    <a:pt x="9444" y="7563"/>
                    <a:pt x="9962" y="6315"/>
                    <a:pt x="9962" y="4984"/>
                  </a:cubicBezTo>
                  <a:cubicBezTo>
                    <a:pt x="9962" y="3653"/>
                    <a:pt x="9444" y="2402"/>
                    <a:pt x="8502" y="1460"/>
                  </a:cubicBezTo>
                  <a:cubicBezTo>
                    <a:pt x="7560" y="519"/>
                    <a:pt x="6312" y="1"/>
                    <a:pt x="49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8"/>
            <p:cNvSpPr/>
            <p:nvPr/>
          </p:nvSpPr>
          <p:spPr>
            <a:xfrm>
              <a:off x="7239344" y="4531258"/>
              <a:ext cx="26659" cy="41541"/>
            </a:xfrm>
            <a:custGeom>
              <a:avLst/>
              <a:gdLst/>
              <a:ahLst/>
              <a:cxnLst/>
              <a:rect l="l" t="t" r="r" b="b"/>
              <a:pathLst>
                <a:path w="987" h="1538" extrusionOk="0">
                  <a:moveTo>
                    <a:pt x="493" y="241"/>
                  </a:moveTo>
                  <a:cubicBezTo>
                    <a:pt x="630" y="241"/>
                    <a:pt x="713" y="318"/>
                    <a:pt x="713" y="482"/>
                  </a:cubicBezTo>
                  <a:lnTo>
                    <a:pt x="713" y="1056"/>
                  </a:lnTo>
                  <a:cubicBezTo>
                    <a:pt x="713" y="1220"/>
                    <a:pt x="630" y="1297"/>
                    <a:pt x="493" y="1297"/>
                  </a:cubicBezTo>
                  <a:lnTo>
                    <a:pt x="276" y="1297"/>
                  </a:lnTo>
                  <a:lnTo>
                    <a:pt x="276" y="241"/>
                  </a:lnTo>
                  <a:close/>
                  <a:moveTo>
                    <a:pt x="122" y="1"/>
                  </a:moveTo>
                  <a:cubicBezTo>
                    <a:pt x="48" y="1"/>
                    <a:pt x="0" y="43"/>
                    <a:pt x="0" y="85"/>
                  </a:cubicBezTo>
                  <a:lnTo>
                    <a:pt x="0" y="1453"/>
                  </a:lnTo>
                  <a:cubicBezTo>
                    <a:pt x="0" y="1498"/>
                    <a:pt x="48" y="1537"/>
                    <a:pt x="122" y="1537"/>
                  </a:cubicBezTo>
                  <a:lnTo>
                    <a:pt x="493" y="1537"/>
                  </a:lnTo>
                  <a:cubicBezTo>
                    <a:pt x="771" y="1537"/>
                    <a:pt x="987" y="1406"/>
                    <a:pt x="987" y="1056"/>
                  </a:cubicBezTo>
                  <a:lnTo>
                    <a:pt x="987" y="482"/>
                  </a:lnTo>
                  <a:cubicBezTo>
                    <a:pt x="987" y="132"/>
                    <a:pt x="769" y="1"/>
                    <a:pt x="49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8"/>
            <p:cNvSpPr/>
            <p:nvPr/>
          </p:nvSpPr>
          <p:spPr>
            <a:xfrm>
              <a:off x="7269297" y="4531258"/>
              <a:ext cx="31737" cy="41865"/>
            </a:xfrm>
            <a:custGeom>
              <a:avLst/>
              <a:gdLst/>
              <a:ahLst/>
              <a:cxnLst/>
              <a:rect l="l" t="t" r="r" b="b"/>
              <a:pathLst>
                <a:path w="1175" h="1550" extrusionOk="0">
                  <a:moveTo>
                    <a:pt x="174" y="1"/>
                  </a:moveTo>
                  <a:cubicBezTo>
                    <a:pt x="100" y="1"/>
                    <a:pt x="1" y="48"/>
                    <a:pt x="1" y="115"/>
                  </a:cubicBezTo>
                  <a:cubicBezTo>
                    <a:pt x="1" y="118"/>
                    <a:pt x="2" y="125"/>
                    <a:pt x="4" y="136"/>
                  </a:cubicBezTo>
                  <a:lnTo>
                    <a:pt x="409" y="1456"/>
                  </a:lnTo>
                  <a:cubicBezTo>
                    <a:pt x="430" y="1518"/>
                    <a:pt x="507" y="1550"/>
                    <a:pt x="586" y="1550"/>
                  </a:cubicBezTo>
                  <a:cubicBezTo>
                    <a:pt x="665" y="1550"/>
                    <a:pt x="743" y="1522"/>
                    <a:pt x="763" y="1456"/>
                  </a:cubicBezTo>
                  <a:lnTo>
                    <a:pt x="1167" y="136"/>
                  </a:lnTo>
                  <a:cubicBezTo>
                    <a:pt x="1168" y="129"/>
                    <a:pt x="1170" y="121"/>
                    <a:pt x="1170" y="115"/>
                  </a:cubicBezTo>
                  <a:cubicBezTo>
                    <a:pt x="1174" y="51"/>
                    <a:pt x="1075" y="1"/>
                    <a:pt x="1000" y="1"/>
                  </a:cubicBezTo>
                  <a:cubicBezTo>
                    <a:pt x="953" y="1"/>
                    <a:pt x="919" y="17"/>
                    <a:pt x="907" y="55"/>
                  </a:cubicBezTo>
                  <a:lnTo>
                    <a:pt x="588" y="1195"/>
                  </a:lnTo>
                  <a:lnTo>
                    <a:pt x="267" y="55"/>
                  </a:lnTo>
                  <a:cubicBezTo>
                    <a:pt x="258" y="15"/>
                    <a:pt x="220" y="1"/>
                    <a:pt x="1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8"/>
            <p:cNvSpPr/>
            <p:nvPr/>
          </p:nvSpPr>
          <p:spPr>
            <a:xfrm>
              <a:off x="7304869" y="4531258"/>
              <a:ext cx="26686" cy="41541"/>
            </a:xfrm>
            <a:custGeom>
              <a:avLst/>
              <a:gdLst/>
              <a:ahLst/>
              <a:cxnLst/>
              <a:rect l="l" t="t" r="r" b="b"/>
              <a:pathLst>
                <a:path w="988" h="1538" extrusionOk="0">
                  <a:moveTo>
                    <a:pt x="496" y="241"/>
                  </a:moveTo>
                  <a:cubicBezTo>
                    <a:pt x="632" y="241"/>
                    <a:pt x="715" y="318"/>
                    <a:pt x="715" y="482"/>
                  </a:cubicBezTo>
                  <a:lnTo>
                    <a:pt x="715" y="1056"/>
                  </a:lnTo>
                  <a:cubicBezTo>
                    <a:pt x="715" y="1220"/>
                    <a:pt x="632" y="1297"/>
                    <a:pt x="496" y="1297"/>
                  </a:cubicBezTo>
                  <a:lnTo>
                    <a:pt x="278" y="1297"/>
                  </a:lnTo>
                  <a:lnTo>
                    <a:pt x="278" y="241"/>
                  </a:lnTo>
                  <a:close/>
                  <a:moveTo>
                    <a:pt x="122" y="1"/>
                  </a:moveTo>
                  <a:cubicBezTo>
                    <a:pt x="49" y="1"/>
                    <a:pt x="1" y="43"/>
                    <a:pt x="1" y="85"/>
                  </a:cubicBezTo>
                  <a:lnTo>
                    <a:pt x="1" y="1453"/>
                  </a:lnTo>
                  <a:cubicBezTo>
                    <a:pt x="1" y="1498"/>
                    <a:pt x="49" y="1537"/>
                    <a:pt x="122" y="1537"/>
                  </a:cubicBezTo>
                  <a:lnTo>
                    <a:pt x="492" y="1537"/>
                  </a:lnTo>
                  <a:cubicBezTo>
                    <a:pt x="771" y="1537"/>
                    <a:pt x="987" y="1406"/>
                    <a:pt x="987" y="1056"/>
                  </a:cubicBezTo>
                  <a:lnTo>
                    <a:pt x="987" y="482"/>
                  </a:lnTo>
                  <a:cubicBezTo>
                    <a:pt x="987" y="132"/>
                    <a:pt x="771" y="1"/>
                    <a:pt x="49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8"/>
            <p:cNvSpPr/>
            <p:nvPr/>
          </p:nvSpPr>
          <p:spPr>
            <a:xfrm>
              <a:off x="7257737" y="4440749"/>
              <a:ext cx="55398" cy="55398"/>
            </a:xfrm>
            <a:custGeom>
              <a:avLst/>
              <a:gdLst/>
              <a:ahLst/>
              <a:cxnLst/>
              <a:rect l="l" t="t" r="r" b="b"/>
              <a:pathLst>
                <a:path w="2051" h="2051" extrusionOk="0">
                  <a:moveTo>
                    <a:pt x="1026" y="298"/>
                  </a:moveTo>
                  <a:cubicBezTo>
                    <a:pt x="1428" y="298"/>
                    <a:pt x="1755" y="625"/>
                    <a:pt x="1755" y="1028"/>
                  </a:cubicBezTo>
                  <a:cubicBezTo>
                    <a:pt x="1755" y="1430"/>
                    <a:pt x="1428" y="1757"/>
                    <a:pt x="1026" y="1757"/>
                  </a:cubicBezTo>
                  <a:cubicBezTo>
                    <a:pt x="623" y="1757"/>
                    <a:pt x="297" y="1430"/>
                    <a:pt x="297" y="1028"/>
                  </a:cubicBezTo>
                  <a:cubicBezTo>
                    <a:pt x="297" y="625"/>
                    <a:pt x="623" y="298"/>
                    <a:pt x="1026" y="298"/>
                  </a:cubicBezTo>
                  <a:close/>
                  <a:moveTo>
                    <a:pt x="1026" y="1"/>
                  </a:moveTo>
                  <a:cubicBezTo>
                    <a:pt x="460" y="1"/>
                    <a:pt x="1" y="460"/>
                    <a:pt x="1" y="1025"/>
                  </a:cubicBezTo>
                  <a:cubicBezTo>
                    <a:pt x="1" y="1592"/>
                    <a:pt x="460" y="2051"/>
                    <a:pt x="1026" y="2051"/>
                  </a:cubicBezTo>
                  <a:cubicBezTo>
                    <a:pt x="1591" y="2051"/>
                    <a:pt x="2051" y="1592"/>
                    <a:pt x="2051" y="1025"/>
                  </a:cubicBezTo>
                  <a:cubicBezTo>
                    <a:pt x="2051" y="460"/>
                    <a:pt x="1591" y="1"/>
                    <a:pt x="102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8"/>
            <p:cNvSpPr/>
            <p:nvPr/>
          </p:nvSpPr>
          <p:spPr>
            <a:xfrm>
              <a:off x="7199477" y="4353670"/>
              <a:ext cx="90024" cy="43810"/>
            </a:xfrm>
            <a:custGeom>
              <a:avLst/>
              <a:gdLst/>
              <a:ahLst/>
              <a:cxnLst/>
              <a:rect l="l" t="t" r="r" b="b"/>
              <a:pathLst>
                <a:path w="3333" h="1622" extrusionOk="0">
                  <a:moveTo>
                    <a:pt x="3183" y="0"/>
                  </a:moveTo>
                  <a:cubicBezTo>
                    <a:pt x="2578" y="0"/>
                    <a:pt x="1993" y="125"/>
                    <a:pt x="1445" y="371"/>
                  </a:cubicBezTo>
                  <a:cubicBezTo>
                    <a:pt x="916" y="607"/>
                    <a:pt x="447" y="946"/>
                    <a:pt x="55" y="1374"/>
                  </a:cubicBezTo>
                  <a:cubicBezTo>
                    <a:pt x="1" y="1435"/>
                    <a:pt x="4" y="1528"/>
                    <a:pt x="64" y="1583"/>
                  </a:cubicBezTo>
                  <a:cubicBezTo>
                    <a:pt x="94" y="1608"/>
                    <a:pt x="128" y="1622"/>
                    <a:pt x="164" y="1622"/>
                  </a:cubicBezTo>
                  <a:cubicBezTo>
                    <a:pt x="205" y="1622"/>
                    <a:pt x="243" y="1606"/>
                    <a:pt x="273" y="1572"/>
                  </a:cubicBezTo>
                  <a:cubicBezTo>
                    <a:pt x="1020" y="760"/>
                    <a:pt x="2082" y="294"/>
                    <a:pt x="3185" y="294"/>
                  </a:cubicBezTo>
                  <a:cubicBezTo>
                    <a:pt x="3266" y="294"/>
                    <a:pt x="3333" y="229"/>
                    <a:pt x="3333" y="146"/>
                  </a:cubicBezTo>
                  <a:cubicBezTo>
                    <a:pt x="3331" y="67"/>
                    <a:pt x="3264" y="0"/>
                    <a:pt x="318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38"/>
          <p:cNvGrpSpPr/>
          <p:nvPr/>
        </p:nvGrpSpPr>
        <p:grpSpPr>
          <a:xfrm>
            <a:off x="4409569" y="1950158"/>
            <a:ext cx="320774" cy="239896"/>
            <a:chOff x="7830697" y="3359795"/>
            <a:chExt cx="268993" cy="201170"/>
          </a:xfrm>
        </p:grpSpPr>
        <p:sp>
          <p:nvSpPr>
            <p:cNvPr id="3002" name="Google Shape;3002;p38"/>
            <p:cNvSpPr/>
            <p:nvPr/>
          </p:nvSpPr>
          <p:spPr>
            <a:xfrm>
              <a:off x="7830697" y="3359795"/>
              <a:ext cx="268993" cy="201170"/>
            </a:xfrm>
            <a:custGeom>
              <a:avLst/>
              <a:gdLst/>
              <a:ahLst/>
              <a:cxnLst/>
              <a:rect l="l" t="t" r="r" b="b"/>
              <a:pathLst>
                <a:path w="9959" h="7448" extrusionOk="0">
                  <a:moveTo>
                    <a:pt x="515" y="0"/>
                  </a:moveTo>
                  <a:cubicBezTo>
                    <a:pt x="231" y="0"/>
                    <a:pt x="0" y="231"/>
                    <a:pt x="0" y="516"/>
                  </a:cubicBezTo>
                  <a:lnTo>
                    <a:pt x="0" y="6933"/>
                  </a:lnTo>
                  <a:cubicBezTo>
                    <a:pt x="0" y="7216"/>
                    <a:pt x="231" y="7448"/>
                    <a:pt x="515" y="7448"/>
                  </a:cubicBezTo>
                  <a:lnTo>
                    <a:pt x="9443" y="7448"/>
                  </a:lnTo>
                  <a:cubicBezTo>
                    <a:pt x="9728" y="7448"/>
                    <a:pt x="9958" y="7216"/>
                    <a:pt x="9958" y="6933"/>
                  </a:cubicBezTo>
                  <a:lnTo>
                    <a:pt x="9958" y="516"/>
                  </a:lnTo>
                  <a:cubicBezTo>
                    <a:pt x="9958" y="232"/>
                    <a:pt x="9728" y="0"/>
                    <a:pt x="9443" y="0"/>
                  </a:cubicBezTo>
                  <a:lnTo>
                    <a:pt x="2579" y="0"/>
                  </a:lnTo>
                  <a:cubicBezTo>
                    <a:pt x="2498" y="0"/>
                    <a:pt x="2431" y="66"/>
                    <a:pt x="2431" y="148"/>
                  </a:cubicBezTo>
                  <a:cubicBezTo>
                    <a:pt x="2431" y="229"/>
                    <a:pt x="2498" y="296"/>
                    <a:pt x="2579" y="296"/>
                  </a:cubicBezTo>
                  <a:lnTo>
                    <a:pt x="9443" y="296"/>
                  </a:lnTo>
                  <a:cubicBezTo>
                    <a:pt x="9564" y="296"/>
                    <a:pt x="9662" y="396"/>
                    <a:pt x="9662" y="516"/>
                  </a:cubicBezTo>
                  <a:lnTo>
                    <a:pt x="9662" y="6933"/>
                  </a:lnTo>
                  <a:cubicBezTo>
                    <a:pt x="9662" y="7052"/>
                    <a:pt x="9564" y="7152"/>
                    <a:pt x="9443" y="7152"/>
                  </a:cubicBezTo>
                  <a:lnTo>
                    <a:pt x="515" y="7152"/>
                  </a:lnTo>
                  <a:cubicBezTo>
                    <a:pt x="394" y="7152"/>
                    <a:pt x="296" y="7052"/>
                    <a:pt x="296" y="6933"/>
                  </a:cubicBezTo>
                  <a:lnTo>
                    <a:pt x="296" y="516"/>
                  </a:lnTo>
                  <a:cubicBezTo>
                    <a:pt x="296" y="396"/>
                    <a:pt x="394" y="296"/>
                    <a:pt x="515" y="296"/>
                  </a:cubicBezTo>
                  <a:lnTo>
                    <a:pt x="1125" y="296"/>
                  </a:lnTo>
                  <a:cubicBezTo>
                    <a:pt x="1208" y="296"/>
                    <a:pt x="1273" y="229"/>
                    <a:pt x="1273" y="148"/>
                  </a:cubicBezTo>
                  <a:cubicBezTo>
                    <a:pt x="1273" y="66"/>
                    <a:pt x="1208" y="0"/>
                    <a:pt x="11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8"/>
            <p:cNvSpPr/>
            <p:nvPr/>
          </p:nvSpPr>
          <p:spPr>
            <a:xfrm>
              <a:off x="7855789" y="3513993"/>
              <a:ext cx="216566" cy="29360"/>
            </a:xfrm>
            <a:custGeom>
              <a:avLst/>
              <a:gdLst/>
              <a:ahLst/>
              <a:cxnLst/>
              <a:rect l="l" t="t" r="r" b="b"/>
              <a:pathLst>
                <a:path w="8018" h="1087" extrusionOk="0">
                  <a:moveTo>
                    <a:pt x="7722" y="517"/>
                  </a:moveTo>
                  <a:lnTo>
                    <a:pt x="7722" y="656"/>
                  </a:lnTo>
                  <a:lnTo>
                    <a:pt x="4561" y="656"/>
                  </a:lnTo>
                  <a:cubicBezTo>
                    <a:pt x="4568" y="620"/>
                    <a:pt x="4573" y="582"/>
                    <a:pt x="4573" y="543"/>
                  </a:cubicBezTo>
                  <a:lnTo>
                    <a:pt x="4573" y="517"/>
                  </a:lnTo>
                  <a:close/>
                  <a:moveTo>
                    <a:pt x="4030" y="298"/>
                  </a:moveTo>
                  <a:cubicBezTo>
                    <a:pt x="4165" y="298"/>
                    <a:pt x="4277" y="408"/>
                    <a:pt x="4277" y="543"/>
                  </a:cubicBezTo>
                  <a:cubicBezTo>
                    <a:pt x="4277" y="680"/>
                    <a:pt x="4165" y="791"/>
                    <a:pt x="4030" y="791"/>
                  </a:cubicBezTo>
                  <a:cubicBezTo>
                    <a:pt x="3893" y="791"/>
                    <a:pt x="3782" y="680"/>
                    <a:pt x="3782" y="543"/>
                  </a:cubicBezTo>
                  <a:cubicBezTo>
                    <a:pt x="3782" y="408"/>
                    <a:pt x="3893" y="298"/>
                    <a:pt x="4030" y="298"/>
                  </a:cubicBezTo>
                  <a:close/>
                  <a:moveTo>
                    <a:pt x="4028" y="0"/>
                  </a:moveTo>
                  <a:cubicBezTo>
                    <a:pt x="3849" y="0"/>
                    <a:pt x="3691" y="86"/>
                    <a:pt x="3593" y="221"/>
                  </a:cubicBezTo>
                  <a:lnTo>
                    <a:pt x="2366" y="221"/>
                  </a:lnTo>
                  <a:cubicBezTo>
                    <a:pt x="2285" y="221"/>
                    <a:pt x="2218" y="287"/>
                    <a:pt x="2218" y="369"/>
                  </a:cubicBezTo>
                  <a:cubicBezTo>
                    <a:pt x="2218" y="450"/>
                    <a:pt x="2285" y="517"/>
                    <a:pt x="2366" y="517"/>
                  </a:cubicBezTo>
                  <a:lnTo>
                    <a:pt x="3485" y="517"/>
                  </a:lnTo>
                  <a:lnTo>
                    <a:pt x="3485" y="543"/>
                  </a:lnTo>
                  <a:cubicBezTo>
                    <a:pt x="3485" y="582"/>
                    <a:pt x="3488" y="620"/>
                    <a:pt x="3496" y="656"/>
                  </a:cubicBezTo>
                  <a:lnTo>
                    <a:pt x="296" y="656"/>
                  </a:lnTo>
                  <a:lnTo>
                    <a:pt x="296" y="517"/>
                  </a:lnTo>
                  <a:lnTo>
                    <a:pt x="948" y="517"/>
                  </a:lnTo>
                  <a:cubicBezTo>
                    <a:pt x="1029" y="517"/>
                    <a:pt x="1096" y="450"/>
                    <a:pt x="1096" y="369"/>
                  </a:cubicBezTo>
                  <a:cubicBezTo>
                    <a:pt x="1096" y="287"/>
                    <a:pt x="1029" y="221"/>
                    <a:pt x="948" y="221"/>
                  </a:cubicBezTo>
                  <a:lnTo>
                    <a:pt x="148" y="221"/>
                  </a:lnTo>
                  <a:cubicBezTo>
                    <a:pt x="67" y="221"/>
                    <a:pt x="0" y="287"/>
                    <a:pt x="0" y="369"/>
                  </a:cubicBezTo>
                  <a:lnTo>
                    <a:pt x="0" y="802"/>
                  </a:lnTo>
                  <a:cubicBezTo>
                    <a:pt x="0" y="884"/>
                    <a:pt x="67" y="951"/>
                    <a:pt x="148" y="951"/>
                  </a:cubicBezTo>
                  <a:lnTo>
                    <a:pt x="3633" y="951"/>
                  </a:lnTo>
                  <a:cubicBezTo>
                    <a:pt x="3644" y="951"/>
                    <a:pt x="3655" y="948"/>
                    <a:pt x="3664" y="947"/>
                  </a:cubicBezTo>
                  <a:cubicBezTo>
                    <a:pt x="3759" y="1032"/>
                    <a:pt x="3888" y="1087"/>
                    <a:pt x="4025" y="1087"/>
                  </a:cubicBezTo>
                  <a:cubicBezTo>
                    <a:pt x="4164" y="1087"/>
                    <a:pt x="4288" y="1035"/>
                    <a:pt x="4383" y="951"/>
                  </a:cubicBezTo>
                  <a:lnTo>
                    <a:pt x="7865" y="951"/>
                  </a:lnTo>
                  <a:cubicBezTo>
                    <a:pt x="7946" y="951"/>
                    <a:pt x="8013" y="884"/>
                    <a:pt x="8013" y="802"/>
                  </a:cubicBezTo>
                  <a:lnTo>
                    <a:pt x="8013" y="369"/>
                  </a:lnTo>
                  <a:cubicBezTo>
                    <a:pt x="8017" y="287"/>
                    <a:pt x="7951" y="221"/>
                    <a:pt x="7868" y="221"/>
                  </a:cubicBezTo>
                  <a:lnTo>
                    <a:pt x="4464" y="221"/>
                  </a:lnTo>
                  <a:cubicBezTo>
                    <a:pt x="4365" y="89"/>
                    <a:pt x="4207" y="0"/>
                    <a:pt x="402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8"/>
            <p:cNvSpPr/>
            <p:nvPr/>
          </p:nvSpPr>
          <p:spPr>
            <a:xfrm>
              <a:off x="8064305" y="3375001"/>
              <a:ext cx="20825" cy="20852"/>
            </a:xfrm>
            <a:custGeom>
              <a:avLst/>
              <a:gdLst/>
              <a:ahLst/>
              <a:cxnLst/>
              <a:rect l="l" t="t" r="r" b="b"/>
              <a:pathLst>
                <a:path w="771" h="772" extrusionOk="0">
                  <a:moveTo>
                    <a:pt x="386" y="296"/>
                  </a:moveTo>
                  <a:cubicBezTo>
                    <a:pt x="434" y="296"/>
                    <a:pt x="475" y="335"/>
                    <a:pt x="475" y="387"/>
                  </a:cubicBezTo>
                  <a:cubicBezTo>
                    <a:pt x="475" y="437"/>
                    <a:pt x="434" y="475"/>
                    <a:pt x="386" y="475"/>
                  </a:cubicBezTo>
                  <a:cubicBezTo>
                    <a:pt x="336" y="475"/>
                    <a:pt x="296" y="437"/>
                    <a:pt x="296" y="387"/>
                  </a:cubicBezTo>
                  <a:cubicBezTo>
                    <a:pt x="296" y="335"/>
                    <a:pt x="335" y="296"/>
                    <a:pt x="386" y="296"/>
                  </a:cubicBezTo>
                  <a:close/>
                  <a:moveTo>
                    <a:pt x="386" y="1"/>
                  </a:moveTo>
                  <a:cubicBezTo>
                    <a:pt x="173" y="1"/>
                    <a:pt x="0" y="174"/>
                    <a:pt x="0" y="387"/>
                  </a:cubicBezTo>
                  <a:cubicBezTo>
                    <a:pt x="0" y="598"/>
                    <a:pt x="173" y="771"/>
                    <a:pt x="386" y="771"/>
                  </a:cubicBezTo>
                  <a:cubicBezTo>
                    <a:pt x="598" y="771"/>
                    <a:pt x="771" y="598"/>
                    <a:pt x="771" y="387"/>
                  </a:cubicBezTo>
                  <a:cubicBezTo>
                    <a:pt x="771" y="175"/>
                    <a:pt x="598" y="1"/>
                    <a:pt x="38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8"/>
            <p:cNvSpPr/>
            <p:nvPr/>
          </p:nvSpPr>
          <p:spPr>
            <a:xfrm>
              <a:off x="8037295" y="3375001"/>
              <a:ext cx="20852" cy="20852"/>
            </a:xfrm>
            <a:custGeom>
              <a:avLst/>
              <a:gdLst/>
              <a:ahLst/>
              <a:cxnLst/>
              <a:rect l="l" t="t" r="r" b="b"/>
              <a:pathLst>
                <a:path w="772" h="772" extrusionOk="0">
                  <a:moveTo>
                    <a:pt x="385" y="296"/>
                  </a:moveTo>
                  <a:cubicBezTo>
                    <a:pt x="437" y="296"/>
                    <a:pt x="476" y="335"/>
                    <a:pt x="476" y="387"/>
                  </a:cubicBezTo>
                  <a:cubicBezTo>
                    <a:pt x="476" y="435"/>
                    <a:pt x="434" y="475"/>
                    <a:pt x="385" y="475"/>
                  </a:cubicBezTo>
                  <a:cubicBezTo>
                    <a:pt x="337" y="475"/>
                    <a:pt x="297" y="437"/>
                    <a:pt x="297" y="387"/>
                  </a:cubicBezTo>
                  <a:cubicBezTo>
                    <a:pt x="297" y="335"/>
                    <a:pt x="336" y="296"/>
                    <a:pt x="385" y="296"/>
                  </a:cubicBezTo>
                  <a:close/>
                  <a:moveTo>
                    <a:pt x="385" y="1"/>
                  </a:moveTo>
                  <a:cubicBezTo>
                    <a:pt x="174" y="1"/>
                    <a:pt x="1" y="174"/>
                    <a:pt x="1" y="387"/>
                  </a:cubicBezTo>
                  <a:cubicBezTo>
                    <a:pt x="1" y="598"/>
                    <a:pt x="174" y="771"/>
                    <a:pt x="385" y="771"/>
                  </a:cubicBezTo>
                  <a:cubicBezTo>
                    <a:pt x="597" y="771"/>
                    <a:pt x="770" y="598"/>
                    <a:pt x="770" y="387"/>
                  </a:cubicBezTo>
                  <a:cubicBezTo>
                    <a:pt x="771" y="175"/>
                    <a:pt x="597" y="1"/>
                    <a:pt x="38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8"/>
            <p:cNvSpPr/>
            <p:nvPr/>
          </p:nvSpPr>
          <p:spPr>
            <a:xfrm>
              <a:off x="7942545" y="3409303"/>
              <a:ext cx="51481" cy="75277"/>
            </a:xfrm>
            <a:custGeom>
              <a:avLst/>
              <a:gdLst/>
              <a:ahLst/>
              <a:cxnLst/>
              <a:rect l="l" t="t" r="r" b="b"/>
              <a:pathLst>
                <a:path w="1906" h="2787" extrusionOk="0">
                  <a:moveTo>
                    <a:pt x="297" y="413"/>
                  </a:moveTo>
                  <a:lnTo>
                    <a:pt x="1540" y="1391"/>
                  </a:lnTo>
                  <a:lnTo>
                    <a:pt x="297" y="2370"/>
                  </a:lnTo>
                  <a:lnTo>
                    <a:pt x="297" y="413"/>
                  </a:lnTo>
                  <a:close/>
                  <a:moveTo>
                    <a:pt x="183" y="0"/>
                  </a:moveTo>
                  <a:cubicBezTo>
                    <a:pt x="156" y="0"/>
                    <a:pt x="129" y="6"/>
                    <a:pt x="104" y="18"/>
                  </a:cubicBezTo>
                  <a:cubicBezTo>
                    <a:pt x="40" y="49"/>
                    <a:pt x="1" y="111"/>
                    <a:pt x="1" y="183"/>
                  </a:cubicBezTo>
                  <a:lnTo>
                    <a:pt x="1" y="2603"/>
                  </a:lnTo>
                  <a:cubicBezTo>
                    <a:pt x="1" y="2673"/>
                    <a:pt x="40" y="2737"/>
                    <a:pt x="104" y="2768"/>
                  </a:cubicBezTo>
                  <a:cubicBezTo>
                    <a:pt x="128" y="2781"/>
                    <a:pt x="156" y="2787"/>
                    <a:pt x="183" y="2787"/>
                  </a:cubicBezTo>
                  <a:cubicBezTo>
                    <a:pt x="225" y="2787"/>
                    <a:pt x="264" y="2774"/>
                    <a:pt x="297" y="2748"/>
                  </a:cubicBezTo>
                  <a:lnTo>
                    <a:pt x="1836" y="1539"/>
                  </a:lnTo>
                  <a:cubicBezTo>
                    <a:pt x="1879" y="1503"/>
                    <a:pt x="1906" y="1451"/>
                    <a:pt x="1906" y="1395"/>
                  </a:cubicBezTo>
                  <a:cubicBezTo>
                    <a:pt x="1906" y="1336"/>
                    <a:pt x="1879" y="1283"/>
                    <a:pt x="1836" y="1249"/>
                  </a:cubicBezTo>
                  <a:lnTo>
                    <a:pt x="297" y="38"/>
                  </a:lnTo>
                  <a:cubicBezTo>
                    <a:pt x="263" y="13"/>
                    <a:pt x="223" y="0"/>
                    <a:pt x="18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38"/>
          <p:cNvGrpSpPr/>
          <p:nvPr/>
        </p:nvGrpSpPr>
        <p:grpSpPr>
          <a:xfrm>
            <a:off x="3738517" y="1955774"/>
            <a:ext cx="323930" cy="228655"/>
            <a:chOff x="5790265" y="2356412"/>
            <a:chExt cx="271640" cy="191744"/>
          </a:xfrm>
        </p:grpSpPr>
        <p:sp>
          <p:nvSpPr>
            <p:cNvPr id="3008" name="Google Shape;3008;p38"/>
            <p:cNvSpPr/>
            <p:nvPr/>
          </p:nvSpPr>
          <p:spPr>
            <a:xfrm>
              <a:off x="5848877" y="2374914"/>
              <a:ext cx="155524" cy="96264"/>
            </a:xfrm>
            <a:custGeom>
              <a:avLst/>
              <a:gdLst/>
              <a:ahLst/>
              <a:cxnLst/>
              <a:rect l="l" t="t" r="r" b="b"/>
              <a:pathLst>
                <a:path w="5758" h="3564" extrusionOk="0">
                  <a:moveTo>
                    <a:pt x="459" y="1"/>
                  </a:moveTo>
                  <a:cubicBezTo>
                    <a:pt x="207" y="1"/>
                    <a:pt x="0" y="208"/>
                    <a:pt x="0" y="460"/>
                  </a:cubicBezTo>
                  <a:lnTo>
                    <a:pt x="0" y="3104"/>
                  </a:lnTo>
                  <a:cubicBezTo>
                    <a:pt x="0" y="3358"/>
                    <a:pt x="207" y="3563"/>
                    <a:pt x="459" y="3563"/>
                  </a:cubicBezTo>
                  <a:lnTo>
                    <a:pt x="5298" y="3563"/>
                  </a:lnTo>
                  <a:cubicBezTo>
                    <a:pt x="5550" y="3563"/>
                    <a:pt x="5757" y="3358"/>
                    <a:pt x="5757" y="3104"/>
                  </a:cubicBezTo>
                  <a:lnTo>
                    <a:pt x="5757" y="1308"/>
                  </a:lnTo>
                  <a:cubicBezTo>
                    <a:pt x="5757" y="1227"/>
                    <a:pt x="5689" y="1160"/>
                    <a:pt x="5608" y="1160"/>
                  </a:cubicBezTo>
                  <a:cubicBezTo>
                    <a:pt x="5525" y="1160"/>
                    <a:pt x="5460" y="1227"/>
                    <a:pt x="5460" y="1308"/>
                  </a:cubicBezTo>
                  <a:lnTo>
                    <a:pt x="5460" y="3104"/>
                  </a:lnTo>
                  <a:cubicBezTo>
                    <a:pt x="5460" y="3194"/>
                    <a:pt x="5387" y="3266"/>
                    <a:pt x="5298" y="3266"/>
                  </a:cubicBezTo>
                  <a:lnTo>
                    <a:pt x="459" y="3266"/>
                  </a:lnTo>
                  <a:cubicBezTo>
                    <a:pt x="371" y="3266"/>
                    <a:pt x="297" y="3194"/>
                    <a:pt x="297" y="3104"/>
                  </a:cubicBezTo>
                  <a:lnTo>
                    <a:pt x="297" y="460"/>
                  </a:lnTo>
                  <a:cubicBezTo>
                    <a:pt x="297" y="371"/>
                    <a:pt x="371" y="299"/>
                    <a:pt x="459" y="299"/>
                  </a:cubicBezTo>
                  <a:lnTo>
                    <a:pt x="5298" y="299"/>
                  </a:lnTo>
                  <a:cubicBezTo>
                    <a:pt x="5387" y="299"/>
                    <a:pt x="5460" y="371"/>
                    <a:pt x="5460" y="460"/>
                  </a:cubicBezTo>
                  <a:cubicBezTo>
                    <a:pt x="5460" y="542"/>
                    <a:pt x="5525" y="608"/>
                    <a:pt x="5608" y="608"/>
                  </a:cubicBezTo>
                  <a:cubicBezTo>
                    <a:pt x="5689" y="608"/>
                    <a:pt x="5756" y="542"/>
                    <a:pt x="5756" y="460"/>
                  </a:cubicBezTo>
                  <a:cubicBezTo>
                    <a:pt x="5756" y="208"/>
                    <a:pt x="5549" y="1"/>
                    <a:pt x="529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a:off x="5880397" y="2402464"/>
              <a:ext cx="26713" cy="41595"/>
            </a:xfrm>
            <a:custGeom>
              <a:avLst/>
              <a:gdLst/>
              <a:ahLst/>
              <a:cxnLst/>
              <a:rect l="l" t="t" r="r" b="b"/>
              <a:pathLst>
                <a:path w="989" h="1540" extrusionOk="0">
                  <a:moveTo>
                    <a:pt x="492" y="240"/>
                  </a:moveTo>
                  <a:cubicBezTo>
                    <a:pt x="631" y="240"/>
                    <a:pt x="715" y="318"/>
                    <a:pt x="715" y="481"/>
                  </a:cubicBezTo>
                  <a:lnTo>
                    <a:pt x="715" y="1057"/>
                  </a:lnTo>
                  <a:cubicBezTo>
                    <a:pt x="715" y="1220"/>
                    <a:pt x="632" y="1298"/>
                    <a:pt x="492" y="1298"/>
                  </a:cubicBezTo>
                  <a:lnTo>
                    <a:pt x="273" y="1298"/>
                  </a:lnTo>
                  <a:lnTo>
                    <a:pt x="273" y="240"/>
                  </a:lnTo>
                  <a:close/>
                  <a:moveTo>
                    <a:pt x="120" y="0"/>
                  </a:moveTo>
                  <a:cubicBezTo>
                    <a:pt x="49" y="0"/>
                    <a:pt x="0" y="41"/>
                    <a:pt x="0" y="84"/>
                  </a:cubicBezTo>
                  <a:lnTo>
                    <a:pt x="0" y="1455"/>
                  </a:lnTo>
                  <a:cubicBezTo>
                    <a:pt x="0" y="1500"/>
                    <a:pt x="49" y="1539"/>
                    <a:pt x="120" y="1539"/>
                  </a:cubicBezTo>
                  <a:lnTo>
                    <a:pt x="494" y="1539"/>
                  </a:lnTo>
                  <a:cubicBezTo>
                    <a:pt x="772" y="1539"/>
                    <a:pt x="989" y="1409"/>
                    <a:pt x="989" y="1057"/>
                  </a:cubicBezTo>
                  <a:lnTo>
                    <a:pt x="989" y="483"/>
                  </a:lnTo>
                  <a:cubicBezTo>
                    <a:pt x="989" y="131"/>
                    <a:pt x="772" y="0"/>
                    <a:pt x="49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8"/>
            <p:cNvSpPr/>
            <p:nvPr/>
          </p:nvSpPr>
          <p:spPr>
            <a:xfrm>
              <a:off x="5910405" y="2402464"/>
              <a:ext cx="31818" cy="41974"/>
            </a:xfrm>
            <a:custGeom>
              <a:avLst/>
              <a:gdLst/>
              <a:ahLst/>
              <a:cxnLst/>
              <a:rect l="l" t="t" r="r" b="b"/>
              <a:pathLst>
                <a:path w="1178" h="1554" extrusionOk="0">
                  <a:moveTo>
                    <a:pt x="173" y="0"/>
                  </a:moveTo>
                  <a:cubicBezTo>
                    <a:pt x="100" y="0"/>
                    <a:pt x="1" y="47"/>
                    <a:pt x="1" y="114"/>
                  </a:cubicBezTo>
                  <a:cubicBezTo>
                    <a:pt x="1" y="117"/>
                    <a:pt x="2" y="125"/>
                    <a:pt x="4" y="136"/>
                  </a:cubicBezTo>
                  <a:lnTo>
                    <a:pt x="412" y="1460"/>
                  </a:lnTo>
                  <a:cubicBezTo>
                    <a:pt x="432" y="1522"/>
                    <a:pt x="508" y="1553"/>
                    <a:pt x="587" y="1553"/>
                  </a:cubicBezTo>
                  <a:cubicBezTo>
                    <a:pt x="668" y="1553"/>
                    <a:pt x="746" y="1524"/>
                    <a:pt x="765" y="1460"/>
                  </a:cubicBezTo>
                  <a:lnTo>
                    <a:pt x="1170" y="136"/>
                  </a:lnTo>
                  <a:cubicBezTo>
                    <a:pt x="1171" y="128"/>
                    <a:pt x="1174" y="118"/>
                    <a:pt x="1174" y="114"/>
                  </a:cubicBezTo>
                  <a:cubicBezTo>
                    <a:pt x="1177" y="47"/>
                    <a:pt x="1078" y="0"/>
                    <a:pt x="1005" y="0"/>
                  </a:cubicBezTo>
                  <a:cubicBezTo>
                    <a:pt x="958" y="0"/>
                    <a:pt x="922" y="16"/>
                    <a:pt x="911" y="55"/>
                  </a:cubicBezTo>
                  <a:lnTo>
                    <a:pt x="591" y="1197"/>
                  </a:lnTo>
                  <a:lnTo>
                    <a:pt x="267" y="55"/>
                  </a:lnTo>
                  <a:cubicBezTo>
                    <a:pt x="258" y="14"/>
                    <a:pt x="220" y="0"/>
                    <a:pt x="17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8"/>
            <p:cNvSpPr/>
            <p:nvPr/>
          </p:nvSpPr>
          <p:spPr>
            <a:xfrm>
              <a:off x="5946058" y="2402464"/>
              <a:ext cx="26767" cy="41595"/>
            </a:xfrm>
            <a:custGeom>
              <a:avLst/>
              <a:gdLst/>
              <a:ahLst/>
              <a:cxnLst/>
              <a:rect l="l" t="t" r="r" b="b"/>
              <a:pathLst>
                <a:path w="991" h="1540" extrusionOk="0">
                  <a:moveTo>
                    <a:pt x="494" y="240"/>
                  </a:moveTo>
                  <a:cubicBezTo>
                    <a:pt x="632" y="240"/>
                    <a:pt x="715" y="318"/>
                    <a:pt x="715" y="481"/>
                  </a:cubicBezTo>
                  <a:lnTo>
                    <a:pt x="715" y="1057"/>
                  </a:lnTo>
                  <a:cubicBezTo>
                    <a:pt x="715" y="1220"/>
                    <a:pt x="634" y="1298"/>
                    <a:pt x="494" y="1298"/>
                  </a:cubicBezTo>
                  <a:lnTo>
                    <a:pt x="274" y="1298"/>
                  </a:lnTo>
                  <a:lnTo>
                    <a:pt x="274" y="240"/>
                  </a:lnTo>
                  <a:close/>
                  <a:moveTo>
                    <a:pt x="122" y="0"/>
                  </a:moveTo>
                  <a:cubicBezTo>
                    <a:pt x="50" y="0"/>
                    <a:pt x="1" y="41"/>
                    <a:pt x="1" y="84"/>
                  </a:cubicBezTo>
                  <a:lnTo>
                    <a:pt x="1" y="1455"/>
                  </a:lnTo>
                  <a:cubicBezTo>
                    <a:pt x="1" y="1500"/>
                    <a:pt x="50" y="1539"/>
                    <a:pt x="122" y="1539"/>
                  </a:cubicBezTo>
                  <a:lnTo>
                    <a:pt x="496" y="1539"/>
                  </a:lnTo>
                  <a:cubicBezTo>
                    <a:pt x="774" y="1539"/>
                    <a:pt x="989" y="1409"/>
                    <a:pt x="989" y="1057"/>
                  </a:cubicBezTo>
                  <a:lnTo>
                    <a:pt x="989" y="483"/>
                  </a:lnTo>
                  <a:cubicBezTo>
                    <a:pt x="990" y="131"/>
                    <a:pt x="774" y="0"/>
                    <a:pt x="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8"/>
            <p:cNvSpPr/>
            <p:nvPr/>
          </p:nvSpPr>
          <p:spPr>
            <a:xfrm>
              <a:off x="5790265" y="2356412"/>
              <a:ext cx="271640" cy="191744"/>
            </a:xfrm>
            <a:custGeom>
              <a:avLst/>
              <a:gdLst/>
              <a:ahLst/>
              <a:cxnLst/>
              <a:rect l="l" t="t" r="r" b="b"/>
              <a:pathLst>
                <a:path w="10057" h="7099" extrusionOk="0">
                  <a:moveTo>
                    <a:pt x="5065" y="4970"/>
                  </a:moveTo>
                  <a:cubicBezTo>
                    <a:pt x="5797" y="4970"/>
                    <a:pt x="6486" y="5030"/>
                    <a:pt x="7011" y="5142"/>
                  </a:cubicBezTo>
                  <a:cubicBezTo>
                    <a:pt x="7681" y="5283"/>
                    <a:pt x="7764" y="5437"/>
                    <a:pt x="7770" y="5451"/>
                  </a:cubicBezTo>
                  <a:cubicBezTo>
                    <a:pt x="7764" y="5464"/>
                    <a:pt x="7681" y="5618"/>
                    <a:pt x="7011" y="5760"/>
                  </a:cubicBezTo>
                  <a:cubicBezTo>
                    <a:pt x="6488" y="5872"/>
                    <a:pt x="5797" y="5931"/>
                    <a:pt x="5065" y="5931"/>
                  </a:cubicBezTo>
                  <a:cubicBezTo>
                    <a:pt x="4334" y="5931"/>
                    <a:pt x="3646" y="5872"/>
                    <a:pt x="3120" y="5760"/>
                  </a:cubicBezTo>
                  <a:cubicBezTo>
                    <a:pt x="2424" y="5610"/>
                    <a:pt x="2362" y="5451"/>
                    <a:pt x="2362" y="5451"/>
                  </a:cubicBezTo>
                  <a:cubicBezTo>
                    <a:pt x="2362" y="5448"/>
                    <a:pt x="2424" y="5290"/>
                    <a:pt x="3120" y="5142"/>
                  </a:cubicBezTo>
                  <a:cubicBezTo>
                    <a:pt x="3642" y="5031"/>
                    <a:pt x="4334" y="4970"/>
                    <a:pt x="5065" y="4970"/>
                  </a:cubicBezTo>
                  <a:close/>
                  <a:moveTo>
                    <a:pt x="8256" y="4922"/>
                  </a:moveTo>
                  <a:lnTo>
                    <a:pt x="9344" y="5974"/>
                  </a:lnTo>
                  <a:lnTo>
                    <a:pt x="7369" y="5974"/>
                  </a:lnTo>
                  <a:cubicBezTo>
                    <a:pt x="7837" y="5841"/>
                    <a:pt x="8066" y="5666"/>
                    <a:pt x="8066" y="5448"/>
                  </a:cubicBezTo>
                  <a:cubicBezTo>
                    <a:pt x="8066" y="5229"/>
                    <a:pt x="7835" y="5056"/>
                    <a:pt x="7362" y="4922"/>
                  </a:cubicBezTo>
                  <a:close/>
                  <a:moveTo>
                    <a:pt x="9647" y="6272"/>
                  </a:moveTo>
                  <a:cubicBezTo>
                    <a:pt x="9727" y="6379"/>
                    <a:pt x="9720" y="6505"/>
                    <a:pt x="9686" y="6592"/>
                  </a:cubicBezTo>
                  <a:cubicBezTo>
                    <a:pt x="9646" y="6693"/>
                    <a:pt x="9544" y="6801"/>
                    <a:pt x="9378" y="6801"/>
                  </a:cubicBezTo>
                  <a:lnTo>
                    <a:pt x="678" y="6801"/>
                  </a:lnTo>
                  <a:cubicBezTo>
                    <a:pt x="513" y="6801"/>
                    <a:pt x="410" y="6693"/>
                    <a:pt x="371" y="6592"/>
                  </a:cubicBezTo>
                  <a:cubicBezTo>
                    <a:pt x="335" y="6504"/>
                    <a:pt x="330" y="6379"/>
                    <a:pt x="411" y="6272"/>
                  </a:cubicBezTo>
                  <a:close/>
                  <a:moveTo>
                    <a:pt x="2212" y="1"/>
                  </a:moveTo>
                  <a:cubicBezTo>
                    <a:pt x="1870" y="1"/>
                    <a:pt x="1590" y="281"/>
                    <a:pt x="1590" y="623"/>
                  </a:cubicBezTo>
                  <a:lnTo>
                    <a:pt x="1590" y="4712"/>
                  </a:lnTo>
                  <a:lnTo>
                    <a:pt x="1406" y="4891"/>
                  </a:lnTo>
                  <a:cubicBezTo>
                    <a:pt x="1347" y="4947"/>
                    <a:pt x="1345" y="5042"/>
                    <a:pt x="1401" y="5101"/>
                  </a:cubicBezTo>
                  <a:cubicBezTo>
                    <a:pt x="1430" y="5131"/>
                    <a:pt x="1468" y="5145"/>
                    <a:pt x="1507" y="5145"/>
                  </a:cubicBezTo>
                  <a:cubicBezTo>
                    <a:pt x="1544" y="5145"/>
                    <a:pt x="1582" y="5132"/>
                    <a:pt x="1611" y="5104"/>
                  </a:cubicBezTo>
                  <a:lnTo>
                    <a:pt x="1798" y="4924"/>
                  </a:lnTo>
                  <a:lnTo>
                    <a:pt x="2768" y="4924"/>
                  </a:lnTo>
                  <a:cubicBezTo>
                    <a:pt x="2296" y="5058"/>
                    <a:pt x="2064" y="5230"/>
                    <a:pt x="2064" y="5451"/>
                  </a:cubicBezTo>
                  <a:cubicBezTo>
                    <a:pt x="2064" y="5669"/>
                    <a:pt x="2295" y="5842"/>
                    <a:pt x="2762" y="5976"/>
                  </a:cubicBezTo>
                  <a:lnTo>
                    <a:pt x="710" y="5976"/>
                  </a:lnTo>
                  <a:lnTo>
                    <a:pt x="944" y="5750"/>
                  </a:lnTo>
                  <a:cubicBezTo>
                    <a:pt x="1003" y="5694"/>
                    <a:pt x="1004" y="5599"/>
                    <a:pt x="948" y="5540"/>
                  </a:cubicBezTo>
                  <a:cubicBezTo>
                    <a:pt x="920" y="5511"/>
                    <a:pt x="880" y="5495"/>
                    <a:pt x="841" y="5495"/>
                  </a:cubicBezTo>
                  <a:cubicBezTo>
                    <a:pt x="803" y="5495"/>
                    <a:pt x="766" y="5509"/>
                    <a:pt x="738" y="5537"/>
                  </a:cubicBezTo>
                  <a:lnTo>
                    <a:pt x="242" y="6016"/>
                  </a:lnTo>
                  <a:lnTo>
                    <a:pt x="242" y="6019"/>
                  </a:lnTo>
                  <a:lnTo>
                    <a:pt x="240" y="6021"/>
                  </a:lnTo>
                  <a:cubicBezTo>
                    <a:pt x="55" y="6202"/>
                    <a:pt x="0" y="6465"/>
                    <a:pt x="99" y="6706"/>
                  </a:cubicBezTo>
                  <a:cubicBezTo>
                    <a:pt x="195" y="6949"/>
                    <a:pt x="419" y="7098"/>
                    <a:pt x="682" y="7098"/>
                  </a:cubicBezTo>
                  <a:lnTo>
                    <a:pt x="9383" y="7098"/>
                  </a:lnTo>
                  <a:cubicBezTo>
                    <a:pt x="9642" y="7098"/>
                    <a:pt x="9867" y="6949"/>
                    <a:pt x="9966" y="6706"/>
                  </a:cubicBezTo>
                  <a:cubicBezTo>
                    <a:pt x="10056" y="6465"/>
                    <a:pt x="10004" y="6202"/>
                    <a:pt x="9818" y="6021"/>
                  </a:cubicBezTo>
                  <a:lnTo>
                    <a:pt x="9817" y="6019"/>
                  </a:lnTo>
                  <a:lnTo>
                    <a:pt x="9814" y="6016"/>
                  </a:lnTo>
                  <a:lnTo>
                    <a:pt x="8464" y="4712"/>
                  </a:lnTo>
                  <a:lnTo>
                    <a:pt x="8464" y="623"/>
                  </a:lnTo>
                  <a:cubicBezTo>
                    <a:pt x="8464" y="281"/>
                    <a:pt x="8184" y="1"/>
                    <a:pt x="7842" y="1"/>
                  </a:cubicBezTo>
                  <a:lnTo>
                    <a:pt x="3331" y="1"/>
                  </a:lnTo>
                  <a:cubicBezTo>
                    <a:pt x="3250" y="1"/>
                    <a:pt x="3183" y="68"/>
                    <a:pt x="3183" y="149"/>
                  </a:cubicBezTo>
                  <a:cubicBezTo>
                    <a:pt x="3183" y="231"/>
                    <a:pt x="3250" y="297"/>
                    <a:pt x="3331" y="297"/>
                  </a:cubicBezTo>
                  <a:lnTo>
                    <a:pt x="7842" y="297"/>
                  </a:lnTo>
                  <a:cubicBezTo>
                    <a:pt x="8021" y="297"/>
                    <a:pt x="8169" y="443"/>
                    <a:pt x="8169" y="623"/>
                  </a:cubicBezTo>
                  <a:lnTo>
                    <a:pt x="8169" y="4626"/>
                  </a:lnTo>
                  <a:lnTo>
                    <a:pt x="1885" y="4626"/>
                  </a:lnTo>
                  <a:lnTo>
                    <a:pt x="1885" y="623"/>
                  </a:lnTo>
                  <a:cubicBezTo>
                    <a:pt x="1885" y="444"/>
                    <a:pt x="2032" y="297"/>
                    <a:pt x="2212" y="297"/>
                  </a:cubicBezTo>
                  <a:cubicBezTo>
                    <a:pt x="2295" y="297"/>
                    <a:pt x="2360" y="231"/>
                    <a:pt x="2360" y="149"/>
                  </a:cubicBezTo>
                  <a:cubicBezTo>
                    <a:pt x="2360" y="68"/>
                    <a:pt x="2295" y="1"/>
                    <a:pt x="221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38"/>
          <p:cNvGrpSpPr/>
          <p:nvPr/>
        </p:nvGrpSpPr>
        <p:grpSpPr>
          <a:xfrm>
            <a:off x="8177892" y="2519186"/>
            <a:ext cx="320935" cy="320774"/>
            <a:chOff x="6471157" y="4333980"/>
            <a:chExt cx="269128" cy="268993"/>
          </a:xfrm>
        </p:grpSpPr>
        <p:sp>
          <p:nvSpPr>
            <p:cNvPr id="3014" name="Google Shape;3014;p38"/>
            <p:cNvSpPr/>
            <p:nvPr/>
          </p:nvSpPr>
          <p:spPr>
            <a:xfrm>
              <a:off x="6546757" y="4568343"/>
              <a:ext cx="31548" cy="8022"/>
            </a:xfrm>
            <a:custGeom>
              <a:avLst/>
              <a:gdLst/>
              <a:ahLst/>
              <a:cxnLst/>
              <a:rect l="l" t="t" r="r" b="b"/>
              <a:pathLst>
                <a:path w="1168" h="297" extrusionOk="0">
                  <a:moveTo>
                    <a:pt x="148" y="1"/>
                  </a:moveTo>
                  <a:cubicBezTo>
                    <a:pt x="67" y="1"/>
                    <a:pt x="0" y="66"/>
                    <a:pt x="0" y="149"/>
                  </a:cubicBezTo>
                  <a:cubicBezTo>
                    <a:pt x="0" y="229"/>
                    <a:pt x="67" y="296"/>
                    <a:pt x="148" y="296"/>
                  </a:cubicBezTo>
                  <a:lnTo>
                    <a:pt x="1020" y="296"/>
                  </a:lnTo>
                  <a:cubicBezTo>
                    <a:pt x="1102" y="296"/>
                    <a:pt x="1167" y="229"/>
                    <a:pt x="1167" y="149"/>
                  </a:cubicBezTo>
                  <a:cubicBezTo>
                    <a:pt x="1167" y="68"/>
                    <a:pt x="1102" y="1"/>
                    <a:pt x="102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8"/>
            <p:cNvSpPr/>
            <p:nvPr/>
          </p:nvSpPr>
          <p:spPr>
            <a:xfrm>
              <a:off x="6546757" y="4580416"/>
              <a:ext cx="31548" cy="8022"/>
            </a:xfrm>
            <a:custGeom>
              <a:avLst/>
              <a:gdLst/>
              <a:ahLst/>
              <a:cxnLst/>
              <a:rect l="l" t="t" r="r" b="b"/>
              <a:pathLst>
                <a:path w="1168" h="297" extrusionOk="0">
                  <a:moveTo>
                    <a:pt x="148" y="0"/>
                  </a:moveTo>
                  <a:cubicBezTo>
                    <a:pt x="67" y="0"/>
                    <a:pt x="0" y="67"/>
                    <a:pt x="0" y="148"/>
                  </a:cubicBezTo>
                  <a:cubicBezTo>
                    <a:pt x="0" y="231"/>
                    <a:pt x="67" y="296"/>
                    <a:pt x="148" y="296"/>
                  </a:cubicBezTo>
                  <a:lnTo>
                    <a:pt x="1020" y="296"/>
                  </a:lnTo>
                  <a:cubicBezTo>
                    <a:pt x="1102" y="296"/>
                    <a:pt x="1167" y="231"/>
                    <a:pt x="1167" y="148"/>
                  </a:cubicBezTo>
                  <a:cubicBezTo>
                    <a:pt x="1167" y="67"/>
                    <a:pt x="1102" y="0"/>
                    <a:pt x="102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8"/>
            <p:cNvSpPr/>
            <p:nvPr/>
          </p:nvSpPr>
          <p:spPr>
            <a:xfrm>
              <a:off x="6471157" y="4333980"/>
              <a:ext cx="269128" cy="268993"/>
            </a:xfrm>
            <a:custGeom>
              <a:avLst/>
              <a:gdLst/>
              <a:ahLst/>
              <a:cxnLst/>
              <a:rect l="l" t="t" r="r" b="b"/>
              <a:pathLst>
                <a:path w="9964" h="9959" extrusionOk="0">
                  <a:moveTo>
                    <a:pt x="7538" y="293"/>
                  </a:moveTo>
                  <a:cubicBezTo>
                    <a:pt x="7562" y="293"/>
                    <a:pt x="7585" y="293"/>
                    <a:pt x="7607" y="296"/>
                  </a:cubicBezTo>
                  <a:lnTo>
                    <a:pt x="7607" y="798"/>
                  </a:lnTo>
                  <a:cubicBezTo>
                    <a:pt x="7584" y="798"/>
                    <a:pt x="7560" y="796"/>
                    <a:pt x="7538" y="796"/>
                  </a:cubicBezTo>
                  <a:cubicBezTo>
                    <a:pt x="7515" y="796"/>
                    <a:pt x="7492" y="796"/>
                    <a:pt x="7468" y="798"/>
                  </a:cubicBezTo>
                  <a:lnTo>
                    <a:pt x="7468" y="296"/>
                  </a:lnTo>
                  <a:cubicBezTo>
                    <a:pt x="7492" y="296"/>
                    <a:pt x="7515" y="293"/>
                    <a:pt x="7538" y="293"/>
                  </a:cubicBezTo>
                  <a:close/>
                  <a:moveTo>
                    <a:pt x="2429" y="889"/>
                  </a:moveTo>
                  <a:cubicBezTo>
                    <a:pt x="2452" y="889"/>
                    <a:pt x="2475" y="889"/>
                    <a:pt x="2496" y="891"/>
                  </a:cubicBezTo>
                  <a:lnTo>
                    <a:pt x="2496" y="1394"/>
                  </a:lnTo>
                  <a:cubicBezTo>
                    <a:pt x="2471" y="1391"/>
                    <a:pt x="2446" y="1391"/>
                    <a:pt x="2421" y="1391"/>
                  </a:cubicBezTo>
                  <a:cubicBezTo>
                    <a:pt x="2399" y="1391"/>
                    <a:pt x="2377" y="1391"/>
                    <a:pt x="2359" y="1394"/>
                  </a:cubicBezTo>
                  <a:lnTo>
                    <a:pt x="2359" y="893"/>
                  </a:lnTo>
                  <a:cubicBezTo>
                    <a:pt x="2384" y="891"/>
                    <a:pt x="2407" y="889"/>
                    <a:pt x="2429" y="889"/>
                  </a:cubicBezTo>
                  <a:close/>
                  <a:moveTo>
                    <a:pt x="7538" y="1092"/>
                  </a:moveTo>
                  <a:cubicBezTo>
                    <a:pt x="7562" y="1092"/>
                    <a:pt x="7585" y="1092"/>
                    <a:pt x="7607" y="1093"/>
                  </a:cubicBezTo>
                  <a:lnTo>
                    <a:pt x="7607" y="1523"/>
                  </a:lnTo>
                  <a:cubicBezTo>
                    <a:pt x="7584" y="1521"/>
                    <a:pt x="7560" y="1521"/>
                    <a:pt x="7538" y="1521"/>
                  </a:cubicBezTo>
                  <a:cubicBezTo>
                    <a:pt x="7518" y="1521"/>
                    <a:pt x="7492" y="1523"/>
                    <a:pt x="7468" y="1523"/>
                  </a:cubicBezTo>
                  <a:lnTo>
                    <a:pt x="7468" y="1093"/>
                  </a:lnTo>
                  <a:cubicBezTo>
                    <a:pt x="7492" y="1092"/>
                    <a:pt x="7515" y="1092"/>
                    <a:pt x="7538" y="1092"/>
                  </a:cubicBezTo>
                  <a:close/>
                  <a:moveTo>
                    <a:pt x="7173" y="1142"/>
                  </a:moveTo>
                  <a:lnTo>
                    <a:pt x="7173" y="1596"/>
                  </a:lnTo>
                  <a:cubicBezTo>
                    <a:pt x="6967" y="1686"/>
                    <a:pt x="6802" y="1853"/>
                    <a:pt x="6710" y="2058"/>
                  </a:cubicBezTo>
                  <a:lnTo>
                    <a:pt x="6258" y="2058"/>
                  </a:lnTo>
                  <a:cubicBezTo>
                    <a:pt x="6382" y="1616"/>
                    <a:pt x="6729" y="1269"/>
                    <a:pt x="7173" y="1142"/>
                  </a:cubicBezTo>
                  <a:close/>
                  <a:moveTo>
                    <a:pt x="7903" y="328"/>
                  </a:moveTo>
                  <a:cubicBezTo>
                    <a:pt x="8787" y="480"/>
                    <a:pt x="9484" y="1179"/>
                    <a:pt x="9637" y="2060"/>
                  </a:cubicBezTo>
                  <a:lnTo>
                    <a:pt x="9124" y="2060"/>
                  </a:lnTo>
                  <a:cubicBezTo>
                    <a:pt x="8984" y="1453"/>
                    <a:pt x="8508" y="977"/>
                    <a:pt x="7901" y="836"/>
                  </a:cubicBezTo>
                  <a:lnTo>
                    <a:pt x="7901" y="328"/>
                  </a:lnTo>
                  <a:close/>
                  <a:moveTo>
                    <a:pt x="7903" y="1145"/>
                  </a:moveTo>
                  <a:cubicBezTo>
                    <a:pt x="8345" y="1271"/>
                    <a:pt x="8695" y="1618"/>
                    <a:pt x="8821" y="2061"/>
                  </a:cubicBezTo>
                  <a:lnTo>
                    <a:pt x="8366" y="2061"/>
                  </a:lnTo>
                  <a:lnTo>
                    <a:pt x="8366" y="2060"/>
                  </a:lnTo>
                  <a:cubicBezTo>
                    <a:pt x="8275" y="1854"/>
                    <a:pt x="8110" y="1689"/>
                    <a:pt x="7903" y="1598"/>
                  </a:cubicBezTo>
                  <a:lnTo>
                    <a:pt x="7903" y="1145"/>
                  </a:lnTo>
                  <a:close/>
                  <a:moveTo>
                    <a:pt x="2423" y="1685"/>
                  </a:moveTo>
                  <a:cubicBezTo>
                    <a:pt x="2447" y="1685"/>
                    <a:pt x="2472" y="1685"/>
                    <a:pt x="2499" y="1686"/>
                  </a:cubicBezTo>
                  <a:lnTo>
                    <a:pt x="2499" y="2114"/>
                  </a:lnTo>
                  <a:cubicBezTo>
                    <a:pt x="2475" y="2113"/>
                    <a:pt x="2452" y="2113"/>
                    <a:pt x="2430" y="2113"/>
                  </a:cubicBezTo>
                  <a:cubicBezTo>
                    <a:pt x="2407" y="2113"/>
                    <a:pt x="2384" y="2114"/>
                    <a:pt x="2362" y="2114"/>
                  </a:cubicBezTo>
                  <a:lnTo>
                    <a:pt x="2362" y="1686"/>
                  </a:lnTo>
                  <a:lnTo>
                    <a:pt x="2360" y="1686"/>
                  </a:lnTo>
                  <a:cubicBezTo>
                    <a:pt x="2382" y="1685"/>
                    <a:pt x="2402" y="1685"/>
                    <a:pt x="2423" y="1685"/>
                  </a:cubicBezTo>
                  <a:close/>
                  <a:moveTo>
                    <a:pt x="5909" y="2356"/>
                  </a:moveTo>
                  <a:cubicBezTo>
                    <a:pt x="5909" y="2379"/>
                    <a:pt x="5907" y="2402"/>
                    <a:pt x="5907" y="2424"/>
                  </a:cubicBezTo>
                  <a:cubicBezTo>
                    <a:pt x="5907" y="2446"/>
                    <a:pt x="5907" y="2471"/>
                    <a:pt x="5909" y="2493"/>
                  </a:cubicBezTo>
                  <a:lnTo>
                    <a:pt x="5406" y="2493"/>
                  </a:lnTo>
                  <a:cubicBezTo>
                    <a:pt x="5409" y="2471"/>
                    <a:pt x="5406" y="2447"/>
                    <a:pt x="5406" y="2424"/>
                  </a:cubicBezTo>
                  <a:cubicBezTo>
                    <a:pt x="5406" y="2401"/>
                    <a:pt x="5406" y="2377"/>
                    <a:pt x="5409" y="2356"/>
                  </a:cubicBezTo>
                  <a:close/>
                  <a:moveTo>
                    <a:pt x="6636" y="2356"/>
                  </a:moveTo>
                  <a:cubicBezTo>
                    <a:pt x="6634" y="2379"/>
                    <a:pt x="6634" y="2402"/>
                    <a:pt x="6634" y="2424"/>
                  </a:cubicBezTo>
                  <a:cubicBezTo>
                    <a:pt x="6634" y="2447"/>
                    <a:pt x="6636" y="2471"/>
                    <a:pt x="6636" y="2493"/>
                  </a:cubicBezTo>
                  <a:lnTo>
                    <a:pt x="6206" y="2493"/>
                  </a:lnTo>
                  <a:cubicBezTo>
                    <a:pt x="6205" y="2469"/>
                    <a:pt x="6205" y="2446"/>
                    <a:pt x="6205" y="2424"/>
                  </a:cubicBezTo>
                  <a:cubicBezTo>
                    <a:pt x="6205" y="2402"/>
                    <a:pt x="6205" y="2379"/>
                    <a:pt x="6206" y="2356"/>
                  </a:cubicBezTo>
                  <a:close/>
                  <a:moveTo>
                    <a:pt x="8869" y="2356"/>
                  </a:moveTo>
                  <a:cubicBezTo>
                    <a:pt x="8872" y="2379"/>
                    <a:pt x="8872" y="2402"/>
                    <a:pt x="8872" y="2424"/>
                  </a:cubicBezTo>
                  <a:cubicBezTo>
                    <a:pt x="8872" y="2446"/>
                    <a:pt x="8872" y="2471"/>
                    <a:pt x="8869" y="2493"/>
                  </a:cubicBezTo>
                  <a:lnTo>
                    <a:pt x="8440" y="2493"/>
                  </a:lnTo>
                  <a:cubicBezTo>
                    <a:pt x="8441" y="2469"/>
                    <a:pt x="8441" y="2446"/>
                    <a:pt x="8441" y="2424"/>
                  </a:cubicBezTo>
                  <a:cubicBezTo>
                    <a:pt x="8444" y="2402"/>
                    <a:pt x="8441" y="2379"/>
                    <a:pt x="8440" y="2356"/>
                  </a:cubicBezTo>
                  <a:close/>
                  <a:moveTo>
                    <a:pt x="9666" y="2356"/>
                  </a:moveTo>
                  <a:cubicBezTo>
                    <a:pt x="9668" y="2379"/>
                    <a:pt x="9668" y="2402"/>
                    <a:pt x="9668" y="2424"/>
                  </a:cubicBezTo>
                  <a:cubicBezTo>
                    <a:pt x="9668" y="2447"/>
                    <a:pt x="9668" y="2471"/>
                    <a:pt x="9666" y="2493"/>
                  </a:cubicBezTo>
                  <a:lnTo>
                    <a:pt x="9163" y="2493"/>
                  </a:lnTo>
                  <a:cubicBezTo>
                    <a:pt x="9165" y="2469"/>
                    <a:pt x="9165" y="2446"/>
                    <a:pt x="9165" y="2424"/>
                  </a:cubicBezTo>
                  <a:cubicBezTo>
                    <a:pt x="9165" y="2402"/>
                    <a:pt x="9165" y="2377"/>
                    <a:pt x="9163" y="2356"/>
                  </a:cubicBezTo>
                  <a:close/>
                  <a:moveTo>
                    <a:pt x="2065" y="1736"/>
                  </a:moveTo>
                  <a:lnTo>
                    <a:pt x="2065" y="2191"/>
                  </a:lnTo>
                  <a:cubicBezTo>
                    <a:pt x="1862" y="2281"/>
                    <a:pt x="1699" y="2441"/>
                    <a:pt x="1605" y="2642"/>
                  </a:cubicBezTo>
                  <a:lnTo>
                    <a:pt x="1142" y="2642"/>
                  </a:lnTo>
                  <a:cubicBezTo>
                    <a:pt x="1272" y="2205"/>
                    <a:pt x="1623" y="1861"/>
                    <a:pt x="2065" y="1736"/>
                  </a:cubicBezTo>
                  <a:close/>
                  <a:moveTo>
                    <a:pt x="2795" y="921"/>
                  </a:moveTo>
                  <a:cubicBezTo>
                    <a:pt x="3674" y="1072"/>
                    <a:pt x="4368" y="1764"/>
                    <a:pt x="4525" y="2642"/>
                  </a:cubicBezTo>
                  <a:lnTo>
                    <a:pt x="4009" y="2642"/>
                  </a:lnTo>
                  <a:cubicBezTo>
                    <a:pt x="3865" y="2043"/>
                    <a:pt x="3394" y="1573"/>
                    <a:pt x="2795" y="1433"/>
                  </a:cubicBezTo>
                  <a:lnTo>
                    <a:pt x="2795" y="921"/>
                  </a:lnTo>
                  <a:close/>
                  <a:moveTo>
                    <a:pt x="2795" y="1739"/>
                  </a:moveTo>
                  <a:cubicBezTo>
                    <a:pt x="3230" y="1865"/>
                    <a:pt x="3574" y="2208"/>
                    <a:pt x="3702" y="2643"/>
                  </a:cubicBezTo>
                  <a:lnTo>
                    <a:pt x="3254" y="2643"/>
                  </a:lnTo>
                  <a:cubicBezTo>
                    <a:pt x="3162" y="2444"/>
                    <a:pt x="2997" y="2282"/>
                    <a:pt x="2795" y="2192"/>
                  </a:cubicBezTo>
                  <a:lnTo>
                    <a:pt x="2795" y="1739"/>
                  </a:lnTo>
                  <a:close/>
                  <a:moveTo>
                    <a:pt x="7537" y="1817"/>
                  </a:moveTo>
                  <a:cubicBezTo>
                    <a:pt x="7873" y="1817"/>
                    <a:pt x="8145" y="2091"/>
                    <a:pt x="8145" y="2426"/>
                  </a:cubicBezTo>
                  <a:cubicBezTo>
                    <a:pt x="8149" y="2760"/>
                    <a:pt x="7873" y="3036"/>
                    <a:pt x="7537" y="3036"/>
                  </a:cubicBezTo>
                  <a:cubicBezTo>
                    <a:pt x="7201" y="3036"/>
                    <a:pt x="6928" y="2760"/>
                    <a:pt x="6928" y="2426"/>
                  </a:cubicBezTo>
                  <a:cubicBezTo>
                    <a:pt x="6928" y="2089"/>
                    <a:pt x="7202" y="1817"/>
                    <a:pt x="7537" y="1817"/>
                  </a:cubicBezTo>
                  <a:close/>
                  <a:moveTo>
                    <a:pt x="795" y="2938"/>
                  </a:moveTo>
                  <a:cubicBezTo>
                    <a:pt x="791" y="2966"/>
                    <a:pt x="791" y="2992"/>
                    <a:pt x="791" y="3020"/>
                  </a:cubicBezTo>
                  <a:cubicBezTo>
                    <a:pt x="791" y="3039"/>
                    <a:pt x="791" y="3059"/>
                    <a:pt x="795" y="3076"/>
                  </a:cubicBezTo>
                  <a:lnTo>
                    <a:pt x="298" y="3076"/>
                  </a:lnTo>
                  <a:cubicBezTo>
                    <a:pt x="300" y="3059"/>
                    <a:pt x="298" y="3039"/>
                    <a:pt x="298" y="3020"/>
                  </a:cubicBezTo>
                  <a:cubicBezTo>
                    <a:pt x="298" y="2992"/>
                    <a:pt x="298" y="2966"/>
                    <a:pt x="300" y="2938"/>
                  </a:cubicBezTo>
                  <a:close/>
                  <a:moveTo>
                    <a:pt x="4556" y="2938"/>
                  </a:moveTo>
                  <a:cubicBezTo>
                    <a:pt x="4558" y="2966"/>
                    <a:pt x="4558" y="2992"/>
                    <a:pt x="4558" y="3020"/>
                  </a:cubicBezTo>
                  <a:lnTo>
                    <a:pt x="4558" y="3076"/>
                  </a:lnTo>
                  <a:lnTo>
                    <a:pt x="4051" y="3076"/>
                  </a:lnTo>
                  <a:cubicBezTo>
                    <a:pt x="4051" y="3056"/>
                    <a:pt x="4052" y="3037"/>
                    <a:pt x="4052" y="3020"/>
                  </a:cubicBezTo>
                  <a:cubicBezTo>
                    <a:pt x="4052" y="2992"/>
                    <a:pt x="4052" y="2966"/>
                    <a:pt x="4051" y="2938"/>
                  </a:cubicBezTo>
                  <a:close/>
                  <a:moveTo>
                    <a:pt x="1528" y="2939"/>
                  </a:moveTo>
                  <a:cubicBezTo>
                    <a:pt x="1526" y="2967"/>
                    <a:pt x="1523" y="2994"/>
                    <a:pt x="1523" y="3022"/>
                  </a:cubicBezTo>
                  <a:cubicBezTo>
                    <a:pt x="1523" y="3040"/>
                    <a:pt x="1523" y="3061"/>
                    <a:pt x="1526" y="3078"/>
                  </a:cubicBezTo>
                  <a:lnTo>
                    <a:pt x="1092" y="3078"/>
                  </a:lnTo>
                  <a:cubicBezTo>
                    <a:pt x="1092" y="3057"/>
                    <a:pt x="1090" y="3039"/>
                    <a:pt x="1090" y="3022"/>
                  </a:cubicBezTo>
                  <a:cubicBezTo>
                    <a:pt x="1090" y="2992"/>
                    <a:pt x="1090" y="2966"/>
                    <a:pt x="1092" y="2939"/>
                  </a:cubicBezTo>
                  <a:close/>
                  <a:moveTo>
                    <a:pt x="3755" y="2939"/>
                  </a:moveTo>
                  <a:cubicBezTo>
                    <a:pt x="3756" y="2967"/>
                    <a:pt x="3756" y="2994"/>
                    <a:pt x="3756" y="3022"/>
                  </a:cubicBezTo>
                  <a:cubicBezTo>
                    <a:pt x="3756" y="3040"/>
                    <a:pt x="3756" y="3061"/>
                    <a:pt x="3755" y="3078"/>
                  </a:cubicBezTo>
                  <a:lnTo>
                    <a:pt x="3333" y="3078"/>
                  </a:lnTo>
                  <a:cubicBezTo>
                    <a:pt x="3335" y="3057"/>
                    <a:pt x="3335" y="3039"/>
                    <a:pt x="3335" y="3022"/>
                  </a:cubicBezTo>
                  <a:cubicBezTo>
                    <a:pt x="3335" y="2992"/>
                    <a:pt x="3333" y="2966"/>
                    <a:pt x="3331" y="2939"/>
                  </a:cubicBezTo>
                  <a:close/>
                  <a:moveTo>
                    <a:pt x="2429" y="2410"/>
                  </a:moveTo>
                  <a:cubicBezTo>
                    <a:pt x="2765" y="2410"/>
                    <a:pt x="3037" y="2686"/>
                    <a:pt x="3037" y="3020"/>
                  </a:cubicBezTo>
                  <a:cubicBezTo>
                    <a:pt x="3037" y="3356"/>
                    <a:pt x="2762" y="3629"/>
                    <a:pt x="2429" y="3629"/>
                  </a:cubicBezTo>
                  <a:cubicBezTo>
                    <a:pt x="2094" y="3629"/>
                    <a:pt x="1819" y="3355"/>
                    <a:pt x="1819" y="3020"/>
                  </a:cubicBezTo>
                  <a:cubicBezTo>
                    <a:pt x="1819" y="2682"/>
                    <a:pt x="2094" y="2410"/>
                    <a:pt x="2429" y="2410"/>
                  </a:cubicBezTo>
                  <a:close/>
                  <a:moveTo>
                    <a:pt x="6707" y="2788"/>
                  </a:moveTo>
                  <a:cubicBezTo>
                    <a:pt x="6799" y="2997"/>
                    <a:pt x="6967" y="3162"/>
                    <a:pt x="7173" y="3254"/>
                  </a:cubicBezTo>
                  <a:lnTo>
                    <a:pt x="7173" y="3707"/>
                  </a:lnTo>
                  <a:cubicBezTo>
                    <a:pt x="6731" y="3580"/>
                    <a:pt x="6380" y="3232"/>
                    <a:pt x="6254" y="2788"/>
                  </a:cubicBezTo>
                  <a:close/>
                  <a:moveTo>
                    <a:pt x="8819" y="2790"/>
                  </a:moveTo>
                  <a:cubicBezTo>
                    <a:pt x="8692" y="3232"/>
                    <a:pt x="8345" y="3582"/>
                    <a:pt x="7901" y="3708"/>
                  </a:cubicBezTo>
                  <a:lnTo>
                    <a:pt x="7901" y="3254"/>
                  </a:lnTo>
                  <a:lnTo>
                    <a:pt x="7903" y="3254"/>
                  </a:lnTo>
                  <a:cubicBezTo>
                    <a:pt x="8110" y="3162"/>
                    <a:pt x="8275" y="2997"/>
                    <a:pt x="8365" y="2790"/>
                  </a:cubicBezTo>
                  <a:close/>
                  <a:moveTo>
                    <a:pt x="7607" y="3327"/>
                  </a:moveTo>
                  <a:lnTo>
                    <a:pt x="7607" y="3756"/>
                  </a:lnTo>
                  <a:cubicBezTo>
                    <a:pt x="7584" y="3759"/>
                    <a:pt x="7560" y="3759"/>
                    <a:pt x="7538" y="3759"/>
                  </a:cubicBezTo>
                  <a:cubicBezTo>
                    <a:pt x="7515" y="3759"/>
                    <a:pt x="7492" y="3759"/>
                    <a:pt x="7468" y="3756"/>
                  </a:cubicBezTo>
                  <a:lnTo>
                    <a:pt x="7468" y="3327"/>
                  </a:lnTo>
                  <a:cubicBezTo>
                    <a:pt x="7492" y="3328"/>
                    <a:pt x="7515" y="3328"/>
                    <a:pt x="7538" y="3328"/>
                  </a:cubicBezTo>
                  <a:cubicBezTo>
                    <a:pt x="7562" y="3328"/>
                    <a:pt x="7585" y="3327"/>
                    <a:pt x="7607" y="3327"/>
                  </a:cubicBezTo>
                  <a:close/>
                  <a:moveTo>
                    <a:pt x="3708" y="3373"/>
                  </a:moveTo>
                  <a:cubicBezTo>
                    <a:pt x="3585" y="3819"/>
                    <a:pt x="3237" y="4173"/>
                    <a:pt x="2795" y="4301"/>
                  </a:cubicBezTo>
                  <a:lnTo>
                    <a:pt x="2795" y="3848"/>
                  </a:lnTo>
                  <a:cubicBezTo>
                    <a:pt x="3005" y="3755"/>
                    <a:pt x="3173" y="3585"/>
                    <a:pt x="3263" y="3373"/>
                  </a:cubicBezTo>
                  <a:close/>
                  <a:moveTo>
                    <a:pt x="1593" y="3372"/>
                  </a:moveTo>
                  <a:cubicBezTo>
                    <a:pt x="1683" y="3584"/>
                    <a:pt x="1853" y="3755"/>
                    <a:pt x="2063" y="3847"/>
                  </a:cubicBezTo>
                  <a:cubicBezTo>
                    <a:pt x="2065" y="3848"/>
                    <a:pt x="2065" y="4304"/>
                    <a:pt x="2065" y="4304"/>
                  </a:cubicBezTo>
                  <a:cubicBezTo>
                    <a:pt x="1615" y="4177"/>
                    <a:pt x="1261" y="3823"/>
                    <a:pt x="1137" y="3372"/>
                  </a:cubicBezTo>
                  <a:close/>
                  <a:moveTo>
                    <a:pt x="2496" y="3923"/>
                  </a:moveTo>
                  <a:lnTo>
                    <a:pt x="2496" y="4351"/>
                  </a:lnTo>
                  <a:cubicBezTo>
                    <a:pt x="2471" y="4352"/>
                    <a:pt x="2446" y="4352"/>
                    <a:pt x="2421" y="4352"/>
                  </a:cubicBezTo>
                  <a:cubicBezTo>
                    <a:pt x="2399" y="4352"/>
                    <a:pt x="2377" y="4352"/>
                    <a:pt x="2359" y="4351"/>
                  </a:cubicBezTo>
                  <a:lnTo>
                    <a:pt x="2359" y="4351"/>
                  </a:lnTo>
                  <a:cubicBezTo>
                    <a:pt x="2360" y="4350"/>
                    <a:pt x="2360" y="3923"/>
                    <a:pt x="2360" y="3923"/>
                  </a:cubicBezTo>
                  <a:cubicBezTo>
                    <a:pt x="2384" y="3924"/>
                    <a:pt x="2407" y="3924"/>
                    <a:pt x="2429" y="3924"/>
                  </a:cubicBezTo>
                  <a:cubicBezTo>
                    <a:pt x="2452" y="3924"/>
                    <a:pt x="2475" y="3923"/>
                    <a:pt x="2496" y="3923"/>
                  </a:cubicBezTo>
                  <a:close/>
                  <a:moveTo>
                    <a:pt x="5951" y="2790"/>
                  </a:moveTo>
                  <a:cubicBezTo>
                    <a:pt x="6091" y="3395"/>
                    <a:pt x="6569" y="3873"/>
                    <a:pt x="7174" y="4013"/>
                  </a:cubicBezTo>
                  <a:lnTo>
                    <a:pt x="7174" y="4524"/>
                  </a:lnTo>
                  <a:lnTo>
                    <a:pt x="7173" y="4524"/>
                  </a:lnTo>
                  <a:cubicBezTo>
                    <a:pt x="6290" y="4370"/>
                    <a:pt x="5591" y="3671"/>
                    <a:pt x="5440" y="2790"/>
                  </a:cubicBezTo>
                  <a:close/>
                  <a:moveTo>
                    <a:pt x="9638" y="2788"/>
                  </a:moveTo>
                  <a:cubicBezTo>
                    <a:pt x="9482" y="3674"/>
                    <a:pt x="8787" y="4371"/>
                    <a:pt x="7903" y="4524"/>
                  </a:cubicBezTo>
                  <a:lnTo>
                    <a:pt x="7903" y="4012"/>
                  </a:lnTo>
                  <a:cubicBezTo>
                    <a:pt x="8510" y="3871"/>
                    <a:pt x="8986" y="3395"/>
                    <a:pt x="9126" y="2788"/>
                  </a:cubicBezTo>
                  <a:close/>
                  <a:moveTo>
                    <a:pt x="7607" y="4052"/>
                  </a:moveTo>
                  <a:lnTo>
                    <a:pt x="7607" y="4555"/>
                  </a:lnTo>
                  <a:cubicBezTo>
                    <a:pt x="7584" y="4555"/>
                    <a:pt x="7560" y="4556"/>
                    <a:pt x="7538" y="4556"/>
                  </a:cubicBezTo>
                  <a:cubicBezTo>
                    <a:pt x="7515" y="4556"/>
                    <a:pt x="7492" y="4556"/>
                    <a:pt x="7468" y="4555"/>
                  </a:cubicBezTo>
                  <a:lnTo>
                    <a:pt x="7468" y="4052"/>
                  </a:lnTo>
                  <a:cubicBezTo>
                    <a:pt x="7492" y="4055"/>
                    <a:pt x="7515" y="4055"/>
                    <a:pt x="7538" y="4055"/>
                  </a:cubicBezTo>
                  <a:cubicBezTo>
                    <a:pt x="7562" y="4055"/>
                    <a:pt x="7585" y="4055"/>
                    <a:pt x="7607" y="4052"/>
                  </a:cubicBezTo>
                  <a:close/>
                  <a:moveTo>
                    <a:pt x="833" y="3373"/>
                  </a:moveTo>
                  <a:cubicBezTo>
                    <a:pt x="969" y="3987"/>
                    <a:pt x="1451" y="4471"/>
                    <a:pt x="2065" y="4609"/>
                  </a:cubicBezTo>
                  <a:lnTo>
                    <a:pt x="2065" y="5118"/>
                  </a:lnTo>
                  <a:cubicBezTo>
                    <a:pt x="1177" y="4966"/>
                    <a:pt x="477" y="4261"/>
                    <a:pt x="329" y="3373"/>
                  </a:cubicBezTo>
                  <a:close/>
                  <a:moveTo>
                    <a:pt x="4530" y="3373"/>
                  </a:moveTo>
                  <a:cubicBezTo>
                    <a:pt x="4382" y="4261"/>
                    <a:pt x="3682" y="4966"/>
                    <a:pt x="2795" y="5118"/>
                  </a:cubicBezTo>
                  <a:lnTo>
                    <a:pt x="2795" y="4608"/>
                  </a:lnTo>
                  <a:cubicBezTo>
                    <a:pt x="3402" y="4464"/>
                    <a:pt x="3879" y="3982"/>
                    <a:pt x="4013" y="3373"/>
                  </a:cubicBezTo>
                  <a:close/>
                  <a:moveTo>
                    <a:pt x="2496" y="4648"/>
                  </a:moveTo>
                  <a:lnTo>
                    <a:pt x="2496" y="5149"/>
                  </a:lnTo>
                  <a:lnTo>
                    <a:pt x="2429" y="5149"/>
                  </a:lnTo>
                  <a:cubicBezTo>
                    <a:pt x="2405" y="5149"/>
                    <a:pt x="2382" y="5149"/>
                    <a:pt x="2359" y="5148"/>
                  </a:cubicBezTo>
                  <a:lnTo>
                    <a:pt x="2359" y="4648"/>
                  </a:lnTo>
                  <a:cubicBezTo>
                    <a:pt x="2379" y="4648"/>
                    <a:pt x="2401" y="4650"/>
                    <a:pt x="2421" y="4650"/>
                  </a:cubicBezTo>
                  <a:cubicBezTo>
                    <a:pt x="2446" y="4650"/>
                    <a:pt x="2471" y="4650"/>
                    <a:pt x="2496" y="4648"/>
                  </a:cubicBezTo>
                  <a:close/>
                  <a:moveTo>
                    <a:pt x="9607" y="5331"/>
                  </a:moveTo>
                  <a:lnTo>
                    <a:pt x="9607" y="7588"/>
                  </a:lnTo>
                  <a:lnTo>
                    <a:pt x="8846" y="7162"/>
                  </a:lnTo>
                  <a:lnTo>
                    <a:pt x="8846" y="5756"/>
                  </a:lnTo>
                  <a:lnTo>
                    <a:pt x="9607" y="5331"/>
                  </a:lnTo>
                  <a:close/>
                  <a:moveTo>
                    <a:pt x="8370" y="5317"/>
                  </a:moveTo>
                  <a:cubicBezTo>
                    <a:pt x="8469" y="5317"/>
                    <a:pt x="8550" y="5398"/>
                    <a:pt x="8550" y="5498"/>
                  </a:cubicBezTo>
                  <a:lnTo>
                    <a:pt x="8550" y="5669"/>
                  </a:lnTo>
                  <a:lnTo>
                    <a:pt x="8550" y="7247"/>
                  </a:lnTo>
                  <a:lnTo>
                    <a:pt x="8550" y="7419"/>
                  </a:lnTo>
                  <a:cubicBezTo>
                    <a:pt x="8550" y="7518"/>
                    <a:pt x="8469" y="7599"/>
                    <a:pt x="8370" y="7599"/>
                  </a:cubicBezTo>
                  <a:cubicBezTo>
                    <a:pt x="8270" y="7599"/>
                    <a:pt x="8189" y="7518"/>
                    <a:pt x="8189" y="7419"/>
                  </a:cubicBezTo>
                  <a:lnTo>
                    <a:pt x="8189" y="5498"/>
                  </a:lnTo>
                  <a:cubicBezTo>
                    <a:pt x="8189" y="5398"/>
                    <a:pt x="8270" y="5317"/>
                    <a:pt x="8370" y="5317"/>
                  </a:cubicBezTo>
                  <a:close/>
                  <a:moveTo>
                    <a:pt x="6846" y="8441"/>
                  </a:moveTo>
                  <a:lnTo>
                    <a:pt x="6846" y="9663"/>
                  </a:lnTo>
                  <a:lnTo>
                    <a:pt x="2152" y="9663"/>
                  </a:lnTo>
                  <a:lnTo>
                    <a:pt x="2152" y="9071"/>
                  </a:lnTo>
                  <a:cubicBezTo>
                    <a:pt x="2152" y="8724"/>
                    <a:pt x="2437" y="8441"/>
                    <a:pt x="2782" y="8441"/>
                  </a:cubicBezTo>
                  <a:close/>
                  <a:moveTo>
                    <a:pt x="7537" y="1"/>
                  </a:moveTo>
                  <a:cubicBezTo>
                    <a:pt x="7040" y="1"/>
                    <a:pt x="6563" y="150"/>
                    <a:pt x="6155" y="430"/>
                  </a:cubicBezTo>
                  <a:cubicBezTo>
                    <a:pt x="6088" y="477"/>
                    <a:pt x="6072" y="569"/>
                    <a:pt x="6119" y="636"/>
                  </a:cubicBezTo>
                  <a:cubicBezTo>
                    <a:pt x="6148" y="678"/>
                    <a:pt x="6193" y="700"/>
                    <a:pt x="6240" y="700"/>
                  </a:cubicBezTo>
                  <a:cubicBezTo>
                    <a:pt x="6269" y="700"/>
                    <a:pt x="6299" y="691"/>
                    <a:pt x="6324" y="673"/>
                  </a:cubicBezTo>
                  <a:cubicBezTo>
                    <a:pt x="6581" y="496"/>
                    <a:pt x="6869" y="379"/>
                    <a:pt x="7171" y="328"/>
                  </a:cubicBezTo>
                  <a:lnTo>
                    <a:pt x="7171" y="838"/>
                  </a:lnTo>
                  <a:cubicBezTo>
                    <a:pt x="6564" y="978"/>
                    <a:pt x="6088" y="1456"/>
                    <a:pt x="5948" y="2063"/>
                  </a:cubicBezTo>
                  <a:lnTo>
                    <a:pt x="5436" y="2063"/>
                  </a:lnTo>
                  <a:cubicBezTo>
                    <a:pt x="5496" y="1710"/>
                    <a:pt x="5644" y="1381"/>
                    <a:pt x="5872" y="1098"/>
                  </a:cubicBezTo>
                  <a:cubicBezTo>
                    <a:pt x="5923" y="1033"/>
                    <a:pt x="5912" y="939"/>
                    <a:pt x="5848" y="889"/>
                  </a:cubicBezTo>
                  <a:cubicBezTo>
                    <a:pt x="5821" y="868"/>
                    <a:pt x="5788" y="857"/>
                    <a:pt x="5756" y="857"/>
                  </a:cubicBezTo>
                  <a:cubicBezTo>
                    <a:pt x="5712" y="857"/>
                    <a:pt x="5669" y="876"/>
                    <a:pt x="5640" y="913"/>
                  </a:cubicBezTo>
                  <a:cubicBezTo>
                    <a:pt x="5297" y="1341"/>
                    <a:pt x="5109" y="1878"/>
                    <a:pt x="5109" y="2426"/>
                  </a:cubicBezTo>
                  <a:cubicBezTo>
                    <a:pt x="5109" y="3487"/>
                    <a:pt x="5792" y="4390"/>
                    <a:pt x="6742" y="4718"/>
                  </a:cubicBezTo>
                  <a:lnTo>
                    <a:pt x="5652" y="4718"/>
                  </a:lnTo>
                  <a:cubicBezTo>
                    <a:pt x="5570" y="4718"/>
                    <a:pt x="5504" y="4784"/>
                    <a:pt x="5504" y="4866"/>
                  </a:cubicBezTo>
                  <a:cubicBezTo>
                    <a:pt x="5504" y="4947"/>
                    <a:pt x="5570" y="5014"/>
                    <a:pt x="5652" y="5014"/>
                  </a:cubicBezTo>
                  <a:lnTo>
                    <a:pt x="7892" y="5014"/>
                  </a:lnTo>
                  <a:lnTo>
                    <a:pt x="7892" y="5498"/>
                  </a:lnTo>
                  <a:lnTo>
                    <a:pt x="7892" y="7419"/>
                  </a:lnTo>
                  <a:lnTo>
                    <a:pt x="7892" y="7954"/>
                  </a:lnTo>
                  <a:cubicBezTo>
                    <a:pt x="7892" y="8058"/>
                    <a:pt x="7806" y="8144"/>
                    <a:pt x="7700" y="8144"/>
                  </a:cubicBezTo>
                  <a:lnTo>
                    <a:pt x="1591" y="8144"/>
                  </a:lnTo>
                  <a:cubicBezTo>
                    <a:pt x="1420" y="8144"/>
                    <a:pt x="1282" y="8005"/>
                    <a:pt x="1282" y="7834"/>
                  </a:cubicBezTo>
                  <a:lnTo>
                    <a:pt x="1282" y="5160"/>
                  </a:lnTo>
                  <a:cubicBezTo>
                    <a:pt x="1623" y="5342"/>
                    <a:pt x="2013" y="5448"/>
                    <a:pt x="2426" y="5448"/>
                  </a:cubicBezTo>
                  <a:cubicBezTo>
                    <a:pt x="2939" y="5448"/>
                    <a:pt x="3414" y="5288"/>
                    <a:pt x="3808" y="5015"/>
                  </a:cubicBezTo>
                  <a:lnTo>
                    <a:pt x="4843" y="5015"/>
                  </a:lnTo>
                  <a:cubicBezTo>
                    <a:pt x="4924" y="5015"/>
                    <a:pt x="4991" y="4950"/>
                    <a:pt x="4991" y="4868"/>
                  </a:cubicBezTo>
                  <a:cubicBezTo>
                    <a:pt x="4991" y="4787"/>
                    <a:pt x="4924" y="4720"/>
                    <a:pt x="4843" y="4720"/>
                  </a:cubicBezTo>
                  <a:lnTo>
                    <a:pt x="4158" y="4720"/>
                  </a:lnTo>
                  <a:cubicBezTo>
                    <a:pt x="4587" y="4282"/>
                    <a:pt x="4852" y="3683"/>
                    <a:pt x="4852" y="3022"/>
                  </a:cubicBezTo>
                  <a:cubicBezTo>
                    <a:pt x="4852" y="1683"/>
                    <a:pt x="3764" y="595"/>
                    <a:pt x="2426" y="595"/>
                  </a:cubicBezTo>
                  <a:cubicBezTo>
                    <a:pt x="2091" y="595"/>
                    <a:pt x="1769" y="661"/>
                    <a:pt x="1464" y="794"/>
                  </a:cubicBezTo>
                  <a:cubicBezTo>
                    <a:pt x="1388" y="827"/>
                    <a:pt x="1355" y="913"/>
                    <a:pt x="1386" y="989"/>
                  </a:cubicBezTo>
                  <a:cubicBezTo>
                    <a:pt x="1410" y="1045"/>
                    <a:pt x="1465" y="1078"/>
                    <a:pt x="1523" y="1078"/>
                  </a:cubicBezTo>
                  <a:cubicBezTo>
                    <a:pt x="1542" y="1078"/>
                    <a:pt x="1561" y="1075"/>
                    <a:pt x="1581" y="1067"/>
                  </a:cubicBezTo>
                  <a:cubicBezTo>
                    <a:pt x="1736" y="1000"/>
                    <a:pt x="1895" y="952"/>
                    <a:pt x="2060" y="922"/>
                  </a:cubicBezTo>
                  <a:lnTo>
                    <a:pt x="2060" y="1433"/>
                  </a:lnTo>
                  <a:cubicBezTo>
                    <a:pt x="1456" y="1568"/>
                    <a:pt x="977" y="2043"/>
                    <a:pt x="835" y="2643"/>
                  </a:cubicBezTo>
                  <a:lnTo>
                    <a:pt x="329" y="2643"/>
                  </a:lnTo>
                  <a:cubicBezTo>
                    <a:pt x="405" y="2212"/>
                    <a:pt x="612" y="1815"/>
                    <a:pt x="935" y="1500"/>
                  </a:cubicBezTo>
                  <a:cubicBezTo>
                    <a:pt x="992" y="1443"/>
                    <a:pt x="992" y="1349"/>
                    <a:pt x="936" y="1289"/>
                  </a:cubicBezTo>
                  <a:cubicBezTo>
                    <a:pt x="908" y="1260"/>
                    <a:pt x="869" y="1246"/>
                    <a:pt x="831" y="1246"/>
                  </a:cubicBezTo>
                  <a:cubicBezTo>
                    <a:pt x="793" y="1246"/>
                    <a:pt x="755" y="1260"/>
                    <a:pt x="726" y="1288"/>
                  </a:cubicBezTo>
                  <a:cubicBezTo>
                    <a:pt x="258" y="1747"/>
                    <a:pt x="1" y="2362"/>
                    <a:pt x="1" y="3019"/>
                  </a:cubicBezTo>
                  <a:cubicBezTo>
                    <a:pt x="1" y="3819"/>
                    <a:pt x="390" y="4530"/>
                    <a:pt x="986" y="4970"/>
                  </a:cubicBezTo>
                  <a:lnTo>
                    <a:pt x="986" y="7837"/>
                  </a:lnTo>
                  <a:cubicBezTo>
                    <a:pt x="986" y="8169"/>
                    <a:pt x="1257" y="8441"/>
                    <a:pt x="1591" y="8441"/>
                  </a:cubicBezTo>
                  <a:lnTo>
                    <a:pt x="2103" y="8441"/>
                  </a:lnTo>
                  <a:cubicBezTo>
                    <a:pt x="1949" y="8608"/>
                    <a:pt x="1854" y="8829"/>
                    <a:pt x="1854" y="9071"/>
                  </a:cubicBezTo>
                  <a:lnTo>
                    <a:pt x="1854" y="9811"/>
                  </a:lnTo>
                  <a:cubicBezTo>
                    <a:pt x="1854" y="9893"/>
                    <a:pt x="1920" y="9959"/>
                    <a:pt x="2002" y="9959"/>
                  </a:cubicBezTo>
                  <a:lnTo>
                    <a:pt x="6992" y="9959"/>
                  </a:lnTo>
                  <a:cubicBezTo>
                    <a:pt x="7075" y="9959"/>
                    <a:pt x="7140" y="9893"/>
                    <a:pt x="7140" y="9811"/>
                  </a:cubicBezTo>
                  <a:lnTo>
                    <a:pt x="7140" y="8440"/>
                  </a:lnTo>
                  <a:lnTo>
                    <a:pt x="7699" y="8440"/>
                  </a:lnTo>
                  <a:cubicBezTo>
                    <a:pt x="7966" y="8440"/>
                    <a:pt x="8184" y="8222"/>
                    <a:pt x="8184" y="7954"/>
                  </a:cubicBezTo>
                  <a:lnTo>
                    <a:pt x="8184" y="7857"/>
                  </a:lnTo>
                  <a:cubicBezTo>
                    <a:pt x="8242" y="7881"/>
                    <a:pt x="8301" y="7893"/>
                    <a:pt x="8366" y="7893"/>
                  </a:cubicBezTo>
                  <a:cubicBezTo>
                    <a:pt x="8601" y="7893"/>
                    <a:pt x="8799" y="7721"/>
                    <a:pt x="8837" y="7495"/>
                  </a:cubicBezTo>
                  <a:lnTo>
                    <a:pt x="9682" y="7966"/>
                  </a:lnTo>
                  <a:cubicBezTo>
                    <a:pt x="9705" y="7979"/>
                    <a:pt x="9728" y="7987"/>
                    <a:pt x="9753" y="7987"/>
                  </a:cubicBezTo>
                  <a:cubicBezTo>
                    <a:pt x="9778" y="7987"/>
                    <a:pt x="9806" y="7980"/>
                    <a:pt x="9826" y="7966"/>
                  </a:cubicBezTo>
                  <a:cubicBezTo>
                    <a:pt x="9872" y="7940"/>
                    <a:pt x="9901" y="7892"/>
                    <a:pt x="9901" y="7839"/>
                  </a:cubicBezTo>
                  <a:lnTo>
                    <a:pt x="9901" y="5078"/>
                  </a:lnTo>
                  <a:cubicBezTo>
                    <a:pt x="9903" y="5025"/>
                    <a:pt x="9876" y="4977"/>
                    <a:pt x="9831" y="4952"/>
                  </a:cubicBezTo>
                  <a:cubicBezTo>
                    <a:pt x="9808" y="4937"/>
                    <a:pt x="9782" y="4930"/>
                    <a:pt x="9757" y="4930"/>
                  </a:cubicBezTo>
                  <a:cubicBezTo>
                    <a:pt x="9731" y="4930"/>
                    <a:pt x="9706" y="4937"/>
                    <a:pt x="9683" y="4950"/>
                  </a:cubicBezTo>
                  <a:lnTo>
                    <a:pt x="8838" y="5422"/>
                  </a:lnTo>
                  <a:cubicBezTo>
                    <a:pt x="8802" y="5196"/>
                    <a:pt x="8605" y="5023"/>
                    <a:pt x="8368" y="5023"/>
                  </a:cubicBezTo>
                  <a:cubicBezTo>
                    <a:pt x="8304" y="5023"/>
                    <a:pt x="8244" y="5037"/>
                    <a:pt x="8187" y="5059"/>
                  </a:cubicBezTo>
                  <a:lnTo>
                    <a:pt x="8187" y="4866"/>
                  </a:lnTo>
                  <a:cubicBezTo>
                    <a:pt x="8187" y="4830"/>
                    <a:pt x="8173" y="4798"/>
                    <a:pt x="8153" y="4773"/>
                  </a:cubicBezTo>
                  <a:cubicBezTo>
                    <a:pt x="9193" y="4499"/>
                    <a:pt x="9963" y="3551"/>
                    <a:pt x="9963" y="2426"/>
                  </a:cubicBezTo>
                  <a:cubicBezTo>
                    <a:pt x="9963" y="1087"/>
                    <a:pt x="8875" y="1"/>
                    <a:pt x="753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8"/>
            <p:cNvSpPr/>
            <p:nvPr/>
          </p:nvSpPr>
          <p:spPr>
            <a:xfrm>
              <a:off x="6526905" y="4483478"/>
              <a:ext cx="65985" cy="54911"/>
            </a:xfrm>
            <a:custGeom>
              <a:avLst/>
              <a:gdLst/>
              <a:ahLst/>
              <a:cxnLst/>
              <a:rect l="l" t="t" r="r" b="b"/>
              <a:pathLst>
                <a:path w="2443" h="2033" extrusionOk="0">
                  <a:moveTo>
                    <a:pt x="148" y="0"/>
                  </a:moveTo>
                  <a:cubicBezTo>
                    <a:pt x="66" y="0"/>
                    <a:pt x="1" y="66"/>
                    <a:pt x="1" y="148"/>
                  </a:cubicBezTo>
                  <a:lnTo>
                    <a:pt x="1" y="1885"/>
                  </a:lnTo>
                  <a:cubicBezTo>
                    <a:pt x="1" y="1968"/>
                    <a:pt x="66" y="2033"/>
                    <a:pt x="148" y="2033"/>
                  </a:cubicBezTo>
                  <a:lnTo>
                    <a:pt x="2295" y="2033"/>
                  </a:lnTo>
                  <a:cubicBezTo>
                    <a:pt x="2376" y="2033"/>
                    <a:pt x="2443" y="1968"/>
                    <a:pt x="2443" y="1885"/>
                  </a:cubicBezTo>
                  <a:lnTo>
                    <a:pt x="2443" y="148"/>
                  </a:lnTo>
                  <a:cubicBezTo>
                    <a:pt x="2443" y="66"/>
                    <a:pt x="2376" y="0"/>
                    <a:pt x="2295" y="0"/>
                  </a:cubicBezTo>
                  <a:lnTo>
                    <a:pt x="1516" y="0"/>
                  </a:lnTo>
                  <a:cubicBezTo>
                    <a:pt x="1434" y="0"/>
                    <a:pt x="1369" y="66"/>
                    <a:pt x="1369" y="148"/>
                  </a:cubicBezTo>
                  <a:cubicBezTo>
                    <a:pt x="1369" y="229"/>
                    <a:pt x="1434" y="296"/>
                    <a:pt x="1516" y="296"/>
                  </a:cubicBezTo>
                  <a:lnTo>
                    <a:pt x="2147" y="296"/>
                  </a:lnTo>
                  <a:lnTo>
                    <a:pt x="2147" y="1737"/>
                  </a:lnTo>
                  <a:lnTo>
                    <a:pt x="296" y="1737"/>
                  </a:lnTo>
                  <a:lnTo>
                    <a:pt x="296" y="296"/>
                  </a:lnTo>
                  <a:lnTo>
                    <a:pt x="727" y="296"/>
                  </a:lnTo>
                  <a:cubicBezTo>
                    <a:pt x="810" y="296"/>
                    <a:pt x="875" y="229"/>
                    <a:pt x="875" y="148"/>
                  </a:cubicBezTo>
                  <a:cubicBezTo>
                    <a:pt x="875" y="66"/>
                    <a:pt x="810" y="0"/>
                    <a:pt x="72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8"/>
            <p:cNvSpPr/>
            <p:nvPr/>
          </p:nvSpPr>
          <p:spPr>
            <a:xfrm>
              <a:off x="6597941" y="4496389"/>
              <a:ext cx="24093" cy="24093"/>
            </a:xfrm>
            <a:custGeom>
              <a:avLst/>
              <a:gdLst/>
              <a:ahLst/>
              <a:cxnLst/>
              <a:rect l="l" t="t" r="r" b="b"/>
              <a:pathLst>
                <a:path w="892" h="892" extrusionOk="0">
                  <a:moveTo>
                    <a:pt x="446" y="296"/>
                  </a:moveTo>
                  <a:cubicBezTo>
                    <a:pt x="529" y="296"/>
                    <a:pt x="595" y="363"/>
                    <a:pt x="595" y="447"/>
                  </a:cubicBezTo>
                  <a:cubicBezTo>
                    <a:pt x="595" y="529"/>
                    <a:pt x="530" y="596"/>
                    <a:pt x="446" y="596"/>
                  </a:cubicBezTo>
                  <a:cubicBezTo>
                    <a:pt x="364" y="596"/>
                    <a:pt x="297" y="529"/>
                    <a:pt x="297" y="447"/>
                  </a:cubicBezTo>
                  <a:cubicBezTo>
                    <a:pt x="297" y="363"/>
                    <a:pt x="362" y="296"/>
                    <a:pt x="446" y="296"/>
                  </a:cubicBezTo>
                  <a:close/>
                  <a:moveTo>
                    <a:pt x="446" y="0"/>
                  </a:moveTo>
                  <a:cubicBezTo>
                    <a:pt x="202" y="0"/>
                    <a:pt x="1" y="201"/>
                    <a:pt x="1" y="445"/>
                  </a:cubicBezTo>
                  <a:cubicBezTo>
                    <a:pt x="1" y="691"/>
                    <a:pt x="202" y="892"/>
                    <a:pt x="446" y="892"/>
                  </a:cubicBezTo>
                  <a:cubicBezTo>
                    <a:pt x="692" y="892"/>
                    <a:pt x="891" y="691"/>
                    <a:pt x="891" y="445"/>
                  </a:cubicBezTo>
                  <a:cubicBezTo>
                    <a:pt x="891" y="201"/>
                    <a:pt x="693" y="0"/>
                    <a:pt x="4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8"/>
            <p:cNvSpPr/>
            <p:nvPr/>
          </p:nvSpPr>
          <p:spPr>
            <a:xfrm>
              <a:off x="6625059" y="4496389"/>
              <a:ext cx="24093" cy="24093"/>
            </a:xfrm>
            <a:custGeom>
              <a:avLst/>
              <a:gdLst/>
              <a:ahLst/>
              <a:cxnLst/>
              <a:rect l="l" t="t" r="r" b="b"/>
              <a:pathLst>
                <a:path w="892" h="892" extrusionOk="0">
                  <a:moveTo>
                    <a:pt x="446" y="294"/>
                  </a:moveTo>
                  <a:cubicBezTo>
                    <a:pt x="530" y="294"/>
                    <a:pt x="595" y="361"/>
                    <a:pt x="595" y="444"/>
                  </a:cubicBezTo>
                  <a:cubicBezTo>
                    <a:pt x="595" y="528"/>
                    <a:pt x="528" y="595"/>
                    <a:pt x="446" y="595"/>
                  </a:cubicBezTo>
                  <a:cubicBezTo>
                    <a:pt x="365" y="595"/>
                    <a:pt x="296" y="528"/>
                    <a:pt x="296" y="444"/>
                  </a:cubicBezTo>
                  <a:cubicBezTo>
                    <a:pt x="296" y="363"/>
                    <a:pt x="362" y="294"/>
                    <a:pt x="446" y="294"/>
                  </a:cubicBezTo>
                  <a:close/>
                  <a:moveTo>
                    <a:pt x="446" y="0"/>
                  </a:moveTo>
                  <a:cubicBezTo>
                    <a:pt x="202" y="0"/>
                    <a:pt x="1" y="201"/>
                    <a:pt x="1" y="445"/>
                  </a:cubicBezTo>
                  <a:cubicBezTo>
                    <a:pt x="1" y="691"/>
                    <a:pt x="202" y="892"/>
                    <a:pt x="446" y="892"/>
                  </a:cubicBezTo>
                  <a:cubicBezTo>
                    <a:pt x="692" y="892"/>
                    <a:pt x="891" y="691"/>
                    <a:pt x="891" y="445"/>
                  </a:cubicBezTo>
                  <a:cubicBezTo>
                    <a:pt x="891" y="201"/>
                    <a:pt x="692" y="0"/>
                    <a:pt x="4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8"/>
            <p:cNvSpPr/>
            <p:nvPr/>
          </p:nvSpPr>
          <p:spPr>
            <a:xfrm>
              <a:off x="6652150" y="4496389"/>
              <a:ext cx="24066" cy="24093"/>
            </a:xfrm>
            <a:custGeom>
              <a:avLst/>
              <a:gdLst/>
              <a:ahLst/>
              <a:cxnLst/>
              <a:rect l="l" t="t" r="r" b="b"/>
              <a:pathLst>
                <a:path w="891" h="892" extrusionOk="0">
                  <a:moveTo>
                    <a:pt x="445" y="294"/>
                  </a:moveTo>
                  <a:cubicBezTo>
                    <a:pt x="526" y="294"/>
                    <a:pt x="595" y="361"/>
                    <a:pt x="595" y="444"/>
                  </a:cubicBezTo>
                  <a:cubicBezTo>
                    <a:pt x="595" y="528"/>
                    <a:pt x="529" y="595"/>
                    <a:pt x="445" y="595"/>
                  </a:cubicBezTo>
                  <a:cubicBezTo>
                    <a:pt x="363" y="595"/>
                    <a:pt x="296" y="528"/>
                    <a:pt x="296" y="444"/>
                  </a:cubicBezTo>
                  <a:cubicBezTo>
                    <a:pt x="296" y="363"/>
                    <a:pt x="361" y="294"/>
                    <a:pt x="445" y="294"/>
                  </a:cubicBezTo>
                  <a:close/>
                  <a:moveTo>
                    <a:pt x="445" y="0"/>
                  </a:moveTo>
                  <a:cubicBezTo>
                    <a:pt x="199" y="0"/>
                    <a:pt x="0" y="201"/>
                    <a:pt x="0" y="445"/>
                  </a:cubicBezTo>
                  <a:cubicBezTo>
                    <a:pt x="0" y="691"/>
                    <a:pt x="199" y="892"/>
                    <a:pt x="445" y="892"/>
                  </a:cubicBezTo>
                  <a:cubicBezTo>
                    <a:pt x="690" y="892"/>
                    <a:pt x="890" y="691"/>
                    <a:pt x="890" y="445"/>
                  </a:cubicBezTo>
                  <a:cubicBezTo>
                    <a:pt x="890" y="201"/>
                    <a:pt x="693" y="0"/>
                    <a:pt x="44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1" name="Google Shape;3021;p38"/>
          <p:cNvGrpSpPr/>
          <p:nvPr/>
        </p:nvGrpSpPr>
        <p:grpSpPr>
          <a:xfrm>
            <a:off x="7495414" y="2519141"/>
            <a:ext cx="311691" cy="320870"/>
            <a:chOff x="5115641" y="3997925"/>
            <a:chExt cx="261376" cy="269074"/>
          </a:xfrm>
        </p:grpSpPr>
        <p:sp>
          <p:nvSpPr>
            <p:cNvPr id="3022" name="Google Shape;3022;p38"/>
            <p:cNvSpPr/>
            <p:nvPr/>
          </p:nvSpPr>
          <p:spPr>
            <a:xfrm>
              <a:off x="5139922" y="4022153"/>
              <a:ext cx="105258" cy="105231"/>
            </a:xfrm>
            <a:custGeom>
              <a:avLst/>
              <a:gdLst/>
              <a:ahLst/>
              <a:cxnLst/>
              <a:rect l="l" t="t" r="r" b="b"/>
              <a:pathLst>
                <a:path w="3897" h="3896" extrusionOk="0">
                  <a:moveTo>
                    <a:pt x="1949" y="297"/>
                  </a:moveTo>
                  <a:cubicBezTo>
                    <a:pt x="2858" y="297"/>
                    <a:pt x="3598" y="1037"/>
                    <a:pt x="3598" y="1947"/>
                  </a:cubicBezTo>
                  <a:cubicBezTo>
                    <a:pt x="3599" y="2858"/>
                    <a:pt x="2860" y="3597"/>
                    <a:pt x="1949" y="3597"/>
                  </a:cubicBezTo>
                  <a:cubicBezTo>
                    <a:pt x="1039" y="3597"/>
                    <a:pt x="300" y="2858"/>
                    <a:pt x="300" y="1947"/>
                  </a:cubicBezTo>
                  <a:cubicBezTo>
                    <a:pt x="300" y="1037"/>
                    <a:pt x="1039" y="297"/>
                    <a:pt x="1949" y="297"/>
                  </a:cubicBezTo>
                  <a:close/>
                  <a:moveTo>
                    <a:pt x="1949" y="0"/>
                  </a:moveTo>
                  <a:cubicBezTo>
                    <a:pt x="874" y="0"/>
                    <a:pt x="1" y="873"/>
                    <a:pt x="1" y="1947"/>
                  </a:cubicBezTo>
                  <a:cubicBezTo>
                    <a:pt x="1" y="3021"/>
                    <a:pt x="874" y="3896"/>
                    <a:pt x="1949" y="3896"/>
                  </a:cubicBezTo>
                  <a:cubicBezTo>
                    <a:pt x="3023" y="3896"/>
                    <a:pt x="3896" y="3021"/>
                    <a:pt x="3896" y="1947"/>
                  </a:cubicBezTo>
                  <a:cubicBezTo>
                    <a:pt x="3896" y="873"/>
                    <a:pt x="3023" y="0"/>
                    <a:pt x="19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8"/>
            <p:cNvSpPr/>
            <p:nvPr/>
          </p:nvSpPr>
          <p:spPr>
            <a:xfrm>
              <a:off x="5162827" y="4045057"/>
              <a:ext cx="59449" cy="59422"/>
            </a:xfrm>
            <a:custGeom>
              <a:avLst/>
              <a:gdLst/>
              <a:ahLst/>
              <a:cxnLst/>
              <a:rect l="l" t="t" r="r" b="b"/>
              <a:pathLst>
                <a:path w="2201" h="2200" extrusionOk="0">
                  <a:moveTo>
                    <a:pt x="1101" y="301"/>
                  </a:moveTo>
                  <a:cubicBezTo>
                    <a:pt x="1140" y="301"/>
                    <a:pt x="1179" y="304"/>
                    <a:pt x="1215" y="309"/>
                  </a:cubicBezTo>
                  <a:lnTo>
                    <a:pt x="308" y="1216"/>
                  </a:lnTo>
                  <a:cubicBezTo>
                    <a:pt x="301" y="1180"/>
                    <a:pt x="300" y="1141"/>
                    <a:pt x="300" y="1102"/>
                  </a:cubicBezTo>
                  <a:cubicBezTo>
                    <a:pt x="300" y="660"/>
                    <a:pt x="659" y="301"/>
                    <a:pt x="1101" y="301"/>
                  </a:cubicBezTo>
                  <a:close/>
                  <a:moveTo>
                    <a:pt x="1523" y="421"/>
                  </a:moveTo>
                  <a:cubicBezTo>
                    <a:pt x="1646" y="497"/>
                    <a:pt x="1744" y="604"/>
                    <a:pt x="1811" y="732"/>
                  </a:cubicBezTo>
                  <a:lnTo>
                    <a:pt x="731" y="1812"/>
                  </a:lnTo>
                  <a:cubicBezTo>
                    <a:pt x="605" y="1745"/>
                    <a:pt x="496" y="1644"/>
                    <a:pt x="420" y="1524"/>
                  </a:cubicBezTo>
                  <a:lnTo>
                    <a:pt x="1523" y="421"/>
                  </a:lnTo>
                  <a:close/>
                  <a:moveTo>
                    <a:pt x="1903" y="1063"/>
                  </a:moveTo>
                  <a:lnTo>
                    <a:pt x="1903" y="1099"/>
                  </a:lnTo>
                  <a:cubicBezTo>
                    <a:pt x="1903" y="1541"/>
                    <a:pt x="1542" y="1901"/>
                    <a:pt x="1101" y="1901"/>
                  </a:cubicBezTo>
                  <a:lnTo>
                    <a:pt x="1064" y="1901"/>
                  </a:lnTo>
                  <a:lnTo>
                    <a:pt x="1903" y="1063"/>
                  </a:lnTo>
                  <a:close/>
                  <a:moveTo>
                    <a:pt x="1101" y="0"/>
                  </a:moveTo>
                  <a:cubicBezTo>
                    <a:pt x="496" y="0"/>
                    <a:pt x="1" y="492"/>
                    <a:pt x="1" y="1099"/>
                  </a:cubicBezTo>
                  <a:cubicBezTo>
                    <a:pt x="1" y="1705"/>
                    <a:pt x="493" y="2200"/>
                    <a:pt x="1101" y="2200"/>
                  </a:cubicBezTo>
                  <a:cubicBezTo>
                    <a:pt x="1705" y="2200"/>
                    <a:pt x="2200" y="1706"/>
                    <a:pt x="2200" y="1099"/>
                  </a:cubicBezTo>
                  <a:cubicBezTo>
                    <a:pt x="2200" y="495"/>
                    <a:pt x="1705" y="0"/>
                    <a:pt x="110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8"/>
            <p:cNvSpPr/>
            <p:nvPr/>
          </p:nvSpPr>
          <p:spPr>
            <a:xfrm>
              <a:off x="5157911" y="4208114"/>
              <a:ext cx="32250" cy="32196"/>
            </a:xfrm>
            <a:custGeom>
              <a:avLst/>
              <a:gdLst/>
              <a:ahLst/>
              <a:cxnLst/>
              <a:rect l="l" t="t" r="r" b="b"/>
              <a:pathLst>
                <a:path w="1194" h="1192" extrusionOk="0">
                  <a:moveTo>
                    <a:pt x="595" y="300"/>
                  </a:moveTo>
                  <a:cubicBezTo>
                    <a:pt x="762" y="300"/>
                    <a:pt x="894" y="435"/>
                    <a:pt x="894" y="598"/>
                  </a:cubicBezTo>
                  <a:cubicBezTo>
                    <a:pt x="896" y="762"/>
                    <a:pt x="762" y="896"/>
                    <a:pt x="595" y="896"/>
                  </a:cubicBezTo>
                  <a:cubicBezTo>
                    <a:pt x="430" y="896"/>
                    <a:pt x="298" y="762"/>
                    <a:pt x="298" y="598"/>
                  </a:cubicBezTo>
                  <a:cubicBezTo>
                    <a:pt x="298" y="432"/>
                    <a:pt x="432" y="300"/>
                    <a:pt x="595" y="300"/>
                  </a:cubicBezTo>
                  <a:close/>
                  <a:moveTo>
                    <a:pt x="595" y="1"/>
                  </a:moveTo>
                  <a:cubicBezTo>
                    <a:pt x="267" y="1"/>
                    <a:pt x="1" y="267"/>
                    <a:pt x="1" y="595"/>
                  </a:cubicBezTo>
                  <a:cubicBezTo>
                    <a:pt x="1" y="925"/>
                    <a:pt x="267" y="1191"/>
                    <a:pt x="595" y="1191"/>
                  </a:cubicBezTo>
                  <a:cubicBezTo>
                    <a:pt x="925" y="1191"/>
                    <a:pt x="1192" y="925"/>
                    <a:pt x="1192" y="595"/>
                  </a:cubicBezTo>
                  <a:cubicBezTo>
                    <a:pt x="1193" y="268"/>
                    <a:pt x="925" y="1"/>
                    <a:pt x="59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8"/>
            <p:cNvSpPr/>
            <p:nvPr/>
          </p:nvSpPr>
          <p:spPr>
            <a:xfrm>
              <a:off x="5157911" y="4161010"/>
              <a:ext cx="69497" cy="30332"/>
            </a:xfrm>
            <a:custGeom>
              <a:avLst/>
              <a:gdLst/>
              <a:ahLst/>
              <a:cxnLst/>
              <a:rect l="l" t="t" r="r" b="b"/>
              <a:pathLst>
                <a:path w="2573" h="1123" extrusionOk="0">
                  <a:moveTo>
                    <a:pt x="2275" y="297"/>
                  </a:moveTo>
                  <a:lnTo>
                    <a:pt x="2275" y="825"/>
                  </a:lnTo>
                  <a:lnTo>
                    <a:pt x="300" y="825"/>
                  </a:lnTo>
                  <a:lnTo>
                    <a:pt x="300" y="297"/>
                  </a:lnTo>
                  <a:close/>
                  <a:moveTo>
                    <a:pt x="284" y="0"/>
                  </a:moveTo>
                  <a:cubicBezTo>
                    <a:pt x="129" y="0"/>
                    <a:pt x="1" y="126"/>
                    <a:pt x="1" y="283"/>
                  </a:cubicBezTo>
                  <a:lnTo>
                    <a:pt x="1" y="837"/>
                  </a:lnTo>
                  <a:cubicBezTo>
                    <a:pt x="1" y="993"/>
                    <a:pt x="127" y="1122"/>
                    <a:pt x="284" y="1122"/>
                  </a:cubicBezTo>
                  <a:lnTo>
                    <a:pt x="2289" y="1122"/>
                  </a:lnTo>
                  <a:cubicBezTo>
                    <a:pt x="2444" y="1122"/>
                    <a:pt x="2572" y="996"/>
                    <a:pt x="2572" y="837"/>
                  </a:cubicBezTo>
                  <a:lnTo>
                    <a:pt x="2572" y="283"/>
                  </a:lnTo>
                  <a:cubicBezTo>
                    <a:pt x="2571" y="128"/>
                    <a:pt x="2444" y="0"/>
                    <a:pt x="228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8"/>
            <p:cNvSpPr/>
            <p:nvPr/>
          </p:nvSpPr>
          <p:spPr>
            <a:xfrm>
              <a:off x="5115641" y="3997925"/>
              <a:ext cx="261376" cy="269074"/>
            </a:xfrm>
            <a:custGeom>
              <a:avLst/>
              <a:gdLst/>
              <a:ahLst/>
              <a:cxnLst/>
              <a:rect l="l" t="t" r="r" b="b"/>
              <a:pathLst>
                <a:path w="9677" h="9962" extrusionOk="0">
                  <a:moveTo>
                    <a:pt x="2848" y="296"/>
                  </a:moveTo>
                  <a:cubicBezTo>
                    <a:pt x="4252" y="296"/>
                    <a:pt x="5396" y="1440"/>
                    <a:pt x="5396" y="2844"/>
                  </a:cubicBezTo>
                  <a:cubicBezTo>
                    <a:pt x="5396" y="4250"/>
                    <a:pt x="4252" y="5394"/>
                    <a:pt x="2848" y="5394"/>
                  </a:cubicBezTo>
                  <a:cubicBezTo>
                    <a:pt x="1443" y="5394"/>
                    <a:pt x="299" y="4250"/>
                    <a:pt x="299" y="2844"/>
                  </a:cubicBezTo>
                  <a:cubicBezTo>
                    <a:pt x="299" y="1440"/>
                    <a:pt x="1443" y="296"/>
                    <a:pt x="2848" y="296"/>
                  </a:cubicBezTo>
                  <a:close/>
                  <a:moveTo>
                    <a:pt x="1006" y="5011"/>
                  </a:moveTo>
                  <a:cubicBezTo>
                    <a:pt x="1502" y="5434"/>
                    <a:pt x="2145" y="5691"/>
                    <a:pt x="2850" y="5691"/>
                  </a:cubicBezTo>
                  <a:cubicBezTo>
                    <a:pt x="3552" y="5691"/>
                    <a:pt x="4196" y="5434"/>
                    <a:pt x="4694" y="5011"/>
                  </a:cubicBezTo>
                  <a:lnTo>
                    <a:pt x="4694" y="5011"/>
                  </a:lnTo>
                  <a:lnTo>
                    <a:pt x="4693" y="9255"/>
                  </a:lnTo>
                  <a:cubicBezTo>
                    <a:pt x="4693" y="9481"/>
                    <a:pt x="4509" y="9664"/>
                    <a:pt x="4283" y="9664"/>
                  </a:cubicBezTo>
                  <a:lnTo>
                    <a:pt x="1413" y="9664"/>
                  </a:lnTo>
                  <a:cubicBezTo>
                    <a:pt x="1188" y="9664"/>
                    <a:pt x="1006" y="9481"/>
                    <a:pt x="1006" y="9255"/>
                  </a:cubicBezTo>
                  <a:lnTo>
                    <a:pt x="1006" y="5011"/>
                  </a:lnTo>
                  <a:close/>
                  <a:moveTo>
                    <a:pt x="2845" y="1"/>
                  </a:moveTo>
                  <a:cubicBezTo>
                    <a:pt x="1278" y="1"/>
                    <a:pt x="0" y="1277"/>
                    <a:pt x="0" y="2847"/>
                  </a:cubicBezTo>
                  <a:cubicBezTo>
                    <a:pt x="0" y="3573"/>
                    <a:pt x="273" y="4234"/>
                    <a:pt x="721" y="4738"/>
                  </a:cubicBezTo>
                  <a:cubicBezTo>
                    <a:pt x="711" y="4759"/>
                    <a:pt x="704" y="4780"/>
                    <a:pt x="704" y="4805"/>
                  </a:cubicBezTo>
                  <a:lnTo>
                    <a:pt x="704" y="9255"/>
                  </a:lnTo>
                  <a:cubicBezTo>
                    <a:pt x="704" y="9644"/>
                    <a:pt x="1021" y="9962"/>
                    <a:pt x="1410" y="9962"/>
                  </a:cubicBezTo>
                  <a:lnTo>
                    <a:pt x="4280" y="9962"/>
                  </a:lnTo>
                  <a:cubicBezTo>
                    <a:pt x="4669" y="9962"/>
                    <a:pt x="4985" y="9644"/>
                    <a:pt x="4985" y="9255"/>
                  </a:cubicBezTo>
                  <a:lnTo>
                    <a:pt x="4985" y="5893"/>
                  </a:lnTo>
                  <a:lnTo>
                    <a:pt x="9202" y="5893"/>
                  </a:lnTo>
                  <a:cubicBezTo>
                    <a:pt x="9463" y="5893"/>
                    <a:pt x="9675" y="5682"/>
                    <a:pt x="9675" y="5420"/>
                  </a:cubicBezTo>
                  <a:lnTo>
                    <a:pt x="9675" y="1028"/>
                  </a:lnTo>
                  <a:cubicBezTo>
                    <a:pt x="9676" y="770"/>
                    <a:pt x="9465" y="556"/>
                    <a:pt x="9203" y="556"/>
                  </a:cubicBezTo>
                  <a:lnTo>
                    <a:pt x="6884" y="556"/>
                  </a:lnTo>
                  <a:cubicBezTo>
                    <a:pt x="6803" y="556"/>
                    <a:pt x="6736" y="623"/>
                    <a:pt x="6736" y="704"/>
                  </a:cubicBezTo>
                  <a:cubicBezTo>
                    <a:pt x="6736" y="787"/>
                    <a:pt x="6803" y="852"/>
                    <a:pt x="6884" y="852"/>
                  </a:cubicBezTo>
                  <a:lnTo>
                    <a:pt x="9203" y="852"/>
                  </a:lnTo>
                  <a:cubicBezTo>
                    <a:pt x="9301" y="852"/>
                    <a:pt x="9379" y="930"/>
                    <a:pt x="9379" y="1028"/>
                  </a:cubicBezTo>
                  <a:lnTo>
                    <a:pt x="9379" y="5420"/>
                  </a:lnTo>
                  <a:cubicBezTo>
                    <a:pt x="9379" y="5518"/>
                    <a:pt x="9301" y="5596"/>
                    <a:pt x="9203" y="5596"/>
                  </a:cubicBezTo>
                  <a:lnTo>
                    <a:pt x="4988" y="5596"/>
                  </a:lnTo>
                  <a:lnTo>
                    <a:pt x="4988" y="4804"/>
                  </a:lnTo>
                  <a:cubicBezTo>
                    <a:pt x="4988" y="4779"/>
                    <a:pt x="4982" y="4756"/>
                    <a:pt x="4970" y="4735"/>
                  </a:cubicBezTo>
                  <a:cubicBezTo>
                    <a:pt x="5418" y="4233"/>
                    <a:pt x="5692" y="3571"/>
                    <a:pt x="5692" y="2844"/>
                  </a:cubicBezTo>
                  <a:cubicBezTo>
                    <a:pt x="5692" y="2071"/>
                    <a:pt x="5381" y="1366"/>
                    <a:pt x="4876" y="852"/>
                  </a:cubicBezTo>
                  <a:lnTo>
                    <a:pt x="5764" y="852"/>
                  </a:lnTo>
                  <a:cubicBezTo>
                    <a:pt x="5846" y="852"/>
                    <a:pt x="5911" y="787"/>
                    <a:pt x="5911" y="704"/>
                  </a:cubicBezTo>
                  <a:cubicBezTo>
                    <a:pt x="5911" y="623"/>
                    <a:pt x="5846" y="556"/>
                    <a:pt x="5764" y="556"/>
                  </a:cubicBezTo>
                  <a:lnTo>
                    <a:pt x="4573" y="556"/>
                  </a:lnTo>
                  <a:cubicBezTo>
                    <a:pt x="4562" y="556"/>
                    <a:pt x="4550" y="559"/>
                    <a:pt x="4540" y="561"/>
                  </a:cubicBezTo>
                  <a:cubicBezTo>
                    <a:pt x="4067" y="209"/>
                    <a:pt x="3480" y="1"/>
                    <a:pt x="284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8"/>
            <p:cNvSpPr/>
            <p:nvPr/>
          </p:nvSpPr>
          <p:spPr>
            <a:xfrm>
              <a:off x="5292771" y="4061506"/>
              <a:ext cx="53291" cy="7995"/>
            </a:xfrm>
            <a:custGeom>
              <a:avLst/>
              <a:gdLst/>
              <a:ahLst/>
              <a:cxnLst/>
              <a:rect l="l" t="t" r="r" b="b"/>
              <a:pathLst>
                <a:path w="1973" h="296" extrusionOk="0">
                  <a:moveTo>
                    <a:pt x="149" y="0"/>
                  </a:moveTo>
                  <a:cubicBezTo>
                    <a:pt x="68" y="0"/>
                    <a:pt x="1" y="67"/>
                    <a:pt x="1" y="148"/>
                  </a:cubicBezTo>
                  <a:cubicBezTo>
                    <a:pt x="1" y="230"/>
                    <a:pt x="68" y="296"/>
                    <a:pt x="149" y="296"/>
                  </a:cubicBezTo>
                  <a:lnTo>
                    <a:pt x="1822" y="296"/>
                  </a:lnTo>
                  <a:cubicBezTo>
                    <a:pt x="1904" y="296"/>
                    <a:pt x="1971" y="230"/>
                    <a:pt x="1971" y="148"/>
                  </a:cubicBezTo>
                  <a:cubicBezTo>
                    <a:pt x="1973" y="67"/>
                    <a:pt x="1904" y="0"/>
                    <a:pt x="182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8"/>
            <p:cNvSpPr/>
            <p:nvPr/>
          </p:nvSpPr>
          <p:spPr>
            <a:xfrm>
              <a:off x="5292771" y="4081007"/>
              <a:ext cx="53291" cy="7995"/>
            </a:xfrm>
            <a:custGeom>
              <a:avLst/>
              <a:gdLst/>
              <a:ahLst/>
              <a:cxnLst/>
              <a:rect l="l" t="t" r="r" b="b"/>
              <a:pathLst>
                <a:path w="1973" h="296" extrusionOk="0">
                  <a:moveTo>
                    <a:pt x="149" y="0"/>
                  </a:moveTo>
                  <a:cubicBezTo>
                    <a:pt x="68" y="0"/>
                    <a:pt x="1" y="66"/>
                    <a:pt x="1" y="148"/>
                  </a:cubicBezTo>
                  <a:cubicBezTo>
                    <a:pt x="1" y="231"/>
                    <a:pt x="68" y="296"/>
                    <a:pt x="149" y="296"/>
                  </a:cubicBezTo>
                  <a:lnTo>
                    <a:pt x="1822" y="296"/>
                  </a:lnTo>
                  <a:cubicBezTo>
                    <a:pt x="1904" y="296"/>
                    <a:pt x="1971" y="231"/>
                    <a:pt x="1971" y="148"/>
                  </a:cubicBezTo>
                  <a:cubicBezTo>
                    <a:pt x="1973" y="67"/>
                    <a:pt x="1904" y="0"/>
                    <a:pt x="182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9" name="Google Shape;3029;p38"/>
          <p:cNvSpPr/>
          <p:nvPr/>
        </p:nvSpPr>
        <p:spPr>
          <a:xfrm>
            <a:off x="6870076" y="2519181"/>
            <a:ext cx="254536" cy="320787"/>
          </a:xfrm>
          <a:custGeom>
            <a:avLst/>
            <a:gdLst/>
            <a:ahLst/>
            <a:cxnLst/>
            <a:rect l="l" t="t" r="r" b="b"/>
            <a:pathLst>
              <a:path w="7903" h="9960" extrusionOk="0">
                <a:moveTo>
                  <a:pt x="4409" y="296"/>
                </a:moveTo>
                <a:lnTo>
                  <a:pt x="4409" y="835"/>
                </a:lnTo>
                <a:lnTo>
                  <a:pt x="2673" y="835"/>
                </a:lnTo>
                <a:lnTo>
                  <a:pt x="2673" y="296"/>
                </a:lnTo>
                <a:close/>
                <a:moveTo>
                  <a:pt x="3682" y="1130"/>
                </a:moveTo>
                <a:lnTo>
                  <a:pt x="3682" y="1971"/>
                </a:lnTo>
                <a:lnTo>
                  <a:pt x="3406" y="1971"/>
                </a:lnTo>
                <a:lnTo>
                  <a:pt x="3406" y="1130"/>
                </a:lnTo>
                <a:close/>
                <a:moveTo>
                  <a:pt x="6364" y="2035"/>
                </a:moveTo>
                <a:cubicBezTo>
                  <a:pt x="6401" y="2035"/>
                  <a:pt x="6437" y="2042"/>
                  <a:pt x="6471" y="2059"/>
                </a:cubicBezTo>
                <a:lnTo>
                  <a:pt x="7466" y="2573"/>
                </a:lnTo>
                <a:cubicBezTo>
                  <a:pt x="7520" y="2603"/>
                  <a:pt x="7560" y="2651"/>
                  <a:pt x="7581" y="2710"/>
                </a:cubicBezTo>
                <a:cubicBezTo>
                  <a:pt x="7598" y="2771"/>
                  <a:pt x="7592" y="2835"/>
                  <a:pt x="7565" y="2889"/>
                </a:cubicBezTo>
                <a:lnTo>
                  <a:pt x="7531" y="2953"/>
                </a:lnTo>
                <a:cubicBezTo>
                  <a:pt x="7503" y="3007"/>
                  <a:pt x="7453" y="3048"/>
                  <a:pt x="7395" y="3068"/>
                </a:cubicBezTo>
                <a:cubicBezTo>
                  <a:pt x="7371" y="3075"/>
                  <a:pt x="7347" y="3079"/>
                  <a:pt x="7322" y="3079"/>
                </a:cubicBezTo>
                <a:cubicBezTo>
                  <a:pt x="7286" y="3079"/>
                  <a:pt x="7251" y="3071"/>
                  <a:pt x="7218" y="3054"/>
                </a:cubicBezTo>
                <a:lnTo>
                  <a:pt x="6223" y="2540"/>
                </a:lnTo>
                <a:cubicBezTo>
                  <a:pt x="6110" y="2483"/>
                  <a:pt x="6065" y="2340"/>
                  <a:pt x="6122" y="2226"/>
                </a:cubicBezTo>
                <a:lnTo>
                  <a:pt x="6157" y="2161"/>
                </a:lnTo>
                <a:cubicBezTo>
                  <a:pt x="6185" y="2106"/>
                  <a:pt x="6234" y="2066"/>
                  <a:pt x="6292" y="2047"/>
                </a:cubicBezTo>
                <a:cubicBezTo>
                  <a:pt x="6315" y="2039"/>
                  <a:pt x="6340" y="2035"/>
                  <a:pt x="6364" y="2035"/>
                </a:cubicBezTo>
                <a:close/>
                <a:moveTo>
                  <a:pt x="2978" y="4553"/>
                </a:moveTo>
                <a:lnTo>
                  <a:pt x="736" y="9666"/>
                </a:lnTo>
                <a:lnTo>
                  <a:pt x="384" y="9666"/>
                </a:lnTo>
                <a:lnTo>
                  <a:pt x="2627" y="4553"/>
                </a:lnTo>
                <a:close/>
                <a:moveTo>
                  <a:pt x="3733" y="4553"/>
                </a:moveTo>
                <a:lnTo>
                  <a:pt x="3733" y="9666"/>
                </a:lnTo>
                <a:lnTo>
                  <a:pt x="3355" y="9666"/>
                </a:lnTo>
                <a:lnTo>
                  <a:pt x="3355" y="4553"/>
                </a:lnTo>
                <a:close/>
                <a:moveTo>
                  <a:pt x="4462" y="4553"/>
                </a:moveTo>
                <a:lnTo>
                  <a:pt x="6704" y="9666"/>
                </a:lnTo>
                <a:lnTo>
                  <a:pt x="6353" y="9666"/>
                </a:lnTo>
                <a:lnTo>
                  <a:pt x="4110" y="4553"/>
                </a:lnTo>
                <a:close/>
                <a:moveTo>
                  <a:pt x="2527" y="0"/>
                </a:moveTo>
                <a:cubicBezTo>
                  <a:pt x="2446" y="0"/>
                  <a:pt x="2379" y="66"/>
                  <a:pt x="2379" y="148"/>
                </a:cubicBezTo>
                <a:lnTo>
                  <a:pt x="2379" y="982"/>
                </a:lnTo>
                <a:cubicBezTo>
                  <a:pt x="2379" y="1063"/>
                  <a:pt x="2446" y="1130"/>
                  <a:pt x="2527" y="1130"/>
                </a:cubicBezTo>
                <a:lnTo>
                  <a:pt x="3114" y="1130"/>
                </a:lnTo>
                <a:lnTo>
                  <a:pt x="3114" y="1971"/>
                </a:lnTo>
                <a:lnTo>
                  <a:pt x="2527" y="1971"/>
                </a:lnTo>
                <a:cubicBezTo>
                  <a:pt x="2446" y="1971"/>
                  <a:pt x="2379" y="2036"/>
                  <a:pt x="2379" y="2119"/>
                </a:cubicBezTo>
                <a:lnTo>
                  <a:pt x="2379" y="2556"/>
                </a:lnTo>
                <a:cubicBezTo>
                  <a:pt x="2379" y="2637"/>
                  <a:pt x="2446" y="2704"/>
                  <a:pt x="2527" y="2704"/>
                </a:cubicBezTo>
                <a:cubicBezTo>
                  <a:pt x="2609" y="2704"/>
                  <a:pt x="2675" y="2637"/>
                  <a:pt x="2675" y="2556"/>
                </a:cubicBezTo>
                <a:lnTo>
                  <a:pt x="2675" y="2266"/>
                </a:lnTo>
                <a:lnTo>
                  <a:pt x="4413" y="2266"/>
                </a:lnTo>
                <a:lnTo>
                  <a:pt x="4413" y="4257"/>
                </a:lnTo>
                <a:lnTo>
                  <a:pt x="2680" y="4257"/>
                </a:lnTo>
                <a:lnTo>
                  <a:pt x="2680" y="3669"/>
                </a:lnTo>
                <a:cubicBezTo>
                  <a:pt x="2680" y="3588"/>
                  <a:pt x="2613" y="3521"/>
                  <a:pt x="2532" y="3521"/>
                </a:cubicBezTo>
                <a:cubicBezTo>
                  <a:pt x="2449" y="3521"/>
                  <a:pt x="2384" y="3588"/>
                  <a:pt x="2384" y="3669"/>
                </a:cubicBezTo>
                <a:lnTo>
                  <a:pt x="2384" y="4383"/>
                </a:lnTo>
                <a:lnTo>
                  <a:pt x="20" y="9754"/>
                </a:lnTo>
                <a:cubicBezTo>
                  <a:pt x="1" y="9801"/>
                  <a:pt x="4" y="9854"/>
                  <a:pt x="32" y="9894"/>
                </a:cubicBezTo>
                <a:cubicBezTo>
                  <a:pt x="59" y="9935"/>
                  <a:pt x="105" y="9960"/>
                  <a:pt x="157" y="9960"/>
                </a:cubicBezTo>
                <a:lnTo>
                  <a:pt x="831" y="9960"/>
                </a:lnTo>
                <a:cubicBezTo>
                  <a:pt x="890" y="9960"/>
                  <a:pt x="944" y="9926"/>
                  <a:pt x="967" y="9873"/>
                </a:cubicBezTo>
                <a:lnTo>
                  <a:pt x="3056" y="5110"/>
                </a:lnTo>
                <a:lnTo>
                  <a:pt x="3056" y="9812"/>
                </a:lnTo>
                <a:cubicBezTo>
                  <a:pt x="3056" y="9894"/>
                  <a:pt x="3123" y="9960"/>
                  <a:pt x="3204" y="9960"/>
                </a:cubicBezTo>
                <a:lnTo>
                  <a:pt x="3880" y="9960"/>
                </a:lnTo>
                <a:cubicBezTo>
                  <a:pt x="3960" y="9960"/>
                  <a:pt x="4027" y="9894"/>
                  <a:pt x="4027" y="9812"/>
                </a:cubicBezTo>
                <a:lnTo>
                  <a:pt x="4027" y="5110"/>
                </a:lnTo>
                <a:lnTo>
                  <a:pt x="6116" y="9873"/>
                </a:lnTo>
                <a:cubicBezTo>
                  <a:pt x="6139" y="9927"/>
                  <a:pt x="6192" y="9960"/>
                  <a:pt x="6253" y="9960"/>
                </a:cubicBezTo>
                <a:lnTo>
                  <a:pt x="6929" y="9960"/>
                </a:lnTo>
                <a:cubicBezTo>
                  <a:pt x="6978" y="9960"/>
                  <a:pt x="7025" y="9935"/>
                  <a:pt x="7053" y="9894"/>
                </a:cubicBezTo>
                <a:cubicBezTo>
                  <a:pt x="7080" y="9854"/>
                  <a:pt x="7084" y="9800"/>
                  <a:pt x="7064" y="9754"/>
                </a:cubicBezTo>
                <a:lnTo>
                  <a:pt x="4704" y="4375"/>
                </a:lnTo>
                <a:lnTo>
                  <a:pt x="4704" y="2120"/>
                </a:lnTo>
                <a:cubicBezTo>
                  <a:pt x="4704" y="2039"/>
                  <a:pt x="4637" y="1972"/>
                  <a:pt x="4557" y="1972"/>
                </a:cubicBezTo>
                <a:lnTo>
                  <a:pt x="3974" y="1972"/>
                </a:lnTo>
                <a:lnTo>
                  <a:pt x="3974" y="1245"/>
                </a:lnTo>
                <a:lnTo>
                  <a:pt x="5817" y="2196"/>
                </a:lnTo>
                <a:cubicBezTo>
                  <a:pt x="5753" y="2431"/>
                  <a:pt x="5859" y="2688"/>
                  <a:pt x="6085" y="2803"/>
                </a:cubicBezTo>
                <a:lnTo>
                  <a:pt x="7080" y="3317"/>
                </a:lnTo>
                <a:cubicBezTo>
                  <a:pt x="7156" y="3356"/>
                  <a:pt x="7237" y="3375"/>
                  <a:pt x="7321" y="3375"/>
                </a:cubicBezTo>
                <a:cubicBezTo>
                  <a:pt x="7375" y="3375"/>
                  <a:pt x="7430" y="3367"/>
                  <a:pt x="7483" y="3350"/>
                </a:cubicBezTo>
                <a:cubicBezTo>
                  <a:pt x="7616" y="3308"/>
                  <a:pt x="7727" y="3213"/>
                  <a:pt x="7792" y="3088"/>
                </a:cubicBezTo>
                <a:lnTo>
                  <a:pt x="7825" y="3024"/>
                </a:lnTo>
                <a:cubicBezTo>
                  <a:pt x="7892" y="2900"/>
                  <a:pt x="7903" y="2757"/>
                  <a:pt x="7861" y="2623"/>
                </a:cubicBezTo>
                <a:cubicBezTo>
                  <a:pt x="7817" y="2487"/>
                  <a:pt x="7724" y="2377"/>
                  <a:pt x="7599" y="2313"/>
                </a:cubicBezTo>
                <a:lnTo>
                  <a:pt x="6608" y="1800"/>
                </a:lnTo>
                <a:cubicBezTo>
                  <a:pt x="6530" y="1759"/>
                  <a:pt x="6447" y="1740"/>
                  <a:pt x="6365" y="1740"/>
                </a:cubicBezTo>
                <a:cubicBezTo>
                  <a:pt x="6209" y="1740"/>
                  <a:pt x="6058" y="1809"/>
                  <a:pt x="5956" y="1932"/>
                </a:cubicBezTo>
                <a:lnTo>
                  <a:pt x="4406" y="1130"/>
                </a:lnTo>
                <a:lnTo>
                  <a:pt x="4558" y="1130"/>
                </a:lnTo>
                <a:cubicBezTo>
                  <a:pt x="4641" y="1130"/>
                  <a:pt x="4706" y="1063"/>
                  <a:pt x="4706" y="982"/>
                </a:cubicBezTo>
                <a:lnTo>
                  <a:pt x="4706" y="148"/>
                </a:lnTo>
                <a:cubicBezTo>
                  <a:pt x="4706" y="66"/>
                  <a:pt x="4641" y="0"/>
                  <a:pt x="455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0" name="Google Shape;3030;p38"/>
          <p:cNvCxnSpPr>
            <a:stCxn id="2974" idx="3"/>
            <a:endCxn id="2978" idx="1"/>
          </p:cNvCxnSpPr>
          <p:nvPr/>
        </p:nvCxnSpPr>
        <p:spPr>
          <a:xfrm>
            <a:off x="2518499" y="2416388"/>
            <a:ext cx="1025700" cy="438000"/>
          </a:xfrm>
          <a:prstGeom prst="bentConnector3">
            <a:avLst>
              <a:gd name="adj1" fmla="val 49999"/>
            </a:avLst>
          </a:prstGeom>
          <a:noFill/>
          <a:ln w="9525" cap="flat" cmpd="sng">
            <a:solidFill>
              <a:schemeClr val="accent2"/>
            </a:solidFill>
            <a:prstDash val="solid"/>
            <a:round/>
            <a:headEnd type="none" w="med" len="med"/>
            <a:tailEnd type="none" w="med" len="med"/>
          </a:ln>
        </p:spPr>
      </p:cxnSp>
      <p:cxnSp>
        <p:nvCxnSpPr>
          <p:cNvPr id="3031" name="Google Shape;3031;p38"/>
          <p:cNvCxnSpPr>
            <a:stCxn id="2978" idx="3"/>
            <a:endCxn id="2982" idx="1"/>
          </p:cNvCxnSpPr>
          <p:nvPr/>
        </p:nvCxnSpPr>
        <p:spPr>
          <a:xfrm>
            <a:off x="5599788" y="2854238"/>
            <a:ext cx="1025700" cy="641700"/>
          </a:xfrm>
          <a:prstGeom prst="bentConnector3">
            <a:avLst>
              <a:gd name="adj1" fmla="val 50001"/>
            </a:avLst>
          </a:prstGeom>
          <a:noFill/>
          <a:ln w="9525" cap="flat" cmpd="sng">
            <a:solidFill>
              <a:schemeClr val="accent2"/>
            </a:solidFill>
            <a:prstDash val="solid"/>
            <a:round/>
            <a:headEnd type="none" w="med" len="med"/>
            <a:tailEnd type="none" w="med" len="med"/>
          </a:ln>
        </p:spPr>
      </p:cxnSp>
      <p:grpSp>
        <p:nvGrpSpPr>
          <p:cNvPr id="3032" name="Google Shape;3032;p38"/>
          <p:cNvGrpSpPr/>
          <p:nvPr/>
        </p:nvGrpSpPr>
        <p:grpSpPr>
          <a:xfrm>
            <a:off x="420730" y="768263"/>
            <a:ext cx="8361020" cy="4055498"/>
            <a:chOff x="472555" y="557813"/>
            <a:chExt cx="8361020" cy="4055498"/>
          </a:xfrm>
        </p:grpSpPr>
        <p:sp>
          <p:nvSpPr>
            <p:cNvPr id="3033" name="Google Shape;3033;p38"/>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8"/>
            <p:cNvSpPr/>
            <p:nvPr/>
          </p:nvSpPr>
          <p:spPr>
            <a:xfrm>
              <a:off x="2884530" y="30577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8"/>
            <p:cNvSpPr/>
            <p:nvPr/>
          </p:nvSpPr>
          <p:spPr>
            <a:xfrm>
              <a:off x="3434321" y="41920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8"/>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8"/>
            <p:cNvSpPr/>
            <p:nvPr/>
          </p:nvSpPr>
          <p:spPr>
            <a:xfrm>
              <a:off x="5129275" y="10812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8"/>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8"/>
            <p:cNvSpPr/>
            <p:nvPr/>
          </p:nvSpPr>
          <p:spPr>
            <a:xfrm>
              <a:off x="472555" y="55781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p:nvPr/>
          </p:nvSpPr>
          <p:spPr>
            <a:xfrm>
              <a:off x="3113525" y="13894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8"/>
            <p:cNvSpPr/>
            <p:nvPr/>
          </p:nvSpPr>
          <p:spPr>
            <a:xfrm>
              <a:off x="5651621" y="44389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8"/>
            <p:cNvSpPr/>
            <p:nvPr/>
          </p:nvSpPr>
          <p:spPr>
            <a:xfrm>
              <a:off x="6146255" y="35879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8"/>
            <p:cNvSpPr/>
            <p:nvPr/>
          </p:nvSpPr>
          <p:spPr>
            <a:xfrm>
              <a:off x="8661988" y="800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8"/>
            <p:cNvSpPr/>
            <p:nvPr/>
          </p:nvSpPr>
          <p:spPr>
            <a:xfrm>
              <a:off x="7896271" y="13821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6146255" y="12410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6" name="Google Shape;3046;p38"/>
          <p:cNvGrpSpPr/>
          <p:nvPr/>
        </p:nvGrpSpPr>
        <p:grpSpPr>
          <a:xfrm>
            <a:off x="6912250" y="1466338"/>
            <a:ext cx="677125" cy="426908"/>
            <a:chOff x="6826125" y="2280575"/>
            <a:chExt cx="677125" cy="426908"/>
          </a:xfrm>
        </p:grpSpPr>
        <p:sp>
          <p:nvSpPr>
            <p:cNvPr id="3047" name="Google Shape;3047;p38"/>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8"/>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8"/>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38"/>
          <p:cNvGrpSpPr/>
          <p:nvPr/>
        </p:nvGrpSpPr>
        <p:grpSpPr>
          <a:xfrm>
            <a:off x="8556642" y="1754650"/>
            <a:ext cx="278628" cy="413707"/>
            <a:chOff x="7711080" y="1325775"/>
            <a:chExt cx="278628" cy="413707"/>
          </a:xfrm>
        </p:grpSpPr>
        <p:sp>
          <p:nvSpPr>
            <p:cNvPr id="3056" name="Google Shape;3056;p38"/>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8"/>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5" name="Google Shape;3065;p38"/>
          <p:cNvGrpSpPr/>
          <p:nvPr/>
        </p:nvGrpSpPr>
        <p:grpSpPr>
          <a:xfrm>
            <a:off x="2227661" y="3843224"/>
            <a:ext cx="947479" cy="683703"/>
            <a:chOff x="1361013" y="2938286"/>
            <a:chExt cx="1176992" cy="849321"/>
          </a:xfrm>
        </p:grpSpPr>
        <p:sp>
          <p:nvSpPr>
            <p:cNvPr id="3066" name="Google Shape;3066;p38"/>
            <p:cNvSpPr/>
            <p:nvPr/>
          </p:nvSpPr>
          <p:spPr>
            <a:xfrm>
              <a:off x="1874067" y="2964118"/>
              <a:ext cx="663885" cy="651517"/>
            </a:xfrm>
            <a:custGeom>
              <a:avLst/>
              <a:gdLst/>
              <a:ahLst/>
              <a:cxnLst/>
              <a:rect l="l" t="t" r="r" b="b"/>
              <a:pathLst>
                <a:path w="16372" h="16067" extrusionOk="0">
                  <a:moveTo>
                    <a:pt x="14404" y="1"/>
                  </a:moveTo>
                  <a:cubicBezTo>
                    <a:pt x="6319" y="1156"/>
                    <a:pt x="12139" y="10697"/>
                    <a:pt x="0" y="16067"/>
                  </a:cubicBezTo>
                  <a:cubicBezTo>
                    <a:pt x="0" y="16067"/>
                    <a:pt x="7594" y="14058"/>
                    <a:pt x="9487" y="8402"/>
                  </a:cubicBezTo>
                  <a:cubicBezTo>
                    <a:pt x="11260" y="3107"/>
                    <a:pt x="12518" y="1193"/>
                    <a:pt x="15528" y="1193"/>
                  </a:cubicBezTo>
                  <a:cubicBezTo>
                    <a:pt x="15795" y="1193"/>
                    <a:pt x="16075" y="1208"/>
                    <a:pt x="16371" y="1237"/>
                  </a:cubicBezTo>
                  <a:lnTo>
                    <a:pt x="14404"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8"/>
            <p:cNvSpPr/>
            <p:nvPr/>
          </p:nvSpPr>
          <p:spPr>
            <a:xfrm>
              <a:off x="1844870" y="2946599"/>
              <a:ext cx="663885" cy="654193"/>
            </a:xfrm>
            <a:custGeom>
              <a:avLst/>
              <a:gdLst/>
              <a:ahLst/>
              <a:cxnLst/>
              <a:rect l="l" t="t" r="r" b="b"/>
              <a:pathLst>
                <a:path w="16372" h="16133" extrusionOk="0">
                  <a:moveTo>
                    <a:pt x="14666" y="0"/>
                  </a:moveTo>
                  <a:cubicBezTo>
                    <a:pt x="6582" y="1158"/>
                    <a:pt x="12139" y="10764"/>
                    <a:pt x="0" y="16132"/>
                  </a:cubicBezTo>
                  <a:cubicBezTo>
                    <a:pt x="0" y="16132"/>
                    <a:pt x="7594" y="14121"/>
                    <a:pt x="9488" y="8465"/>
                  </a:cubicBezTo>
                  <a:cubicBezTo>
                    <a:pt x="11260" y="3170"/>
                    <a:pt x="12519" y="1256"/>
                    <a:pt x="15529" y="1256"/>
                  </a:cubicBezTo>
                  <a:cubicBezTo>
                    <a:pt x="15795" y="1256"/>
                    <a:pt x="16076" y="1271"/>
                    <a:pt x="16371" y="1300"/>
                  </a:cubicBezTo>
                  <a:lnTo>
                    <a:pt x="14666"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8"/>
            <p:cNvSpPr/>
            <p:nvPr/>
          </p:nvSpPr>
          <p:spPr>
            <a:xfrm>
              <a:off x="1861050" y="2956859"/>
              <a:ext cx="657194" cy="664939"/>
            </a:xfrm>
            <a:custGeom>
              <a:avLst/>
              <a:gdLst/>
              <a:ahLst/>
              <a:cxnLst/>
              <a:rect l="l" t="t" r="r" b="b"/>
              <a:pathLst>
                <a:path w="16207" h="16398" extrusionOk="0">
                  <a:moveTo>
                    <a:pt x="14251" y="1"/>
                  </a:moveTo>
                  <a:cubicBezTo>
                    <a:pt x="6229" y="1295"/>
                    <a:pt x="12032" y="10800"/>
                    <a:pt x="0" y="16397"/>
                  </a:cubicBezTo>
                  <a:cubicBezTo>
                    <a:pt x="0" y="16397"/>
                    <a:pt x="7530" y="14253"/>
                    <a:pt x="9396" y="8531"/>
                  </a:cubicBezTo>
                  <a:cubicBezTo>
                    <a:pt x="11162" y="3105"/>
                    <a:pt x="12414" y="1180"/>
                    <a:pt x="15488" y="1180"/>
                  </a:cubicBezTo>
                  <a:cubicBezTo>
                    <a:pt x="15717" y="1180"/>
                    <a:pt x="15956" y="1191"/>
                    <a:pt x="16207" y="1212"/>
                  </a:cubicBezTo>
                  <a:lnTo>
                    <a:pt x="1425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2152978" y="3344407"/>
              <a:ext cx="42253" cy="72260"/>
            </a:xfrm>
            <a:custGeom>
              <a:avLst/>
              <a:gdLst/>
              <a:ahLst/>
              <a:cxnLst/>
              <a:rect l="l" t="t" r="r" b="b"/>
              <a:pathLst>
                <a:path w="1042" h="1782" extrusionOk="0">
                  <a:moveTo>
                    <a:pt x="172" y="1"/>
                  </a:moveTo>
                  <a:lnTo>
                    <a:pt x="1" y="134"/>
                  </a:lnTo>
                  <a:lnTo>
                    <a:pt x="877" y="1781"/>
                  </a:lnTo>
                  <a:lnTo>
                    <a:pt x="1041" y="1522"/>
                  </a:lnTo>
                  <a:lnTo>
                    <a:pt x="17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8"/>
            <p:cNvSpPr/>
            <p:nvPr/>
          </p:nvSpPr>
          <p:spPr>
            <a:xfrm>
              <a:off x="1451685" y="3095220"/>
              <a:ext cx="624105" cy="558333"/>
            </a:xfrm>
            <a:custGeom>
              <a:avLst/>
              <a:gdLst/>
              <a:ahLst/>
              <a:cxnLst/>
              <a:rect l="l" t="t" r="r" b="b"/>
              <a:pathLst>
                <a:path w="15391" h="13769" extrusionOk="0">
                  <a:moveTo>
                    <a:pt x="7520" y="1"/>
                  </a:moveTo>
                  <a:cubicBezTo>
                    <a:pt x="6574" y="1"/>
                    <a:pt x="5619" y="205"/>
                    <a:pt x="4714" y="636"/>
                  </a:cubicBezTo>
                  <a:cubicBezTo>
                    <a:pt x="1374" y="2229"/>
                    <a:pt x="0" y="6317"/>
                    <a:pt x="1644" y="9769"/>
                  </a:cubicBezTo>
                  <a:cubicBezTo>
                    <a:pt x="2844" y="12286"/>
                    <a:pt x="5320" y="13768"/>
                    <a:pt x="7868" y="13768"/>
                  </a:cubicBezTo>
                  <a:cubicBezTo>
                    <a:pt x="8814" y="13768"/>
                    <a:pt x="9769" y="13564"/>
                    <a:pt x="10674" y="13133"/>
                  </a:cubicBezTo>
                  <a:cubicBezTo>
                    <a:pt x="14016" y="11541"/>
                    <a:pt x="15391" y="7450"/>
                    <a:pt x="13744" y="4000"/>
                  </a:cubicBezTo>
                  <a:cubicBezTo>
                    <a:pt x="12544" y="1482"/>
                    <a:pt x="10068" y="1"/>
                    <a:pt x="752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8"/>
            <p:cNvSpPr/>
            <p:nvPr/>
          </p:nvSpPr>
          <p:spPr>
            <a:xfrm>
              <a:off x="1468960" y="3087110"/>
              <a:ext cx="624186" cy="558292"/>
            </a:xfrm>
            <a:custGeom>
              <a:avLst/>
              <a:gdLst/>
              <a:ahLst/>
              <a:cxnLst/>
              <a:rect l="l" t="t" r="r" b="b"/>
              <a:pathLst>
                <a:path w="15393" h="13768" extrusionOk="0">
                  <a:moveTo>
                    <a:pt x="7522" y="0"/>
                  </a:moveTo>
                  <a:cubicBezTo>
                    <a:pt x="6576" y="0"/>
                    <a:pt x="5621" y="204"/>
                    <a:pt x="4716" y="635"/>
                  </a:cubicBezTo>
                  <a:cubicBezTo>
                    <a:pt x="1375" y="2228"/>
                    <a:pt x="1" y="6317"/>
                    <a:pt x="1646" y="9768"/>
                  </a:cubicBezTo>
                  <a:cubicBezTo>
                    <a:pt x="2846" y="12285"/>
                    <a:pt x="5322" y="13768"/>
                    <a:pt x="7870" y="13768"/>
                  </a:cubicBezTo>
                  <a:cubicBezTo>
                    <a:pt x="8816" y="13768"/>
                    <a:pt x="9771" y="13564"/>
                    <a:pt x="10676" y="13132"/>
                  </a:cubicBezTo>
                  <a:cubicBezTo>
                    <a:pt x="14016" y="11541"/>
                    <a:pt x="15393" y="7449"/>
                    <a:pt x="13746" y="3999"/>
                  </a:cubicBezTo>
                  <a:cubicBezTo>
                    <a:pt x="12546" y="1482"/>
                    <a:pt x="10070" y="0"/>
                    <a:pt x="752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8"/>
            <p:cNvSpPr/>
            <p:nvPr/>
          </p:nvSpPr>
          <p:spPr>
            <a:xfrm>
              <a:off x="1539681" y="3177579"/>
              <a:ext cx="461297" cy="412718"/>
            </a:xfrm>
            <a:custGeom>
              <a:avLst/>
              <a:gdLst/>
              <a:ahLst/>
              <a:cxnLst/>
              <a:rect l="l" t="t" r="r" b="b"/>
              <a:pathLst>
                <a:path w="11376" h="10178" extrusionOk="0">
                  <a:moveTo>
                    <a:pt x="5559" y="0"/>
                  </a:moveTo>
                  <a:cubicBezTo>
                    <a:pt x="4860" y="0"/>
                    <a:pt x="4154" y="151"/>
                    <a:pt x="3486" y="470"/>
                  </a:cubicBezTo>
                  <a:cubicBezTo>
                    <a:pt x="1017" y="1647"/>
                    <a:pt x="0" y="4669"/>
                    <a:pt x="1217" y="7221"/>
                  </a:cubicBezTo>
                  <a:cubicBezTo>
                    <a:pt x="2105" y="9081"/>
                    <a:pt x="3935" y="10178"/>
                    <a:pt x="5818" y="10178"/>
                  </a:cubicBezTo>
                  <a:cubicBezTo>
                    <a:pt x="6516" y="10178"/>
                    <a:pt x="7222" y="10027"/>
                    <a:pt x="7890" y="9709"/>
                  </a:cubicBezTo>
                  <a:cubicBezTo>
                    <a:pt x="10359" y="8531"/>
                    <a:pt x="11375" y="5509"/>
                    <a:pt x="10159" y="2956"/>
                  </a:cubicBezTo>
                  <a:cubicBezTo>
                    <a:pt x="9271" y="1097"/>
                    <a:pt x="7442" y="0"/>
                    <a:pt x="5559"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8"/>
            <p:cNvSpPr/>
            <p:nvPr/>
          </p:nvSpPr>
          <p:spPr>
            <a:xfrm>
              <a:off x="1479017" y="3148261"/>
              <a:ext cx="174487" cy="461418"/>
            </a:xfrm>
            <a:custGeom>
              <a:avLst/>
              <a:gdLst/>
              <a:ahLst/>
              <a:cxnLst/>
              <a:rect l="l" t="t" r="r" b="b"/>
              <a:pathLst>
                <a:path w="4303" h="11379" extrusionOk="0">
                  <a:moveTo>
                    <a:pt x="3105" y="0"/>
                  </a:moveTo>
                  <a:cubicBezTo>
                    <a:pt x="786" y="1932"/>
                    <a:pt x="0" y="5326"/>
                    <a:pt x="1399" y="8259"/>
                  </a:cubicBezTo>
                  <a:cubicBezTo>
                    <a:pt x="2053" y="9630"/>
                    <a:pt x="3087" y="10692"/>
                    <a:pt x="4302" y="11378"/>
                  </a:cubicBezTo>
                  <a:lnTo>
                    <a:pt x="3105"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8"/>
            <p:cNvSpPr/>
            <p:nvPr/>
          </p:nvSpPr>
          <p:spPr>
            <a:xfrm>
              <a:off x="1483031" y="3165657"/>
              <a:ext cx="580068" cy="479869"/>
            </a:xfrm>
            <a:custGeom>
              <a:avLst/>
              <a:gdLst/>
              <a:ahLst/>
              <a:cxnLst/>
              <a:rect l="l" t="t" r="r" b="b"/>
              <a:pathLst>
                <a:path w="14305" h="11834" extrusionOk="0">
                  <a:moveTo>
                    <a:pt x="2541" y="1"/>
                  </a:moveTo>
                  <a:cubicBezTo>
                    <a:pt x="587" y="1978"/>
                    <a:pt x="0" y="5104"/>
                    <a:pt x="1300" y="7834"/>
                  </a:cubicBezTo>
                  <a:cubicBezTo>
                    <a:pt x="2501" y="10351"/>
                    <a:pt x="4976" y="11833"/>
                    <a:pt x="7525" y="11833"/>
                  </a:cubicBezTo>
                  <a:cubicBezTo>
                    <a:pt x="8470" y="11833"/>
                    <a:pt x="9426" y="11629"/>
                    <a:pt x="10330" y="11198"/>
                  </a:cubicBezTo>
                  <a:cubicBezTo>
                    <a:pt x="12901" y="9971"/>
                    <a:pt x="14304" y="7267"/>
                    <a:pt x="14068" y="4514"/>
                  </a:cubicBezTo>
                  <a:lnTo>
                    <a:pt x="14068" y="4514"/>
                  </a:lnTo>
                  <a:cubicBezTo>
                    <a:pt x="13550" y="5037"/>
                    <a:pt x="12937" y="5481"/>
                    <a:pt x="12237" y="5816"/>
                  </a:cubicBezTo>
                  <a:cubicBezTo>
                    <a:pt x="11333" y="6246"/>
                    <a:pt x="10378" y="6450"/>
                    <a:pt x="9433" y="6450"/>
                  </a:cubicBezTo>
                  <a:cubicBezTo>
                    <a:pt x="6885" y="6450"/>
                    <a:pt x="4409" y="4968"/>
                    <a:pt x="3208" y="2452"/>
                  </a:cubicBezTo>
                  <a:cubicBezTo>
                    <a:pt x="2829" y="1654"/>
                    <a:pt x="2613" y="825"/>
                    <a:pt x="254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8"/>
            <p:cNvSpPr/>
            <p:nvPr/>
          </p:nvSpPr>
          <p:spPr>
            <a:xfrm>
              <a:off x="1756428" y="3087191"/>
              <a:ext cx="336606" cy="557644"/>
            </a:xfrm>
            <a:custGeom>
              <a:avLst/>
              <a:gdLst/>
              <a:ahLst/>
              <a:cxnLst/>
              <a:rect l="l" t="t" r="r" b="b"/>
              <a:pathLst>
                <a:path w="8301" h="13752" extrusionOk="0">
                  <a:moveTo>
                    <a:pt x="434" y="0"/>
                  </a:moveTo>
                  <a:cubicBezTo>
                    <a:pt x="290" y="0"/>
                    <a:pt x="145" y="5"/>
                    <a:pt x="1" y="15"/>
                  </a:cubicBezTo>
                  <a:lnTo>
                    <a:pt x="1205" y="13752"/>
                  </a:lnTo>
                  <a:cubicBezTo>
                    <a:pt x="2009" y="13700"/>
                    <a:pt x="2817" y="13500"/>
                    <a:pt x="3587" y="13133"/>
                  </a:cubicBezTo>
                  <a:cubicBezTo>
                    <a:pt x="6927" y="11540"/>
                    <a:pt x="8301" y="7452"/>
                    <a:pt x="6657" y="4000"/>
                  </a:cubicBezTo>
                  <a:cubicBezTo>
                    <a:pt x="5456" y="1482"/>
                    <a:pt x="2981" y="0"/>
                    <a:pt x="4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8"/>
            <p:cNvSpPr/>
            <p:nvPr/>
          </p:nvSpPr>
          <p:spPr>
            <a:xfrm>
              <a:off x="1656469" y="3284716"/>
              <a:ext cx="197235" cy="211630"/>
            </a:xfrm>
            <a:custGeom>
              <a:avLst/>
              <a:gdLst/>
              <a:ahLst/>
              <a:cxnLst/>
              <a:rect l="l" t="t" r="r" b="b"/>
              <a:pathLst>
                <a:path w="4864" h="5219" extrusionOk="0">
                  <a:moveTo>
                    <a:pt x="1272" y="1"/>
                  </a:moveTo>
                  <a:lnTo>
                    <a:pt x="1272" y="1"/>
                  </a:lnTo>
                  <a:cubicBezTo>
                    <a:pt x="497" y="538"/>
                    <a:pt x="1" y="1424"/>
                    <a:pt x="26" y="2414"/>
                  </a:cubicBezTo>
                  <a:cubicBezTo>
                    <a:pt x="64" y="3979"/>
                    <a:pt x="1383" y="5218"/>
                    <a:pt x="2991" y="5218"/>
                  </a:cubicBezTo>
                  <a:cubicBezTo>
                    <a:pt x="3016" y="5218"/>
                    <a:pt x="3041" y="5218"/>
                    <a:pt x="3067" y="5217"/>
                  </a:cubicBezTo>
                  <a:cubicBezTo>
                    <a:pt x="3748" y="5203"/>
                    <a:pt x="4370" y="4965"/>
                    <a:pt x="4864" y="4579"/>
                  </a:cubicBezTo>
                  <a:lnTo>
                    <a:pt x="4864" y="4579"/>
                  </a:lnTo>
                  <a:cubicBezTo>
                    <a:pt x="4395" y="4902"/>
                    <a:pt x="3827" y="5100"/>
                    <a:pt x="3207" y="5114"/>
                  </a:cubicBezTo>
                  <a:cubicBezTo>
                    <a:pt x="3183" y="5115"/>
                    <a:pt x="3158" y="5115"/>
                    <a:pt x="3134" y="5115"/>
                  </a:cubicBezTo>
                  <a:cubicBezTo>
                    <a:pt x="1526" y="5115"/>
                    <a:pt x="205" y="3875"/>
                    <a:pt x="168" y="2310"/>
                  </a:cubicBezTo>
                  <a:cubicBezTo>
                    <a:pt x="144" y="1381"/>
                    <a:pt x="579" y="545"/>
                    <a:pt x="1272" y="1"/>
                  </a:cubicBezTo>
                  <a:close/>
                </a:path>
              </a:pathLst>
            </a:custGeom>
            <a:solidFill>
              <a:srgbClr val="99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8"/>
            <p:cNvSpPr/>
            <p:nvPr/>
          </p:nvSpPr>
          <p:spPr>
            <a:xfrm>
              <a:off x="1494507" y="3165617"/>
              <a:ext cx="431330" cy="456958"/>
            </a:xfrm>
            <a:custGeom>
              <a:avLst/>
              <a:gdLst/>
              <a:ahLst/>
              <a:cxnLst/>
              <a:rect l="l" t="t" r="r" b="b"/>
              <a:pathLst>
                <a:path w="10637" h="11269" extrusionOk="0">
                  <a:moveTo>
                    <a:pt x="3547" y="0"/>
                  </a:moveTo>
                  <a:lnTo>
                    <a:pt x="3547" y="0"/>
                  </a:lnTo>
                  <a:cubicBezTo>
                    <a:pt x="2449" y="642"/>
                    <a:pt x="1574" y="1641"/>
                    <a:pt x="1113" y="2919"/>
                  </a:cubicBezTo>
                  <a:cubicBezTo>
                    <a:pt x="1" y="5999"/>
                    <a:pt x="1710" y="9532"/>
                    <a:pt x="4929" y="10807"/>
                  </a:cubicBezTo>
                  <a:cubicBezTo>
                    <a:pt x="5719" y="11120"/>
                    <a:pt x="6525" y="11268"/>
                    <a:pt x="7309" y="11268"/>
                  </a:cubicBezTo>
                  <a:cubicBezTo>
                    <a:pt x="8520" y="11268"/>
                    <a:pt x="9677" y="10915"/>
                    <a:pt x="10637" y="10272"/>
                  </a:cubicBezTo>
                  <a:lnTo>
                    <a:pt x="10637" y="10272"/>
                  </a:lnTo>
                  <a:cubicBezTo>
                    <a:pt x="9740" y="10796"/>
                    <a:pt x="8696" y="11080"/>
                    <a:pt x="7610" y="11080"/>
                  </a:cubicBezTo>
                  <a:cubicBezTo>
                    <a:pt x="6826" y="11080"/>
                    <a:pt x="6020" y="10932"/>
                    <a:pt x="5232" y="10619"/>
                  </a:cubicBezTo>
                  <a:cubicBezTo>
                    <a:pt x="2015" y="9343"/>
                    <a:pt x="304" y="5811"/>
                    <a:pt x="1415" y="2732"/>
                  </a:cubicBezTo>
                  <a:cubicBezTo>
                    <a:pt x="1832" y="1572"/>
                    <a:pt x="2590" y="642"/>
                    <a:pt x="3547"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8"/>
            <p:cNvSpPr/>
            <p:nvPr/>
          </p:nvSpPr>
          <p:spPr>
            <a:xfrm>
              <a:off x="1680272" y="3136177"/>
              <a:ext cx="381089" cy="403878"/>
            </a:xfrm>
            <a:custGeom>
              <a:avLst/>
              <a:gdLst/>
              <a:ahLst/>
              <a:cxnLst/>
              <a:rect l="l" t="t" r="r" b="b"/>
              <a:pathLst>
                <a:path w="9398" h="9960" extrusionOk="0">
                  <a:moveTo>
                    <a:pt x="2958" y="1"/>
                  </a:moveTo>
                  <a:cubicBezTo>
                    <a:pt x="1882" y="1"/>
                    <a:pt x="852" y="317"/>
                    <a:pt x="1" y="894"/>
                  </a:cubicBezTo>
                  <a:cubicBezTo>
                    <a:pt x="796" y="424"/>
                    <a:pt x="1724" y="170"/>
                    <a:pt x="2691" y="170"/>
                  </a:cubicBezTo>
                  <a:cubicBezTo>
                    <a:pt x="3377" y="170"/>
                    <a:pt x="4082" y="298"/>
                    <a:pt x="4772" y="569"/>
                  </a:cubicBezTo>
                  <a:cubicBezTo>
                    <a:pt x="7615" y="1687"/>
                    <a:pt x="9130" y="4806"/>
                    <a:pt x="8153" y="7535"/>
                  </a:cubicBezTo>
                  <a:cubicBezTo>
                    <a:pt x="7787" y="8564"/>
                    <a:pt x="7120" y="9389"/>
                    <a:pt x="6276" y="9960"/>
                  </a:cubicBezTo>
                  <a:cubicBezTo>
                    <a:pt x="7244" y="9389"/>
                    <a:pt x="8016" y="8504"/>
                    <a:pt x="8421" y="7367"/>
                  </a:cubicBezTo>
                  <a:cubicBezTo>
                    <a:pt x="9397" y="4637"/>
                    <a:pt x="7881" y="1519"/>
                    <a:pt x="5038" y="400"/>
                  </a:cubicBezTo>
                  <a:cubicBezTo>
                    <a:pt x="4349" y="129"/>
                    <a:pt x="3644" y="1"/>
                    <a:pt x="295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8"/>
            <p:cNvSpPr/>
            <p:nvPr/>
          </p:nvSpPr>
          <p:spPr>
            <a:xfrm>
              <a:off x="1648926" y="3192867"/>
              <a:ext cx="313614" cy="332388"/>
            </a:xfrm>
            <a:custGeom>
              <a:avLst/>
              <a:gdLst/>
              <a:ahLst/>
              <a:cxnLst/>
              <a:rect l="l" t="t" r="r" b="b"/>
              <a:pathLst>
                <a:path w="7734" h="8197" extrusionOk="0">
                  <a:moveTo>
                    <a:pt x="2436" y="1"/>
                  </a:moveTo>
                  <a:cubicBezTo>
                    <a:pt x="1550" y="1"/>
                    <a:pt x="702" y="261"/>
                    <a:pt x="1" y="736"/>
                  </a:cubicBezTo>
                  <a:cubicBezTo>
                    <a:pt x="656" y="349"/>
                    <a:pt x="1421" y="139"/>
                    <a:pt x="2216" y="139"/>
                  </a:cubicBezTo>
                  <a:cubicBezTo>
                    <a:pt x="2780" y="139"/>
                    <a:pt x="3360" y="244"/>
                    <a:pt x="3927" y="468"/>
                  </a:cubicBezTo>
                  <a:cubicBezTo>
                    <a:pt x="6268" y="1388"/>
                    <a:pt x="7515" y="3957"/>
                    <a:pt x="6712" y="6201"/>
                  </a:cubicBezTo>
                  <a:cubicBezTo>
                    <a:pt x="6411" y="7049"/>
                    <a:pt x="5860" y="7729"/>
                    <a:pt x="5167" y="8197"/>
                  </a:cubicBezTo>
                  <a:cubicBezTo>
                    <a:pt x="5963" y="7726"/>
                    <a:pt x="6599" y="6996"/>
                    <a:pt x="6932" y="6062"/>
                  </a:cubicBezTo>
                  <a:cubicBezTo>
                    <a:pt x="7734" y="3816"/>
                    <a:pt x="6488" y="1248"/>
                    <a:pt x="4148" y="329"/>
                  </a:cubicBezTo>
                  <a:cubicBezTo>
                    <a:pt x="3580" y="106"/>
                    <a:pt x="3000" y="1"/>
                    <a:pt x="243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8"/>
            <p:cNvSpPr/>
            <p:nvPr/>
          </p:nvSpPr>
          <p:spPr>
            <a:xfrm>
              <a:off x="1363243" y="2938286"/>
              <a:ext cx="801430" cy="818664"/>
            </a:xfrm>
            <a:custGeom>
              <a:avLst/>
              <a:gdLst/>
              <a:ahLst/>
              <a:cxnLst/>
              <a:rect l="l" t="t" r="r" b="b"/>
              <a:pathLst>
                <a:path w="19764" h="20189" extrusionOk="0">
                  <a:moveTo>
                    <a:pt x="10116" y="0"/>
                  </a:moveTo>
                  <a:cubicBezTo>
                    <a:pt x="5086" y="0"/>
                    <a:pt x="472" y="4068"/>
                    <a:pt x="239" y="9449"/>
                  </a:cubicBezTo>
                  <a:cubicBezTo>
                    <a:pt x="1" y="14970"/>
                    <a:pt x="4523" y="19925"/>
                    <a:pt x="9707" y="20149"/>
                  </a:cubicBezTo>
                  <a:cubicBezTo>
                    <a:pt x="9836" y="20155"/>
                    <a:pt x="9965" y="20158"/>
                    <a:pt x="10093" y="20158"/>
                  </a:cubicBezTo>
                  <a:cubicBezTo>
                    <a:pt x="10158" y="20158"/>
                    <a:pt x="10222" y="20157"/>
                    <a:pt x="10287" y="20156"/>
                  </a:cubicBezTo>
                  <a:lnTo>
                    <a:pt x="10287" y="20156"/>
                  </a:lnTo>
                  <a:cubicBezTo>
                    <a:pt x="10466" y="20178"/>
                    <a:pt x="10645" y="20189"/>
                    <a:pt x="10824" y="20189"/>
                  </a:cubicBezTo>
                  <a:cubicBezTo>
                    <a:pt x="11599" y="20189"/>
                    <a:pt x="12373" y="19985"/>
                    <a:pt x="13119" y="19626"/>
                  </a:cubicBezTo>
                  <a:lnTo>
                    <a:pt x="13119" y="19626"/>
                  </a:lnTo>
                  <a:cubicBezTo>
                    <a:pt x="12225" y="19950"/>
                    <a:pt x="11273" y="20134"/>
                    <a:pt x="10287" y="20156"/>
                  </a:cubicBezTo>
                  <a:lnTo>
                    <a:pt x="10287" y="20156"/>
                  </a:lnTo>
                  <a:cubicBezTo>
                    <a:pt x="10198" y="20144"/>
                    <a:pt x="10108" y="20130"/>
                    <a:pt x="10019" y="20114"/>
                  </a:cubicBezTo>
                  <a:cubicBezTo>
                    <a:pt x="747" y="18361"/>
                    <a:pt x="1175" y="13092"/>
                    <a:pt x="1374" y="8471"/>
                  </a:cubicBezTo>
                  <a:cubicBezTo>
                    <a:pt x="1565" y="3994"/>
                    <a:pt x="6449" y="1186"/>
                    <a:pt x="10697" y="1186"/>
                  </a:cubicBezTo>
                  <a:cubicBezTo>
                    <a:pt x="10832" y="1186"/>
                    <a:pt x="10967" y="1189"/>
                    <a:pt x="11101" y="1194"/>
                  </a:cubicBezTo>
                  <a:cubicBezTo>
                    <a:pt x="15437" y="1382"/>
                    <a:pt x="19181" y="5813"/>
                    <a:pt x="18982" y="10431"/>
                  </a:cubicBezTo>
                  <a:cubicBezTo>
                    <a:pt x="18831" y="13923"/>
                    <a:pt x="16224" y="18129"/>
                    <a:pt x="13119" y="19626"/>
                  </a:cubicBezTo>
                  <a:lnTo>
                    <a:pt x="13119" y="19626"/>
                  </a:lnTo>
                  <a:cubicBezTo>
                    <a:pt x="16694" y="18331"/>
                    <a:pt x="19342" y="14806"/>
                    <a:pt x="19523" y="10552"/>
                  </a:cubicBezTo>
                  <a:cubicBezTo>
                    <a:pt x="19763" y="5028"/>
                    <a:pt x="15702" y="232"/>
                    <a:pt x="10517" y="9"/>
                  </a:cubicBezTo>
                  <a:cubicBezTo>
                    <a:pt x="10383" y="3"/>
                    <a:pt x="10250" y="0"/>
                    <a:pt x="10116"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8"/>
            <p:cNvSpPr/>
            <p:nvPr/>
          </p:nvSpPr>
          <p:spPr>
            <a:xfrm>
              <a:off x="1361013" y="2975918"/>
              <a:ext cx="776086" cy="811689"/>
            </a:xfrm>
            <a:custGeom>
              <a:avLst/>
              <a:gdLst/>
              <a:ahLst/>
              <a:cxnLst/>
              <a:rect l="l" t="t" r="r" b="b"/>
              <a:pathLst>
                <a:path w="19139" h="20017" extrusionOk="0">
                  <a:moveTo>
                    <a:pt x="12625" y="505"/>
                  </a:moveTo>
                  <a:lnTo>
                    <a:pt x="12625" y="505"/>
                  </a:lnTo>
                  <a:cubicBezTo>
                    <a:pt x="13996" y="988"/>
                    <a:pt x="15220" y="1797"/>
                    <a:pt x="16222" y="2844"/>
                  </a:cubicBezTo>
                  <a:lnTo>
                    <a:pt x="16222" y="2844"/>
                  </a:lnTo>
                  <a:cubicBezTo>
                    <a:pt x="15213" y="1742"/>
                    <a:pt x="13980" y="906"/>
                    <a:pt x="12625" y="505"/>
                  </a:cubicBezTo>
                  <a:close/>
                  <a:moveTo>
                    <a:pt x="9667" y="0"/>
                  </a:moveTo>
                  <a:cubicBezTo>
                    <a:pt x="4654" y="0"/>
                    <a:pt x="471" y="4220"/>
                    <a:pt x="239" y="9604"/>
                  </a:cubicBezTo>
                  <a:cubicBezTo>
                    <a:pt x="0" y="15127"/>
                    <a:pt x="4011" y="19787"/>
                    <a:pt x="9195" y="20009"/>
                  </a:cubicBezTo>
                  <a:cubicBezTo>
                    <a:pt x="9324" y="20014"/>
                    <a:pt x="9453" y="20017"/>
                    <a:pt x="9581" y="20017"/>
                  </a:cubicBezTo>
                  <a:cubicBezTo>
                    <a:pt x="14595" y="20017"/>
                    <a:pt x="18781" y="15798"/>
                    <a:pt x="19011" y="10412"/>
                  </a:cubicBezTo>
                  <a:cubicBezTo>
                    <a:pt x="19139" y="7461"/>
                    <a:pt x="18052" y="4756"/>
                    <a:pt x="16222" y="2844"/>
                  </a:cubicBezTo>
                  <a:lnTo>
                    <a:pt x="16222" y="2844"/>
                  </a:lnTo>
                  <a:cubicBezTo>
                    <a:pt x="17945" y="4726"/>
                    <a:pt x="19011" y="7386"/>
                    <a:pt x="18899" y="9987"/>
                  </a:cubicBezTo>
                  <a:cubicBezTo>
                    <a:pt x="18707" y="14415"/>
                    <a:pt x="14749" y="19147"/>
                    <a:pt x="10634" y="19147"/>
                  </a:cubicBezTo>
                  <a:cubicBezTo>
                    <a:pt x="10399" y="19147"/>
                    <a:pt x="10163" y="19131"/>
                    <a:pt x="9928" y="19100"/>
                  </a:cubicBezTo>
                  <a:cubicBezTo>
                    <a:pt x="2076" y="18039"/>
                    <a:pt x="1137" y="12479"/>
                    <a:pt x="1337" y="7798"/>
                  </a:cubicBezTo>
                  <a:cubicBezTo>
                    <a:pt x="1533" y="3255"/>
                    <a:pt x="6398" y="238"/>
                    <a:pt x="10702" y="238"/>
                  </a:cubicBezTo>
                  <a:cubicBezTo>
                    <a:pt x="10833" y="238"/>
                    <a:pt x="10963" y="241"/>
                    <a:pt x="11093" y="246"/>
                  </a:cubicBezTo>
                  <a:cubicBezTo>
                    <a:pt x="11617" y="269"/>
                    <a:pt x="12129" y="358"/>
                    <a:pt x="12625" y="505"/>
                  </a:cubicBezTo>
                  <a:lnTo>
                    <a:pt x="12625" y="505"/>
                  </a:lnTo>
                  <a:cubicBezTo>
                    <a:pt x="11814" y="219"/>
                    <a:pt x="10952" y="47"/>
                    <a:pt x="10055" y="9"/>
                  </a:cubicBezTo>
                  <a:cubicBezTo>
                    <a:pt x="9925" y="3"/>
                    <a:pt x="9796" y="0"/>
                    <a:pt x="9667" y="0"/>
                  </a:cubicBezTo>
                  <a:close/>
                </a:path>
              </a:pathLst>
            </a:custGeom>
            <a:solidFill>
              <a:srgbClr val="9B8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8"/>
            <p:cNvSpPr/>
            <p:nvPr/>
          </p:nvSpPr>
          <p:spPr>
            <a:xfrm>
              <a:off x="1364987" y="2950249"/>
              <a:ext cx="800903" cy="832856"/>
            </a:xfrm>
            <a:custGeom>
              <a:avLst/>
              <a:gdLst/>
              <a:ahLst/>
              <a:cxnLst/>
              <a:rect l="l" t="t" r="r" b="b"/>
              <a:pathLst>
                <a:path w="19751" h="20539" extrusionOk="0">
                  <a:moveTo>
                    <a:pt x="12238" y="1207"/>
                  </a:moveTo>
                  <a:cubicBezTo>
                    <a:pt x="12588" y="1207"/>
                    <a:pt x="12930" y="1288"/>
                    <a:pt x="13244" y="1458"/>
                  </a:cubicBezTo>
                  <a:cubicBezTo>
                    <a:pt x="14471" y="2121"/>
                    <a:pt x="14793" y="3898"/>
                    <a:pt x="13964" y="5426"/>
                  </a:cubicBezTo>
                  <a:cubicBezTo>
                    <a:pt x="13348" y="6563"/>
                    <a:pt x="12268" y="7243"/>
                    <a:pt x="11252" y="7243"/>
                  </a:cubicBezTo>
                  <a:cubicBezTo>
                    <a:pt x="10902" y="7243"/>
                    <a:pt x="10559" y="7162"/>
                    <a:pt x="10245" y="6992"/>
                  </a:cubicBezTo>
                  <a:cubicBezTo>
                    <a:pt x="9020" y="6328"/>
                    <a:pt x="8698" y="4551"/>
                    <a:pt x="9526" y="3022"/>
                  </a:cubicBezTo>
                  <a:cubicBezTo>
                    <a:pt x="10143" y="1886"/>
                    <a:pt x="11221" y="1207"/>
                    <a:pt x="12238" y="1207"/>
                  </a:cubicBezTo>
                  <a:close/>
                  <a:moveTo>
                    <a:pt x="4492" y="3912"/>
                  </a:moveTo>
                  <a:cubicBezTo>
                    <a:pt x="5265" y="3912"/>
                    <a:pt x="6106" y="4229"/>
                    <a:pt x="6801" y="4850"/>
                  </a:cubicBezTo>
                  <a:cubicBezTo>
                    <a:pt x="8096" y="6010"/>
                    <a:pt x="8391" y="7792"/>
                    <a:pt x="7461" y="8830"/>
                  </a:cubicBezTo>
                  <a:cubicBezTo>
                    <a:pt x="7029" y="9311"/>
                    <a:pt x="6411" y="9548"/>
                    <a:pt x="5742" y="9548"/>
                  </a:cubicBezTo>
                  <a:cubicBezTo>
                    <a:pt x="4969" y="9548"/>
                    <a:pt x="4129" y="9231"/>
                    <a:pt x="3434" y="8608"/>
                  </a:cubicBezTo>
                  <a:cubicBezTo>
                    <a:pt x="2140" y="7450"/>
                    <a:pt x="1845" y="5668"/>
                    <a:pt x="2772" y="4630"/>
                  </a:cubicBezTo>
                  <a:cubicBezTo>
                    <a:pt x="3204" y="4149"/>
                    <a:pt x="3823" y="3912"/>
                    <a:pt x="4492" y="3912"/>
                  </a:cubicBezTo>
                  <a:close/>
                  <a:moveTo>
                    <a:pt x="15833" y="7526"/>
                  </a:moveTo>
                  <a:cubicBezTo>
                    <a:pt x="17376" y="7526"/>
                    <a:pt x="18653" y="8492"/>
                    <a:pt x="18738" y="9769"/>
                  </a:cubicBezTo>
                  <a:cubicBezTo>
                    <a:pt x="18827" y="11115"/>
                    <a:pt x="17560" y="12294"/>
                    <a:pt x="15907" y="12405"/>
                  </a:cubicBezTo>
                  <a:cubicBezTo>
                    <a:pt x="15822" y="12410"/>
                    <a:pt x="15739" y="12413"/>
                    <a:pt x="15656" y="12413"/>
                  </a:cubicBezTo>
                  <a:cubicBezTo>
                    <a:pt x="14113" y="12413"/>
                    <a:pt x="12836" y="11446"/>
                    <a:pt x="12750" y="10170"/>
                  </a:cubicBezTo>
                  <a:cubicBezTo>
                    <a:pt x="12661" y="8824"/>
                    <a:pt x="13928" y="7645"/>
                    <a:pt x="15582" y="7535"/>
                  </a:cubicBezTo>
                  <a:cubicBezTo>
                    <a:pt x="15666" y="7529"/>
                    <a:pt x="15750" y="7526"/>
                    <a:pt x="15833" y="7526"/>
                  </a:cubicBezTo>
                  <a:close/>
                  <a:moveTo>
                    <a:pt x="5774" y="11036"/>
                  </a:moveTo>
                  <a:cubicBezTo>
                    <a:pt x="6326" y="11036"/>
                    <a:pt x="6846" y="11211"/>
                    <a:pt x="7253" y="11573"/>
                  </a:cubicBezTo>
                  <a:cubicBezTo>
                    <a:pt x="8294" y="12496"/>
                    <a:pt x="8202" y="14301"/>
                    <a:pt x="7048" y="15601"/>
                  </a:cubicBezTo>
                  <a:cubicBezTo>
                    <a:pt x="6345" y="16392"/>
                    <a:pt x="5410" y="16814"/>
                    <a:pt x="4551" y="16814"/>
                  </a:cubicBezTo>
                  <a:cubicBezTo>
                    <a:pt x="3999" y="16814"/>
                    <a:pt x="3479" y="16640"/>
                    <a:pt x="3072" y="16277"/>
                  </a:cubicBezTo>
                  <a:cubicBezTo>
                    <a:pt x="2031" y="15352"/>
                    <a:pt x="2121" y="13548"/>
                    <a:pt x="3278" y="12249"/>
                  </a:cubicBezTo>
                  <a:cubicBezTo>
                    <a:pt x="3980" y="11458"/>
                    <a:pt x="4915" y="11036"/>
                    <a:pt x="5774" y="11036"/>
                  </a:cubicBezTo>
                  <a:close/>
                  <a:moveTo>
                    <a:pt x="11715" y="12926"/>
                  </a:moveTo>
                  <a:cubicBezTo>
                    <a:pt x="12846" y="12926"/>
                    <a:pt x="13985" y="13828"/>
                    <a:pt x="14451" y="15203"/>
                  </a:cubicBezTo>
                  <a:cubicBezTo>
                    <a:pt x="15009" y="16850"/>
                    <a:pt x="14394" y="18547"/>
                    <a:pt x="13072" y="18995"/>
                  </a:cubicBezTo>
                  <a:cubicBezTo>
                    <a:pt x="12855" y="19069"/>
                    <a:pt x="12633" y="19104"/>
                    <a:pt x="12410" y="19104"/>
                  </a:cubicBezTo>
                  <a:cubicBezTo>
                    <a:pt x="11279" y="19104"/>
                    <a:pt x="10139" y="18200"/>
                    <a:pt x="9672" y="16827"/>
                  </a:cubicBezTo>
                  <a:cubicBezTo>
                    <a:pt x="9114" y="15180"/>
                    <a:pt x="9730" y="13483"/>
                    <a:pt x="11051" y="13035"/>
                  </a:cubicBezTo>
                  <a:cubicBezTo>
                    <a:pt x="11268" y="12961"/>
                    <a:pt x="11492" y="12926"/>
                    <a:pt x="11715" y="12926"/>
                  </a:cubicBezTo>
                  <a:close/>
                  <a:moveTo>
                    <a:pt x="9920" y="0"/>
                  </a:moveTo>
                  <a:cubicBezTo>
                    <a:pt x="4775" y="0"/>
                    <a:pt x="482" y="4330"/>
                    <a:pt x="244" y="9855"/>
                  </a:cubicBezTo>
                  <a:cubicBezTo>
                    <a:pt x="1" y="15523"/>
                    <a:pt x="4115" y="20301"/>
                    <a:pt x="9435" y="20530"/>
                  </a:cubicBezTo>
                  <a:cubicBezTo>
                    <a:pt x="9567" y="20536"/>
                    <a:pt x="9699" y="20539"/>
                    <a:pt x="9831" y="20539"/>
                  </a:cubicBezTo>
                  <a:cubicBezTo>
                    <a:pt x="14976" y="20539"/>
                    <a:pt x="19270" y="16209"/>
                    <a:pt x="19507" y="10685"/>
                  </a:cubicBezTo>
                  <a:cubicBezTo>
                    <a:pt x="19750" y="5018"/>
                    <a:pt x="15635" y="238"/>
                    <a:pt x="10317" y="9"/>
                  </a:cubicBezTo>
                  <a:cubicBezTo>
                    <a:pt x="10184" y="3"/>
                    <a:pt x="10052" y="0"/>
                    <a:pt x="992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8"/>
            <p:cNvSpPr/>
            <p:nvPr/>
          </p:nvSpPr>
          <p:spPr>
            <a:xfrm>
              <a:off x="1375124" y="2960874"/>
              <a:ext cx="780547" cy="811730"/>
            </a:xfrm>
            <a:custGeom>
              <a:avLst/>
              <a:gdLst/>
              <a:ahLst/>
              <a:cxnLst/>
              <a:rect l="l" t="t" r="r" b="b"/>
              <a:pathLst>
                <a:path w="19249" h="20018" extrusionOk="0">
                  <a:moveTo>
                    <a:pt x="11926" y="1174"/>
                  </a:moveTo>
                  <a:cubicBezTo>
                    <a:pt x="12268" y="1174"/>
                    <a:pt x="12602" y="1253"/>
                    <a:pt x="12908" y="1419"/>
                  </a:cubicBezTo>
                  <a:cubicBezTo>
                    <a:pt x="14102" y="2065"/>
                    <a:pt x="14417" y="3797"/>
                    <a:pt x="13610" y="5287"/>
                  </a:cubicBezTo>
                  <a:cubicBezTo>
                    <a:pt x="13010" y="6397"/>
                    <a:pt x="11959" y="7058"/>
                    <a:pt x="10968" y="7058"/>
                  </a:cubicBezTo>
                  <a:cubicBezTo>
                    <a:pt x="10626" y="7058"/>
                    <a:pt x="10292" y="6980"/>
                    <a:pt x="9986" y="6814"/>
                  </a:cubicBezTo>
                  <a:cubicBezTo>
                    <a:pt x="8791" y="6166"/>
                    <a:pt x="8478" y="4434"/>
                    <a:pt x="9285" y="2945"/>
                  </a:cubicBezTo>
                  <a:cubicBezTo>
                    <a:pt x="9885" y="1837"/>
                    <a:pt x="10936" y="1174"/>
                    <a:pt x="11926" y="1174"/>
                  </a:cubicBezTo>
                  <a:close/>
                  <a:moveTo>
                    <a:pt x="4379" y="3812"/>
                  </a:moveTo>
                  <a:cubicBezTo>
                    <a:pt x="5134" y="3812"/>
                    <a:pt x="5953" y="4120"/>
                    <a:pt x="6629" y="4726"/>
                  </a:cubicBezTo>
                  <a:cubicBezTo>
                    <a:pt x="7891" y="5857"/>
                    <a:pt x="8180" y="7592"/>
                    <a:pt x="7274" y="8604"/>
                  </a:cubicBezTo>
                  <a:cubicBezTo>
                    <a:pt x="6854" y="9072"/>
                    <a:pt x="6251" y="9303"/>
                    <a:pt x="5599" y="9303"/>
                  </a:cubicBezTo>
                  <a:cubicBezTo>
                    <a:pt x="4845" y="9303"/>
                    <a:pt x="4025" y="8994"/>
                    <a:pt x="3348" y="8389"/>
                  </a:cubicBezTo>
                  <a:cubicBezTo>
                    <a:pt x="2086" y="7260"/>
                    <a:pt x="1798" y="5522"/>
                    <a:pt x="2704" y="4511"/>
                  </a:cubicBezTo>
                  <a:cubicBezTo>
                    <a:pt x="3124" y="4042"/>
                    <a:pt x="3727" y="3812"/>
                    <a:pt x="4379" y="3812"/>
                  </a:cubicBezTo>
                  <a:close/>
                  <a:moveTo>
                    <a:pt x="15429" y="7332"/>
                  </a:moveTo>
                  <a:cubicBezTo>
                    <a:pt x="16935" y="7332"/>
                    <a:pt x="18179" y="8274"/>
                    <a:pt x="18262" y="9520"/>
                  </a:cubicBezTo>
                  <a:cubicBezTo>
                    <a:pt x="18351" y="10831"/>
                    <a:pt x="17115" y="11979"/>
                    <a:pt x="15504" y="12087"/>
                  </a:cubicBezTo>
                  <a:cubicBezTo>
                    <a:pt x="15422" y="12092"/>
                    <a:pt x="15342" y="12095"/>
                    <a:pt x="15262" y="12095"/>
                  </a:cubicBezTo>
                  <a:cubicBezTo>
                    <a:pt x="13757" y="12095"/>
                    <a:pt x="12510" y="11153"/>
                    <a:pt x="12427" y="9908"/>
                  </a:cubicBezTo>
                  <a:cubicBezTo>
                    <a:pt x="12340" y="8595"/>
                    <a:pt x="13574" y="7447"/>
                    <a:pt x="15187" y="7340"/>
                  </a:cubicBezTo>
                  <a:cubicBezTo>
                    <a:pt x="15269" y="7334"/>
                    <a:pt x="15349" y="7332"/>
                    <a:pt x="15429" y="7332"/>
                  </a:cubicBezTo>
                  <a:close/>
                  <a:moveTo>
                    <a:pt x="5628" y="10754"/>
                  </a:moveTo>
                  <a:cubicBezTo>
                    <a:pt x="6165" y="10754"/>
                    <a:pt x="6672" y="10924"/>
                    <a:pt x="7069" y="11277"/>
                  </a:cubicBezTo>
                  <a:cubicBezTo>
                    <a:pt x="8084" y="12178"/>
                    <a:pt x="7995" y="13936"/>
                    <a:pt x="6870" y="15203"/>
                  </a:cubicBezTo>
                  <a:cubicBezTo>
                    <a:pt x="6184" y="15975"/>
                    <a:pt x="5273" y="16386"/>
                    <a:pt x="4435" y="16386"/>
                  </a:cubicBezTo>
                  <a:cubicBezTo>
                    <a:pt x="3898" y="16386"/>
                    <a:pt x="3390" y="16216"/>
                    <a:pt x="2993" y="15863"/>
                  </a:cubicBezTo>
                  <a:cubicBezTo>
                    <a:pt x="1978" y="14961"/>
                    <a:pt x="2069" y="13202"/>
                    <a:pt x="3194" y="11936"/>
                  </a:cubicBezTo>
                  <a:cubicBezTo>
                    <a:pt x="3879" y="11165"/>
                    <a:pt x="4790" y="10754"/>
                    <a:pt x="5628" y="10754"/>
                  </a:cubicBezTo>
                  <a:close/>
                  <a:moveTo>
                    <a:pt x="11418" y="12595"/>
                  </a:moveTo>
                  <a:cubicBezTo>
                    <a:pt x="12521" y="12595"/>
                    <a:pt x="13631" y="13476"/>
                    <a:pt x="14085" y="14817"/>
                  </a:cubicBezTo>
                  <a:cubicBezTo>
                    <a:pt x="14629" y="16421"/>
                    <a:pt x="14028" y="18075"/>
                    <a:pt x="12742" y="18512"/>
                  </a:cubicBezTo>
                  <a:cubicBezTo>
                    <a:pt x="12530" y="18584"/>
                    <a:pt x="12312" y="18618"/>
                    <a:pt x="12094" y="18618"/>
                  </a:cubicBezTo>
                  <a:cubicBezTo>
                    <a:pt x="10991" y="18618"/>
                    <a:pt x="9882" y="17737"/>
                    <a:pt x="9428" y="16396"/>
                  </a:cubicBezTo>
                  <a:cubicBezTo>
                    <a:pt x="8884" y="14791"/>
                    <a:pt x="9485" y="13138"/>
                    <a:pt x="10771" y="12701"/>
                  </a:cubicBezTo>
                  <a:cubicBezTo>
                    <a:pt x="10983" y="12629"/>
                    <a:pt x="11200" y="12595"/>
                    <a:pt x="11418" y="12595"/>
                  </a:cubicBezTo>
                  <a:close/>
                  <a:moveTo>
                    <a:pt x="9669" y="1"/>
                  </a:moveTo>
                  <a:cubicBezTo>
                    <a:pt x="4653" y="1"/>
                    <a:pt x="468" y="4219"/>
                    <a:pt x="238" y="9606"/>
                  </a:cubicBezTo>
                  <a:cubicBezTo>
                    <a:pt x="0" y="15127"/>
                    <a:pt x="4010" y="19787"/>
                    <a:pt x="9193" y="20009"/>
                  </a:cubicBezTo>
                  <a:cubicBezTo>
                    <a:pt x="9323" y="20014"/>
                    <a:pt x="9451" y="20017"/>
                    <a:pt x="9580" y="20017"/>
                  </a:cubicBezTo>
                  <a:cubicBezTo>
                    <a:pt x="14595" y="20017"/>
                    <a:pt x="18780" y="15798"/>
                    <a:pt x="19011" y="10412"/>
                  </a:cubicBezTo>
                  <a:cubicBezTo>
                    <a:pt x="19248" y="4889"/>
                    <a:pt x="15239" y="231"/>
                    <a:pt x="10055" y="9"/>
                  </a:cubicBezTo>
                  <a:cubicBezTo>
                    <a:pt x="9926" y="3"/>
                    <a:pt x="9797" y="1"/>
                    <a:pt x="966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8"/>
            <p:cNvSpPr/>
            <p:nvPr/>
          </p:nvSpPr>
          <p:spPr>
            <a:xfrm>
              <a:off x="1666526" y="3264440"/>
              <a:ext cx="216091" cy="189612"/>
            </a:xfrm>
            <a:custGeom>
              <a:avLst/>
              <a:gdLst/>
              <a:ahLst/>
              <a:cxnLst/>
              <a:rect l="l" t="t" r="r" b="b"/>
              <a:pathLst>
                <a:path w="5329" h="4676" extrusionOk="0">
                  <a:moveTo>
                    <a:pt x="2661" y="138"/>
                  </a:moveTo>
                  <a:cubicBezTo>
                    <a:pt x="3487" y="138"/>
                    <a:pt x="4279" y="605"/>
                    <a:pt x="4653" y="1401"/>
                  </a:cubicBezTo>
                  <a:cubicBezTo>
                    <a:pt x="5171" y="2502"/>
                    <a:pt x="4699" y="3812"/>
                    <a:pt x="3599" y="4327"/>
                  </a:cubicBezTo>
                  <a:cubicBezTo>
                    <a:pt x="3297" y="4469"/>
                    <a:pt x="2979" y="4536"/>
                    <a:pt x="2666" y="4536"/>
                  </a:cubicBezTo>
                  <a:cubicBezTo>
                    <a:pt x="1840" y="4536"/>
                    <a:pt x="1048" y="4069"/>
                    <a:pt x="673" y="3272"/>
                  </a:cubicBezTo>
                  <a:cubicBezTo>
                    <a:pt x="158" y="2173"/>
                    <a:pt x="630" y="863"/>
                    <a:pt x="1728" y="346"/>
                  </a:cubicBezTo>
                  <a:cubicBezTo>
                    <a:pt x="2030" y="205"/>
                    <a:pt x="2348" y="138"/>
                    <a:pt x="2661" y="138"/>
                  </a:cubicBezTo>
                  <a:close/>
                  <a:moveTo>
                    <a:pt x="2664" y="0"/>
                  </a:moveTo>
                  <a:cubicBezTo>
                    <a:pt x="2331" y="0"/>
                    <a:pt x="1993" y="72"/>
                    <a:pt x="1671" y="223"/>
                  </a:cubicBezTo>
                  <a:cubicBezTo>
                    <a:pt x="503" y="770"/>
                    <a:pt x="0" y="2163"/>
                    <a:pt x="550" y="3331"/>
                  </a:cubicBezTo>
                  <a:cubicBezTo>
                    <a:pt x="947" y="4178"/>
                    <a:pt x="1788" y="4675"/>
                    <a:pt x="2666" y="4675"/>
                  </a:cubicBezTo>
                  <a:cubicBezTo>
                    <a:pt x="2999" y="4675"/>
                    <a:pt x="3337" y="4604"/>
                    <a:pt x="3658" y="4453"/>
                  </a:cubicBezTo>
                  <a:cubicBezTo>
                    <a:pt x="4826" y="3905"/>
                    <a:pt x="5329" y="2514"/>
                    <a:pt x="4780" y="1344"/>
                  </a:cubicBezTo>
                  <a:cubicBezTo>
                    <a:pt x="4383" y="497"/>
                    <a:pt x="3542" y="0"/>
                    <a:pt x="266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8"/>
            <p:cNvSpPr/>
            <p:nvPr/>
          </p:nvSpPr>
          <p:spPr>
            <a:xfrm>
              <a:off x="1688302" y="3283499"/>
              <a:ext cx="172662" cy="151535"/>
            </a:xfrm>
            <a:custGeom>
              <a:avLst/>
              <a:gdLst/>
              <a:ahLst/>
              <a:cxnLst/>
              <a:rect l="l" t="t" r="r" b="b"/>
              <a:pathLst>
                <a:path w="4258" h="3737" extrusionOk="0">
                  <a:moveTo>
                    <a:pt x="2128" y="1"/>
                  </a:moveTo>
                  <a:cubicBezTo>
                    <a:pt x="1862" y="1"/>
                    <a:pt x="1591" y="58"/>
                    <a:pt x="1334" y="178"/>
                  </a:cubicBezTo>
                  <a:cubicBezTo>
                    <a:pt x="401" y="616"/>
                    <a:pt x="0" y="1729"/>
                    <a:pt x="438" y="2662"/>
                  </a:cubicBezTo>
                  <a:cubicBezTo>
                    <a:pt x="756" y="3339"/>
                    <a:pt x="1428" y="3736"/>
                    <a:pt x="2129" y="3736"/>
                  </a:cubicBezTo>
                  <a:cubicBezTo>
                    <a:pt x="2395" y="3736"/>
                    <a:pt x="2665" y="3679"/>
                    <a:pt x="2922" y="3558"/>
                  </a:cubicBezTo>
                  <a:cubicBezTo>
                    <a:pt x="3854" y="3120"/>
                    <a:pt x="4258" y="2008"/>
                    <a:pt x="3818" y="1074"/>
                  </a:cubicBezTo>
                  <a:cubicBezTo>
                    <a:pt x="3500" y="398"/>
                    <a:pt x="2829" y="1"/>
                    <a:pt x="212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8"/>
            <p:cNvSpPr/>
            <p:nvPr/>
          </p:nvSpPr>
          <p:spPr>
            <a:xfrm>
              <a:off x="1706996" y="3299923"/>
              <a:ext cx="135153" cy="118649"/>
            </a:xfrm>
            <a:custGeom>
              <a:avLst/>
              <a:gdLst/>
              <a:ahLst/>
              <a:cxnLst/>
              <a:rect l="l" t="t" r="r" b="b"/>
              <a:pathLst>
                <a:path w="3333" h="2926" extrusionOk="0">
                  <a:moveTo>
                    <a:pt x="1667" y="1"/>
                  </a:moveTo>
                  <a:cubicBezTo>
                    <a:pt x="1458" y="1"/>
                    <a:pt x="1247" y="45"/>
                    <a:pt x="1045" y="140"/>
                  </a:cubicBezTo>
                  <a:cubicBezTo>
                    <a:pt x="315" y="483"/>
                    <a:pt x="0" y="1354"/>
                    <a:pt x="344" y="2085"/>
                  </a:cubicBezTo>
                  <a:cubicBezTo>
                    <a:pt x="593" y="2615"/>
                    <a:pt x="1119" y="2926"/>
                    <a:pt x="1668" y="2926"/>
                  </a:cubicBezTo>
                  <a:cubicBezTo>
                    <a:pt x="1877" y="2926"/>
                    <a:pt x="2088" y="2881"/>
                    <a:pt x="2289" y="2787"/>
                  </a:cubicBezTo>
                  <a:cubicBezTo>
                    <a:pt x="3019" y="2443"/>
                    <a:pt x="3333" y="1571"/>
                    <a:pt x="2991" y="841"/>
                  </a:cubicBezTo>
                  <a:cubicBezTo>
                    <a:pt x="2741" y="312"/>
                    <a:pt x="2216" y="1"/>
                    <a:pt x="166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8"/>
            <p:cNvSpPr/>
            <p:nvPr/>
          </p:nvSpPr>
          <p:spPr>
            <a:xfrm>
              <a:off x="1731894" y="3305316"/>
              <a:ext cx="98780" cy="77086"/>
            </a:xfrm>
            <a:custGeom>
              <a:avLst/>
              <a:gdLst/>
              <a:ahLst/>
              <a:cxnLst/>
              <a:rect l="l" t="t" r="r" b="b"/>
              <a:pathLst>
                <a:path w="2436" h="1901" extrusionOk="0">
                  <a:moveTo>
                    <a:pt x="1105" y="0"/>
                  </a:moveTo>
                  <a:cubicBezTo>
                    <a:pt x="924" y="0"/>
                    <a:pt x="740" y="39"/>
                    <a:pt x="566" y="121"/>
                  </a:cubicBezTo>
                  <a:cubicBezTo>
                    <a:pt x="319" y="237"/>
                    <a:pt x="126" y="423"/>
                    <a:pt x="0" y="645"/>
                  </a:cubicBezTo>
                  <a:lnTo>
                    <a:pt x="2206" y="1901"/>
                  </a:lnTo>
                  <a:cubicBezTo>
                    <a:pt x="2404" y="1553"/>
                    <a:pt x="2435" y="1121"/>
                    <a:pt x="2255" y="731"/>
                  </a:cubicBezTo>
                  <a:cubicBezTo>
                    <a:pt x="2038" y="271"/>
                    <a:pt x="1581" y="0"/>
                    <a:pt x="110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8"/>
            <p:cNvSpPr/>
            <p:nvPr/>
          </p:nvSpPr>
          <p:spPr>
            <a:xfrm>
              <a:off x="1851926" y="2977297"/>
              <a:ext cx="302300" cy="784156"/>
            </a:xfrm>
            <a:custGeom>
              <a:avLst/>
              <a:gdLst/>
              <a:ahLst/>
              <a:cxnLst/>
              <a:rect l="l" t="t" r="r" b="b"/>
              <a:pathLst>
                <a:path w="7455" h="19338" extrusionOk="0">
                  <a:moveTo>
                    <a:pt x="3671" y="6927"/>
                  </a:moveTo>
                  <a:cubicBezTo>
                    <a:pt x="5177" y="6927"/>
                    <a:pt x="6421" y="7869"/>
                    <a:pt x="6504" y="9115"/>
                  </a:cubicBezTo>
                  <a:cubicBezTo>
                    <a:pt x="6593" y="10426"/>
                    <a:pt x="5357" y="11574"/>
                    <a:pt x="3746" y="11682"/>
                  </a:cubicBezTo>
                  <a:cubicBezTo>
                    <a:pt x="3664" y="11687"/>
                    <a:pt x="3584" y="11690"/>
                    <a:pt x="3504" y="11690"/>
                  </a:cubicBezTo>
                  <a:cubicBezTo>
                    <a:pt x="1999" y="11690"/>
                    <a:pt x="752" y="10748"/>
                    <a:pt x="669" y="9503"/>
                  </a:cubicBezTo>
                  <a:cubicBezTo>
                    <a:pt x="582" y="8190"/>
                    <a:pt x="1816" y="7042"/>
                    <a:pt x="3429" y="6935"/>
                  </a:cubicBezTo>
                  <a:cubicBezTo>
                    <a:pt x="3511" y="6929"/>
                    <a:pt x="3591" y="6927"/>
                    <a:pt x="3671" y="6927"/>
                  </a:cubicBezTo>
                  <a:close/>
                  <a:moveTo>
                    <a:pt x="568" y="1"/>
                  </a:moveTo>
                  <a:lnTo>
                    <a:pt x="545" y="806"/>
                  </a:lnTo>
                  <a:cubicBezTo>
                    <a:pt x="754" y="844"/>
                    <a:pt x="958" y="910"/>
                    <a:pt x="1150" y="1014"/>
                  </a:cubicBezTo>
                  <a:cubicBezTo>
                    <a:pt x="2344" y="1660"/>
                    <a:pt x="2659" y="3392"/>
                    <a:pt x="1852" y="4882"/>
                  </a:cubicBezTo>
                  <a:cubicBezTo>
                    <a:pt x="1488" y="5552"/>
                    <a:pt x="961" y="6057"/>
                    <a:pt x="381" y="6354"/>
                  </a:cubicBezTo>
                  <a:lnTo>
                    <a:pt x="208" y="12264"/>
                  </a:lnTo>
                  <a:cubicBezTo>
                    <a:pt x="1113" y="12498"/>
                    <a:pt x="1949" y="13295"/>
                    <a:pt x="2328" y="14412"/>
                  </a:cubicBezTo>
                  <a:cubicBezTo>
                    <a:pt x="2872" y="16016"/>
                    <a:pt x="2271" y="17670"/>
                    <a:pt x="986" y="18107"/>
                  </a:cubicBezTo>
                  <a:cubicBezTo>
                    <a:pt x="775" y="18177"/>
                    <a:pt x="560" y="18211"/>
                    <a:pt x="344" y="18211"/>
                  </a:cubicBezTo>
                  <a:cubicBezTo>
                    <a:pt x="241" y="18211"/>
                    <a:pt x="137" y="18203"/>
                    <a:pt x="34" y="18188"/>
                  </a:cubicBezTo>
                  <a:lnTo>
                    <a:pt x="1" y="19338"/>
                  </a:lnTo>
                  <a:cubicBezTo>
                    <a:pt x="3997" y="18324"/>
                    <a:pt x="7058" y="14591"/>
                    <a:pt x="7254" y="10007"/>
                  </a:cubicBezTo>
                  <a:cubicBezTo>
                    <a:pt x="7455" y="5323"/>
                    <a:pt x="4600" y="1263"/>
                    <a:pt x="56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8"/>
            <p:cNvSpPr/>
            <p:nvPr/>
          </p:nvSpPr>
          <p:spPr>
            <a:xfrm>
              <a:off x="1711456" y="3001141"/>
              <a:ext cx="255749" cy="253316"/>
            </a:xfrm>
            <a:custGeom>
              <a:avLst/>
              <a:gdLst/>
              <a:ahLst/>
              <a:cxnLst/>
              <a:rect l="l" t="t" r="r" b="b"/>
              <a:pathLst>
                <a:path w="6307" h="6247" extrusionOk="0">
                  <a:moveTo>
                    <a:pt x="3584" y="486"/>
                  </a:moveTo>
                  <a:cubicBezTo>
                    <a:pt x="3889" y="486"/>
                    <a:pt x="4188" y="557"/>
                    <a:pt x="4462" y="705"/>
                  </a:cubicBezTo>
                  <a:cubicBezTo>
                    <a:pt x="5530" y="1285"/>
                    <a:pt x="5814" y="2837"/>
                    <a:pt x="5091" y="4171"/>
                  </a:cubicBezTo>
                  <a:cubicBezTo>
                    <a:pt x="4553" y="5164"/>
                    <a:pt x="3612" y="5757"/>
                    <a:pt x="2724" y="5757"/>
                  </a:cubicBezTo>
                  <a:cubicBezTo>
                    <a:pt x="2418" y="5757"/>
                    <a:pt x="2119" y="5687"/>
                    <a:pt x="1844" y="5538"/>
                  </a:cubicBezTo>
                  <a:cubicBezTo>
                    <a:pt x="775" y="4958"/>
                    <a:pt x="494" y="3406"/>
                    <a:pt x="1217" y="2072"/>
                  </a:cubicBezTo>
                  <a:cubicBezTo>
                    <a:pt x="1755" y="1079"/>
                    <a:pt x="2696" y="486"/>
                    <a:pt x="3584" y="486"/>
                  </a:cubicBezTo>
                  <a:close/>
                  <a:moveTo>
                    <a:pt x="3663" y="1"/>
                  </a:moveTo>
                  <a:cubicBezTo>
                    <a:pt x="2611" y="1"/>
                    <a:pt x="1494" y="704"/>
                    <a:pt x="856" y="1880"/>
                  </a:cubicBezTo>
                  <a:cubicBezTo>
                    <a:pt x="0" y="3462"/>
                    <a:pt x="334" y="5302"/>
                    <a:pt x="1601" y="5988"/>
                  </a:cubicBezTo>
                  <a:cubicBezTo>
                    <a:pt x="1926" y="6163"/>
                    <a:pt x="2280" y="6247"/>
                    <a:pt x="2642" y="6247"/>
                  </a:cubicBezTo>
                  <a:cubicBezTo>
                    <a:pt x="3695" y="6247"/>
                    <a:pt x="4811" y="5543"/>
                    <a:pt x="5449" y="4366"/>
                  </a:cubicBezTo>
                  <a:cubicBezTo>
                    <a:pt x="6306" y="2784"/>
                    <a:pt x="5973" y="944"/>
                    <a:pt x="4704" y="260"/>
                  </a:cubicBezTo>
                  <a:cubicBezTo>
                    <a:pt x="4380" y="84"/>
                    <a:pt x="4025" y="1"/>
                    <a:pt x="366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8"/>
            <p:cNvSpPr/>
            <p:nvPr/>
          </p:nvSpPr>
          <p:spPr>
            <a:xfrm>
              <a:off x="1868349" y="3250815"/>
              <a:ext cx="264994" cy="203277"/>
            </a:xfrm>
            <a:custGeom>
              <a:avLst/>
              <a:gdLst/>
              <a:ahLst/>
              <a:cxnLst/>
              <a:rect l="l" t="t" r="r" b="b"/>
              <a:pathLst>
                <a:path w="6535" h="5013" extrusionOk="0">
                  <a:moveTo>
                    <a:pt x="3286" y="393"/>
                  </a:moveTo>
                  <a:cubicBezTo>
                    <a:pt x="3377" y="393"/>
                    <a:pt x="3469" y="397"/>
                    <a:pt x="3561" y="405"/>
                  </a:cubicBezTo>
                  <a:cubicBezTo>
                    <a:pt x="4994" y="526"/>
                    <a:pt x="6025" y="1564"/>
                    <a:pt x="5866" y="2725"/>
                  </a:cubicBezTo>
                  <a:cubicBezTo>
                    <a:pt x="5714" y="3812"/>
                    <a:pt x="4575" y="4619"/>
                    <a:pt x="3254" y="4619"/>
                  </a:cubicBezTo>
                  <a:cubicBezTo>
                    <a:pt x="3163" y="4619"/>
                    <a:pt x="3071" y="4615"/>
                    <a:pt x="2978" y="4608"/>
                  </a:cubicBezTo>
                  <a:cubicBezTo>
                    <a:pt x="1545" y="4486"/>
                    <a:pt x="513" y="3447"/>
                    <a:pt x="674" y="2287"/>
                  </a:cubicBezTo>
                  <a:cubicBezTo>
                    <a:pt x="825" y="1201"/>
                    <a:pt x="1965" y="393"/>
                    <a:pt x="3286" y="393"/>
                  </a:cubicBezTo>
                  <a:close/>
                  <a:moveTo>
                    <a:pt x="3290" y="0"/>
                  </a:moveTo>
                  <a:cubicBezTo>
                    <a:pt x="1726" y="0"/>
                    <a:pt x="372" y="958"/>
                    <a:pt x="193" y="2246"/>
                  </a:cubicBezTo>
                  <a:cubicBezTo>
                    <a:pt x="1" y="3621"/>
                    <a:pt x="1225" y="4852"/>
                    <a:pt x="2924" y="4998"/>
                  </a:cubicBezTo>
                  <a:cubicBezTo>
                    <a:pt x="3033" y="5008"/>
                    <a:pt x="3141" y="5012"/>
                    <a:pt x="3248" y="5012"/>
                  </a:cubicBezTo>
                  <a:cubicBezTo>
                    <a:pt x="4814" y="5012"/>
                    <a:pt x="6167" y="4054"/>
                    <a:pt x="6345" y="2767"/>
                  </a:cubicBezTo>
                  <a:cubicBezTo>
                    <a:pt x="6534" y="1391"/>
                    <a:pt x="5312" y="157"/>
                    <a:pt x="3614" y="14"/>
                  </a:cubicBezTo>
                  <a:cubicBezTo>
                    <a:pt x="3505" y="5"/>
                    <a:pt x="3397" y="0"/>
                    <a:pt x="329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8"/>
            <p:cNvSpPr/>
            <p:nvPr/>
          </p:nvSpPr>
          <p:spPr>
            <a:xfrm>
              <a:off x="1729623" y="3467440"/>
              <a:ext cx="242002" cy="255789"/>
            </a:xfrm>
            <a:custGeom>
              <a:avLst/>
              <a:gdLst/>
              <a:ahLst/>
              <a:cxnLst/>
              <a:rect l="l" t="t" r="r" b="b"/>
              <a:pathLst>
                <a:path w="5968" h="6308" extrusionOk="0">
                  <a:moveTo>
                    <a:pt x="2681" y="495"/>
                  </a:moveTo>
                  <a:cubicBezTo>
                    <a:pt x="3639" y="495"/>
                    <a:pt x="4614" y="1274"/>
                    <a:pt x="5035" y="2436"/>
                  </a:cubicBezTo>
                  <a:cubicBezTo>
                    <a:pt x="5530" y="3806"/>
                    <a:pt x="5095" y="5249"/>
                    <a:pt x="4037" y="5689"/>
                  </a:cubicBezTo>
                  <a:cubicBezTo>
                    <a:pt x="3828" y="5775"/>
                    <a:pt x="3610" y="5817"/>
                    <a:pt x="3389" y="5817"/>
                  </a:cubicBezTo>
                  <a:cubicBezTo>
                    <a:pt x="2461" y="5817"/>
                    <a:pt x="1497" y="5086"/>
                    <a:pt x="1055" y="3925"/>
                  </a:cubicBezTo>
                  <a:cubicBezTo>
                    <a:pt x="501" y="2472"/>
                    <a:pt x="1000" y="965"/>
                    <a:pt x="2141" y="583"/>
                  </a:cubicBezTo>
                  <a:cubicBezTo>
                    <a:pt x="2317" y="524"/>
                    <a:pt x="2499" y="495"/>
                    <a:pt x="2681" y="495"/>
                  </a:cubicBezTo>
                  <a:close/>
                  <a:moveTo>
                    <a:pt x="2591" y="1"/>
                  </a:moveTo>
                  <a:cubicBezTo>
                    <a:pt x="2379" y="1"/>
                    <a:pt x="2168" y="33"/>
                    <a:pt x="1962" y="100"/>
                  </a:cubicBezTo>
                  <a:cubicBezTo>
                    <a:pt x="600" y="545"/>
                    <a:pt x="0" y="2340"/>
                    <a:pt x="663" y="4073"/>
                  </a:cubicBezTo>
                  <a:cubicBezTo>
                    <a:pt x="1190" y="5448"/>
                    <a:pt x="2331" y="6308"/>
                    <a:pt x="3430" y="6308"/>
                  </a:cubicBezTo>
                  <a:cubicBezTo>
                    <a:pt x="3696" y="6308"/>
                    <a:pt x="3960" y="6257"/>
                    <a:pt x="4212" y="6151"/>
                  </a:cubicBezTo>
                  <a:cubicBezTo>
                    <a:pt x="5457" y="5627"/>
                    <a:pt x="5967" y="3922"/>
                    <a:pt x="5383" y="2308"/>
                  </a:cubicBezTo>
                  <a:cubicBezTo>
                    <a:pt x="4886" y="930"/>
                    <a:pt x="3730" y="1"/>
                    <a:pt x="2591"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8"/>
            <p:cNvSpPr/>
            <p:nvPr/>
          </p:nvSpPr>
          <p:spPr>
            <a:xfrm>
              <a:off x="1376341" y="2963712"/>
              <a:ext cx="345648" cy="796686"/>
            </a:xfrm>
            <a:custGeom>
              <a:avLst/>
              <a:gdLst/>
              <a:ahLst/>
              <a:cxnLst/>
              <a:rect l="l" t="t" r="r" b="b"/>
              <a:pathLst>
                <a:path w="8524" h="19647" extrusionOk="0">
                  <a:moveTo>
                    <a:pt x="4349" y="3742"/>
                  </a:moveTo>
                  <a:cubicBezTo>
                    <a:pt x="5104" y="3742"/>
                    <a:pt x="5923" y="4050"/>
                    <a:pt x="6599" y="4656"/>
                  </a:cubicBezTo>
                  <a:cubicBezTo>
                    <a:pt x="7861" y="5787"/>
                    <a:pt x="8150" y="7522"/>
                    <a:pt x="7244" y="8534"/>
                  </a:cubicBezTo>
                  <a:cubicBezTo>
                    <a:pt x="6824" y="9002"/>
                    <a:pt x="6221" y="9233"/>
                    <a:pt x="5569" y="9233"/>
                  </a:cubicBezTo>
                  <a:cubicBezTo>
                    <a:pt x="4815" y="9233"/>
                    <a:pt x="3995" y="8924"/>
                    <a:pt x="3318" y="8319"/>
                  </a:cubicBezTo>
                  <a:cubicBezTo>
                    <a:pt x="2056" y="7190"/>
                    <a:pt x="1768" y="5452"/>
                    <a:pt x="2674" y="4441"/>
                  </a:cubicBezTo>
                  <a:cubicBezTo>
                    <a:pt x="3094" y="3972"/>
                    <a:pt x="3697" y="3742"/>
                    <a:pt x="4349" y="3742"/>
                  </a:cubicBezTo>
                  <a:close/>
                  <a:moveTo>
                    <a:pt x="8523" y="1"/>
                  </a:moveTo>
                  <a:lnTo>
                    <a:pt x="8523" y="1"/>
                  </a:lnTo>
                  <a:cubicBezTo>
                    <a:pt x="4017" y="572"/>
                    <a:pt x="421" y="4553"/>
                    <a:pt x="206" y="9533"/>
                  </a:cubicBezTo>
                  <a:cubicBezTo>
                    <a:pt x="0" y="14357"/>
                    <a:pt x="3034" y="18522"/>
                    <a:pt x="7258" y="19647"/>
                  </a:cubicBezTo>
                  <a:lnTo>
                    <a:pt x="7644" y="13639"/>
                  </a:lnTo>
                  <a:lnTo>
                    <a:pt x="7644" y="13639"/>
                  </a:lnTo>
                  <a:cubicBezTo>
                    <a:pt x="7510" y="14160"/>
                    <a:pt x="7242" y="14678"/>
                    <a:pt x="6837" y="15132"/>
                  </a:cubicBezTo>
                  <a:cubicBezTo>
                    <a:pt x="6152" y="15904"/>
                    <a:pt x="5239" y="16315"/>
                    <a:pt x="4402" y="16315"/>
                  </a:cubicBezTo>
                  <a:cubicBezTo>
                    <a:pt x="3865" y="16315"/>
                    <a:pt x="3358" y="16146"/>
                    <a:pt x="2962" y="15793"/>
                  </a:cubicBezTo>
                  <a:cubicBezTo>
                    <a:pt x="1947" y="14891"/>
                    <a:pt x="2037" y="13132"/>
                    <a:pt x="3162" y="11866"/>
                  </a:cubicBezTo>
                  <a:cubicBezTo>
                    <a:pt x="3847" y="11095"/>
                    <a:pt x="4759" y="10684"/>
                    <a:pt x="5596" y="10684"/>
                  </a:cubicBezTo>
                  <a:cubicBezTo>
                    <a:pt x="6134" y="10684"/>
                    <a:pt x="6641" y="10854"/>
                    <a:pt x="7038" y="11207"/>
                  </a:cubicBezTo>
                  <a:cubicBezTo>
                    <a:pt x="7420" y="11544"/>
                    <a:pt x="7644" y="12002"/>
                    <a:pt x="7717" y="12511"/>
                  </a:cubicBezTo>
                  <a:lnTo>
                    <a:pt x="852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a:off x="1435181" y="3393636"/>
              <a:ext cx="272658" cy="237785"/>
            </a:xfrm>
            <a:custGeom>
              <a:avLst/>
              <a:gdLst/>
              <a:ahLst/>
              <a:cxnLst/>
              <a:rect l="l" t="t" r="r" b="b"/>
              <a:pathLst>
                <a:path w="6724" h="5864" extrusionOk="0">
                  <a:moveTo>
                    <a:pt x="3909" y="459"/>
                  </a:moveTo>
                  <a:cubicBezTo>
                    <a:pt x="4470" y="459"/>
                    <a:pt x="4992" y="653"/>
                    <a:pt x="5365" y="1050"/>
                  </a:cubicBezTo>
                  <a:cubicBezTo>
                    <a:pt x="6199" y="1936"/>
                    <a:pt x="5977" y="3498"/>
                    <a:pt x="4871" y="4538"/>
                  </a:cubicBezTo>
                  <a:cubicBezTo>
                    <a:pt x="4261" y="5112"/>
                    <a:pt x="3509" y="5406"/>
                    <a:pt x="2817" y="5406"/>
                  </a:cubicBezTo>
                  <a:cubicBezTo>
                    <a:pt x="2255" y="5406"/>
                    <a:pt x="1733" y="5212"/>
                    <a:pt x="1361" y="4815"/>
                  </a:cubicBezTo>
                  <a:cubicBezTo>
                    <a:pt x="526" y="3927"/>
                    <a:pt x="748" y="2367"/>
                    <a:pt x="1855" y="1327"/>
                  </a:cubicBezTo>
                  <a:cubicBezTo>
                    <a:pt x="2464" y="754"/>
                    <a:pt x="3217" y="459"/>
                    <a:pt x="3909" y="459"/>
                  </a:cubicBezTo>
                  <a:close/>
                  <a:moveTo>
                    <a:pt x="4008" y="0"/>
                  </a:moveTo>
                  <a:cubicBezTo>
                    <a:pt x="3188" y="0"/>
                    <a:pt x="2297" y="349"/>
                    <a:pt x="1574" y="1028"/>
                  </a:cubicBezTo>
                  <a:cubicBezTo>
                    <a:pt x="261" y="2259"/>
                    <a:pt x="1" y="4112"/>
                    <a:pt x="988" y="5163"/>
                  </a:cubicBezTo>
                  <a:cubicBezTo>
                    <a:pt x="1431" y="5633"/>
                    <a:pt x="2049" y="5864"/>
                    <a:pt x="2715" y="5864"/>
                  </a:cubicBezTo>
                  <a:cubicBezTo>
                    <a:pt x="3535" y="5864"/>
                    <a:pt x="4426" y="5514"/>
                    <a:pt x="5150" y="4835"/>
                  </a:cubicBezTo>
                  <a:cubicBezTo>
                    <a:pt x="6460" y="3602"/>
                    <a:pt x="6723" y="1751"/>
                    <a:pt x="5735" y="702"/>
                  </a:cubicBezTo>
                  <a:cubicBezTo>
                    <a:pt x="5293" y="231"/>
                    <a:pt x="4674" y="0"/>
                    <a:pt x="4008"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8"/>
            <p:cNvSpPr/>
            <p:nvPr/>
          </p:nvSpPr>
          <p:spPr>
            <a:xfrm>
              <a:off x="1428936" y="3112860"/>
              <a:ext cx="281255" cy="232270"/>
            </a:xfrm>
            <a:custGeom>
              <a:avLst/>
              <a:gdLst/>
              <a:ahLst/>
              <a:cxnLst/>
              <a:rect l="l" t="t" r="r" b="b"/>
              <a:pathLst>
                <a:path w="6936" h="5728" extrusionOk="0">
                  <a:moveTo>
                    <a:pt x="2929" y="447"/>
                  </a:moveTo>
                  <a:cubicBezTo>
                    <a:pt x="3546" y="447"/>
                    <a:pt x="4215" y="665"/>
                    <a:pt x="4799" y="1107"/>
                  </a:cubicBezTo>
                  <a:cubicBezTo>
                    <a:pt x="6008" y="2023"/>
                    <a:pt x="6392" y="3553"/>
                    <a:pt x="5659" y="4522"/>
                  </a:cubicBezTo>
                  <a:cubicBezTo>
                    <a:pt x="5278" y="5025"/>
                    <a:pt x="4670" y="5279"/>
                    <a:pt x="4005" y="5279"/>
                  </a:cubicBezTo>
                  <a:cubicBezTo>
                    <a:pt x="3387" y="5279"/>
                    <a:pt x="2720" y="5061"/>
                    <a:pt x="2137" y="4620"/>
                  </a:cubicBezTo>
                  <a:cubicBezTo>
                    <a:pt x="928" y="3704"/>
                    <a:pt x="543" y="2173"/>
                    <a:pt x="1277" y="1203"/>
                  </a:cubicBezTo>
                  <a:cubicBezTo>
                    <a:pt x="1657" y="700"/>
                    <a:pt x="2264" y="447"/>
                    <a:pt x="2929" y="447"/>
                  </a:cubicBezTo>
                  <a:close/>
                  <a:moveTo>
                    <a:pt x="2832" y="1"/>
                  </a:moveTo>
                  <a:cubicBezTo>
                    <a:pt x="2044" y="1"/>
                    <a:pt x="1324" y="302"/>
                    <a:pt x="872" y="898"/>
                  </a:cubicBezTo>
                  <a:cubicBezTo>
                    <a:pt x="0" y="2046"/>
                    <a:pt x="458" y="3858"/>
                    <a:pt x="1893" y="4945"/>
                  </a:cubicBezTo>
                  <a:cubicBezTo>
                    <a:pt x="2582" y="5468"/>
                    <a:pt x="3373" y="5727"/>
                    <a:pt x="4105" y="5727"/>
                  </a:cubicBezTo>
                  <a:cubicBezTo>
                    <a:pt x="4893" y="5727"/>
                    <a:pt x="5613" y="5426"/>
                    <a:pt x="6065" y="4830"/>
                  </a:cubicBezTo>
                  <a:cubicBezTo>
                    <a:pt x="6936" y="3682"/>
                    <a:pt x="6481" y="1868"/>
                    <a:pt x="5045" y="783"/>
                  </a:cubicBezTo>
                  <a:cubicBezTo>
                    <a:pt x="4355" y="260"/>
                    <a:pt x="3564" y="1"/>
                    <a:pt x="2832"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8"/>
            <p:cNvSpPr/>
            <p:nvPr/>
          </p:nvSpPr>
          <p:spPr>
            <a:xfrm>
              <a:off x="1982541" y="3459654"/>
              <a:ext cx="132842" cy="157618"/>
            </a:xfrm>
            <a:custGeom>
              <a:avLst/>
              <a:gdLst/>
              <a:ahLst/>
              <a:cxnLst/>
              <a:rect l="l" t="t" r="r" b="b"/>
              <a:pathLst>
                <a:path w="3276" h="3887" extrusionOk="0">
                  <a:moveTo>
                    <a:pt x="1485" y="0"/>
                  </a:moveTo>
                  <a:lnTo>
                    <a:pt x="1" y="3091"/>
                  </a:lnTo>
                  <a:lnTo>
                    <a:pt x="1451" y="3887"/>
                  </a:lnTo>
                  <a:lnTo>
                    <a:pt x="3276" y="984"/>
                  </a:lnTo>
                  <a:lnTo>
                    <a:pt x="148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1999492" y="3480781"/>
              <a:ext cx="95982" cy="115932"/>
            </a:xfrm>
            <a:custGeom>
              <a:avLst/>
              <a:gdLst/>
              <a:ahLst/>
              <a:cxnLst/>
              <a:rect l="l" t="t" r="r" b="b"/>
              <a:pathLst>
                <a:path w="2367" h="2859" extrusionOk="0">
                  <a:moveTo>
                    <a:pt x="1180" y="0"/>
                  </a:moveTo>
                  <a:lnTo>
                    <a:pt x="1" y="2283"/>
                  </a:lnTo>
                  <a:lnTo>
                    <a:pt x="1053" y="2859"/>
                  </a:lnTo>
                  <a:lnTo>
                    <a:pt x="2367" y="694"/>
                  </a:lnTo>
                  <a:lnTo>
                    <a:pt x="1180"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2357154" y="2967078"/>
              <a:ext cx="49674" cy="68408"/>
            </a:xfrm>
            <a:custGeom>
              <a:avLst/>
              <a:gdLst/>
              <a:ahLst/>
              <a:cxnLst/>
              <a:rect l="l" t="t" r="r" b="b"/>
              <a:pathLst>
                <a:path w="1225" h="1687" extrusionOk="0">
                  <a:moveTo>
                    <a:pt x="236" y="1"/>
                  </a:moveTo>
                  <a:lnTo>
                    <a:pt x="0" y="164"/>
                  </a:lnTo>
                  <a:lnTo>
                    <a:pt x="924" y="1687"/>
                  </a:lnTo>
                  <a:lnTo>
                    <a:pt x="1224" y="1441"/>
                  </a:lnTo>
                  <a:lnTo>
                    <a:pt x="23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2286311" y="3021863"/>
              <a:ext cx="62853" cy="63663"/>
            </a:xfrm>
            <a:custGeom>
              <a:avLst/>
              <a:gdLst/>
              <a:ahLst/>
              <a:cxnLst/>
              <a:rect l="l" t="t" r="r" b="b"/>
              <a:pathLst>
                <a:path w="1550" h="1570" extrusionOk="0">
                  <a:moveTo>
                    <a:pt x="218" y="1"/>
                  </a:moveTo>
                  <a:lnTo>
                    <a:pt x="1" y="207"/>
                  </a:lnTo>
                  <a:lnTo>
                    <a:pt x="1321" y="1570"/>
                  </a:lnTo>
                  <a:lnTo>
                    <a:pt x="1550" y="1281"/>
                  </a:lnTo>
                  <a:lnTo>
                    <a:pt x="218"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2246165" y="3097856"/>
              <a:ext cx="67151" cy="51499"/>
            </a:xfrm>
            <a:custGeom>
              <a:avLst/>
              <a:gdLst/>
              <a:ahLst/>
              <a:cxnLst/>
              <a:rect l="l" t="t" r="r" b="b"/>
              <a:pathLst>
                <a:path w="1656" h="1270" extrusionOk="0">
                  <a:moveTo>
                    <a:pt x="106" y="1"/>
                  </a:moveTo>
                  <a:lnTo>
                    <a:pt x="0" y="440"/>
                  </a:lnTo>
                  <a:lnTo>
                    <a:pt x="1459" y="1269"/>
                  </a:lnTo>
                  <a:lnTo>
                    <a:pt x="1655" y="969"/>
                  </a:lnTo>
                  <a:lnTo>
                    <a:pt x="10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8"/>
            <p:cNvSpPr/>
            <p:nvPr/>
          </p:nvSpPr>
          <p:spPr>
            <a:xfrm>
              <a:off x="2219685" y="3167807"/>
              <a:ext cx="58392" cy="55270"/>
            </a:xfrm>
            <a:custGeom>
              <a:avLst/>
              <a:gdLst/>
              <a:ahLst/>
              <a:cxnLst/>
              <a:rect l="l" t="t" r="r" b="b"/>
              <a:pathLst>
                <a:path w="1440" h="1363" extrusionOk="0">
                  <a:moveTo>
                    <a:pt x="82" y="1"/>
                  </a:moveTo>
                  <a:lnTo>
                    <a:pt x="0" y="326"/>
                  </a:lnTo>
                  <a:lnTo>
                    <a:pt x="1296" y="1362"/>
                  </a:lnTo>
                  <a:lnTo>
                    <a:pt x="1439" y="1057"/>
                  </a:lnTo>
                  <a:lnTo>
                    <a:pt x="8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8"/>
            <p:cNvSpPr/>
            <p:nvPr/>
          </p:nvSpPr>
          <p:spPr>
            <a:xfrm>
              <a:off x="2197747" y="3242178"/>
              <a:ext cx="59122" cy="42091"/>
            </a:xfrm>
            <a:custGeom>
              <a:avLst/>
              <a:gdLst/>
              <a:ahLst/>
              <a:cxnLst/>
              <a:rect l="l" t="t" r="r" b="b"/>
              <a:pathLst>
                <a:path w="1458" h="1038" extrusionOk="0">
                  <a:moveTo>
                    <a:pt x="49" y="1"/>
                  </a:moveTo>
                  <a:lnTo>
                    <a:pt x="0" y="285"/>
                  </a:lnTo>
                  <a:lnTo>
                    <a:pt x="1345" y="1037"/>
                  </a:lnTo>
                  <a:lnTo>
                    <a:pt x="1458" y="722"/>
                  </a:lnTo>
                  <a:lnTo>
                    <a:pt x="49"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8"/>
            <p:cNvSpPr/>
            <p:nvPr/>
          </p:nvSpPr>
          <p:spPr>
            <a:xfrm>
              <a:off x="2174187" y="3298544"/>
              <a:ext cx="54702" cy="57743"/>
            </a:xfrm>
            <a:custGeom>
              <a:avLst/>
              <a:gdLst/>
              <a:ahLst/>
              <a:cxnLst/>
              <a:rect l="l" t="t" r="r" b="b"/>
              <a:pathLst>
                <a:path w="1349" h="1424" extrusionOk="0">
                  <a:moveTo>
                    <a:pt x="57" y="1"/>
                  </a:moveTo>
                  <a:lnTo>
                    <a:pt x="0" y="210"/>
                  </a:lnTo>
                  <a:lnTo>
                    <a:pt x="1194" y="1424"/>
                  </a:lnTo>
                  <a:lnTo>
                    <a:pt x="1349" y="1143"/>
                  </a:lnTo>
                  <a:lnTo>
                    <a:pt x="5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8"/>
            <p:cNvSpPr/>
            <p:nvPr/>
          </p:nvSpPr>
          <p:spPr>
            <a:xfrm>
              <a:off x="1860361" y="3193719"/>
              <a:ext cx="54945" cy="294434"/>
            </a:xfrm>
            <a:custGeom>
              <a:avLst/>
              <a:gdLst/>
              <a:ahLst/>
              <a:cxnLst/>
              <a:rect l="l" t="t" r="r" b="b"/>
              <a:pathLst>
                <a:path w="1355" h="7261" extrusionOk="0">
                  <a:moveTo>
                    <a:pt x="1354" y="0"/>
                  </a:moveTo>
                  <a:lnTo>
                    <a:pt x="1354" y="0"/>
                  </a:lnTo>
                  <a:cubicBezTo>
                    <a:pt x="1024" y="445"/>
                    <a:pt x="613" y="790"/>
                    <a:pt x="173" y="1017"/>
                  </a:cubicBezTo>
                  <a:lnTo>
                    <a:pt x="0" y="6927"/>
                  </a:lnTo>
                  <a:cubicBezTo>
                    <a:pt x="259" y="6995"/>
                    <a:pt x="511" y="7108"/>
                    <a:pt x="749" y="7261"/>
                  </a:cubicBezTo>
                  <a:lnTo>
                    <a:pt x="912" y="5303"/>
                  </a:lnTo>
                  <a:cubicBezTo>
                    <a:pt x="653" y="4975"/>
                    <a:pt x="490" y="4588"/>
                    <a:pt x="463" y="4167"/>
                  </a:cubicBezTo>
                  <a:cubicBezTo>
                    <a:pt x="423" y="3539"/>
                    <a:pt x="684" y="2949"/>
                    <a:pt x="1147" y="2493"/>
                  </a:cubicBezTo>
                  <a:lnTo>
                    <a:pt x="135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8"/>
            <p:cNvSpPr/>
            <p:nvPr/>
          </p:nvSpPr>
          <p:spPr>
            <a:xfrm>
              <a:off x="1851926" y="3714843"/>
              <a:ext cx="19951" cy="46632"/>
            </a:xfrm>
            <a:custGeom>
              <a:avLst/>
              <a:gdLst/>
              <a:ahLst/>
              <a:cxnLst/>
              <a:rect l="l" t="t" r="r" b="b"/>
              <a:pathLst>
                <a:path w="492" h="1150" extrusionOk="0">
                  <a:moveTo>
                    <a:pt x="34" y="0"/>
                  </a:moveTo>
                  <a:lnTo>
                    <a:pt x="1" y="1150"/>
                  </a:lnTo>
                  <a:cubicBezTo>
                    <a:pt x="138" y="1115"/>
                    <a:pt x="273" y="1077"/>
                    <a:pt x="409" y="1035"/>
                  </a:cubicBezTo>
                  <a:lnTo>
                    <a:pt x="492" y="17"/>
                  </a:lnTo>
                  <a:lnTo>
                    <a:pt x="492" y="17"/>
                  </a:lnTo>
                  <a:cubicBezTo>
                    <a:pt x="441" y="21"/>
                    <a:pt x="390" y="23"/>
                    <a:pt x="339" y="23"/>
                  </a:cubicBezTo>
                  <a:cubicBezTo>
                    <a:pt x="237" y="23"/>
                    <a:pt x="136" y="15"/>
                    <a:pt x="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8"/>
            <p:cNvSpPr/>
            <p:nvPr/>
          </p:nvSpPr>
          <p:spPr>
            <a:xfrm>
              <a:off x="1873986" y="2979892"/>
              <a:ext cx="57338" cy="65002"/>
            </a:xfrm>
            <a:custGeom>
              <a:avLst/>
              <a:gdLst/>
              <a:ahLst/>
              <a:cxnLst/>
              <a:rect l="l" t="t" r="r" b="b"/>
              <a:pathLst>
                <a:path w="1414" h="1603" extrusionOk="0">
                  <a:moveTo>
                    <a:pt x="22" y="1"/>
                  </a:moveTo>
                  <a:lnTo>
                    <a:pt x="1" y="742"/>
                  </a:lnTo>
                  <a:cubicBezTo>
                    <a:pt x="210" y="780"/>
                    <a:pt x="416" y="846"/>
                    <a:pt x="606" y="950"/>
                  </a:cubicBezTo>
                  <a:cubicBezTo>
                    <a:pt x="900" y="1109"/>
                    <a:pt x="1140" y="1332"/>
                    <a:pt x="1322" y="1603"/>
                  </a:cubicBezTo>
                  <a:lnTo>
                    <a:pt x="1414" y="506"/>
                  </a:lnTo>
                  <a:cubicBezTo>
                    <a:pt x="1263" y="429"/>
                    <a:pt x="1110" y="357"/>
                    <a:pt x="955" y="290"/>
                  </a:cubicBez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8"/>
            <p:cNvSpPr/>
            <p:nvPr/>
          </p:nvSpPr>
          <p:spPr>
            <a:xfrm>
              <a:off x="1375205" y="3190961"/>
              <a:ext cx="768544" cy="581568"/>
            </a:xfrm>
            <a:custGeom>
              <a:avLst/>
              <a:gdLst/>
              <a:ahLst/>
              <a:cxnLst/>
              <a:rect l="l" t="t" r="r" b="b"/>
              <a:pathLst>
                <a:path w="18953" h="14342" extrusionOk="0">
                  <a:moveTo>
                    <a:pt x="1176" y="1"/>
                  </a:moveTo>
                  <a:cubicBezTo>
                    <a:pt x="631" y="1195"/>
                    <a:pt x="299" y="2520"/>
                    <a:pt x="239" y="3929"/>
                  </a:cubicBezTo>
                  <a:cubicBezTo>
                    <a:pt x="1" y="9452"/>
                    <a:pt x="4012" y="14112"/>
                    <a:pt x="9196" y="14333"/>
                  </a:cubicBezTo>
                  <a:cubicBezTo>
                    <a:pt x="9324" y="14339"/>
                    <a:pt x="9452" y="14342"/>
                    <a:pt x="9579" y="14342"/>
                  </a:cubicBezTo>
                  <a:cubicBezTo>
                    <a:pt x="14363" y="14342"/>
                    <a:pt x="18390" y="10502"/>
                    <a:pt x="18953" y="5474"/>
                  </a:cubicBezTo>
                  <a:lnTo>
                    <a:pt x="18953" y="5474"/>
                  </a:lnTo>
                  <a:cubicBezTo>
                    <a:pt x="18121" y="6274"/>
                    <a:pt x="17151" y="6955"/>
                    <a:pt x="16051" y="7472"/>
                  </a:cubicBezTo>
                  <a:cubicBezTo>
                    <a:pt x="15268" y="7840"/>
                    <a:pt x="14464" y="8102"/>
                    <a:pt x="13655" y="8270"/>
                  </a:cubicBezTo>
                  <a:cubicBezTo>
                    <a:pt x="13828" y="8530"/>
                    <a:pt x="13976" y="8822"/>
                    <a:pt x="14084" y="9143"/>
                  </a:cubicBezTo>
                  <a:cubicBezTo>
                    <a:pt x="14628" y="10747"/>
                    <a:pt x="14027" y="12401"/>
                    <a:pt x="12742" y="12838"/>
                  </a:cubicBezTo>
                  <a:cubicBezTo>
                    <a:pt x="12529" y="12910"/>
                    <a:pt x="12312" y="12944"/>
                    <a:pt x="12094" y="12944"/>
                  </a:cubicBezTo>
                  <a:cubicBezTo>
                    <a:pt x="10992" y="12944"/>
                    <a:pt x="9882" y="12063"/>
                    <a:pt x="9428" y="10722"/>
                  </a:cubicBezTo>
                  <a:cubicBezTo>
                    <a:pt x="9137" y="9863"/>
                    <a:pt x="9174" y="8990"/>
                    <a:pt x="9469" y="8295"/>
                  </a:cubicBezTo>
                  <a:cubicBezTo>
                    <a:pt x="8874" y="8179"/>
                    <a:pt x="8292" y="8013"/>
                    <a:pt x="7727" y="7799"/>
                  </a:cubicBezTo>
                  <a:cubicBezTo>
                    <a:pt x="7621" y="8395"/>
                    <a:pt x="7335" y="9002"/>
                    <a:pt x="6869" y="9526"/>
                  </a:cubicBezTo>
                  <a:cubicBezTo>
                    <a:pt x="6184" y="10298"/>
                    <a:pt x="5272" y="10709"/>
                    <a:pt x="4435" y="10709"/>
                  </a:cubicBezTo>
                  <a:cubicBezTo>
                    <a:pt x="3897" y="10709"/>
                    <a:pt x="3390" y="10540"/>
                    <a:pt x="2993" y="10186"/>
                  </a:cubicBezTo>
                  <a:cubicBezTo>
                    <a:pt x="1979" y="9286"/>
                    <a:pt x="2068" y="7527"/>
                    <a:pt x="3193" y="6261"/>
                  </a:cubicBezTo>
                  <a:cubicBezTo>
                    <a:pt x="3471" y="5948"/>
                    <a:pt x="3786" y="5696"/>
                    <a:pt x="4119" y="5504"/>
                  </a:cubicBezTo>
                  <a:cubicBezTo>
                    <a:pt x="3255" y="4659"/>
                    <a:pt x="2525" y="3650"/>
                    <a:pt x="1982" y="2496"/>
                  </a:cubicBezTo>
                  <a:cubicBezTo>
                    <a:pt x="1601" y="1684"/>
                    <a:pt x="1335" y="846"/>
                    <a:pt x="117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8"/>
            <p:cNvSpPr/>
            <p:nvPr/>
          </p:nvSpPr>
          <p:spPr>
            <a:xfrm>
              <a:off x="2280107" y="2946721"/>
              <a:ext cx="257898" cy="187625"/>
            </a:xfrm>
            <a:custGeom>
              <a:avLst/>
              <a:gdLst/>
              <a:ahLst/>
              <a:cxnLst/>
              <a:rect l="l" t="t" r="r" b="b"/>
              <a:pathLst>
                <a:path w="6360" h="4627" extrusionOk="0">
                  <a:moveTo>
                    <a:pt x="3936" y="0"/>
                  </a:moveTo>
                  <a:cubicBezTo>
                    <a:pt x="1963" y="282"/>
                    <a:pt x="804" y="1068"/>
                    <a:pt x="1" y="2172"/>
                  </a:cubicBezTo>
                  <a:lnTo>
                    <a:pt x="1153" y="4627"/>
                  </a:lnTo>
                  <a:cubicBezTo>
                    <a:pt x="2277" y="2480"/>
                    <a:pt x="3506" y="1623"/>
                    <a:pt x="5520" y="1623"/>
                  </a:cubicBezTo>
                  <a:cubicBezTo>
                    <a:pt x="5785" y="1623"/>
                    <a:pt x="6065" y="1638"/>
                    <a:pt x="6360" y="1666"/>
                  </a:cubicBezTo>
                  <a:lnTo>
                    <a:pt x="5000" y="810"/>
                  </a:lnTo>
                  <a:lnTo>
                    <a:pt x="393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8"/>
            <p:cNvSpPr/>
            <p:nvPr/>
          </p:nvSpPr>
          <p:spPr>
            <a:xfrm>
              <a:off x="2428767" y="2965334"/>
              <a:ext cx="41848" cy="33129"/>
            </a:xfrm>
            <a:custGeom>
              <a:avLst/>
              <a:gdLst/>
              <a:ahLst/>
              <a:cxnLst/>
              <a:rect l="l" t="t" r="r" b="b"/>
              <a:pathLst>
                <a:path w="1032" h="817" extrusionOk="0">
                  <a:moveTo>
                    <a:pt x="206" y="1"/>
                  </a:moveTo>
                  <a:lnTo>
                    <a:pt x="1" y="5"/>
                  </a:lnTo>
                  <a:lnTo>
                    <a:pt x="208" y="817"/>
                  </a:lnTo>
                  <a:lnTo>
                    <a:pt x="1032" y="706"/>
                  </a:lnTo>
                  <a:lnTo>
                    <a:pt x="20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2"/>
        <p:cNvGrpSpPr/>
        <p:nvPr/>
      </p:nvGrpSpPr>
      <p:grpSpPr>
        <a:xfrm>
          <a:off x="0" y="0"/>
          <a:ext cx="0" cy="0"/>
          <a:chOff x="0" y="0"/>
          <a:chExt cx="0" cy="0"/>
        </a:xfrm>
      </p:grpSpPr>
      <p:grpSp>
        <p:nvGrpSpPr>
          <p:cNvPr id="3113" name="Google Shape;3113;p39"/>
          <p:cNvGrpSpPr/>
          <p:nvPr/>
        </p:nvGrpSpPr>
        <p:grpSpPr>
          <a:xfrm>
            <a:off x="732613" y="331581"/>
            <a:ext cx="7962970" cy="3687945"/>
            <a:chOff x="784438" y="45831"/>
            <a:chExt cx="7962970" cy="3687945"/>
          </a:xfrm>
        </p:grpSpPr>
        <p:sp>
          <p:nvSpPr>
            <p:cNvPr id="3114" name="Google Shape;3114;p39"/>
            <p:cNvSpPr/>
            <p:nvPr/>
          </p:nvSpPr>
          <p:spPr>
            <a:xfrm>
              <a:off x="4116325" y="12656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998580" y="25605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176171" y="13926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2737550" y="45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8585696" y="9986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1438930" y="13926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784437" y="11715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7882646" y="25605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6598105" y="3559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7711075" y="8536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5" name="Google Shape;3125;p39"/>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3126" name="Google Shape;3126;p39"/>
          <p:cNvSpPr txBox="1"/>
          <p:nvPr/>
        </p:nvSpPr>
        <p:spPr>
          <a:xfrm>
            <a:off x="1841201" y="1371600"/>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THEM</a:t>
            </a:r>
            <a:endParaRPr sz="1800">
              <a:solidFill>
                <a:srgbClr val="F7E7C6"/>
              </a:solidFill>
              <a:latin typeface="Yeseva One"/>
              <a:ea typeface="Yeseva One"/>
              <a:cs typeface="Yeseva One"/>
              <a:sym typeface="Yeseva One"/>
            </a:endParaRPr>
          </a:p>
        </p:txBody>
      </p:sp>
      <p:sp>
        <p:nvSpPr>
          <p:cNvPr id="3127" name="Google Shape;3127;p39"/>
          <p:cNvSpPr/>
          <p:nvPr/>
        </p:nvSpPr>
        <p:spPr>
          <a:xfrm>
            <a:off x="4180388" y="2091624"/>
            <a:ext cx="722400" cy="722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01</a:t>
            </a:r>
            <a:endParaRPr sz="3000">
              <a:solidFill>
                <a:srgbClr val="F7E7C6"/>
              </a:solidFill>
              <a:latin typeface="Yeseva One"/>
              <a:ea typeface="Yeseva One"/>
              <a:cs typeface="Yeseva One"/>
              <a:sym typeface="Yeseva One"/>
            </a:endParaRPr>
          </a:p>
        </p:txBody>
      </p:sp>
      <p:sp>
        <p:nvSpPr>
          <p:cNvPr id="3128" name="Google Shape;3128;p39"/>
          <p:cNvSpPr/>
          <p:nvPr/>
        </p:nvSpPr>
        <p:spPr>
          <a:xfrm>
            <a:off x="4179188" y="3051706"/>
            <a:ext cx="724800" cy="724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02</a:t>
            </a:r>
            <a:endParaRPr sz="3000">
              <a:solidFill>
                <a:srgbClr val="F7E7C6"/>
              </a:solidFill>
              <a:latin typeface="Yeseva One"/>
              <a:ea typeface="Yeseva One"/>
              <a:cs typeface="Yeseva One"/>
              <a:sym typeface="Yeseva One"/>
            </a:endParaRPr>
          </a:p>
        </p:txBody>
      </p:sp>
      <p:sp>
        <p:nvSpPr>
          <p:cNvPr id="3129" name="Google Shape;3129;p39"/>
          <p:cNvSpPr/>
          <p:nvPr/>
        </p:nvSpPr>
        <p:spPr>
          <a:xfrm>
            <a:off x="4180388" y="4014188"/>
            <a:ext cx="722400" cy="722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03</a:t>
            </a:r>
            <a:endParaRPr sz="3000">
              <a:solidFill>
                <a:srgbClr val="F7E7C6"/>
              </a:solidFill>
              <a:latin typeface="Yeseva One"/>
              <a:ea typeface="Yeseva One"/>
              <a:cs typeface="Yeseva One"/>
              <a:sym typeface="Yeseva One"/>
            </a:endParaRPr>
          </a:p>
        </p:txBody>
      </p:sp>
      <p:sp>
        <p:nvSpPr>
          <p:cNvPr id="3130" name="Google Shape;3130;p39"/>
          <p:cNvSpPr txBox="1"/>
          <p:nvPr/>
        </p:nvSpPr>
        <p:spPr>
          <a:xfrm>
            <a:off x="5600576" y="1371600"/>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US</a:t>
            </a:r>
            <a:endParaRPr sz="1800">
              <a:solidFill>
                <a:srgbClr val="F7E7C6"/>
              </a:solidFill>
              <a:latin typeface="Yeseva One"/>
              <a:ea typeface="Yeseva One"/>
              <a:cs typeface="Yeseva One"/>
              <a:sym typeface="Yeseva One"/>
            </a:endParaRPr>
          </a:p>
        </p:txBody>
      </p:sp>
      <p:sp>
        <p:nvSpPr>
          <p:cNvPr id="3131" name="Google Shape;3131;p39"/>
          <p:cNvSpPr txBox="1"/>
          <p:nvPr/>
        </p:nvSpPr>
        <p:spPr>
          <a:xfrm>
            <a:off x="1294300" y="2091624"/>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sp>
        <p:nvSpPr>
          <p:cNvPr id="3132" name="Google Shape;3132;p39"/>
          <p:cNvSpPr/>
          <p:nvPr/>
        </p:nvSpPr>
        <p:spPr>
          <a:xfrm>
            <a:off x="457194" y="209162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33" name="Google Shape;3133;p39"/>
          <p:cNvSpPr txBox="1"/>
          <p:nvPr/>
        </p:nvSpPr>
        <p:spPr>
          <a:xfrm>
            <a:off x="1294300" y="3052899"/>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Saturn</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mostly composed of hydrogen and helium</a:t>
            </a:r>
            <a:endParaRPr b="1">
              <a:solidFill>
                <a:srgbClr val="F7E7C6"/>
              </a:solidFill>
              <a:latin typeface="Kumbh Sans"/>
              <a:ea typeface="Kumbh Sans"/>
              <a:cs typeface="Kumbh Sans"/>
              <a:sym typeface="Kumbh Sans"/>
            </a:endParaRPr>
          </a:p>
        </p:txBody>
      </p:sp>
      <p:sp>
        <p:nvSpPr>
          <p:cNvPr id="3134" name="Google Shape;3134;p39"/>
          <p:cNvSpPr/>
          <p:nvPr/>
        </p:nvSpPr>
        <p:spPr>
          <a:xfrm>
            <a:off x="457194" y="30528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35" name="Google Shape;3135;p39"/>
          <p:cNvSpPr txBox="1"/>
          <p:nvPr/>
        </p:nvSpPr>
        <p:spPr>
          <a:xfrm>
            <a:off x="1294300" y="4014174"/>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 gas giant and the biggest planet of them all</a:t>
            </a:r>
            <a:endParaRPr b="1">
              <a:solidFill>
                <a:srgbClr val="F7E7C6"/>
              </a:solidFill>
              <a:latin typeface="Kumbh Sans"/>
              <a:ea typeface="Kumbh Sans"/>
              <a:cs typeface="Kumbh Sans"/>
              <a:sym typeface="Kumbh Sans"/>
            </a:endParaRPr>
          </a:p>
        </p:txBody>
      </p:sp>
      <p:sp>
        <p:nvSpPr>
          <p:cNvPr id="3136" name="Google Shape;3136;p39"/>
          <p:cNvSpPr/>
          <p:nvPr/>
        </p:nvSpPr>
        <p:spPr>
          <a:xfrm>
            <a:off x="457194" y="401417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37" name="Google Shape;3137;p39"/>
          <p:cNvSpPr/>
          <p:nvPr/>
        </p:nvSpPr>
        <p:spPr>
          <a:xfrm>
            <a:off x="7973544" y="209162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38" name="Google Shape;3138;p39"/>
          <p:cNvSpPr/>
          <p:nvPr/>
        </p:nvSpPr>
        <p:spPr>
          <a:xfrm>
            <a:off x="7973544" y="30528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39" name="Google Shape;3139;p39"/>
          <p:cNvSpPr/>
          <p:nvPr/>
        </p:nvSpPr>
        <p:spPr>
          <a:xfrm>
            <a:off x="7973544" y="4014174"/>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140" name="Google Shape;3140;p39"/>
          <p:cNvSpPr txBox="1"/>
          <p:nvPr/>
        </p:nvSpPr>
        <p:spPr>
          <a:xfrm>
            <a:off x="5053675" y="2091624"/>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it harbors life</a:t>
            </a:r>
            <a:endParaRPr b="1">
              <a:solidFill>
                <a:srgbClr val="F7E7C6"/>
              </a:solidFill>
              <a:latin typeface="Kumbh Sans"/>
              <a:ea typeface="Kumbh Sans"/>
              <a:cs typeface="Kumbh Sans"/>
              <a:sym typeface="Kumbh Sans"/>
            </a:endParaRPr>
          </a:p>
        </p:txBody>
      </p:sp>
      <p:sp>
        <p:nvSpPr>
          <p:cNvPr id="3141" name="Google Shape;3141;p39"/>
          <p:cNvSpPr txBox="1"/>
          <p:nvPr/>
        </p:nvSpPr>
        <p:spPr>
          <a:xfrm>
            <a:off x="5053675" y="3052899"/>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second planet from the Sun</a:t>
            </a:r>
            <a:endParaRPr b="1">
              <a:solidFill>
                <a:srgbClr val="F7E7C6"/>
              </a:solidFill>
              <a:latin typeface="Kumbh Sans"/>
              <a:ea typeface="Kumbh Sans"/>
              <a:cs typeface="Kumbh Sans"/>
              <a:sym typeface="Kumbh Sans"/>
            </a:endParaRPr>
          </a:p>
        </p:txBody>
      </p:sp>
      <p:sp>
        <p:nvSpPr>
          <p:cNvPr id="3142" name="Google Shape;3142;p39"/>
          <p:cNvSpPr txBox="1"/>
          <p:nvPr/>
        </p:nvSpPr>
        <p:spPr>
          <a:xfrm>
            <a:off x="5053675" y="4014174"/>
            <a:ext cx="27702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actually a cold place</a:t>
            </a:r>
            <a:endParaRPr b="1">
              <a:solidFill>
                <a:srgbClr val="F7E7C6"/>
              </a:solidFill>
              <a:latin typeface="Kumbh Sans"/>
              <a:ea typeface="Kumbh Sans"/>
              <a:cs typeface="Kumbh Sans"/>
              <a:sym typeface="Kumbh Sans"/>
            </a:endParaRPr>
          </a:p>
        </p:txBody>
      </p:sp>
      <p:grpSp>
        <p:nvGrpSpPr>
          <p:cNvPr id="3143" name="Google Shape;3143;p39"/>
          <p:cNvGrpSpPr/>
          <p:nvPr/>
        </p:nvGrpSpPr>
        <p:grpSpPr>
          <a:xfrm>
            <a:off x="8174215" y="4301365"/>
            <a:ext cx="321063" cy="148067"/>
            <a:chOff x="3072643" y="3734392"/>
            <a:chExt cx="269235" cy="124165"/>
          </a:xfrm>
        </p:grpSpPr>
        <p:sp>
          <p:nvSpPr>
            <p:cNvPr id="3144" name="Google Shape;3144;p39"/>
            <p:cNvSpPr/>
            <p:nvPr/>
          </p:nvSpPr>
          <p:spPr>
            <a:xfrm>
              <a:off x="3168960" y="3734392"/>
              <a:ext cx="172918" cy="124003"/>
            </a:xfrm>
            <a:custGeom>
              <a:avLst/>
              <a:gdLst/>
              <a:ahLst/>
              <a:cxnLst/>
              <a:rect l="l" t="t" r="r" b="b"/>
              <a:pathLst>
                <a:path w="6402" h="4591" extrusionOk="0">
                  <a:moveTo>
                    <a:pt x="148" y="1"/>
                  </a:moveTo>
                  <a:cubicBezTo>
                    <a:pt x="67" y="1"/>
                    <a:pt x="0" y="66"/>
                    <a:pt x="0" y="148"/>
                  </a:cubicBezTo>
                  <a:cubicBezTo>
                    <a:pt x="0" y="231"/>
                    <a:pt x="67" y="296"/>
                    <a:pt x="148" y="296"/>
                  </a:cubicBezTo>
                  <a:lnTo>
                    <a:pt x="5477" y="296"/>
                  </a:lnTo>
                  <a:lnTo>
                    <a:pt x="5477" y="446"/>
                  </a:lnTo>
                  <a:cubicBezTo>
                    <a:pt x="5477" y="769"/>
                    <a:pt x="5740" y="1029"/>
                    <a:pt x="6061" y="1029"/>
                  </a:cubicBezTo>
                  <a:lnTo>
                    <a:pt x="6104" y="1029"/>
                  </a:lnTo>
                  <a:lnTo>
                    <a:pt x="6104" y="1619"/>
                  </a:lnTo>
                  <a:lnTo>
                    <a:pt x="6061" y="1619"/>
                  </a:lnTo>
                  <a:cubicBezTo>
                    <a:pt x="5737" y="1619"/>
                    <a:pt x="5477" y="1882"/>
                    <a:pt x="5477" y="2203"/>
                  </a:cubicBezTo>
                  <a:cubicBezTo>
                    <a:pt x="5477" y="2524"/>
                    <a:pt x="5740" y="2787"/>
                    <a:pt x="6061" y="2787"/>
                  </a:cubicBezTo>
                  <a:lnTo>
                    <a:pt x="6104" y="2787"/>
                  </a:lnTo>
                  <a:lnTo>
                    <a:pt x="6104" y="3376"/>
                  </a:lnTo>
                  <a:lnTo>
                    <a:pt x="6061" y="3376"/>
                  </a:lnTo>
                  <a:cubicBezTo>
                    <a:pt x="5737" y="3376"/>
                    <a:pt x="5477" y="3639"/>
                    <a:pt x="5477" y="3960"/>
                  </a:cubicBezTo>
                  <a:lnTo>
                    <a:pt x="5477" y="4295"/>
                  </a:lnTo>
                  <a:lnTo>
                    <a:pt x="4458" y="4295"/>
                  </a:lnTo>
                  <a:cubicBezTo>
                    <a:pt x="4377" y="4295"/>
                    <a:pt x="4310" y="4360"/>
                    <a:pt x="4310" y="4443"/>
                  </a:cubicBezTo>
                  <a:cubicBezTo>
                    <a:pt x="4310" y="4523"/>
                    <a:pt x="4375" y="4590"/>
                    <a:pt x="4458" y="4590"/>
                  </a:cubicBezTo>
                  <a:lnTo>
                    <a:pt x="5625" y="4590"/>
                  </a:lnTo>
                  <a:cubicBezTo>
                    <a:pt x="5708" y="4590"/>
                    <a:pt x="5773" y="4523"/>
                    <a:pt x="5773" y="4443"/>
                  </a:cubicBezTo>
                  <a:lnTo>
                    <a:pt x="5773" y="3960"/>
                  </a:lnTo>
                  <a:cubicBezTo>
                    <a:pt x="5773" y="3800"/>
                    <a:pt x="5904" y="3671"/>
                    <a:pt x="6062" y="3671"/>
                  </a:cubicBezTo>
                  <a:lnTo>
                    <a:pt x="6254" y="3671"/>
                  </a:lnTo>
                  <a:cubicBezTo>
                    <a:pt x="6335" y="3671"/>
                    <a:pt x="6402" y="3604"/>
                    <a:pt x="6402" y="3523"/>
                  </a:cubicBezTo>
                  <a:lnTo>
                    <a:pt x="6402" y="2637"/>
                  </a:lnTo>
                  <a:cubicBezTo>
                    <a:pt x="6402" y="2555"/>
                    <a:pt x="6335" y="2489"/>
                    <a:pt x="6254" y="2489"/>
                  </a:cubicBezTo>
                  <a:lnTo>
                    <a:pt x="6062" y="2489"/>
                  </a:lnTo>
                  <a:cubicBezTo>
                    <a:pt x="5904" y="2489"/>
                    <a:pt x="5773" y="2359"/>
                    <a:pt x="5773" y="2200"/>
                  </a:cubicBezTo>
                  <a:cubicBezTo>
                    <a:pt x="5771" y="2044"/>
                    <a:pt x="5902" y="1915"/>
                    <a:pt x="6061" y="1915"/>
                  </a:cubicBezTo>
                  <a:lnTo>
                    <a:pt x="6252" y="1915"/>
                  </a:lnTo>
                  <a:cubicBezTo>
                    <a:pt x="6333" y="1915"/>
                    <a:pt x="6400" y="1850"/>
                    <a:pt x="6400" y="1767"/>
                  </a:cubicBezTo>
                  <a:lnTo>
                    <a:pt x="6400" y="881"/>
                  </a:lnTo>
                  <a:cubicBezTo>
                    <a:pt x="6400" y="801"/>
                    <a:pt x="6333" y="734"/>
                    <a:pt x="6252" y="734"/>
                  </a:cubicBezTo>
                  <a:lnTo>
                    <a:pt x="6061" y="734"/>
                  </a:lnTo>
                  <a:cubicBezTo>
                    <a:pt x="5902" y="734"/>
                    <a:pt x="5771" y="603"/>
                    <a:pt x="5771" y="444"/>
                  </a:cubicBezTo>
                  <a:lnTo>
                    <a:pt x="5771" y="148"/>
                  </a:lnTo>
                  <a:cubicBezTo>
                    <a:pt x="5771" y="67"/>
                    <a:pt x="5704" y="1"/>
                    <a:pt x="56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3072643" y="3734392"/>
              <a:ext cx="185748" cy="124165"/>
            </a:xfrm>
            <a:custGeom>
              <a:avLst/>
              <a:gdLst/>
              <a:ahLst/>
              <a:cxnLst/>
              <a:rect l="l" t="t" r="r" b="b"/>
              <a:pathLst>
                <a:path w="6877" h="4597" extrusionOk="0">
                  <a:moveTo>
                    <a:pt x="777" y="1"/>
                  </a:moveTo>
                  <a:cubicBezTo>
                    <a:pt x="695" y="1"/>
                    <a:pt x="629" y="66"/>
                    <a:pt x="629" y="148"/>
                  </a:cubicBezTo>
                  <a:lnTo>
                    <a:pt x="629" y="631"/>
                  </a:lnTo>
                  <a:cubicBezTo>
                    <a:pt x="629" y="790"/>
                    <a:pt x="499" y="920"/>
                    <a:pt x="338" y="920"/>
                  </a:cubicBezTo>
                  <a:lnTo>
                    <a:pt x="148" y="920"/>
                  </a:lnTo>
                  <a:cubicBezTo>
                    <a:pt x="66" y="920"/>
                    <a:pt x="0" y="987"/>
                    <a:pt x="0" y="1068"/>
                  </a:cubicBezTo>
                  <a:lnTo>
                    <a:pt x="0" y="1954"/>
                  </a:lnTo>
                  <a:cubicBezTo>
                    <a:pt x="0" y="2035"/>
                    <a:pt x="66" y="2102"/>
                    <a:pt x="148" y="2102"/>
                  </a:cubicBezTo>
                  <a:lnTo>
                    <a:pt x="338" y="2102"/>
                  </a:lnTo>
                  <a:cubicBezTo>
                    <a:pt x="499" y="2102"/>
                    <a:pt x="629" y="2232"/>
                    <a:pt x="629" y="2391"/>
                  </a:cubicBezTo>
                  <a:cubicBezTo>
                    <a:pt x="629" y="2552"/>
                    <a:pt x="499" y="2682"/>
                    <a:pt x="338" y="2682"/>
                  </a:cubicBezTo>
                  <a:lnTo>
                    <a:pt x="148" y="2682"/>
                  </a:lnTo>
                  <a:cubicBezTo>
                    <a:pt x="66" y="2682"/>
                    <a:pt x="0" y="2748"/>
                    <a:pt x="0" y="2830"/>
                  </a:cubicBezTo>
                  <a:lnTo>
                    <a:pt x="0" y="3714"/>
                  </a:lnTo>
                  <a:cubicBezTo>
                    <a:pt x="0" y="3797"/>
                    <a:pt x="66" y="3862"/>
                    <a:pt x="148" y="3862"/>
                  </a:cubicBezTo>
                  <a:lnTo>
                    <a:pt x="338" y="3862"/>
                  </a:lnTo>
                  <a:cubicBezTo>
                    <a:pt x="499" y="3862"/>
                    <a:pt x="629" y="3993"/>
                    <a:pt x="629" y="4153"/>
                  </a:cubicBezTo>
                  <a:lnTo>
                    <a:pt x="629" y="4449"/>
                  </a:lnTo>
                  <a:cubicBezTo>
                    <a:pt x="629" y="4530"/>
                    <a:pt x="695" y="4597"/>
                    <a:pt x="777" y="4597"/>
                  </a:cubicBezTo>
                  <a:lnTo>
                    <a:pt x="6729" y="4597"/>
                  </a:lnTo>
                  <a:cubicBezTo>
                    <a:pt x="6810" y="4597"/>
                    <a:pt x="6877" y="4530"/>
                    <a:pt x="6877" y="4449"/>
                  </a:cubicBezTo>
                  <a:cubicBezTo>
                    <a:pt x="6877" y="4366"/>
                    <a:pt x="6810" y="4296"/>
                    <a:pt x="6729" y="4296"/>
                  </a:cubicBezTo>
                  <a:lnTo>
                    <a:pt x="925" y="4296"/>
                  </a:lnTo>
                  <a:lnTo>
                    <a:pt x="925" y="4147"/>
                  </a:lnTo>
                  <a:cubicBezTo>
                    <a:pt x="925" y="3823"/>
                    <a:pt x="662" y="3563"/>
                    <a:pt x="341" y="3563"/>
                  </a:cubicBezTo>
                  <a:lnTo>
                    <a:pt x="298" y="3563"/>
                  </a:lnTo>
                  <a:lnTo>
                    <a:pt x="298" y="2973"/>
                  </a:lnTo>
                  <a:lnTo>
                    <a:pt x="341" y="2973"/>
                  </a:lnTo>
                  <a:cubicBezTo>
                    <a:pt x="664" y="2973"/>
                    <a:pt x="925" y="2710"/>
                    <a:pt x="925" y="2390"/>
                  </a:cubicBezTo>
                  <a:cubicBezTo>
                    <a:pt x="925" y="2069"/>
                    <a:pt x="662" y="1806"/>
                    <a:pt x="341" y="1806"/>
                  </a:cubicBezTo>
                  <a:lnTo>
                    <a:pt x="298" y="1806"/>
                  </a:lnTo>
                  <a:lnTo>
                    <a:pt x="298" y="1216"/>
                  </a:lnTo>
                  <a:lnTo>
                    <a:pt x="341" y="1216"/>
                  </a:lnTo>
                  <a:cubicBezTo>
                    <a:pt x="664" y="1216"/>
                    <a:pt x="925" y="955"/>
                    <a:pt x="925" y="632"/>
                  </a:cubicBezTo>
                  <a:lnTo>
                    <a:pt x="925" y="296"/>
                  </a:lnTo>
                  <a:lnTo>
                    <a:pt x="2607" y="296"/>
                  </a:lnTo>
                  <a:cubicBezTo>
                    <a:pt x="2688" y="296"/>
                    <a:pt x="2755" y="231"/>
                    <a:pt x="2755" y="148"/>
                  </a:cubicBezTo>
                  <a:cubicBezTo>
                    <a:pt x="2755" y="66"/>
                    <a:pt x="2690" y="1"/>
                    <a:pt x="2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3102165" y="3753109"/>
              <a:ext cx="211137" cy="86648"/>
            </a:xfrm>
            <a:custGeom>
              <a:avLst/>
              <a:gdLst/>
              <a:ahLst/>
              <a:cxnLst/>
              <a:rect l="l" t="t" r="r" b="b"/>
              <a:pathLst>
                <a:path w="7817" h="3208" extrusionOk="0">
                  <a:moveTo>
                    <a:pt x="150" y="0"/>
                  </a:moveTo>
                  <a:cubicBezTo>
                    <a:pt x="67" y="0"/>
                    <a:pt x="0" y="66"/>
                    <a:pt x="0" y="148"/>
                  </a:cubicBezTo>
                  <a:lnTo>
                    <a:pt x="0" y="3060"/>
                  </a:lnTo>
                  <a:cubicBezTo>
                    <a:pt x="0" y="3143"/>
                    <a:pt x="67" y="3208"/>
                    <a:pt x="150" y="3208"/>
                  </a:cubicBezTo>
                  <a:lnTo>
                    <a:pt x="7669" y="3208"/>
                  </a:lnTo>
                  <a:cubicBezTo>
                    <a:pt x="7749" y="3208"/>
                    <a:pt x="7816" y="3143"/>
                    <a:pt x="7816" y="3060"/>
                  </a:cubicBezTo>
                  <a:lnTo>
                    <a:pt x="7816" y="148"/>
                  </a:lnTo>
                  <a:cubicBezTo>
                    <a:pt x="7816" y="64"/>
                    <a:pt x="7749" y="0"/>
                    <a:pt x="7669" y="0"/>
                  </a:cubicBezTo>
                  <a:lnTo>
                    <a:pt x="2946" y="0"/>
                  </a:lnTo>
                  <a:cubicBezTo>
                    <a:pt x="2865" y="0"/>
                    <a:pt x="2799" y="66"/>
                    <a:pt x="2799" y="148"/>
                  </a:cubicBezTo>
                  <a:cubicBezTo>
                    <a:pt x="2799" y="231"/>
                    <a:pt x="2864" y="296"/>
                    <a:pt x="2946" y="296"/>
                  </a:cubicBezTo>
                  <a:lnTo>
                    <a:pt x="7522" y="296"/>
                  </a:lnTo>
                  <a:lnTo>
                    <a:pt x="7522" y="2915"/>
                  </a:lnTo>
                  <a:lnTo>
                    <a:pt x="297" y="2915"/>
                  </a:lnTo>
                  <a:lnTo>
                    <a:pt x="297" y="296"/>
                  </a:lnTo>
                  <a:lnTo>
                    <a:pt x="1679" y="296"/>
                  </a:lnTo>
                  <a:cubicBezTo>
                    <a:pt x="1762" y="296"/>
                    <a:pt x="1827" y="231"/>
                    <a:pt x="1827" y="148"/>
                  </a:cubicBezTo>
                  <a:cubicBezTo>
                    <a:pt x="1827" y="66"/>
                    <a:pt x="1762" y="0"/>
                    <a:pt x="16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3127554" y="3781983"/>
              <a:ext cx="21824" cy="28901"/>
            </a:xfrm>
            <a:custGeom>
              <a:avLst/>
              <a:gdLst/>
              <a:ahLst/>
              <a:cxnLst/>
              <a:rect l="l" t="t" r="r" b="b"/>
              <a:pathLst>
                <a:path w="808" h="1070" extrusionOk="0">
                  <a:moveTo>
                    <a:pt x="120" y="0"/>
                  </a:moveTo>
                  <a:cubicBezTo>
                    <a:pt x="69" y="0"/>
                    <a:pt x="0" y="33"/>
                    <a:pt x="0" y="78"/>
                  </a:cubicBezTo>
                  <a:cubicBezTo>
                    <a:pt x="0" y="81"/>
                    <a:pt x="3" y="86"/>
                    <a:pt x="3" y="92"/>
                  </a:cubicBezTo>
                  <a:lnTo>
                    <a:pt x="283" y="1004"/>
                  </a:lnTo>
                  <a:cubicBezTo>
                    <a:pt x="296" y="1048"/>
                    <a:pt x="349" y="1070"/>
                    <a:pt x="405" y="1070"/>
                  </a:cubicBezTo>
                  <a:cubicBezTo>
                    <a:pt x="459" y="1070"/>
                    <a:pt x="514" y="1049"/>
                    <a:pt x="528" y="1004"/>
                  </a:cubicBezTo>
                  <a:lnTo>
                    <a:pt x="806" y="92"/>
                  </a:lnTo>
                  <a:cubicBezTo>
                    <a:pt x="808" y="86"/>
                    <a:pt x="808" y="83"/>
                    <a:pt x="808" y="78"/>
                  </a:cubicBezTo>
                  <a:cubicBezTo>
                    <a:pt x="808" y="35"/>
                    <a:pt x="739" y="0"/>
                    <a:pt x="690" y="0"/>
                  </a:cubicBezTo>
                  <a:cubicBezTo>
                    <a:pt x="659" y="0"/>
                    <a:pt x="634" y="11"/>
                    <a:pt x="626" y="38"/>
                  </a:cubicBezTo>
                  <a:lnTo>
                    <a:pt x="405" y="824"/>
                  </a:lnTo>
                  <a:lnTo>
                    <a:pt x="184" y="38"/>
                  </a:lnTo>
                  <a:cubicBezTo>
                    <a:pt x="176" y="11"/>
                    <a:pt x="153" y="0"/>
                    <a:pt x="12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3152052" y="3781983"/>
              <a:ext cx="5159" cy="28739"/>
            </a:xfrm>
            <a:custGeom>
              <a:avLst/>
              <a:gdLst/>
              <a:ahLst/>
              <a:cxnLst/>
              <a:rect l="l" t="t" r="r" b="b"/>
              <a:pathLst>
                <a:path w="191" h="1064" extrusionOk="0">
                  <a:moveTo>
                    <a:pt x="95" y="0"/>
                  </a:moveTo>
                  <a:cubicBezTo>
                    <a:pt x="47" y="0"/>
                    <a:pt x="1" y="19"/>
                    <a:pt x="1" y="60"/>
                  </a:cubicBezTo>
                  <a:lnTo>
                    <a:pt x="1" y="1003"/>
                  </a:lnTo>
                  <a:cubicBezTo>
                    <a:pt x="1" y="1042"/>
                    <a:pt x="47" y="1063"/>
                    <a:pt x="95" y="1063"/>
                  </a:cubicBezTo>
                  <a:cubicBezTo>
                    <a:pt x="142" y="1063"/>
                    <a:pt x="190" y="1045"/>
                    <a:pt x="190" y="1003"/>
                  </a:cubicBezTo>
                  <a:lnTo>
                    <a:pt x="190" y="60"/>
                  </a:lnTo>
                  <a:cubicBezTo>
                    <a:pt x="189" y="19"/>
                    <a:pt x="142" y="0"/>
                    <a:pt x="9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3161803" y="3781983"/>
              <a:ext cx="18826" cy="28739"/>
            </a:xfrm>
            <a:custGeom>
              <a:avLst/>
              <a:gdLst/>
              <a:ahLst/>
              <a:cxnLst/>
              <a:rect l="l" t="t" r="r" b="b"/>
              <a:pathLst>
                <a:path w="697" h="1064" extrusionOk="0">
                  <a:moveTo>
                    <a:pt x="356" y="167"/>
                  </a:moveTo>
                  <a:cubicBezTo>
                    <a:pt x="450" y="167"/>
                    <a:pt x="506" y="221"/>
                    <a:pt x="506" y="333"/>
                  </a:cubicBezTo>
                  <a:lnTo>
                    <a:pt x="506" y="351"/>
                  </a:lnTo>
                  <a:cubicBezTo>
                    <a:pt x="506" y="464"/>
                    <a:pt x="449" y="519"/>
                    <a:pt x="356" y="519"/>
                  </a:cubicBezTo>
                  <a:lnTo>
                    <a:pt x="192" y="519"/>
                  </a:lnTo>
                  <a:lnTo>
                    <a:pt x="192" y="167"/>
                  </a:lnTo>
                  <a:close/>
                  <a:moveTo>
                    <a:pt x="74" y="0"/>
                  </a:moveTo>
                  <a:cubicBezTo>
                    <a:pt x="30" y="0"/>
                    <a:pt x="1" y="28"/>
                    <a:pt x="1" y="60"/>
                  </a:cubicBezTo>
                  <a:lnTo>
                    <a:pt x="1" y="1003"/>
                  </a:lnTo>
                  <a:cubicBezTo>
                    <a:pt x="1" y="1042"/>
                    <a:pt x="47" y="1063"/>
                    <a:pt x="97" y="1063"/>
                  </a:cubicBezTo>
                  <a:cubicBezTo>
                    <a:pt x="144" y="1063"/>
                    <a:pt x="192" y="1045"/>
                    <a:pt x="192" y="1003"/>
                  </a:cubicBezTo>
                  <a:lnTo>
                    <a:pt x="192" y="667"/>
                  </a:lnTo>
                  <a:lnTo>
                    <a:pt x="356" y="667"/>
                  </a:lnTo>
                  <a:cubicBezTo>
                    <a:pt x="547" y="667"/>
                    <a:pt x="695" y="575"/>
                    <a:pt x="695" y="338"/>
                  </a:cubicBezTo>
                  <a:lnTo>
                    <a:pt x="695" y="330"/>
                  </a:lnTo>
                  <a:cubicBezTo>
                    <a:pt x="696" y="91"/>
                    <a:pt x="550" y="0"/>
                    <a:pt x="36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3185004" y="3799134"/>
              <a:ext cx="13397" cy="4241"/>
            </a:xfrm>
            <a:custGeom>
              <a:avLst/>
              <a:gdLst/>
              <a:ahLst/>
              <a:cxnLst/>
              <a:rect l="l" t="t" r="r" b="b"/>
              <a:pathLst>
                <a:path w="496" h="157" extrusionOk="0">
                  <a:moveTo>
                    <a:pt x="58" y="0"/>
                  </a:moveTo>
                  <a:cubicBezTo>
                    <a:pt x="24" y="0"/>
                    <a:pt x="1" y="36"/>
                    <a:pt x="1" y="78"/>
                  </a:cubicBezTo>
                  <a:cubicBezTo>
                    <a:pt x="1" y="125"/>
                    <a:pt x="24" y="156"/>
                    <a:pt x="58" y="156"/>
                  </a:cubicBezTo>
                  <a:lnTo>
                    <a:pt x="435" y="156"/>
                  </a:lnTo>
                  <a:cubicBezTo>
                    <a:pt x="468" y="156"/>
                    <a:pt x="496" y="125"/>
                    <a:pt x="496" y="78"/>
                  </a:cubicBezTo>
                  <a:cubicBezTo>
                    <a:pt x="496" y="36"/>
                    <a:pt x="465" y="0"/>
                    <a:pt x="43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9"/>
            <p:cNvSpPr/>
            <p:nvPr/>
          </p:nvSpPr>
          <p:spPr>
            <a:xfrm>
              <a:off x="3207422" y="3781983"/>
              <a:ext cx="18772" cy="28739"/>
            </a:xfrm>
            <a:custGeom>
              <a:avLst/>
              <a:gdLst/>
              <a:ahLst/>
              <a:cxnLst/>
              <a:rect l="l" t="t" r="r" b="b"/>
              <a:pathLst>
                <a:path w="695" h="1064" extrusionOk="0">
                  <a:moveTo>
                    <a:pt x="354" y="167"/>
                  </a:moveTo>
                  <a:cubicBezTo>
                    <a:pt x="449" y="167"/>
                    <a:pt x="505" y="221"/>
                    <a:pt x="505" y="333"/>
                  </a:cubicBezTo>
                  <a:lnTo>
                    <a:pt x="505" y="351"/>
                  </a:lnTo>
                  <a:cubicBezTo>
                    <a:pt x="505" y="464"/>
                    <a:pt x="447" y="519"/>
                    <a:pt x="354" y="519"/>
                  </a:cubicBezTo>
                  <a:lnTo>
                    <a:pt x="190" y="519"/>
                  </a:lnTo>
                  <a:lnTo>
                    <a:pt x="190" y="167"/>
                  </a:lnTo>
                  <a:close/>
                  <a:moveTo>
                    <a:pt x="72" y="0"/>
                  </a:moveTo>
                  <a:cubicBezTo>
                    <a:pt x="30" y="0"/>
                    <a:pt x="0" y="28"/>
                    <a:pt x="0" y="60"/>
                  </a:cubicBezTo>
                  <a:lnTo>
                    <a:pt x="0" y="1003"/>
                  </a:lnTo>
                  <a:cubicBezTo>
                    <a:pt x="0" y="1042"/>
                    <a:pt x="47" y="1063"/>
                    <a:pt x="95" y="1063"/>
                  </a:cubicBezTo>
                  <a:cubicBezTo>
                    <a:pt x="142" y="1063"/>
                    <a:pt x="192" y="1045"/>
                    <a:pt x="192" y="1003"/>
                  </a:cubicBezTo>
                  <a:lnTo>
                    <a:pt x="192" y="667"/>
                  </a:lnTo>
                  <a:lnTo>
                    <a:pt x="355" y="667"/>
                  </a:lnTo>
                  <a:cubicBezTo>
                    <a:pt x="547" y="667"/>
                    <a:pt x="695" y="575"/>
                    <a:pt x="695" y="338"/>
                  </a:cubicBezTo>
                  <a:lnTo>
                    <a:pt x="695" y="330"/>
                  </a:lnTo>
                  <a:cubicBezTo>
                    <a:pt x="693" y="91"/>
                    <a:pt x="550" y="0"/>
                    <a:pt x="36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3225789" y="3781821"/>
              <a:ext cx="21878" cy="28847"/>
            </a:xfrm>
            <a:custGeom>
              <a:avLst/>
              <a:gdLst/>
              <a:ahLst/>
              <a:cxnLst/>
              <a:rect l="l" t="t" r="r" b="b"/>
              <a:pathLst>
                <a:path w="810" h="1068" extrusionOk="0">
                  <a:moveTo>
                    <a:pt x="402" y="245"/>
                  </a:moveTo>
                  <a:lnTo>
                    <a:pt x="530" y="690"/>
                  </a:lnTo>
                  <a:lnTo>
                    <a:pt x="276" y="690"/>
                  </a:lnTo>
                  <a:lnTo>
                    <a:pt x="402" y="245"/>
                  </a:lnTo>
                  <a:close/>
                  <a:moveTo>
                    <a:pt x="402" y="0"/>
                  </a:moveTo>
                  <a:cubicBezTo>
                    <a:pt x="348" y="0"/>
                    <a:pt x="296" y="19"/>
                    <a:pt x="282" y="64"/>
                  </a:cubicBezTo>
                  <a:lnTo>
                    <a:pt x="2" y="976"/>
                  </a:lnTo>
                  <a:cubicBezTo>
                    <a:pt x="1" y="982"/>
                    <a:pt x="1" y="989"/>
                    <a:pt x="1" y="990"/>
                  </a:cubicBezTo>
                  <a:cubicBezTo>
                    <a:pt x="1" y="1037"/>
                    <a:pt x="67" y="1068"/>
                    <a:pt x="119" y="1068"/>
                  </a:cubicBezTo>
                  <a:cubicBezTo>
                    <a:pt x="150" y="1068"/>
                    <a:pt x="175" y="1059"/>
                    <a:pt x="183" y="1031"/>
                  </a:cubicBezTo>
                  <a:lnTo>
                    <a:pt x="237" y="838"/>
                  </a:lnTo>
                  <a:lnTo>
                    <a:pt x="570" y="838"/>
                  </a:lnTo>
                  <a:lnTo>
                    <a:pt x="625" y="1031"/>
                  </a:lnTo>
                  <a:cubicBezTo>
                    <a:pt x="632" y="1059"/>
                    <a:pt x="656" y="1068"/>
                    <a:pt x="688" y="1068"/>
                  </a:cubicBezTo>
                  <a:cubicBezTo>
                    <a:pt x="740" y="1068"/>
                    <a:pt x="807" y="1035"/>
                    <a:pt x="807" y="990"/>
                  </a:cubicBezTo>
                  <a:cubicBezTo>
                    <a:pt x="810" y="985"/>
                    <a:pt x="807" y="982"/>
                    <a:pt x="805" y="976"/>
                  </a:cubicBezTo>
                  <a:lnTo>
                    <a:pt x="525" y="64"/>
                  </a:lnTo>
                  <a:cubicBezTo>
                    <a:pt x="511" y="20"/>
                    <a:pt x="460" y="0"/>
                    <a:pt x="40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3248855" y="3781848"/>
              <a:ext cx="18448" cy="29252"/>
            </a:xfrm>
            <a:custGeom>
              <a:avLst/>
              <a:gdLst/>
              <a:ahLst/>
              <a:cxnLst/>
              <a:rect l="l" t="t" r="r" b="b"/>
              <a:pathLst>
                <a:path w="683" h="1083" extrusionOk="0">
                  <a:moveTo>
                    <a:pt x="381" y="1"/>
                  </a:moveTo>
                  <a:cubicBezTo>
                    <a:pt x="214" y="1"/>
                    <a:pt x="29" y="74"/>
                    <a:pt x="29" y="290"/>
                  </a:cubicBezTo>
                  <a:cubicBezTo>
                    <a:pt x="29" y="634"/>
                    <a:pt x="496" y="569"/>
                    <a:pt x="496" y="784"/>
                  </a:cubicBezTo>
                  <a:cubicBezTo>
                    <a:pt x="496" y="872"/>
                    <a:pt x="420" y="911"/>
                    <a:pt x="332" y="911"/>
                  </a:cubicBezTo>
                  <a:cubicBezTo>
                    <a:pt x="185" y="911"/>
                    <a:pt x="146" y="801"/>
                    <a:pt x="85" y="801"/>
                  </a:cubicBezTo>
                  <a:cubicBezTo>
                    <a:pt x="40" y="801"/>
                    <a:pt x="1" y="860"/>
                    <a:pt x="1" y="902"/>
                  </a:cubicBezTo>
                  <a:cubicBezTo>
                    <a:pt x="1" y="984"/>
                    <a:pt x="147" y="1082"/>
                    <a:pt x="336" y="1082"/>
                  </a:cubicBezTo>
                  <a:cubicBezTo>
                    <a:pt x="536" y="1082"/>
                    <a:pt x="683" y="975"/>
                    <a:pt x="683" y="767"/>
                  </a:cubicBezTo>
                  <a:cubicBezTo>
                    <a:pt x="683" y="390"/>
                    <a:pt x="217" y="452"/>
                    <a:pt x="217" y="273"/>
                  </a:cubicBezTo>
                  <a:cubicBezTo>
                    <a:pt x="217" y="203"/>
                    <a:pt x="278" y="163"/>
                    <a:pt x="381" y="163"/>
                  </a:cubicBezTo>
                  <a:cubicBezTo>
                    <a:pt x="504" y="163"/>
                    <a:pt x="536" y="217"/>
                    <a:pt x="582" y="217"/>
                  </a:cubicBezTo>
                  <a:cubicBezTo>
                    <a:pt x="634" y="217"/>
                    <a:pt x="658" y="150"/>
                    <a:pt x="658" y="117"/>
                  </a:cubicBezTo>
                  <a:cubicBezTo>
                    <a:pt x="658" y="23"/>
                    <a:pt x="466" y="1"/>
                    <a:pt x="3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3269329" y="3781848"/>
              <a:ext cx="18502" cy="29252"/>
            </a:xfrm>
            <a:custGeom>
              <a:avLst/>
              <a:gdLst/>
              <a:ahLst/>
              <a:cxnLst/>
              <a:rect l="l" t="t" r="r" b="b"/>
              <a:pathLst>
                <a:path w="685" h="1083" extrusionOk="0">
                  <a:moveTo>
                    <a:pt x="381" y="1"/>
                  </a:moveTo>
                  <a:cubicBezTo>
                    <a:pt x="213" y="1"/>
                    <a:pt x="27" y="74"/>
                    <a:pt x="27" y="290"/>
                  </a:cubicBezTo>
                  <a:cubicBezTo>
                    <a:pt x="27" y="634"/>
                    <a:pt x="494" y="569"/>
                    <a:pt x="494" y="784"/>
                  </a:cubicBezTo>
                  <a:cubicBezTo>
                    <a:pt x="494" y="872"/>
                    <a:pt x="420" y="911"/>
                    <a:pt x="331" y="911"/>
                  </a:cubicBezTo>
                  <a:cubicBezTo>
                    <a:pt x="183" y="911"/>
                    <a:pt x="144" y="801"/>
                    <a:pt x="85" y="801"/>
                  </a:cubicBezTo>
                  <a:cubicBezTo>
                    <a:pt x="40" y="801"/>
                    <a:pt x="1" y="860"/>
                    <a:pt x="1" y="902"/>
                  </a:cubicBezTo>
                  <a:cubicBezTo>
                    <a:pt x="1" y="984"/>
                    <a:pt x="147" y="1082"/>
                    <a:pt x="336" y="1082"/>
                  </a:cubicBezTo>
                  <a:cubicBezTo>
                    <a:pt x="536" y="1082"/>
                    <a:pt x="681" y="975"/>
                    <a:pt x="681" y="767"/>
                  </a:cubicBezTo>
                  <a:cubicBezTo>
                    <a:pt x="684" y="390"/>
                    <a:pt x="217" y="452"/>
                    <a:pt x="217" y="273"/>
                  </a:cubicBezTo>
                  <a:cubicBezTo>
                    <a:pt x="217" y="203"/>
                    <a:pt x="276" y="163"/>
                    <a:pt x="381" y="163"/>
                  </a:cubicBezTo>
                  <a:cubicBezTo>
                    <a:pt x="502" y="163"/>
                    <a:pt x="536" y="217"/>
                    <a:pt x="580" y="217"/>
                  </a:cubicBezTo>
                  <a:cubicBezTo>
                    <a:pt x="633" y="217"/>
                    <a:pt x="656" y="150"/>
                    <a:pt x="656" y="117"/>
                  </a:cubicBezTo>
                  <a:cubicBezTo>
                    <a:pt x="656" y="23"/>
                    <a:pt x="465" y="1"/>
                    <a:pt x="3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5" name="Google Shape;3155;p39"/>
          <p:cNvGrpSpPr/>
          <p:nvPr/>
        </p:nvGrpSpPr>
        <p:grpSpPr>
          <a:xfrm>
            <a:off x="8228098" y="3253671"/>
            <a:ext cx="213291" cy="320870"/>
            <a:chOff x="2438101" y="3661871"/>
            <a:chExt cx="178860" cy="269074"/>
          </a:xfrm>
        </p:grpSpPr>
        <p:sp>
          <p:nvSpPr>
            <p:cNvPr id="3156" name="Google Shape;3156;p39"/>
            <p:cNvSpPr/>
            <p:nvPr/>
          </p:nvSpPr>
          <p:spPr>
            <a:xfrm>
              <a:off x="2438101" y="3661871"/>
              <a:ext cx="178860" cy="269074"/>
            </a:xfrm>
            <a:custGeom>
              <a:avLst/>
              <a:gdLst/>
              <a:ahLst/>
              <a:cxnLst/>
              <a:rect l="l" t="t" r="r" b="b"/>
              <a:pathLst>
                <a:path w="6622" h="9962" extrusionOk="0">
                  <a:moveTo>
                    <a:pt x="3273" y="304"/>
                  </a:moveTo>
                  <a:cubicBezTo>
                    <a:pt x="3336" y="304"/>
                    <a:pt x="3389" y="356"/>
                    <a:pt x="3391" y="419"/>
                  </a:cubicBezTo>
                  <a:lnTo>
                    <a:pt x="3151" y="419"/>
                  </a:lnTo>
                  <a:cubicBezTo>
                    <a:pt x="3156" y="356"/>
                    <a:pt x="3207" y="304"/>
                    <a:pt x="3273" y="304"/>
                  </a:cubicBezTo>
                  <a:close/>
                  <a:moveTo>
                    <a:pt x="3814" y="720"/>
                  </a:moveTo>
                  <a:lnTo>
                    <a:pt x="3682" y="958"/>
                  </a:lnTo>
                  <a:cubicBezTo>
                    <a:pt x="3659" y="1000"/>
                    <a:pt x="3657" y="1053"/>
                    <a:pt x="3679" y="1096"/>
                  </a:cubicBezTo>
                  <a:lnTo>
                    <a:pt x="3831" y="1419"/>
                  </a:lnTo>
                  <a:lnTo>
                    <a:pt x="2715" y="1419"/>
                  </a:lnTo>
                  <a:lnTo>
                    <a:pt x="2869" y="1096"/>
                  </a:lnTo>
                  <a:cubicBezTo>
                    <a:pt x="2891" y="1051"/>
                    <a:pt x="2888" y="1002"/>
                    <a:pt x="2865" y="958"/>
                  </a:cubicBezTo>
                  <a:lnTo>
                    <a:pt x="2732" y="720"/>
                  </a:lnTo>
                  <a:lnTo>
                    <a:pt x="2852" y="720"/>
                  </a:lnTo>
                  <a:cubicBezTo>
                    <a:pt x="2863" y="790"/>
                    <a:pt x="2925" y="844"/>
                    <a:pt x="3002" y="844"/>
                  </a:cubicBezTo>
                  <a:cubicBezTo>
                    <a:pt x="3076" y="844"/>
                    <a:pt x="3137" y="790"/>
                    <a:pt x="3151" y="720"/>
                  </a:cubicBezTo>
                  <a:lnTo>
                    <a:pt x="3395" y="720"/>
                  </a:lnTo>
                  <a:cubicBezTo>
                    <a:pt x="3408" y="790"/>
                    <a:pt x="3470" y="844"/>
                    <a:pt x="3546" y="844"/>
                  </a:cubicBezTo>
                  <a:cubicBezTo>
                    <a:pt x="3621" y="844"/>
                    <a:pt x="3682" y="790"/>
                    <a:pt x="3696" y="720"/>
                  </a:cubicBezTo>
                  <a:close/>
                  <a:moveTo>
                    <a:pt x="3273" y="1"/>
                  </a:moveTo>
                  <a:cubicBezTo>
                    <a:pt x="3041" y="1"/>
                    <a:pt x="2852" y="188"/>
                    <a:pt x="2849" y="419"/>
                  </a:cubicBezTo>
                  <a:lnTo>
                    <a:pt x="2476" y="419"/>
                  </a:lnTo>
                  <a:cubicBezTo>
                    <a:pt x="2421" y="419"/>
                    <a:pt x="2373" y="449"/>
                    <a:pt x="2346" y="493"/>
                  </a:cubicBezTo>
                  <a:cubicBezTo>
                    <a:pt x="2318" y="539"/>
                    <a:pt x="2318" y="597"/>
                    <a:pt x="2343" y="644"/>
                  </a:cubicBezTo>
                  <a:lnTo>
                    <a:pt x="2511" y="942"/>
                  </a:lnTo>
                  <a:lnTo>
                    <a:pt x="1912" y="942"/>
                  </a:lnTo>
                  <a:cubicBezTo>
                    <a:pt x="1828" y="942"/>
                    <a:pt x="1760" y="1011"/>
                    <a:pt x="1760" y="1095"/>
                  </a:cubicBezTo>
                  <a:cubicBezTo>
                    <a:pt x="1760" y="1177"/>
                    <a:pt x="1828" y="1246"/>
                    <a:pt x="1912" y="1246"/>
                  </a:cubicBezTo>
                  <a:lnTo>
                    <a:pt x="2463" y="1246"/>
                  </a:lnTo>
                  <a:lnTo>
                    <a:pt x="2339" y="1504"/>
                  </a:lnTo>
                  <a:cubicBezTo>
                    <a:pt x="2317" y="1551"/>
                    <a:pt x="2318" y="1605"/>
                    <a:pt x="2346" y="1651"/>
                  </a:cubicBezTo>
                  <a:cubicBezTo>
                    <a:pt x="2373" y="1696"/>
                    <a:pt x="2421" y="1721"/>
                    <a:pt x="2474" y="1721"/>
                  </a:cubicBezTo>
                  <a:lnTo>
                    <a:pt x="4068" y="1721"/>
                  </a:lnTo>
                  <a:cubicBezTo>
                    <a:pt x="4121" y="1721"/>
                    <a:pt x="4169" y="1694"/>
                    <a:pt x="4195" y="1651"/>
                  </a:cubicBezTo>
                  <a:cubicBezTo>
                    <a:pt x="4224" y="1605"/>
                    <a:pt x="4227" y="1551"/>
                    <a:pt x="4203" y="1504"/>
                  </a:cubicBezTo>
                  <a:lnTo>
                    <a:pt x="4079" y="1246"/>
                  </a:lnTo>
                  <a:lnTo>
                    <a:pt x="5859" y="1246"/>
                  </a:lnTo>
                  <a:lnTo>
                    <a:pt x="5859" y="4474"/>
                  </a:lnTo>
                  <a:cubicBezTo>
                    <a:pt x="5859" y="4558"/>
                    <a:pt x="5928" y="4625"/>
                    <a:pt x="6012" y="4625"/>
                  </a:cubicBezTo>
                  <a:cubicBezTo>
                    <a:pt x="6094" y="4625"/>
                    <a:pt x="6163" y="4558"/>
                    <a:pt x="6163" y="4474"/>
                  </a:cubicBezTo>
                  <a:lnTo>
                    <a:pt x="6163" y="1610"/>
                  </a:lnTo>
                  <a:lnTo>
                    <a:pt x="6318" y="1610"/>
                  </a:lnTo>
                  <a:lnTo>
                    <a:pt x="6318" y="9658"/>
                  </a:lnTo>
                  <a:lnTo>
                    <a:pt x="6163" y="9658"/>
                  </a:lnTo>
                  <a:lnTo>
                    <a:pt x="6163" y="5929"/>
                  </a:lnTo>
                  <a:cubicBezTo>
                    <a:pt x="6163" y="5845"/>
                    <a:pt x="6094" y="5777"/>
                    <a:pt x="6012" y="5777"/>
                  </a:cubicBezTo>
                  <a:cubicBezTo>
                    <a:pt x="5928" y="5777"/>
                    <a:pt x="5859" y="5845"/>
                    <a:pt x="5859" y="5929"/>
                  </a:cubicBezTo>
                  <a:lnTo>
                    <a:pt x="5859" y="9658"/>
                  </a:lnTo>
                  <a:lnTo>
                    <a:pt x="303" y="9658"/>
                  </a:lnTo>
                  <a:lnTo>
                    <a:pt x="303" y="1246"/>
                  </a:lnTo>
                  <a:lnTo>
                    <a:pt x="799" y="1246"/>
                  </a:lnTo>
                  <a:cubicBezTo>
                    <a:pt x="883" y="1246"/>
                    <a:pt x="950" y="1177"/>
                    <a:pt x="950" y="1095"/>
                  </a:cubicBezTo>
                  <a:cubicBezTo>
                    <a:pt x="950" y="1011"/>
                    <a:pt x="883" y="942"/>
                    <a:pt x="799" y="942"/>
                  </a:cubicBezTo>
                  <a:lnTo>
                    <a:pt x="153" y="942"/>
                  </a:lnTo>
                  <a:cubicBezTo>
                    <a:pt x="69" y="942"/>
                    <a:pt x="1" y="1011"/>
                    <a:pt x="1" y="1095"/>
                  </a:cubicBezTo>
                  <a:lnTo>
                    <a:pt x="1" y="9811"/>
                  </a:lnTo>
                  <a:cubicBezTo>
                    <a:pt x="1" y="9893"/>
                    <a:pt x="69" y="9962"/>
                    <a:pt x="153" y="9962"/>
                  </a:cubicBezTo>
                  <a:lnTo>
                    <a:pt x="6468" y="9962"/>
                  </a:lnTo>
                  <a:cubicBezTo>
                    <a:pt x="6552" y="9962"/>
                    <a:pt x="6620" y="9893"/>
                    <a:pt x="6620" y="9811"/>
                  </a:cubicBezTo>
                  <a:lnTo>
                    <a:pt x="6620" y="1458"/>
                  </a:lnTo>
                  <a:cubicBezTo>
                    <a:pt x="6622" y="1373"/>
                    <a:pt x="6553" y="1308"/>
                    <a:pt x="6471" y="1308"/>
                  </a:cubicBezTo>
                  <a:lnTo>
                    <a:pt x="6163" y="1308"/>
                  </a:lnTo>
                  <a:lnTo>
                    <a:pt x="6163" y="1095"/>
                  </a:lnTo>
                  <a:cubicBezTo>
                    <a:pt x="6163" y="1011"/>
                    <a:pt x="6094" y="942"/>
                    <a:pt x="6010" y="942"/>
                  </a:cubicBezTo>
                  <a:lnTo>
                    <a:pt x="4032" y="942"/>
                  </a:lnTo>
                  <a:lnTo>
                    <a:pt x="4200" y="644"/>
                  </a:lnTo>
                  <a:cubicBezTo>
                    <a:pt x="4225" y="597"/>
                    <a:pt x="4225" y="538"/>
                    <a:pt x="4197" y="493"/>
                  </a:cubicBezTo>
                  <a:cubicBezTo>
                    <a:pt x="4171" y="446"/>
                    <a:pt x="4119" y="419"/>
                    <a:pt x="4068" y="419"/>
                  </a:cubicBezTo>
                  <a:lnTo>
                    <a:pt x="3694" y="419"/>
                  </a:lnTo>
                  <a:cubicBezTo>
                    <a:pt x="3693" y="188"/>
                    <a:pt x="3503" y="1"/>
                    <a:pt x="32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2480155" y="3747248"/>
              <a:ext cx="87161" cy="8238"/>
            </a:xfrm>
            <a:custGeom>
              <a:avLst/>
              <a:gdLst/>
              <a:ahLst/>
              <a:cxnLst/>
              <a:rect l="l" t="t" r="r" b="b"/>
              <a:pathLst>
                <a:path w="3227" h="305" extrusionOk="0">
                  <a:moveTo>
                    <a:pt x="153" y="1"/>
                  </a:moveTo>
                  <a:cubicBezTo>
                    <a:pt x="69" y="1"/>
                    <a:pt x="0" y="69"/>
                    <a:pt x="0" y="153"/>
                  </a:cubicBezTo>
                  <a:cubicBezTo>
                    <a:pt x="0" y="237"/>
                    <a:pt x="69" y="304"/>
                    <a:pt x="153" y="304"/>
                  </a:cubicBezTo>
                  <a:lnTo>
                    <a:pt x="3074" y="304"/>
                  </a:lnTo>
                  <a:cubicBezTo>
                    <a:pt x="3158" y="304"/>
                    <a:pt x="3227" y="237"/>
                    <a:pt x="3227" y="153"/>
                  </a:cubicBezTo>
                  <a:cubicBezTo>
                    <a:pt x="3227" y="69"/>
                    <a:pt x="3158" y="1"/>
                    <a:pt x="30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2480101" y="3761942"/>
              <a:ext cx="61745" cy="8211"/>
            </a:xfrm>
            <a:custGeom>
              <a:avLst/>
              <a:gdLst/>
              <a:ahLst/>
              <a:cxnLst/>
              <a:rect l="l" t="t" r="r" b="b"/>
              <a:pathLst>
                <a:path w="2286" h="304" extrusionOk="0">
                  <a:moveTo>
                    <a:pt x="152" y="0"/>
                  </a:moveTo>
                  <a:cubicBezTo>
                    <a:pt x="69" y="0"/>
                    <a:pt x="1" y="68"/>
                    <a:pt x="1" y="153"/>
                  </a:cubicBezTo>
                  <a:cubicBezTo>
                    <a:pt x="1" y="235"/>
                    <a:pt x="69" y="304"/>
                    <a:pt x="152" y="304"/>
                  </a:cubicBezTo>
                  <a:lnTo>
                    <a:pt x="2133" y="304"/>
                  </a:lnTo>
                  <a:cubicBezTo>
                    <a:pt x="2217" y="304"/>
                    <a:pt x="2286" y="235"/>
                    <a:pt x="2286" y="153"/>
                  </a:cubicBezTo>
                  <a:cubicBezTo>
                    <a:pt x="2286" y="68"/>
                    <a:pt x="2217" y="0"/>
                    <a:pt x="213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2480155" y="3776635"/>
              <a:ext cx="72954" cy="8238"/>
            </a:xfrm>
            <a:custGeom>
              <a:avLst/>
              <a:gdLst/>
              <a:ahLst/>
              <a:cxnLst/>
              <a:rect l="l" t="t" r="r" b="b"/>
              <a:pathLst>
                <a:path w="2701" h="305" extrusionOk="0">
                  <a:moveTo>
                    <a:pt x="153" y="1"/>
                  </a:moveTo>
                  <a:cubicBezTo>
                    <a:pt x="69" y="1"/>
                    <a:pt x="0" y="69"/>
                    <a:pt x="0" y="153"/>
                  </a:cubicBezTo>
                  <a:cubicBezTo>
                    <a:pt x="0" y="236"/>
                    <a:pt x="69" y="304"/>
                    <a:pt x="153" y="304"/>
                  </a:cubicBezTo>
                  <a:lnTo>
                    <a:pt x="2550" y="304"/>
                  </a:lnTo>
                  <a:cubicBezTo>
                    <a:pt x="2634" y="304"/>
                    <a:pt x="2701" y="236"/>
                    <a:pt x="2701" y="153"/>
                  </a:cubicBezTo>
                  <a:cubicBezTo>
                    <a:pt x="2701" y="68"/>
                    <a:pt x="2634" y="1"/>
                    <a:pt x="25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2464517" y="3731988"/>
              <a:ext cx="29333" cy="68632"/>
            </a:xfrm>
            <a:custGeom>
              <a:avLst/>
              <a:gdLst/>
              <a:ahLst/>
              <a:cxnLst/>
              <a:rect l="l" t="t" r="r" b="b"/>
              <a:pathLst>
                <a:path w="1086" h="2541" extrusionOk="0">
                  <a:moveTo>
                    <a:pt x="151" y="1"/>
                  </a:moveTo>
                  <a:cubicBezTo>
                    <a:pt x="69" y="1"/>
                    <a:pt x="0" y="68"/>
                    <a:pt x="0" y="152"/>
                  </a:cubicBezTo>
                  <a:lnTo>
                    <a:pt x="0" y="2390"/>
                  </a:lnTo>
                  <a:cubicBezTo>
                    <a:pt x="0" y="2472"/>
                    <a:pt x="69" y="2541"/>
                    <a:pt x="151" y="2541"/>
                  </a:cubicBezTo>
                  <a:lnTo>
                    <a:pt x="934" y="2541"/>
                  </a:lnTo>
                  <a:cubicBezTo>
                    <a:pt x="1018" y="2541"/>
                    <a:pt x="1085" y="2472"/>
                    <a:pt x="1085" y="2390"/>
                  </a:cubicBezTo>
                  <a:cubicBezTo>
                    <a:pt x="1084" y="2306"/>
                    <a:pt x="1018" y="2237"/>
                    <a:pt x="934" y="2237"/>
                  </a:cubicBezTo>
                  <a:lnTo>
                    <a:pt x="304" y="2237"/>
                  </a:lnTo>
                  <a:lnTo>
                    <a:pt x="304" y="304"/>
                  </a:lnTo>
                  <a:lnTo>
                    <a:pt x="934" y="304"/>
                  </a:lnTo>
                  <a:cubicBezTo>
                    <a:pt x="1018" y="304"/>
                    <a:pt x="1085" y="236"/>
                    <a:pt x="1085" y="152"/>
                  </a:cubicBezTo>
                  <a:cubicBezTo>
                    <a:pt x="1085" y="68"/>
                    <a:pt x="1018" y="1"/>
                    <a:pt x="93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2480155" y="3832977"/>
              <a:ext cx="87161" cy="8211"/>
            </a:xfrm>
            <a:custGeom>
              <a:avLst/>
              <a:gdLst/>
              <a:ahLst/>
              <a:cxnLst/>
              <a:rect l="l" t="t" r="r" b="b"/>
              <a:pathLst>
                <a:path w="3227" h="304" extrusionOk="0">
                  <a:moveTo>
                    <a:pt x="153" y="0"/>
                  </a:moveTo>
                  <a:cubicBezTo>
                    <a:pt x="69" y="0"/>
                    <a:pt x="0" y="69"/>
                    <a:pt x="0" y="153"/>
                  </a:cubicBezTo>
                  <a:cubicBezTo>
                    <a:pt x="0" y="235"/>
                    <a:pt x="69" y="304"/>
                    <a:pt x="153" y="304"/>
                  </a:cubicBezTo>
                  <a:lnTo>
                    <a:pt x="3074" y="304"/>
                  </a:lnTo>
                  <a:cubicBezTo>
                    <a:pt x="3158" y="304"/>
                    <a:pt x="3227" y="235"/>
                    <a:pt x="3227" y="153"/>
                  </a:cubicBezTo>
                  <a:cubicBezTo>
                    <a:pt x="3227" y="67"/>
                    <a:pt x="3158" y="0"/>
                    <a:pt x="30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480101" y="3847643"/>
              <a:ext cx="61745" cy="8238"/>
            </a:xfrm>
            <a:custGeom>
              <a:avLst/>
              <a:gdLst/>
              <a:ahLst/>
              <a:cxnLst/>
              <a:rect l="l" t="t" r="r" b="b"/>
              <a:pathLst>
                <a:path w="2286" h="305" extrusionOk="0">
                  <a:moveTo>
                    <a:pt x="152" y="1"/>
                  </a:moveTo>
                  <a:cubicBezTo>
                    <a:pt x="69" y="1"/>
                    <a:pt x="1" y="69"/>
                    <a:pt x="1" y="152"/>
                  </a:cubicBezTo>
                  <a:cubicBezTo>
                    <a:pt x="1" y="236"/>
                    <a:pt x="69" y="304"/>
                    <a:pt x="152" y="304"/>
                  </a:cubicBezTo>
                  <a:lnTo>
                    <a:pt x="2133" y="304"/>
                  </a:lnTo>
                  <a:cubicBezTo>
                    <a:pt x="2217" y="304"/>
                    <a:pt x="2286" y="236"/>
                    <a:pt x="2286" y="152"/>
                  </a:cubicBezTo>
                  <a:cubicBezTo>
                    <a:pt x="2286" y="66"/>
                    <a:pt x="2217" y="1"/>
                    <a:pt x="21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2480155" y="3862310"/>
              <a:ext cx="72954" cy="8238"/>
            </a:xfrm>
            <a:custGeom>
              <a:avLst/>
              <a:gdLst/>
              <a:ahLst/>
              <a:cxnLst/>
              <a:rect l="l" t="t" r="r" b="b"/>
              <a:pathLst>
                <a:path w="2701" h="305" extrusionOk="0">
                  <a:moveTo>
                    <a:pt x="153" y="1"/>
                  </a:moveTo>
                  <a:cubicBezTo>
                    <a:pt x="69" y="1"/>
                    <a:pt x="0" y="68"/>
                    <a:pt x="0" y="152"/>
                  </a:cubicBezTo>
                  <a:cubicBezTo>
                    <a:pt x="0" y="236"/>
                    <a:pt x="69" y="304"/>
                    <a:pt x="153" y="304"/>
                  </a:cubicBezTo>
                  <a:lnTo>
                    <a:pt x="2550" y="304"/>
                  </a:lnTo>
                  <a:cubicBezTo>
                    <a:pt x="2634" y="304"/>
                    <a:pt x="2701" y="236"/>
                    <a:pt x="2701" y="152"/>
                  </a:cubicBezTo>
                  <a:cubicBezTo>
                    <a:pt x="2701" y="66"/>
                    <a:pt x="2634" y="1"/>
                    <a:pt x="25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2464517" y="3817636"/>
              <a:ext cx="29333" cy="68659"/>
            </a:xfrm>
            <a:custGeom>
              <a:avLst/>
              <a:gdLst/>
              <a:ahLst/>
              <a:cxnLst/>
              <a:rect l="l" t="t" r="r" b="b"/>
              <a:pathLst>
                <a:path w="1086" h="2542" extrusionOk="0">
                  <a:moveTo>
                    <a:pt x="151" y="0"/>
                  </a:moveTo>
                  <a:cubicBezTo>
                    <a:pt x="69" y="0"/>
                    <a:pt x="0" y="69"/>
                    <a:pt x="0" y="153"/>
                  </a:cubicBezTo>
                  <a:lnTo>
                    <a:pt x="0" y="2389"/>
                  </a:lnTo>
                  <a:cubicBezTo>
                    <a:pt x="0" y="2473"/>
                    <a:pt x="69" y="2542"/>
                    <a:pt x="151" y="2542"/>
                  </a:cubicBezTo>
                  <a:lnTo>
                    <a:pt x="934" y="2542"/>
                  </a:lnTo>
                  <a:cubicBezTo>
                    <a:pt x="1018" y="2542"/>
                    <a:pt x="1085" y="2473"/>
                    <a:pt x="1085" y="2389"/>
                  </a:cubicBezTo>
                  <a:cubicBezTo>
                    <a:pt x="1084" y="2305"/>
                    <a:pt x="1018" y="2238"/>
                    <a:pt x="934" y="2238"/>
                  </a:cubicBezTo>
                  <a:lnTo>
                    <a:pt x="304" y="2238"/>
                  </a:lnTo>
                  <a:lnTo>
                    <a:pt x="304" y="304"/>
                  </a:lnTo>
                  <a:lnTo>
                    <a:pt x="934" y="304"/>
                  </a:lnTo>
                  <a:cubicBezTo>
                    <a:pt x="1018" y="304"/>
                    <a:pt x="1085" y="235"/>
                    <a:pt x="1085" y="153"/>
                  </a:cubicBezTo>
                  <a:cubicBezTo>
                    <a:pt x="1085" y="69"/>
                    <a:pt x="1018" y="0"/>
                    <a:pt x="93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9"/>
          <p:cNvGrpSpPr/>
          <p:nvPr/>
        </p:nvGrpSpPr>
        <p:grpSpPr>
          <a:xfrm>
            <a:off x="8174235" y="2334379"/>
            <a:ext cx="321031" cy="236900"/>
            <a:chOff x="1713373" y="3697118"/>
            <a:chExt cx="269209" cy="198659"/>
          </a:xfrm>
        </p:grpSpPr>
        <p:sp>
          <p:nvSpPr>
            <p:cNvPr id="3166" name="Google Shape;3166;p39"/>
            <p:cNvSpPr/>
            <p:nvPr/>
          </p:nvSpPr>
          <p:spPr>
            <a:xfrm>
              <a:off x="1713373" y="3697118"/>
              <a:ext cx="269209" cy="198659"/>
            </a:xfrm>
            <a:custGeom>
              <a:avLst/>
              <a:gdLst/>
              <a:ahLst/>
              <a:cxnLst/>
              <a:rect l="l" t="t" r="r" b="b"/>
              <a:pathLst>
                <a:path w="9967" h="7355" extrusionOk="0">
                  <a:moveTo>
                    <a:pt x="1028" y="2126"/>
                  </a:moveTo>
                  <a:cubicBezTo>
                    <a:pt x="1222" y="2126"/>
                    <a:pt x="1409" y="2257"/>
                    <a:pt x="1547" y="2482"/>
                  </a:cubicBezTo>
                  <a:lnTo>
                    <a:pt x="1381" y="2537"/>
                  </a:lnTo>
                  <a:cubicBezTo>
                    <a:pt x="1026" y="2654"/>
                    <a:pt x="799" y="2967"/>
                    <a:pt x="799" y="3339"/>
                  </a:cubicBezTo>
                  <a:cubicBezTo>
                    <a:pt x="799" y="3709"/>
                    <a:pt x="1028" y="4023"/>
                    <a:pt x="1382" y="4137"/>
                  </a:cubicBezTo>
                  <a:lnTo>
                    <a:pt x="1529" y="4184"/>
                  </a:lnTo>
                  <a:cubicBezTo>
                    <a:pt x="1392" y="4397"/>
                    <a:pt x="1213" y="4515"/>
                    <a:pt x="1028" y="4515"/>
                  </a:cubicBezTo>
                  <a:cubicBezTo>
                    <a:pt x="631" y="4515"/>
                    <a:pt x="295" y="3967"/>
                    <a:pt x="295" y="3320"/>
                  </a:cubicBezTo>
                  <a:cubicBezTo>
                    <a:pt x="295" y="2672"/>
                    <a:pt x="631" y="2126"/>
                    <a:pt x="1028" y="2126"/>
                  </a:cubicBezTo>
                  <a:close/>
                  <a:moveTo>
                    <a:pt x="8723" y="445"/>
                  </a:moveTo>
                  <a:cubicBezTo>
                    <a:pt x="8659" y="602"/>
                    <a:pt x="8603" y="803"/>
                    <a:pt x="8553" y="1047"/>
                  </a:cubicBezTo>
                  <a:cubicBezTo>
                    <a:pt x="8428" y="1659"/>
                    <a:pt x="8358" y="2465"/>
                    <a:pt x="8358" y="3326"/>
                  </a:cubicBezTo>
                  <a:cubicBezTo>
                    <a:pt x="8358" y="4187"/>
                    <a:pt x="8427" y="4993"/>
                    <a:pt x="8553" y="5605"/>
                  </a:cubicBezTo>
                  <a:cubicBezTo>
                    <a:pt x="8604" y="5849"/>
                    <a:pt x="8660" y="6051"/>
                    <a:pt x="8724" y="6210"/>
                  </a:cubicBezTo>
                  <a:lnTo>
                    <a:pt x="7891" y="5939"/>
                  </a:lnTo>
                  <a:cubicBezTo>
                    <a:pt x="7716" y="5370"/>
                    <a:pt x="7603" y="4378"/>
                    <a:pt x="7603" y="3326"/>
                  </a:cubicBezTo>
                  <a:cubicBezTo>
                    <a:pt x="7603" y="2277"/>
                    <a:pt x="7712" y="1289"/>
                    <a:pt x="7890" y="718"/>
                  </a:cubicBezTo>
                  <a:lnTo>
                    <a:pt x="8723" y="445"/>
                  </a:lnTo>
                  <a:close/>
                  <a:moveTo>
                    <a:pt x="2919" y="4670"/>
                  </a:moveTo>
                  <a:lnTo>
                    <a:pt x="5032" y="5354"/>
                  </a:lnTo>
                  <a:lnTo>
                    <a:pt x="5032" y="6293"/>
                  </a:lnTo>
                  <a:cubicBezTo>
                    <a:pt x="5032" y="6311"/>
                    <a:pt x="5023" y="6322"/>
                    <a:pt x="5014" y="6327"/>
                  </a:cubicBezTo>
                  <a:cubicBezTo>
                    <a:pt x="5008" y="6330"/>
                    <a:pt x="5001" y="6333"/>
                    <a:pt x="4992" y="6333"/>
                  </a:cubicBezTo>
                  <a:cubicBezTo>
                    <a:pt x="4987" y="6333"/>
                    <a:pt x="4981" y="6332"/>
                    <a:pt x="4975" y="6330"/>
                  </a:cubicBezTo>
                  <a:lnTo>
                    <a:pt x="2996" y="5465"/>
                  </a:lnTo>
                  <a:cubicBezTo>
                    <a:pt x="2950" y="5443"/>
                    <a:pt x="2919" y="5396"/>
                    <a:pt x="2919" y="5346"/>
                  </a:cubicBezTo>
                  <a:lnTo>
                    <a:pt x="2919" y="4670"/>
                  </a:lnTo>
                  <a:close/>
                  <a:moveTo>
                    <a:pt x="9169" y="299"/>
                  </a:moveTo>
                  <a:cubicBezTo>
                    <a:pt x="9225" y="335"/>
                    <a:pt x="9367" y="537"/>
                    <a:pt x="9488" y="1163"/>
                  </a:cubicBezTo>
                  <a:cubicBezTo>
                    <a:pt x="9603" y="1746"/>
                    <a:pt x="9666" y="2515"/>
                    <a:pt x="9666" y="3326"/>
                  </a:cubicBezTo>
                  <a:cubicBezTo>
                    <a:pt x="9666" y="4137"/>
                    <a:pt x="9600" y="4904"/>
                    <a:pt x="9487" y="5489"/>
                  </a:cubicBezTo>
                  <a:cubicBezTo>
                    <a:pt x="9364" y="6117"/>
                    <a:pt x="9222" y="6319"/>
                    <a:pt x="9168" y="6353"/>
                  </a:cubicBezTo>
                  <a:lnTo>
                    <a:pt x="9138" y="6344"/>
                  </a:lnTo>
                  <a:cubicBezTo>
                    <a:pt x="9079" y="6289"/>
                    <a:pt x="8947" y="6073"/>
                    <a:pt x="8833" y="5489"/>
                  </a:cubicBezTo>
                  <a:cubicBezTo>
                    <a:pt x="8719" y="4906"/>
                    <a:pt x="8657" y="4137"/>
                    <a:pt x="8657" y="3326"/>
                  </a:cubicBezTo>
                  <a:cubicBezTo>
                    <a:pt x="8657" y="2515"/>
                    <a:pt x="8719" y="1746"/>
                    <a:pt x="8833" y="1163"/>
                  </a:cubicBezTo>
                  <a:cubicBezTo>
                    <a:pt x="8947" y="581"/>
                    <a:pt x="9077" y="366"/>
                    <a:pt x="9138" y="308"/>
                  </a:cubicBezTo>
                  <a:lnTo>
                    <a:pt x="9169" y="299"/>
                  </a:lnTo>
                  <a:close/>
                  <a:moveTo>
                    <a:pt x="2268" y="4459"/>
                  </a:moveTo>
                  <a:lnTo>
                    <a:pt x="2621" y="4573"/>
                  </a:lnTo>
                  <a:lnTo>
                    <a:pt x="2621" y="5346"/>
                  </a:lnTo>
                  <a:cubicBezTo>
                    <a:pt x="2621" y="5514"/>
                    <a:pt x="2723" y="5668"/>
                    <a:pt x="2877" y="5737"/>
                  </a:cubicBezTo>
                  <a:lnTo>
                    <a:pt x="4855" y="6602"/>
                  </a:lnTo>
                  <a:cubicBezTo>
                    <a:pt x="4897" y="6623"/>
                    <a:pt x="4945" y="6632"/>
                    <a:pt x="4989" y="6632"/>
                  </a:cubicBezTo>
                  <a:cubicBezTo>
                    <a:pt x="5054" y="6632"/>
                    <a:pt x="5118" y="6612"/>
                    <a:pt x="5174" y="6577"/>
                  </a:cubicBezTo>
                  <a:cubicBezTo>
                    <a:pt x="5269" y="6515"/>
                    <a:pt x="5326" y="6409"/>
                    <a:pt x="5326" y="6296"/>
                  </a:cubicBezTo>
                  <a:lnTo>
                    <a:pt x="5326" y="5451"/>
                  </a:lnTo>
                  <a:lnTo>
                    <a:pt x="5633" y="5550"/>
                  </a:lnTo>
                  <a:lnTo>
                    <a:pt x="5633" y="6619"/>
                  </a:lnTo>
                  <a:cubicBezTo>
                    <a:pt x="5635" y="6770"/>
                    <a:pt x="5563" y="6904"/>
                    <a:pt x="5437" y="6985"/>
                  </a:cubicBezTo>
                  <a:cubicBezTo>
                    <a:pt x="5364" y="7034"/>
                    <a:pt x="5281" y="7058"/>
                    <a:pt x="5198" y="7058"/>
                  </a:cubicBezTo>
                  <a:cubicBezTo>
                    <a:pt x="5138" y="7058"/>
                    <a:pt x="5078" y="7046"/>
                    <a:pt x="5020" y="7021"/>
                  </a:cubicBezTo>
                  <a:lnTo>
                    <a:pt x="2433" y="5888"/>
                  </a:lnTo>
                  <a:cubicBezTo>
                    <a:pt x="2333" y="5844"/>
                    <a:pt x="2268" y="5746"/>
                    <a:pt x="2268" y="5636"/>
                  </a:cubicBezTo>
                  <a:lnTo>
                    <a:pt x="2268" y="4459"/>
                  </a:lnTo>
                  <a:close/>
                  <a:moveTo>
                    <a:pt x="9155" y="0"/>
                  </a:moveTo>
                  <a:cubicBezTo>
                    <a:pt x="9104" y="2"/>
                    <a:pt x="9057" y="16"/>
                    <a:pt x="9010" y="40"/>
                  </a:cubicBezTo>
                  <a:lnTo>
                    <a:pt x="3929" y="1706"/>
                  </a:lnTo>
                  <a:cubicBezTo>
                    <a:pt x="3851" y="1731"/>
                    <a:pt x="3809" y="1815"/>
                    <a:pt x="3834" y="1893"/>
                  </a:cubicBezTo>
                  <a:cubicBezTo>
                    <a:pt x="3852" y="1955"/>
                    <a:pt x="3912" y="1994"/>
                    <a:pt x="3974" y="1994"/>
                  </a:cubicBezTo>
                  <a:cubicBezTo>
                    <a:pt x="3989" y="1994"/>
                    <a:pt x="4005" y="1992"/>
                    <a:pt x="4021" y="1986"/>
                  </a:cubicBezTo>
                  <a:lnTo>
                    <a:pt x="7554" y="828"/>
                  </a:lnTo>
                  <a:lnTo>
                    <a:pt x="7554" y="828"/>
                  </a:lnTo>
                  <a:cubicBezTo>
                    <a:pt x="7400" y="1441"/>
                    <a:pt x="7309" y="2346"/>
                    <a:pt x="7309" y="3326"/>
                  </a:cubicBezTo>
                  <a:cubicBezTo>
                    <a:pt x="7309" y="4311"/>
                    <a:pt x="7400" y="5217"/>
                    <a:pt x="7555" y="5830"/>
                  </a:cubicBezTo>
                  <a:lnTo>
                    <a:pt x="5227" y="5075"/>
                  </a:lnTo>
                  <a:lnTo>
                    <a:pt x="2816" y="4296"/>
                  </a:lnTo>
                  <a:lnTo>
                    <a:pt x="1473" y="3861"/>
                  </a:lnTo>
                  <a:cubicBezTo>
                    <a:pt x="1193" y="3771"/>
                    <a:pt x="1095" y="3535"/>
                    <a:pt x="1095" y="3342"/>
                  </a:cubicBezTo>
                  <a:cubicBezTo>
                    <a:pt x="1095" y="3149"/>
                    <a:pt x="1193" y="2912"/>
                    <a:pt x="1471" y="2820"/>
                  </a:cubicBezTo>
                  <a:lnTo>
                    <a:pt x="1804" y="2711"/>
                  </a:lnTo>
                  <a:lnTo>
                    <a:pt x="1806" y="2711"/>
                  </a:lnTo>
                  <a:lnTo>
                    <a:pt x="2909" y="2349"/>
                  </a:lnTo>
                  <a:cubicBezTo>
                    <a:pt x="2987" y="2324"/>
                    <a:pt x="3029" y="2240"/>
                    <a:pt x="3004" y="2162"/>
                  </a:cubicBezTo>
                  <a:cubicBezTo>
                    <a:pt x="2984" y="2099"/>
                    <a:pt x="2926" y="2060"/>
                    <a:pt x="2863" y="2060"/>
                  </a:cubicBezTo>
                  <a:cubicBezTo>
                    <a:pt x="2848" y="2060"/>
                    <a:pt x="2833" y="2062"/>
                    <a:pt x="2817" y="2067"/>
                  </a:cubicBezTo>
                  <a:lnTo>
                    <a:pt x="1835" y="2391"/>
                  </a:lnTo>
                  <a:cubicBezTo>
                    <a:pt x="1642" y="2037"/>
                    <a:pt x="1347" y="1832"/>
                    <a:pt x="1031" y="1832"/>
                  </a:cubicBezTo>
                  <a:cubicBezTo>
                    <a:pt x="743" y="1832"/>
                    <a:pt x="477" y="1995"/>
                    <a:pt x="282" y="2291"/>
                  </a:cubicBezTo>
                  <a:cubicBezTo>
                    <a:pt x="100" y="2568"/>
                    <a:pt x="0" y="2934"/>
                    <a:pt x="0" y="3320"/>
                  </a:cubicBezTo>
                  <a:cubicBezTo>
                    <a:pt x="0" y="3707"/>
                    <a:pt x="102" y="4073"/>
                    <a:pt x="282" y="4350"/>
                  </a:cubicBezTo>
                  <a:cubicBezTo>
                    <a:pt x="477" y="4646"/>
                    <a:pt x="741" y="4809"/>
                    <a:pt x="1031" y="4809"/>
                  </a:cubicBezTo>
                  <a:cubicBezTo>
                    <a:pt x="1337" y="4809"/>
                    <a:pt x="1625" y="4615"/>
                    <a:pt x="1820" y="4280"/>
                  </a:cubicBezTo>
                  <a:lnTo>
                    <a:pt x="1974" y="4330"/>
                  </a:lnTo>
                  <a:lnTo>
                    <a:pt x="1974" y="5636"/>
                  </a:lnTo>
                  <a:cubicBezTo>
                    <a:pt x="1974" y="5863"/>
                    <a:pt x="2108" y="6067"/>
                    <a:pt x="2316" y="6159"/>
                  </a:cubicBezTo>
                  <a:lnTo>
                    <a:pt x="4903" y="7292"/>
                  </a:lnTo>
                  <a:cubicBezTo>
                    <a:pt x="5000" y="7332"/>
                    <a:pt x="5098" y="7354"/>
                    <a:pt x="5199" y="7354"/>
                  </a:cubicBezTo>
                  <a:cubicBezTo>
                    <a:pt x="5339" y="7354"/>
                    <a:pt x="5479" y="7312"/>
                    <a:pt x="5602" y="7233"/>
                  </a:cubicBezTo>
                  <a:cubicBezTo>
                    <a:pt x="5810" y="7097"/>
                    <a:pt x="5935" y="6867"/>
                    <a:pt x="5935" y="6618"/>
                  </a:cubicBezTo>
                  <a:lnTo>
                    <a:pt x="5935" y="5614"/>
                  </a:lnTo>
                  <a:lnTo>
                    <a:pt x="9014" y="6612"/>
                  </a:lnTo>
                  <a:cubicBezTo>
                    <a:pt x="9060" y="6640"/>
                    <a:pt x="9110" y="6654"/>
                    <a:pt x="9161" y="6654"/>
                  </a:cubicBezTo>
                  <a:lnTo>
                    <a:pt x="9166" y="6654"/>
                  </a:lnTo>
                  <a:cubicBezTo>
                    <a:pt x="9429" y="6654"/>
                    <a:pt x="9627" y="6308"/>
                    <a:pt x="9772" y="5605"/>
                  </a:cubicBezTo>
                  <a:cubicBezTo>
                    <a:pt x="9896" y="4993"/>
                    <a:pt x="9966" y="4187"/>
                    <a:pt x="9966" y="3326"/>
                  </a:cubicBezTo>
                  <a:cubicBezTo>
                    <a:pt x="9960" y="2467"/>
                    <a:pt x="9890" y="1658"/>
                    <a:pt x="9765" y="1047"/>
                  </a:cubicBezTo>
                  <a:cubicBezTo>
                    <a:pt x="9624" y="353"/>
                    <a:pt x="9429" y="9"/>
                    <a:pt x="91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1796995" y="3746357"/>
              <a:ext cx="94130" cy="31332"/>
            </a:xfrm>
            <a:custGeom>
              <a:avLst/>
              <a:gdLst/>
              <a:ahLst/>
              <a:cxnLst/>
              <a:rect l="l" t="t" r="r" b="b"/>
              <a:pathLst>
                <a:path w="3485" h="1160" extrusionOk="0">
                  <a:moveTo>
                    <a:pt x="3321" y="0"/>
                  </a:moveTo>
                  <a:cubicBezTo>
                    <a:pt x="3309" y="0"/>
                    <a:pt x="3296" y="2"/>
                    <a:pt x="3283" y="6"/>
                  </a:cubicBezTo>
                  <a:lnTo>
                    <a:pt x="125" y="870"/>
                  </a:lnTo>
                  <a:cubicBezTo>
                    <a:pt x="47" y="890"/>
                    <a:pt x="0" y="972"/>
                    <a:pt x="22" y="1050"/>
                  </a:cubicBezTo>
                  <a:cubicBezTo>
                    <a:pt x="39" y="1116"/>
                    <a:pt x="100" y="1159"/>
                    <a:pt x="163" y="1159"/>
                  </a:cubicBezTo>
                  <a:cubicBezTo>
                    <a:pt x="178" y="1159"/>
                    <a:pt x="188" y="1158"/>
                    <a:pt x="202" y="1153"/>
                  </a:cubicBezTo>
                  <a:lnTo>
                    <a:pt x="3360" y="289"/>
                  </a:lnTo>
                  <a:cubicBezTo>
                    <a:pt x="3438" y="267"/>
                    <a:pt x="3485" y="186"/>
                    <a:pt x="3463" y="109"/>
                  </a:cubicBezTo>
                  <a:cubicBezTo>
                    <a:pt x="3445" y="44"/>
                    <a:pt x="3386" y="0"/>
                    <a:pt x="332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39"/>
          <p:cNvGrpSpPr/>
          <p:nvPr/>
        </p:nvGrpSpPr>
        <p:grpSpPr>
          <a:xfrm>
            <a:off x="657962" y="4247032"/>
            <a:ext cx="320870" cy="256741"/>
            <a:chOff x="1033616" y="3688745"/>
            <a:chExt cx="269074" cy="215296"/>
          </a:xfrm>
        </p:grpSpPr>
        <p:sp>
          <p:nvSpPr>
            <p:cNvPr id="3169" name="Google Shape;3169;p39"/>
            <p:cNvSpPr/>
            <p:nvPr/>
          </p:nvSpPr>
          <p:spPr>
            <a:xfrm>
              <a:off x="1033616" y="3717106"/>
              <a:ext cx="269074" cy="186936"/>
            </a:xfrm>
            <a:custGeom>
              <a:avLst/>
              <a:gdLst/>
              <a:ahLst/>
              <a:cxnLst/>
              <a:rect l="l" t="t" r="r" b="b"/>
              <a:pathLst>
                <a:path w="9962" h="6921" extrusionOk="0">
                  <a:moveTo>
                    <a:pt x="2635" y="3055"/>
                  </a:moveTo>
                  <a:lnTo>
                    <a:pt x="2635" y="3252"/>
                  </a:lnTo>
                  <a:lnTo>
                    <a:pt x="1421" y="3252"/>
                  </a:lnTo>
                  <a:lnTo>
                    <a:pt x="1421" y="3055"/>
                  </a:lnTo>
                  <a:close/>
                  <a:moveTo>
                    <a:pt x="2288" y="6360"/>
                  </a:moveTo>
                  <a:lnTo>
                    <a:pt x="2288" y="6625"/>
                  </a:lnTo>
                  <a:lnTo>
                    <a:pt x="1146" y="6625"/>
                  </a:lnTo>
                  <a:lnTo>
                    <a:pt x="1146" y="6360"/>
                  </a:lnTo>
                  <a:close/>
                  <a:moveTo>
                    <a:pt x="8560" y="6360"/>
                  </a:moveTo>
                  <a:lnTo>
                    <a:pt x="8560" y="6625"/>
                  </a:lnTo>
                  <a:lnTo>
                    <a:pt x="7420" y="6625"/>
                  </a:lnTo>
                  <a:lnTo>
                    <a:pt x="7420" y="6360"/>
                  </a:lnTo>
                  <a:close/>
                  <a:moveTo>
                    <a:pt x="1401" y="1"/>
                  </a:moveTo>
                  <a:cubicBezTo>
                    <a:pt x="998" y="1"/>
                    <a:pt x="673" y="328"/>
                    <a:pt x="673" y="729"/>
                  </a:cubicBezTo>
                  <a:lnTo>
                    <a:pt x="673" y="1637"/>
                  </a:lnTo>
                  <a:cubicBezTo>
                    <a:pt x="673" y="2040"/>
                    <a:pt x="998" y="2367"/>
                    <a:pt x="1401" y="2367"/>
                  </a:cubicBezTo>
                  <a:lnTo>
                    <a:pt x="7384" y="2367"/>
                  </a:lnTo>
                  <a:cubicBezTo>
                    <a:pt x="7637" y="2367"/>
                    <a:pt x="7843" y="2572"/>
                    <a:pt x="7843" y="2826"/>
                  </a:cubicBezTo>
                  <a:lnTo>
                    <a:pt x="7843" y="3254"/>
                  </a:lnTo>
                  <a:lnTo>
                    <a:pt x="6322" y="3254"/>
                  </a:lnTo>
                  <a:cubicBezTo>
                    <a:pt x="6240" y="3254"/>
                    <a:pt x="6174" y="3319"/>
                    <a:pt x="6174" y="3402"/>
                  </a:cubicBezTo>
                  <a:cubicBezTo>
                    <a:pt x="6174" y="3483"/>
                    <a:pt x="6240" y="3549"/>
                    <a:pt x="6322" y="3549"/>
                  </a:cubicBezTo>
                  <a:lnTo>
                    <a:pt x="9399" y="3549"/>
                  </a:lnTo>
                  <a:cubicBezTo>
                    <a:pt x="9546" y="3549"/>
                    <a:pt x="9665" y="3668"/>
                    <a:pt x="9665" y="3816"/>
                  </a:cubicBezTo>
                  <a:lnTo>
                    <a:pt x="9665" y="5781"/>
                  </a:lnTo>
                  <a:cubicBezTo>
                    <a:pt x="9665" y="5926"/>
                    <a:pt x="9547" y="6048"/>
                    <a:pt x="9399" y="6048"/>
                  </a:cubicBezTo>
                  <a:lnTo>
                    <a:pt x="562" y="6048"/>
                  </a:lnTo>
                  <a:cubicBezTo>
                    <a:pt x="417" y="6048"/>
                    <a:pt x="296" y="5929"/>
                    <a:pt x="296" y="5781"/>
                  </a:cubicBezTo>
                  <a:lnTo>
                    <a:pt x="296" y="3816"/>
                  </a:lnTo>
                  <a:cubicBezTo>
                    <a:pt x="296" y="3669"/>
                    <a:pt x="414" y="3549"/>
                    <a:pt x="562" y="3549"/>
                  </a:cubicBezTo>
                  <a:lnTo>
                    <a:pt x="4781" y="3549"/>
                  </a:lnTo>
                  <a:cubicBezTo>
                    <a:pt x="4862" y="3549"/>
                    <a:pt x="4929" y="3483"/>
                    <a:pt x="4929" y="3402"/>
                  </a:cubicBezTo>
                  <a:cubicBezTo>
                    <a:pt x="4929" y="3319"/>
                    <a:pt x="4862" y="3254"/>
                    <a:pt x="4781" y="3254"/>
                  </a:cubicBezTo>
                  <a:lnTo>
                    <a:pt x="2931" y="3254"/>
                  </a:lnTo>
                  <a:lnTo>
                    <a:pt x="2931" y="2908"/>
                  </a:lnTo>
                  <a:cubicBezTo>
                    <a:pt x="2931" y="2827"/>
                    <a:pt x="2864" y="2760"/>
                    <a:pt x="2783" y="2760"/>
                  </a:cubicBezTo>
                  <a:lnTo>
                    <a:pt x="1273" y="2760"/>
                  </a:lnTo>
                  <a:cubicBezTo>
                    <a:pt x="1191" y="2760"/>
                    <a:pt x="1125" y="2827"/>
                    <a:pt x="1125" y="2908"/>
                  </a:cubicBezTo>
                  <a:lnTo>
                    <a:pt x="1125" y="3254"/>
                  </a:lnTo>
                  <a:lnTo>
                    <a:pt x="562" y="3254"/>
                  </a:lnTo>
                  <a:cubicBezTo>
                    <a:pt x="254" y="3254"/>
                    <a:pt x="0" y="3506"/>
                    <a:pt x="0" y="3816"/>
                  </a:cubicBezTo>
                  <a:lnTo>
                    <a:pt x="0" y="5781"/>
                  </a:lnTo>
                  <a:cubicBezTo>
                    <a:pt x="0" y="6090"/>
                    <a:pt x="254" y="6343"/>
                    <a:pt x="562" y="6343"/>
                  </a:cubicBezTo>
                  <a:lnTo>
                    <a:pt x="853" y="6343"/>
                  </a:lnTo>
                  <a:lnTo>
                    <a:pt x="853" y="6773"/>
                  </a:lnTo>
                  <a:cubicBezTo>
                    <a:pt x="853" y="6855"/>
                    <a:pt x="918" y="6921"/>
                    <a:pt x="1001" y="6921"/>
                  </a:cubicBezTo>
                  <a:lnTo>
                    <a:pt x="2439" y="6921"/>
                  </a:lnTo>
                  <a:cubicBezTo>
                    <a:pt x="2520" y="6921"/>
                    <a:pt x="2587" y="6855"/>
                    <a:pt x="2587" y="6773"/>
                  </a:cubicBezTo>
                  <a:lnTo>
                    <a:pt x="2587" y="6343"/>
                  </a:lnTo>
                  <a:lnTo>
                    <a:pt x="7124" y="6343"/>
                  </a:lnTo>
                  <a:lnTo>
                    <a:pt x="7124" y="6773"/>
                  </a:lnTo>
                  <a:cubicBezTo>
                    <a:pt x="7124" y="6855"/>
                    <a:pt x="7189" y="6921"/>
                    <a:pt x="7272" y="6921"/>
                  </a:cubicBezTo>
                  <a:lnTo>
                    <a:pt x="8708" y="6921"/>
                  </a:lnTo>
                  <a:cubicBezTo>
                    <a:pt x="8791" y="6921"/>
                    <a:pt x="8856" y="6855"/>
                    <a:pt x="8856" y="6773"/>
                  </a:cubicBezTo>
                  <a:lnTo>
                    <a:pt x="8856" y="6343"/>
                  </a:lnTo>
                  <a:lnTo>
                    <a:pt x="9399" y="6343"/>
                  </a:lnTo>
                  <a:cubicBezTo>
                    <a:pt x="9709" y="6343"/>
                    <a:pt x="9961" y="6090"/>
                    <a:pt x="9961" y="5781"/>
                  </a:cubicBezTo>
                  <a:lnTo>
                    <a:pt x="9961" y="3816"/>
                  </a:lnTo>
                  <a:cubicBezTo>
                    <a:pt x="9961" y="3504"/>
                    <a:pt x="9709" y="3254"/>
                    <a:pt x="9399" y="3254"/>
                  </a:cubicBezTo>
                  <a:lnTo>
                    <a:pt x="8139" y="3254"/>
                  </a:lnTo>
                  <a:lnTo>
                    <a:pt x="8139" y="2826"/>
                  </a:lnTo>
                  <a:cubicBezTo>
                    <a:pt x="8139" y="2409"/>
                    <a:pt x="7801" y="2071"/>
                    <a:pt x="7384" y="2071"/>
                  </a:cubicBezTo>
                  <a:lnTo>
                    <a:pt x="1401" y="2071"/>
                  </a:lnTo>
                  <a:cubicBezTo>
                    <a:pt x="1163" y="2071"/>
                    <a:pt x="968" y="1876"/>
                    <a:pt x="968" y="1637"/>
                  </a:cubicBezTo>
                  <a:lnTo>
                    <a:pt x="968" y="729"/>
                  </a:lnTo>
                  <a:cubicBezTo>
                    <a:pt x="968" y="491"/>
                    <a:pt x="1163" y="297"/>
                    <a:pt x="1401" y="297"/>
                  </a:cubicBezTo>
                  <a:lnTo>
                    <a:pt x="2028" y="297"/>
                  </a:lnTo>
                  <a:cubicBezTo>
                    <a:pt x="2109" y="297"/>
                    <a:pt x="2176" y="230"/>
                    <a:pt x="2176" y="149"/>
                  </a:cubicBezTo>
                  <a:cubicBezTo>
                    <a:pt x="2176" y="66"/>
                    <a:pt x="2109" y="1"/>
                    <a:pt x="202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1055467" y="3844375"/>
              <a:ext cx="152417" cy="25984"/>
            </a:xfrm>
            <a:custGeom>
              <a:avLst/>
              <a:gdLst/>
              <a:ahLst/>
              <a:cxnLst/>
              <a:rect l="l" t="t" r="r" b="b"/>
              <a:pathLst>
                <a:path w="5643" h="962" extrusionOk="0">
                  <a:moveTo>
                    <a:pt x="5345" y="296"/>
                  </a:moveTo>
                  <a:lnTo>
                    <a:pt x="5345" y="666"/>
                  </a:lnTo>
                  <a:lnTo>
                    <a:pt x="296" y="666"/>
                  </a:lnTo>
                  <a:lnTo>
                    <a:pt x="296" y="296"/>
                  </a:lnTo>
                  <a:close/>
                  <a:moveTo>
                    <a:pt x="148" y="0"/>
                  </a:moveTo>
                  <a:cubicBezTo>
                    <a:pt x="67" y="0"/>
                    <a:pt x="0" y="67"/>
                    <a:pt x="0" y="148"/>
                  </a:cubicBezTo>
                  <a:lnTo>
                    <a:pt x="0" y="814"/>
                  </a:lnTo>
                  <a:cubicBezTo>
                    <a:pt x="0" y="895"/>
                    <a:pt x="67" y="962"/>
                    <a:pt x="148" y="962"/>
                  </a:cubicBezTo>
                  <a:lnTo>
                    <a:pt x="5495" y="962"/>
                  </a:lnTo>
                  <a:cubicBezTo>
                    <a:pt x="5577" y="962"/>
                    <a:pt x="5642" y="895"/>
                    <a:pt x="5642" y="814"/>
                  </a:cubicBezTo>
                  <a:lnTo>
                    <a:pt x="5642" y="148"/>
                  </a:lnTo>
                  <a:cubicBezTo>
                    <a:pt x="5641" y="67"/>
                    <a:pt x="5576" y="0"/>
                    <a:pt x="549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1055467" y="3825360"/>
              <a:ext cx="152417" cy="8022"/>
            </a:xfrm>
            <a:custGeom>
              <a:avLst/>
              <a:gdLst/>
              <a:ahLst/>
              <a:cxnLst/>
              <a:rect l="l" t="t" r="r" b="b"/>
              <a:pathLst>
                <a:path w="5643" h="297" extrusionOk="0">
                  <a:moveTo>
                    <a:pt x="148" y="1"/>
                  </a:moveTo>
                  <a:cubicBezTo>
                    <a:pt x="67" y="1"/>
                    <a:pt x="0" y="66"/>
                    <a:pt x="0" y="148"/>
                  </a:cubicBezTo>
                  <a:cubicBezTo>
                    <a:pt x="0" y="229"/>
                    <a:pt x="67" y="296"/>
                    <a:pt x="148" y="296"/>
                  </a:cubicBezTo>
                  <a:lnTo>
                    <a:pt x="5495" y="296"/>
                  </a:lnTo>
                  <a:cubicBezTo>
                    <a:pt x="5577" y="296"/>
                    <a:pt x="5642" y="229"/>
                    <a:pt x="5642" y="148"/>
                  </a:cubicBezTo>
                  <a:cubicBezTo>
                    <a:pt x="5641" y="66"/>
                    <a:pt x="5576" y="1"/>
                    <a:pt x="549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1252909" y="3830789"/>
              <a:ext cx="31872" cy="31845"/>
            </a:xfrm>
            <a:custGeom>
              <a:avLst/>
              <a:gdLst/>
              <a:ahLst/>
              <a:cxnLst/>
              <a:rect l="l" t="t" r="r" b="b"/>
              <a:pathLst>
                <a:path w="1180" h="1179" extrusionOk="0">
                  <a:moveTo>
                    <a:pt x="589" y="296"/>
                  </a:moveTo>
                  <a:cubicBezTo>
                    <a:pt x="751" y="296"/>
                    <a:pt x="883" y="428"/>
                    <a:pt x="883" y="589"/>
                  </a:cubicBezTo>
                  <a:cubicBezTo>
                    <a:pt x="883" y="751"/>
                    <a:pt x="751" y="883"/>
                    <a:pt x="589" y="883"/>
                  </a:cubicBezTo>
                  <a:cubicBezTo>
                    <a:pt x="429" y="883"/>
                    <a:pt x="297" y="751"/>
                    <a:pt x="297" y="589"/>
                  </a:cubicBezTo>
                  <a:cubicBezTo>
                    <a:pt x="297" y="428"/>
                    <a:pt x="429" y="296"/>
                    <a:pt x="589" y="296"/>
                  </a:cubicBezTo>
                  <a:close/>
                  <a:moveTo>
                    <a:pt x="589" y="0"/>
                  </a:moveTo>
                  <a:cubicBezTo>
                    <a:pt x="266" y="0"/>
                    <a:pt x="1" y="265"/>
                    <a:pt x="1" y="589"/>
                  </a:cubicBezTo>
                  <a:cubicBezTo>
                    <a:pt x="1" y="914"/>
                    <a:pt x="266" y="1179"/>
                    <a:pt x="589" y="1179"/>
                  </a:cubicBezTo>
                  <a:cubicBezTo>
                    <a:pt x="915" y="1179"/>
                    <a:pt x="1179" y="914"/>
                    <a:pt x="1179" y="589"/>
                  </a:cubicBezTo>
                  <a:cubicBezTo>
                    <a:pt x="1179" y="265"/>
                    <a:pt x="915" y="0"/>
                    <a:pt x="58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1219930" y="3827710"/>
              <a:ext cx="26389" cy="38030"/>
            </a:xfrm>
            <a:custGeom>
              <a:avLst/>
              <a:gdLst/>
              <a:ahLst/>
              <a:cxnLst/>
              <a:rect l="l" t="t" r="r" b="b"/>
              <a:pathLst>
                <a:path w="977" h="1408" extrusionOk="0">
                  <a:moveTo>
                    <a:pt x="296" y="460"/>
                  </a:moveTo>
                  <a:lnTo>
                    <a:pt x="595" y="703"/>
                  </a:lnTo>
                  <a:lnTo>
                    <a:pt x="296" y="947"/>
                  </a:lnTo>
                  <a:lnTo>
                    <a:pt x="296" y="460"/>
                  </a:lnTo>
                  <a:close/>
                  <a:moveTo>
                    <a:pt x="148" y="1"/>
                  </a:moveTo>
                  <a:cubicBezTo>
                    <a:pt x="126" y="1"/>
                    <a:pt x="104" y="6"/>
                    <a:pt x="83" y="15"/>
                  </a:cubicBezTo>
                  <a:cubicBezTo>
                    <a:pt x="30" y="40"/>
                    <a:pt x="0" y="91"/>
                    <a:pt x="0" y="149"/>
                  </a:cubicBezTo>
                  <a:lnTo>
                    <a:pt x="0" y="1260"/>
                  </a:lnTo>
                  <a:cubicBezTo>
                    <a:pt x="0" y="1316"/>
                    <a:pt x="33" y="1369"/>
                    <a:pt x="83" y="1394"/>
                  </a:cubicBezTo>
                  <a:cubicBezTo>
                    <a:pt x="103" y="1403"/>
                    <a:pt x="126" y="1408"/>
                    <a:pt x="146" y="1408"/>
                  </a:cubicBezTo>
                  <a:cubicBezTo>
                    <a:pt x="181" y="1408"/>
                    <a:pt x="213" y="1395"/>
                    <a:pt x="240" y="1375"/>
                  </a:cubicBezTo>
                  <a:lnTo>
                    <a:pt x="922" y="819"/>
                  </a:lnTo>
                  <a:cubicBezTo>
                    <a:pt x="956" y="793"/>
                    <a:pt x="976" y="749"/>
                    <a:pt x="976" y="706"/>
                  </a:cubicBezTo>
                  <a:cubicBezTo>
                    <a:pt x="976" y="659"/>
                    <a:pt x="957" y="616"/>
                    <a:pt x="922" y="589"/>
                  </a:cubicBezTo>
                  <a:lnTo>
                    <a:pt x="241" y="33"/>
                  </a:lnTo>
                  <a:cubicBezTo>
                    <a:pt x="214" y="12"/>
                    <a:pt x="181" y="1"/>
                    <a:pt x="14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1120588" y="3688745"/>
              <a:ext cx="165355" cy="64635"/>
            </a:xfrm>
            <a:custGeom>
              <a:avLst/>
              <a:gdLst/>
              <a:ahLst/>
              <a:cxnLst/>
              <a:rect l="l" t="t" r="r" b="b"/>
              <a:pathLst>
                <a:path w="6122" h="2393" extrusionOk="0">
                  <a:moveTo>
                    <a:pt x="5800" y="690"/>
                  </a:moveTo>
                  <a:cubicBezTo>
                    <a:pt x="5814" y="690"/>
                    <a:pt x="5826" y="702"/>
                    <a:pt x="5826" y="716"/>
                  </a:cubicBezTo>
                  <a:cubicBezTo>
                    <a:pt x="5826" y="729"/>
                    <a:pt x="5814" y="741"/>
                    <a:pt x="5800" y="741"/>
                  </a:cubicBezTo>
                  <a:lnTo>
                    <a:pt x="5189" y="741"/>
                  </a:lnTo>
                  <a:lnTo>
                    <a:pt x="5189" y="690"/>
                  </a:lnTo>
                  <a:close/>
                  <a:moveTo>
                    <a:pt x="5798" y="1641"/>
                  </a:moveTo>
                  <a:cubicBezTo>
                    <a:pt x="5812" y="1641"/>
                    <a:pt x="5823" y="1652"/>
                    <a:pt x="5823" y="1666"/>
                  </a:cubicBezTo>
                  <a:cubicBezTo>
                    <a:pt x="5823" y="1680"/>
                    <a:pt x="5812" y="1689"/>
                    <a:pt x="5798" y="1689"/>
                  </a:cubicBezTo>
                  <a:lnTo>
                    <a:pt x="5188" y="1689"/>
                  </a:lnTo>
                  <a:lnTo>
                    <a:pt x="5188" y="1641"/>
                  </a:lnTo>
                  <a:close/>
                  <a:moveTo>
                    <a:pt x="4492" y="564"/>
                  </a:moveTo>
                  <a:lnTo>
                    <a:pt x="4492" y="1829"/>
                  </a:lnTo>
                  <a:lnTo>
                    <a:pt x="3823" y="1829"/>
                  </a:lnTo>
                  <a:cubicBezTo>
                    <a:pt x="3476" y="1829"/>
                    <a:pt x="3191" y="1544"/>
                    <a:pt x="3191" y="1196"/>
                  </a:cubicBezTo>
                  <a:cubicBezTo>
                    <a:pt x="3191" y="849"/>
                    <a:pt x="3476" y="564"/>
                    <a:pt x="3823" y="564"/>
                  </a:cubicBezTo>
                  <a:close/>
                  <a:moveTo>
                    <a:pt x="4894" y="296"/>
                  </a:moveTo>
                  <a:lnTo>
                    <a:pt x="4894" y="2097"/>
                  </a:lnTo>
                  <a:lnTo>
                    <a:pt x="4788" y="2097"/>
                  </a:lnTo>
                  <a:lnTo>
                    <a:pt x="4788" y="1977"/>
                  </a:lnTo>
                  <a:lnTo>
                    <a:pt x="4788" y="416"/>
                  </a:lnTo>
                  <a:lnTo>
                    <a:pt x="4788" y="296"/>
                  </a:lnTo>
                  <a:close/>
                  <a:moveTo>
                    <a:pt x="4638" y="0"/>
                  </a:moveTo>
                  <a:cubicBezTo>
                    <a:pt x="4558" y="0"/>
                    <a:pt x="4491" y="66"/>
                    <a:pt x="4491" y="148"/>
                  </a:cubicBezTo>
                  <a:lnTo>
                    <a:pt x="4491" y="268"/>
                  </a:lnTo>
                  <a:lnTo>
                    <a:pt x="3821" y="268"/>
                  </a:lnTo>
                  <a:cubicBezTo>
                    <a:pt x="3361" y="268"/>
                    <a:pt x="2978" y="607"/>
                    <a:pt x="2905" y="1049"/>
                  </a:cubicBezTo>
                  <a:lnTo>
                    <a:pt x="148" y="1049"/>
                  </a:lnTo>
                  <a:cubicBezTo>
                    <a:pt x="67" y="1049"/>
                    <a:pt x="0" y="1115"/>
                    <a:pt x="0" y="1197"/>
                  </a:cubicBezTo>
                  <a:cubicBezTo>
                    <a:pt x="0" y="1278"/>
                    <a:pt x="67" y="1345"/>
                    <a:pt x="148" y="1345"/>
                  </a:cubicBezTo>
                  <a:lnTo>
                    <a:pt x="2908" y="1345"/>
                  </a:lnTo>
                  <a:cubicBezTo>
                    <a:pt x="2979" y="1785"/>
                    <a:pt x="3362" y="2125"/>
                    <a:pt x="3823" y="2125"/>
                  </a:cubicBezTo>
                  <a:lnTo>
                    <a:pt x="4492" y="2125"/>
                  </a:lnTo>
                  <a:lnTo>
                    <a:pt x="4492" y="2245"/>
                  </a:lnTo>
                  <a:cubicBezTo>
                    <a:pt x="4492" y="2327"/>
                    <a:pt x="4559" y="2392"/>
                    <a:pt x="4640" y="2392"/>
                  </a:cubicBezTo>
                  <a:lnTo>
                    <a:pt x="5042" y="2392"/>
                  </a:lnTo>
                  <a:cubicBezTo>
                    <a:pt x="5123" y="2392"/>
                    <a:pt x="5189" y="2327"/>
                    <a:pt x="5189" y="2245"/>
                  </a:cubicBezTo>
                  <a:lnTo>
                    <a:pt x="5189" y="1985"/>
                  </a:lnTo>
                  <a:lnTo>
                    <a:pt x="5800" y="1985"/>
                  </a:lnTo>
                  <a:cubicBezTo>
                    <a:pt x="5977" y="1985"/>
                    <a:pt x="6122" y="1840"/>
                    <a:pt x="6122" y="1664"/>
                  </a:cubicBezTo>
                  <a:cubicBezTo>
                    <a:pt x="6119" y="1488"/>
                    <a:pt x="5975" y="1345"/>
                    <a:pt x="5798" y="1345"/>
                  </a:cubicBezTo>
                  <a:lnTo>
                    <a:pt x="5188" y="1345"/>
                  </a:lnTo>
                  <a:lnTo>
                    <a:pt x="5188" y="1037"/>
                  </a:lnTo>
                  <a:lnTo>
                    <a:pt x="5798" y="1037"/>
                  </a:lnTo>
                  <a:cubicBezTo>
                    <a:pt x="5975" y="1037"/>
                    <a:pt x="6119" y="894"/>
                    <a:pt x="6119" y="716"/>
                  </a:cubicBezTo>
                  <a:cubicBezTo>
                    <a:pt x="6119" y="539"/>
                    <a:pt x="5975" y="396"/>
                    <a:pt x="5798" y="396"/>
                  </a:cubicBezTo>
                  <a:lnTo>
                    <a:pt x="5188" y="396"/>
                  </a:lnTo>
                  <a:lnTo>
                    <a:pt x="5188" y="148"/>
                  </a:lnTo>
                  <a:cubicBezTo>
                    <a:pt x="5188" y="66"/>
                    <a:pt x="5121" y="0"/>
                    <a:pt x="504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39"/>
          <p:cNvGrpSpPr/>
          <p:nvPr/>
        </p:nvGrpSpPr>
        <p:grpSpPr>
          <a:xfrm>
            <a:off x="707178" y="3253676"/>
            <a:ext cx="222406" cy="320838"/>
            <a:chOff x="1074887" y="3325816"/>
            <a:chExt cx="186504" cy="269047"/>
          </a:xfrm>
        </p:grpSpPr>
        <p:sp>
          <p:nvSpPr>
            <p:cNvPr id="3176" name="Google Shape;3176;p39"/>
            <p:cNvSpPr/>
            <p:nvPr/>
          </p:nvSpPr>
          <p:spPr>
            <a:xfrm>
              <a:off x="1074887" y="3325816"/>
              <a:ext cx="186504" cy="269047"/>
            </a:xfrm>
            <a:custGeom>
              <a:avLst/>
              <a:gdLst/>
              <a:ahLst/>
              <a:cxnLst/>
              <a:rect l="l" t="t" r="r" b="b"/>
              <a:pathLst>
                <a:path w="6905" h="9961" extrusionOk="0">
                  <a:moveTo>
                    <a:pt x="3993" y="298"/>
                  </a:moveTo>
                  <a:lnTo>
                    <a:pt x="3846" y="561"/>
                  </a:lnTo>
                  <a:cubicBezTo>
                    <a:pt x="3823" y="605"/>
                    <a:pt x="3822" y="654"/>
                    <a:pt x="3842" y="698"/>
                  </a:cubicBezTo>
                  <a:lnTo>
                    <a:pt x="4010" y="1050"/>
                  </a:lnTo>
                  <a:lnTo>
                    <a:pt x="2813" y="1050"/>
                  </a:lnTo>
                  <a:lnTo>
                    <a:pt x="2981" y="698"/>
                  </a:lnTo>
                  <a:cubicBezTo>
                    <a:pt x="3001" y="654"/>
                    <a:pt x="3000" y="605"/>
                    <a:pt x="2976" y="561"/>
                  </a:cubicBezTo>
                  <a:lnTo>
                    <a:pt x="2830" y="298"/>
                  </a:lnTo>
                  <a:close/>
                  <a:moveTo>
                    <a:pt x="2578" y="1"/>
                  </a:moveTo>
                  <a:cubicBezTo>
                    <a:pt x="2525" y="1"/>
                    <a:pt x="2477" y="29"/>
                    <a:pt x="2449" y="75"/>
                  </a:cubicBezTo>
                  <a:cubicBezTo>
                    <a:pt x="2422" y="121"/>
                    <a:pt x="2422" y="177"/>
                    <a:pt x="2447" y="223"/>
                  </a:cubicBezTo>
                  <a:lnTo>
                    <a:pt x="2629" y="552"/>
                  </a:lnTo>
                  <a:lnTo>
                    <a:pt x="2192" y="552"/>
                  </a:lnTo>
                  <a:cubicBezTo>
                    <a:pt x="2111" y="552"/>
                    <a:pt x="2044" y="619"/>
                    <a:pt x="2044" y="700"/>
                  </a:cubicBezTo>
                  <a:cubicBezTo>
                    <a:pt x="2044" y="782"/>
                    <a:pt x="2111" y="847"/>
                    <a:pt x="2192" y="847"/>
                  </a:cubicBezTo>
                  <a:lnTo>
                    <a:pt x="2578" y="847"/>
                  </a:lnTo>
                  <a:lnTo>
                    <a:pt x="2441" y="1134"/>
                  </a:lnTo>
                  <a:cubicBezTo>
                    <a:pt x="2419" y="1181"/>
                    <a:pt x="2422" y="1233"/>
                    <a:pt x="2449" y="1275"/>
                  </a:cubicBezTo>
                  <a:cubicBezTo>
                    <a:pt x="2477" y="1319"/>
                    <a:pt x="2523" y="1345"/>
                    <a:pt x="2573" y="1345"/>
                  </a:cubicBezTo>
                  <a:lnTo>
                    <a:pt x="4239" y="1345"/>
                  </a:lnTo>
                  <a:cubicBezTo>
                    <a:pt x="4290" y="1345"/>
                    <a:pt x="4337" y="1321"/>
                    <a:pt x="4363" y="1275"/>
                  </a:cubicBezTo>
                  <a:cubicBezTo>
                    <a:pt x="4391" y="1233"/>
                    <a:pt x="4394" y="1179"/>
                    <a:pt x="4371" y="1134"/>
                  </a:cubicBezTo>
                  <a:lnTo>
                    <a:pt x="4236" y="847"/>
                  </a:lnTo>
                  <a:lnTo>
                    <a:pt x="6123" y="847"/>
                  </a:lnTo>
                  <a:lnTo>
                    <a:pt x="6123" y="4233"/>
                  </a:lnTo>
                  <a:cubicBezTo>
                    <a:pt x="6123" y="4315"/>
                    <a:pt x="6190" y="4381"/>
                    <a:pt x="6271" y="4381"/>
                  </a:cubicBezTo>
                  <a:cubicBezTo>
                    <a:pt x="6354" y="4381"/>
                    <a:pt x="6419" y="4315"/>
                    <a:pt x="6419" y="4233"/>
                  </a:cubicBezTo>
                  <a:lnTo>
                    <a:pt x="6419" y="1227"/>
                  </a:lnTo>
                  <a:lnTo>
                    <a:pt x="6603" y="1227"/>
                  </a:lnTo>
                  <a:lnTo>
                    <a:pt x="6603" y="9665"/>
                  </a:lnTo>
                  <a:lnTo>
                    <a:pt x="6419" y="9665"/>
                  </a:lnTo>
                  <a:lnTo>
                    <a:pt x="6419" y="5755"/>
                  </a:lnTo>
                  <a:cubicBezTo>
                    <a:pt x="6419" y="5672"/>
                    <a:pt x="6354" y="5607"/>
                    <a:pt x="6271" y="5607"/>
                  </a:cubicBezTo>
                  <a:cubicBezTo>
                    <a:pt x="6190" y="5607"/>
                    <a:pt x="6123" y="5672"/>
                    <a:pt x="6123" y="5755"/>
                  </a:cubicBezTo>
                  <a:lnTo>
                    <a:pt x="6123" y="9665"/>
                  </a:lnTo>
                  <a:lnTo>
                    <a:pt x="298" y="9665"/>
                  </a:lnTo>
                  <a:lnTo>
                    <a:pt x="298" y="846"/>
                  </a:lnTo>
                  <a:lnTo>
                    <a:pt x="618" y="846"/>
                  </a:lnTo>
                  <a:cubicBezTo>
                    <a:pt x="701" y="846"/>
                    <a:pt x="766" y="779"/>
                    <a:pt x="766" y="698"/>
                  </a:cubicBezTo>
                  <a:cubicBezTo>
                    <a:pt x="766" y="616"/>
                    <a:pt x="701" y="550"/>
                    <a:pt x="618" y="550"/>
                  </a:cubicBezTo>
                  <a:lnTo>
                    <a:pt x="148" y="550"/>
                  </a:lnTo>
                  <a:cubicBezTo>
                    <a:pt x="66" y="550"/>
                    <a:pt x="1" y="616"/>
                    <a:pt x="1" y="698"/>
                  </a:cubicBezTo>
                  <a:lnTo>
                    <a:pt x="1" y="9812"/>
                  </a:lnTo>
                  <a:cubicBezTo>
                    <a:pt x="1" y="9895"/>
                    <a:pt x="66" y="9960"/>
                    <a:pt x="148" y="9960"/>
                  </a:cubicBezTo>
                  <a:lnTo>
                    <a:pt x="6755" y="9960"/>
                  </a:lnTo>
                  <a:cubicBezTo>
                    <a:pt x="6836" y="9960"/>
                    <a:pt x="6903" y="9895"/>
                    <a:pt x="6903" y="9812"/>
                  </a:cubicBezTo>
                  <a:lnTo>
                    <a:pt x="6903" y="1078"/>
                  </a:lnTo>
                  <a:cubicBezTo>
                    <a:pt x="6905" y="997"/>
                    <a:pt x="6838" y="931"/>
                    <a:pt x="6757" y="931"/>
                  </a:cubicBezTo>
                  <a:lnTo>
                    <a:pt x="6425" y="931"/>
                  </a:lnTo>
                  <a:lnTo>
                    <a:pt x="6425" y="700"/>
                  </a:lnTo>
                  <a:cubicBezTo>
                    <a:pt x="6425" y="619"/>
                    <a:pt x="6360" y="552"/>
                    <a:pt x="6278" y="552"/>
                  </a:cubicBezTo>
                  <a:lnTo>
                    <a:pt x="4190" y="552"/>
                  </a:lnTo>
                  <a:lnTo>
                    <a:pt x="4374" y="223"/>
                  </a:lnTo>
                  <a:cubicBezTo>
                    <a:pt x="4399" y="177"/>
                    <a:pt x="4399" y="122"/>
                    <a:pt x="4371" y="75"/>
                  </a:cubicBezTo>
                  <a:cubicBezTo>
                    <a:pt x="4344" y="30"/>
                    <a:pt x="4296" y="1"/>
                    <a:pt x="424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1101006" y="3379079"/>
              <a:ext cx="121383" cy="8022"/>
            </a:xfrm>
            <a:custGeom>
              <a:avLst/>
              <a:gdLst/>
              <a:ahLst/>
              <a:cxnLst/>
              <a:rect l="l" t="t" r="r" b="b"/>
              <a:pathLst>
                <a:path w="4494" h="297" extrusionOk="0">
                  <a:moveTo>
                    <a:pt x="148" y="1"/>
                  </a:moveTo>
                  <a:cubicBezTo>
                    <a:pt x="65" y="1"/>
                    <a:pt x="0" y="66"/>
                    <a:pt x="0" y="149"/>
                  </a:cubicBezTo>
                  <a:cubicBezTo>
                    <a:pt x="0" y="230"/>
                    <a:pt x="65" y="296"/>
                    <a:pt x="148" y="296"/>
                  </a:cubicBezTo>
                  <a:lnTo>
                    <a:pt x="4346" y="296"/>
                  </a:lnTo>
                  <a:cubicBezTo>
                    <a:pt x="4428" y="296"/>
                    <a:pt x="4493" y="230"/>
                    <a:pt x="4493" y="149"/>
                  </a:cubicBezTo>
                  <a:cubicBezTo>
                    <a:pt x="4493" y="66"/>
                    <a:pt x="4428" y="1"/>
                    <a:pt x="434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1116968" y="3397797"/>
              <a:ext cx="89430" cy="8022"/>
            </a:xfrm>
            <a:custGeom>
              <a:avLst/>
              <a:gdLst/>
              <a:ahLst/>
              <a:cxnLst/>
              <a:rect l="l" t="t" r="r" b="b"/>
              <a:pathLst>
                <a:path w="3311" h="297" extrusionOk="0">
                  <a:moveTo>
                    <a:pt x="148" y="0"/>
                  </a:moveTo>
                  <a:cubicBezTo>
                    <a:pt x="66" y="0"/>
                    <a:pt x="1" y="66"/>
                    <a:pt x="1" y="148"/>
                  </a:cubicBezTo>
                  <a:cubicBezTo>
                    <a:pt x="1" y="229"/>
                    <a:pt x="66" y="296"/>
                    <a:pt x="148" y="296"/>
                  </a:cubicBezTo>
                  <a:lnTo>
                    <a:pt x="3162" y="296"/>
                  </a:lnTo>
                  <a:cubicBezTo>
                    <a:pt x="3244" y="296"/>
                    <a:pt x="3309" y="229"/>
                    <a:pt x="3309" y="148"/>
                  </a:cubicBezTo>
                  <a:cubicBezTo>
                    <a:pt x="3311" y="66"/>
                    <a:pt x="3246" y="0"/>
                    <a:pt x="316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1116968" y="3558289"/>
              <a:ext cx="89430" cy="8022"/>
            </a:xfrm>
            <a:custGeom>
              <a:avLst/>
              <a:gdLst/>
              <a:ahLst/>
              <a:cxnLst/>
              <a:rect l="l" t="t" r="r" b="b"/>
              <a:pathLst>
                <a:path w="3311" h="297" extrusionOk="0">
                  <a:moveTo>
                    <a:pt x="148" y="1"/>
                  </a:moveTo>
                  <a:cubicBezTo>
                    <a:pt x="66" y="1"/>
                    <a:pt x="1" y="68"/>
                    <a:pt x="1" y="149"/>
                  </a:cubicBezTo>
                  <a:cubicBezTo>
                    <a:pt x="1" y="231"/>
                    <a:pt x="66" y="296"/>
                    <a:pt x="148" y="296"/>
                  </a:cubicBezTo>
                  <a:lnTo>
                    <a:pt x="3162" y="296"/>
                  </a:lnTo>
                  <a:cubicBezTo>
                    <a:pt x="3244" y="296"/>
                    <a:pt x="3309" y="231"/>
                    <a:pt x="3309" y="149"/>
                  </a:cubicBezTo>
                  <a:cubicBezTo>
                    <a:pt x="3311" y="68"/>
                    <a:pt x="3246" y="1"/>
                    <a:pt x="31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1109055" y="3538275"/>
              <a:ext cx="105258" cy="8022"/>
            </a:xfrm>
            <a:custGeom>
              <a:avLst/>
              <a:gdLst/>
              <a:ahLst/>
              <a:cxnLst/>
              <a:rect l="l" t="t" r="r" b="b"/>
              <a:pathLst>
                <a:path w="3897" h="297" extrusionOk="0">
                  <a:moveTo>
                    <a:pt x="149" y="1"/>
                  </a:moveTo>
                  <a:cubicBezTo>
                    <a:pt x="68" y="1"/>
                    <a:pt x="1" y="68"/>
                    <a:pt x="1" y="149"/>
                  </a:cubicBezTo>
                  <a:cubicBezTo>
                    <a:pt x="1" y="231"/>
                    <a:pt x="68" y="297"/>
                    <a:pt x="149" y="297"/>
                  </a:cubicBezTo>
                  <a:lnTo>
                    <a:pt x="3749" y="297"/>
                  </a:lnTo>
                  <a:cubicBezTo>
                    <a:pt x="3830" y="297"/>
                    <a:pt x="3897" y="231"/>
                    <a:pt x="3897" y="149"/>
                  </a:cubicBezTo>
                  <a:cubicBezTo>
                    <a:pt x="3897" y="68"/>
                    <a:pt x="3830" y="1"/>
                    <a:pt x="37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1116968" y="3518314"/>
              <a:ext cx="89403" cy="8022"/>
            </a:xfrm>
            <a:custGeom>
              <a:avLst/>
              <a:gdLst/>
              <a:ahLst/>
              <a:cxnLst/>
              <a:rect l="l" t="t" r="r" b="b"/>
              <a:pathLst>
                <a:path w="3310" h="297" extrusionOk="0">
                  <a:moveTo>
                    <a:pt x="148" y="1"/>
                  </a:moveTo>
                  <a:cubicBezTo>
                    <a:pt x="66" y="1"/>
                    <a:pt x="1" y="68"/>
                    <a:pt x="1" y="148"/>
                  </a:cubicBezTo>
                  <a:cubicBezTo>
                    <a:pt x="1" y="231"/>
                    <a:pt x="66" y="296"/>
                    <a:pt x="148" y="296"/>
                  </a:cubicBezTo>
                  <a:lnTo>
                    <a:pt x="3162" y="296"/>
                  </a:lnTo>
                  <a:cubicBezTo>
                    <a:pt x="3244" y="296"/>
                    <a:pt x="3309" y="231"/>
                    <a:pt x="3309" y="148"/>
                  </a:cubicBezTo>
                  <a:cubicBezTo>
                    <a:pt x="3309" y="68"/>
                    <a:pt x="3246" y="1"/>
                    <a:pt x="31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1116374" y="3416380"/>
              <a:ext cx="92563" cy="88215"/>
            </a:xfrm>
            <a:custGeom>
              <a:avLst/>
              <a:gdLst/>
              <a:ahLst/>
              <a:cxnLst/>
              <a:rect l="l" t="t" r="r" b="b"/>
              <a:pathLst>
                <a:path w="3427" h="3266" extrusionOk="0">
                  <a:moveTo>
                    <a:pt x="882" y="298"/>
                  </a:moveTo>
                  <a:cubicBezTo>
                    <a:pt x="897" y="298"/>
                    <a:pt x="916" y="301"/>
                    <a:pt x="931" y="302"/>
                  </a:cubicBezTo>
                  <a:cubicBezTo>
                    <a:pt x="1237" y="355"/>
                    <a:pt x="1500" y="850"/>
                    <a:pt x="1574" y="1037"/>
                  </a:cubicBezTo>
                  <a:cubicBezTo>
                    <a:pt x="1598" y="1094"/>
                    <a:pt x="1651" y="1130"/>
                    <a:pt x="1711" y="1130"/>
                  </a:cubicBezTo>
                  <a:cubicBezTo>
                    <a:pt x="1772" y="1130"/>
                    <a:pt x="1826" y="1094"/>
                    <a:pt x="1847" y="1040"/>
                  </a:cubicBezTo>
                  <a:cubicBezTo>
                    <a:pt x="1924" y="853"/>
                    <a:pt x="2192" y="358"/>
                    <a:pt x="2497" y="310"/>
                  </a:cubicBezTo>
                  <a:cubicBezTo>
                    <a:pt x="2512" y="308"/>
                    <a:pt x="2528" y="306"/>
                    <a:pt x="2543" y="306"/>
                  </a:cubicBezTo>
                  <a:cubicBezTo>
                    <a:pt x="2668" y="306"/>
                    <a:pt x="2800" y="385"/>
                    <a:pt x="2933" y="542"/>
                  </a:cubicBezTo>
                  <a:cubicBezTo>
                    <a:pt x="3068" y="694"/>
                    <a:pt x="3123" y="873"/>
                    <a:pt x="3100" y="1084"/>
                  </a:cubicBezTo>
                  <a:cubicBezTo>
                    <a:pt x="3017" y="1828"/>
                    <a:pt x="2013" y="2684"/>
                    <a:pt x="1703" y="2928"/>
                  </a:cubicBezTo>
                  <a:cubicBezTo>
                    <a:pt x="1398" y="2679"/>
                    <a:pt x="399" y="1818"/>
                    <a:pt x="324" y="1073"/>
                  </a:cubicBezTo>
                  <a:cubicBezTo>
                    <a:pt x="303" y="863"/>
                    <a:pt x="357" y="685"/>
                    <a:pt x="493" y="529"/>
                  </a:cubicBezTo>
                  <a:cubicBezTo>
                    <a:pt x="628" y="375"/>
                    <a:pt x="757" y="298"/>
                    <a:pt x="882" y="298"/>
                  </a:cubicBezTo>
                  <a:close/>
                  <a:moveTo>
                    <a:pt x="880" y="1"/>
                  </a:moveTo>
                  <a:cubicBezTo>
                    <a:pt x="670" y="1"/>
                    <a:pt x="466" y="113"/>
                    <a:pt x="272" y="335"/>
                  </a:cubicBezTo>
                  <a:cubicBezTo>
                    <a:pt x="80" y="553"/>
                    <a:pt x="1" y="811"/>
                    <a:pt x="30" y="1104"/>
                  </a:cubicBezTo>
                  <a:cubicBezTo>
                    <a:pt x="133" y="2108"/>
                    <a:pt x="1554" y="3191"/>
                    <a:pt x="1616" y="3236"/>
                  </a:cubicBezTo>
                  <a:cubicBezTo>
                    <a:pt x="1643" y="3255"/>
                    <a:pt x="1674" y="3266"/>
                    <a:pt x="1705" y="3266"/>
                  </a:cubicBezTo>
                  <a:cubicBezTo>
                    <a:pt x="1736" y="3266"/>
                    <a:pt x="1767" y="3255"/>
                    <a:pt x="1792" y="3236"/>
                  </a:cubicBezTo>
                  <a:cubicBezTo>
                    <a:pt x="1853" y="3191"/>
                    <a:pt x="3283" y="2119"/>
                    <a:pt x="3395" y="1118"/>
                  </a:cubicBezTo>
                  <a:cubicBezTo>
                    <a:pt x="3426" y="825"/>
                    <a:pt x="3347" y="565"/>
                    <a:pt x="3160" y="346"/>
                  </a:cubicBezTo>
                  <a:cubicBezTo>
                    <a:pt x="2968" y="121"/>
                    <a:pt x="2762" y="8"/>
                    <a:pt x="2548" y="8"/>
                  </a:cubicBezTo>
                  <a:cubicBezTo>
                    <a:pt x="2516" y="8"/>
                    <a:pt x="2484" y="11"/>
                    <a:pt x="2452" y="16"/>
                  </a:cubicBezTo>
                  <a:cubicBezTo>
                    <a:pt x="2114" y="70"/>
                    <a:pt x="1861" y="402"/>
                    <a:pt x="1714" y="651"/>
                  </a:cubicBezTo>
                  <a:cubicBezTo>
                    <a:pt x="1571" y="402"/>
                    <a:pt x="1322" y="69"/>
                    <a:pt x="983" y="10"/>
                  </a:cubicBezTo>
                  <a:cubicBezTo>
                    <a:pt x="949" y="4"/>
                    <a:pt x="914" y="1"/>
                    <a:pt x="88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3" name="Google Shape;3183;p39"/>
          <p:cNvGrpSpPr/>
          <p:nvPr/>
        </p:nvGrpSpPr>
        <p:grpSpPr>
          <a:xfrm>
            <a:off x="716055" y="2292396"/>
            <a:ext cx="204691" cy="320870"/>
            <a:chOff x="1082342" y="2989816"/>
            <a:chExt cx="171649" cy="269074"/>
          </a:xfrm>
        </p:grpSpPr>
        <p:sp>
          <p:nvSpPr>
            <p:cNvPr id="3184" name="Google Shape;3184;p39"/>
            <p:cNvSpPr/>
            <p:nvPr/>
          </p:nvSpPr>
          <p:spPr>
            <a:xfrm>
              <a:off x="1082342" y="2989816"/>
              <a:ext cx="171649" cy="269074"/>
            </a:xfrm>
            <a:custGeom>
              <a:avLst/>
              <a:gdLst/>
              <a:ahLst/>
              <a:cxnLst/>
              <a:rect l="l" t="t" r="r" b="b"/>
              <a:pathLst>
                <a:path w="6355" h="9962" extrusionOk="0">
                  <a:moveTo>
                    <a:pt x="6054" y="1442"/>
                  </a:moveTo>
                  <a:lnTo>
                    <a:pt x="6054" y="5406"/>
                  </a:lnTo>
                  <a:lnTo>
                    <a:pt x="297" y="5406"/>
                  </a:lnTo>
                  <a:lnTo>
                    <a:pt x="297" y="1442"/>
                  </a:lnTo>
                  <a:close/>
                  <a:moveTo>
                    <a:pt x="3791" y="5706"/>
                  </a:moveTo>
                  <a:cubicBezTo>
                    <a:pt x="3844" y="5706"/>
                    <a:pt x="3886" y="5748"/>
                    <a:pt x="3886" y="5801"/>
                  </a:cubicBezTo>
                  <a:lnTo>
                    <a:pt x="3886" y="6189"/>
                  </a:lnTo>
                  <a:lnTo>
                    <a:pt x="2534" y="6189"/>
                  </a:lnTo>
                  <a:lnTo>
                    <a:pt x="2534" y="6187"/>
                  </a:lnTo>
                  <a:lnTo>
                    <a:pt x="2534" y="5801"/>
                  </a:lnTo>
                  <a:cubicBezTo>
                    <a:pt x="2534" y="5748"/>
                    <a:pt x="2576" y="5706"/>
                    <a:pt x="2629" y="5706"/>
                  </a:cubicBezTo>
                  <a:close/>
                  <a:moveTo>
                    <a:pt x="148" y="0"/>
                  </a:moveTo>
                  <a:cubicBezTo>
                    <a:pt x="67" y="0"/>
                    <a:pt x="0" y="66"/>
                    <a:pt x="0" y="148"/>
                  </a:cubicBezTo>
                  <a:lnTo>
                    <a:pt x="0" y="1292"/>
                  </a:lnTo>
                  <a:lnTo>
                    <a:pt x="0" y="5554"/>
                  </a:lnTo>
                  <a:lnTo>
                    <a:pt x="0" y="6656"/>
                  </a:lnTo>
                  <a:cubicBezTo>
                    <a:pt x="0" y="6736"/>
                    <a:pt x="67" y="6803"/>
                    <a:pt x="148" y="6803"/>
                  </a:cubicBezTo>
                  <a:cubicBezTo>
                    <a:pt x="230" y="6803"/>
                    <a:pt x="296" y="6736"/>
                    <a:pt x="296" y="6656"/>
                  </a:cubicBezTo>
                  <a:lnTo>
                    <a:pt x="296" y="5701"/>
                  </a:lnTo>
                  <a:lnTo>
                    <a:pt x="2246" y="5701"/>
                  </a:lnTo>
                  <a:cubicBezTo>
                    <a:pt x="2238" y="5733"/>
                    <a:pt x="2233" y="5764"/>
                    <a:pt x="2233" y="5798"/>
                  </a:cubicBezTo>
                  <a:lnTo>
                    <a:pt x="2233" y="6184"/>
                  </a:lnTo>
                  <a:lnTo>
                    <a:pt x="2028" y="6184"/>
                  </a:lnTo>
                  <a:cubicBezTo>
                    <a:pt x="1946" y="6184"/>
                    <a:pt x="1880" y="6251"/>
                    <a:pt x="1880" y="6332"/>
                  </a:cubicBezTo>
                  <a:cubicBezTo>
                    <a:pt x="1880" y="6414"/>
                    <a:pt x="1946" y="6480"/>
                    <a:pt x="2028" y="6480"/>
                  </a:cubicBezTo>
                  <a:lnTo>
                    <a:pt x="4391" y="6480"/>
                  </a:lnTo>
                  <a:cubicBezTo>
                    <a:pt x="4473" y="6480"/>
                    <a:pt x="4539" y="6414"/>
                    <a:pt x="4539" y="6332"/>
                  </a:cubicBezTo>
                  <a:cubicBezTo>
                    <a:pt x="4539" y="6251"/>
                    <a:pt x="4473" y="6184"/>
                    <a:pt x="4391" y="6184"/>
                  </a:cubicBezTo>
                  <a:lnTo>
                    <a:pt x="4185" y="6184"/>
                  </a:lnTo>
                  <a:lnTo>
                    <a:pt x="4185" y="5801"/>
                  </a:lnTo>
                  <a:cubicBezTo>
                    <a:pt x="4185" y="5768"/>
                    <a:pt x="4181" y="5737"/>
                    <a:pt x="4173" y="5706"/>
                  </a:cubicBezTo>
                  <a:lnTo>
                    <a:pt x="6056" y="5706"/>
                  </a:lnTo>
                  <a:lnTo>
                    <a:pt x="6056" y="9666"/>
                  </a:lnTo>
                  <a:lnTo>
                    <a:pt x="297" y="9666"/>
                  </a:lnTo>
                  <a:lnTo>
                    <a:pt x="297" y="7552"/>
                  </a:lnTo>
                  <a:cubicBezTo>
                    <a:pt x="297" y="7471"/>
                    <a:pt x="232" y="7404"/>
                    <a:pt x="149" y="7404"/>
                  </a:cubicBezTo>
                  <a:cubicBezTo>
                    <a:pt x="68" y="7404"/>
                    <a:pt x="2" y="7471"/>
                    <a:pt x="2" y="7552"/>
                  </a:cubicBezTo>
                  <a:lnTo>
                    <a:pt x="2" y="9814"/>
                  </a:lnTo>
                  <a:cubicBezTo>
                    <a:pt x="2" y="9894"/>
                    <a:pt x="68" y="9961"/>
                    <a:pt x="149" y="9961"/>
                  </a:cubicBezTo>
                  <a:lnTo>
                    <a:pt x="6204" y="9961"/>
                  </a:lnTo>
                  <a:cubicBezTo>
                    <a:pt x="6286" y="9961"/>
                    <a:pt x="6352" y="9894"/>
                    <a:pt x="6352" y="9814"/>
                  </a:cubicBezTo>
                  <a:lnTo>
                    <a:pt x="6352" y="5557"/>
                  </a:lnTo>
                  <a:lnTo>
                    <a:pt x="6352" y="1294"/>
                  </a:lnTo>
                  <a:lnTo>
                    <a:pt x="6352" y="150"/>
                  </a:lnTo>
                  <a:cubicBezTo>
                    <a:pt x="6355" y="67"/>
                    <a:pt x="6286" y="0"/>
                    <a:pt x="6204" y="0"/>
                  </a:cubicBezTo>
                  <a:lnTo>
                    <a:pt x="2037" y="0"/>
                  </a:lnTo>
                  <a:cubicBezTo>
                    <a:pt x="1955" y="0"/>
                    <a:pt x="1890" y="66"/>
                    <a:pt x="1890" y="148"/>
                  </a:cubicBezTo>
                  <a:cubicBezTo>
                    <a:pt x="1890" y="229"/>
                    <a:pt x="1955" y="296"/>
                    <a:pt x="2037" y="296"/>
                  </a:cubicBezTo>
                  <a:lnTo>
                    <a:pt x="6054" y="296"/>
                  </a:lnTo>
                  <a:lnTo>
                    <a:pt x="6054" y="1141"/>
                  </a:lnTo>
                  <a:lnTo>
                    <a:pt x="297" y="1141"/>
                  </a:lnTo>
                  <a:lnTo>
                    <a:pt x="297" y="296"/>
                  </a:lnTo>
                  <a:lnTo>
                    <a:pt x="767" y="296"/>
                  </a:lnTo>
                  <a:cubicBezTo>
                    <a:pt x="848" y="296"/>
                    <a:pt x="915" y="229"/>
                    <a:pt x="915" y="148"/>
                  </a:cubicBezTo>
                  <a:cubicBezTo>
                    <a:pt x="915" y="66"/>
                    <a:pt x="848" y="0"/>
                    <a:pt x="76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1119750" y="3188067"/>
              <a:ext cx="22688" cy="35545"/>
            </a:xfrm>
            <a:custGeom>
              <a:avLst/>
              <a:gdLst/>
              <a:ahLst/>
              <a:cxnLst/>
              <a:rect l="l" t="t" r="r" b="b"/>
              <a:pathLst>
                <a:path w="840" h="1316" extrusionOk="0">
                  <a:moveTo>
                    <a:pt x="417" y="204"/>
                  </a:moveTo>
                  <a:cubicBezTo>
                    <a:pt x="534" y="204"/>
                    <a:pt x="606" y="268"/>
                    <a:pt x="606" y="411"/>
                  </a:cubicBezTo>
                  <a:lnTo>
                    <a:pt x="606" y="909"/>
                  </a:lnTo>
                  <a:cubicBezTo>
                    <a:pt x="606" y="1051"/>
                    <a:pt x="534" y="1115"/>
                    <a:pt x="417" y="1115"/>
                  </a:cubicBezTo>
                  <a:cubicBezTo>
                    <a:pt x="297" y="1115"/>
                    <a:pt x="229" y="1051"/>
                    <a:pt x="229" y="909"/>
                  </a:cubicBezTo>
                  <a:lnTo>
                    <a:pt x="229" y="411"/>
                  </a:lnTo>
                  <a:cubicBezTo>
                    <a:pt x="229" y="268"/>
                    <a:pt x="297" y="204"/>
                    <a:pt x="417" y="204"/>
                  </a:cubicBezTo>
                  <a:close/>
                  <a:moveTo>
                    <a:pt x="419" y="0"/>
                  </a:moveTo>
                  <a:cubicBezTo>
                    <a:pt x="184" y="0"/>
                    <a:pt x="0" y="111"/>
                    <a:pt x="0" y="408"/>
                  </a:cubicBezTo>
                  <a:lnTo>
                    <a:pt x="0" y="906"/>
                  </a:lnTo>
                  <a:cubicBezTo>
                    <a:pt x="0" y="1207"/>
                    <a:pt x="184" y="1316"/>
                    <a:pt x="419" y="1316"/>
                  </a:cubicBezTo>
                  <a:cubicBezTo>
                    <a:pt x="654" y="1316"/>
                    <a:pt x="839" y="1205"/>
                    <a:pt x="839" y="906"/>
                  </a:cubicBezTo>
                  <a:lnTo>
                    <a:pt x="839" y="408"/>
                  </a:lnTo>
                  <a:cubicBezTo>
                    <a:pt x="839" y="111"/>
                    <a:pt x="654" y="0"/>
                    <a:pt x="41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1147706" y="3188067"/>
              <a:ext cx="23094" cy="35329"/>
            </a:xfrm>
            <a:custGeom>
              <a:avLst/>
              <a:gdLst/>
              <a:ahLst/>
              <a:cxnLst/>
              <a:rect l="l" t="t" r="r" b="b"/>
              <a:pathLst>
                <a:path w="855" h="1308" extrusionOk="0">
                  <a:moveTo>
                    <a:pt x="434" y="206"/>
                  </a:moveTo>
                  <a:cubicBezTo>
                    <a:pt x="551" y="206"/>
                    <a:pt x="623" y="273"/>
                    <a:pt x="623" y="413"/>
                  </a:cubicBezTo>
                  <a:lnTo>
                    <a:pt x="623" y="432"/>
                  </a:lnTo>
                  <a:cubicBezTo>
                    <a:pt x="623" y="572"/>
                    <a:pt x="551" y="639"/>
                    <a:pt x="434" y="639"/>
                  </a:cubicBezTo>
                  <a:lnTo>
                    <a:pt x="234" y="639"/>
                  </a:lnTo>
                  <a:lnTo>
                    <a:pt x="234" y="206"/>
                  </a:lnTo>
                  <a:close/>
                  <a:moveTo>
                    <a:pt x="87" y="0"/>
                  </a:moveTo>
                  <a:cubicBezTo>
                    <a:pt x="33" y="0"/>
                    <a:pt x="0" y="33"/>
                    <a:pt x="0" y="72"/>
                  </a:cubicBezTo>
                  <a:lnTo>
                    <a:pt x="0" y="1233"/>
                  </a:lnTo>
                  <a:cubicBezTo>
                    <a:pt x="0" y="1283"/>
                    <a:pt x="56" y="1308"/>
                    <a:pt x="117" y="1308"/>
                  </a:cubicBezTo>
                  <a:cubicBezTo>
                    <a:pt x="173" y="1308"/>
                    <a:pt x="234" y="1283"/>
                    <a:pt x="234" y="1233"/>
                  </a:cubicBezTo>
                  <a:lnTo>
                    <a:pt x="234" y="819"/>
                  </a:lnTo>
                  <a:lnTo>
                    <a:pt x="434" y="819"/>
                  </a:lnTo>
                  <a:cubicBezTo>
                    <a:pt x="669" y="819"/>
                    <a:pt x="855" y="705"/>
                    <a:pt x="855" y="413"/>
                  </a:cubicBezTo>
                  <a:lnTo>
                    <a:pt x="855" y="400"/>
                  </a:lnTo>
                  <a:cubicBezTo>
                    <a:pt x="855" y="109"/>
                    <a:pt x="676" y="0"/>
                    <a:pt x="4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1174634" y="3188067"/>
              <a:ext cx="21986" cy="35383"/>
            </a:xfrm>
            <a:custGeom>
              <a:avLst/>
              <a:gdLst/>
              <a:ahLst/>
              <a:cxnLst/>
              <a:rect l="l" t="t" r="r" b="b"/>
              <a:pathLst>
                <a:path w="814" h="1310" extrusionOk="0">
                  <a:moveTo>
                    <a:pt x="102" y="0"/>
                  </a:moveTo>
                  <a:cubicBezTo>
                    <a:pt x="51" y="0"/>
                    <a:pt x="1" y="25"/>
                    <a:pt x="1" y="74"/>
                  </a:cubicBezTo>
                  <a:lnTo>
                    <a:pt x="1" y="1235"/>
                  </a:lnTo>
                  <a:cubicBezTo>
                    <a:pt x="1" y="1284"/>
                    <a:pt x="52" y="1309"/>
                    <a:pt x="102" y="1309"/>
                  </a:cubicBezTo>
                  <a:lnTo>
                    <a:pt x="739" y="1309"/>
                  </a:lnTo>
                  <a:cubicBezTo>
                    <a:pt x="790" y="1309"/>
                    <a:pt x="813" y="1256"/>
                    <a:pt x="813" y="1210"/>
                  </a:cubicBezTo>
                  <a:cubicBezTo>
                    <a:pt x="813" y="1152"/>
                    <a:pt x="785" y="1104"/>
                    <a:pt x="739" y="1104"/>
                  </a:cubicBezTo>
                  <a:lnTo>
                    <a:pt x="233" y="1104"/>
                  </a:lnTo>
                  <a:lnTo>
                    <a:pt x="233" y="743"/>
                  </a:lnTo>
                  <a:lnTo>
                    <a:pt x="505" y="743"/>
                  </a:lnTo>
                  <a:cubicBezTo>
                    <a:pt x="557" y="743"/>
                    <a:pt x="580" y="695"/>
                    <a:pt x="580" y="654"/>
                  </a:cubicBezTo>
                  <a:cubicBezTo>
                    <a:pt x="580" y="606"/>
                    <a:pt x="552" y="561"/>
                    <a:pt x="505" y="561"/>
                  </a:cubicBezTo>
                  <a:lnTo>
                    <a:pt x="233" y="561"/>
                  </a:lnTo>
                  <a:lnTo>
                    <a:pt x="233" y="203"/>
                  </a:lnTo>
                  <a:lnTo>
                    <a:pt x="739" y="203"/>
                  </a:lnTo>
                  <a:cubicBezTo>
                    <a:pt x="785" y="203"/>
                    <a:pt x="813" y="153"/>
                    <a:pt x="813" y="98"/>
                  </a:cubicBezTo>
                  <a:cubicBezTo>
                    <a:pt x="813" y="50"/>
                    <a:pt x="790" y="0"/>
                    <a:pt x="7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1200240" y="3188067"/>
              <a:ext cx="23526" cy="35410"/>
            </a:xfrm>
            <a:custGeom>
              <a:avLst/>
              <a:gdLst/>
              <a:ahLst/>
              <a:cxnLst/>
              <a:rect l="l" t="t" r="r" b="b"/>
              <a:pathLst>
                <a:path w="871" h="1311" extrusionOk="0">
                  <a:moveTo>
                    <a:pt x="753" y="0"/>
                  </a:moveTo>
                  <a:cubicBezTo>
                    <a:pt x="693" y="0"/>
                    <a:pt x="636" y="22"/>
                    <a:pt x="636" y="72"/>
                  </a:cubicBezTo>
                  <a:lnTo>
                    <a:pt x="636" y="791"/>
                  </a:lnTo>
                  <a:lnTo>
                    <a:pt x="290" y="125"/>
                  </a:lnTo>
                  <a:cubicBezTo>
                    <a:pt x="236" y="19"/>
                    <a:pt x="202" y="2"/>
                    <a:pt x="117" y="2"/>
                  </a:cubicBezTo>
                  <a:cubicBezTo>
                    <a:pt x="60" y="2"/>
                    <a:pt x="1" y="25"/>
                    <a:pt x="1" y="75"/>
                  </a:cubicBezTo>
                  <a:lnTo>
                    <a:pt x="1" y="1238"/>
                  </a:lnTo>
                  <a:cubicBezTo>
                    <a:pt x="1" y="1286"/>
                    <a:pt x="57" y="1311"/>
                    <a:pt x="117" y="1311"/>
                  </a:cubicBezTo>
                  <a:cubicBezTo>
                    <a:pt x="174" y="1311"/>
                    <a:pt x="234" y="1286"/>
                    <a:pt x="234" y="1238"/>
                  </a:cubicBezTo>
                  <a:lnTo>
                    <a:pt x="234" y="519"/>
                  </a:lnTo>
                  <a:lnTo>
                    <a:pt x="620" y="1238"/>
                  </a:lnTo>
                  <a:cubicBezTo>
                    <a:pt x="651" y="1294"/>
                    <a:pt x="698" y="1311"/>
                    <a:pt x="754" y="1311"/>
                  </a:cubicBezTo>
                  <a:cubicBezTo>
                    <a:pt x="810" y="1311"/>
                    <a:pt x="871" y="1286"/>
                    <a:pt x="871" y="1238"/>
                  </a:cubicBezTo>
                  <a:lnTo>
                    <a:pt x="871" y="75"/>
                  </a:lnTo>
                  <a:cubicBezTo>
                    <a:pt x="869" y="22"/>
                    <a:pt x="809" y="0"/>
                    <a:pt x="75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1140089" y="3067631"/>
              <a:ext cx="56667" cy="56640"/>
            </a:xfrm>
            <a:custGeom>
              <a:avLst/>
              <a:gdLst/>
              <a:ahLst/>
              <a:cxnLst/>
              <a:rect l="l" t="t" r="r" b="b"/>
              <a:pathLst>
                <a:path w="2098" h="2097" extrusionOk="0">
                  <a:moveTo>
                    <a:pt x="1050" y="298"/>
                  </a:moveTo>
                  <a:cubicBezTo>
                    <a:pt x="1319" y="298"/>
                    <a:pt x="1559" y="442"/>
                    <a:pt x="1691" y="657"/>
                  </a:cubicBezTo>
                  <a:lnTo>
                    <a:pt x="408" y="657"/>
                  </a:lnTo>
                  <a:cubicBezTo>
                    <a:pt x="539" y="444"/>
                    <a:pt x="779" y="298"/>
                    <a:pt x="1050" y="298"/>
                  </a:cubicBezTo>
                  <a:close/>
                  <a:moveTo>
                    <a:pt x="1792" y="957"/>
                  </a:moveTo>
                  <a:cubicBezTo>
                    <a:pt x="1797" y="989"/>
                    <a:pt x="1798" y="1018"/>
                    <a:pt x="1798" y="1049"/>
                  </a:cubicBezTo>
                  <a:cubicBezTo>
                    <a:pt x="1798" y="1084"/>
                    <a:pt x="1797" y="1118"/>
                    <a:pt x="1790" y="1154"/>
                  </a:cubicBezTo>
                  <a:lnTo>
                    <a:pt x="306" y="1154"/>
                  </a:lnTo>
                  <a:cubicBezTo>
                    <a:pt x="299" y="1118"/>
                    <a:pt x="298" y="1084"/>
                    <a:pt x="298" y="1049"/>
                  </a:cubicBezTo>
                  <a:cubicBezTo>
                    <a:pt x="298" y="1018"/>
                    <a:pt x="299" y="987"/>
                    <a:pt x="304" y="957"/>
                  </a:cubicBezTo>
                  <a:close/>
                  <a:moveTo>
                    <a:pt x="1681" y="1451"/>
                  </a:moveTo>
                  <a:cubicBezTo>
                    <a:pt x="1549" y="1659"/>
                    <a:pt x="1316" y="1799"/>
                    <a:pt x="1050" y="1799"/>
                  </a:cubicBezTo>
                  <a:cubicBezTo>
                    <a:pt x="782" y="1799"/>
                    <a:pt x="548" y="1661"/>
                    <a:pt x="416" y="1451"/>
                  </a:cubicBezTo>
                  <a:close/>
                  <a:moveTo>
                    <a:pt x="1050" y="0"/>
                  </a:moveTo>
                  <a:cubicBezTo>
                    <a:pt x="471" y="0"/>
                    <a:pt x="1" y="470"/>
                    <a:pt x="1" y="1049"/>
                  </a:cubicBezTo>
                  <a:cubicBezTo>
                    <a:pt x="1" y="1627"/>
                    <a:pt x="471" y="2097"/>
                    <a:pt x="1050" y="2097"/>
                  </a:cubicBezTo>
                  <a:cubicBezTo>
                    <a:pt x="1627" y="2097"/>
                    <a:pt x="2097" y="1627"/>
                    <a:pt x="2097" y="1049"/>
                  </a:cubicBezTo>
                  <a:cubicBezTo>
                    <a:pt x="2097" y="470"/>
                    <a:pt x="1627" y="0"/>
                    <a:pt x="105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1099115" y="3035922"/>
              <a:ext cx="34897" cy="34843"/>
            </a:xfrm>
            <a:custGeom>
              <a:avLst/>
              <a:gdLst/>
              <a:ahLst/>
              <a:cxnLst/>
              <a:rect l="l" t="t" r="r" b="b"/>
              <a:pathLst>
                <a:path w="1292" h="1290" extrusionOk="0">
                  <a:moveTo>
                    <a:pt x="148" y="1"/>
                  </a:moveTo>
                  <a:cubicBezTo>
                    <a:pt x="65" y="1"/>
                    <a:pt x="0" y="68"/>
                    <a:pt x="0" y="149"/>
                  </a:cubicBezTo>
                  <a:lnTo>
                    <a:pt x="0" y="1142"/>
                  </a:lnTo>
                  <a:cubicBezTo>
                    <a:pt x="0" y="1223"/>
                    <a:pt x="65" y="1289"/>
                    <a:pt x="148" y="1289"/>
                  </a:cubicBezTo>
                  <a:lnTo>
                    <a:pt x="1142" y="1289"/>
                  </a:lnTo>
                  <a:cubicBezTo>
                    <a:pt x="1223" y="1289"/>
                    <a:pt x="1290" y="1223"/>
                    <a:pt x="1290" y="1142"/>
                  </a:cubicBezTo>
                  <a:cubicBezTo>
                    <a:pt x="1292" y="1058"/>
                    <a:pt x="1223" y="991"/>
                    <a:pt x="1142" y="991"/>
                  </a:cubicBezTo>
                  <a:lnTo>
                    <a:pt x="296" y="991"/>
                  </a:lnTo>
                  <a:lnTo>
                    <a:pt x="296" y="296"/>
                  </a:lnTo>
                  <a:lnTo>
                    <a:pt x="450" y="296"/>
                  </a:lnTo>
                  <a:cubicBezTo>
                    <a:pt x="531" y="296"/>
                    <a:pt x="598" y="231"/>
                    <a:pt x="598" y="149"/>
                  </a:cubicBezTo>
                  <a:cubicBezTo>
                    <a:pt x="598" y="68"/>
                    <a:pt x="531" y="1"/>
                    <a:pt x="4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1127529" y="3035895"/>
              <a:ext cx="25632" cy="34735"/>
            </a:xfrm>
            <a:custGeom>
              <a:avLst/>
              <a:gdLst/>
              <a:ahLst/>
              <a:cxnLst/>
              <a:rect l="l" t="t" r="r" b="b"/>
              <a:pathLst>
                <a:path w="949" h="1286" extrusionOk="0">
                  <a:moveTo>
                    <a:pt x="148" y="0"/>
                  </a:moveTo>
                  <a:cubicBezTo>
                    <a:pt x="67" y="0"/>
                    <a:pt x="0" y="66"/>
                    <a:pt x="0" y="148"/>
                  </a:cubicBezTo>
                  <a:cubicBezTo>
                    <a:pt x="0" y="229"/>
                    <a:pt x="67" y="296"/>
                    <a:pt x="148" y="296"/>
                  </a:cubicBezTo>
                  <a:lnTo>
                    <a:pt x="651" y="296"/>
                  </a:lnTo>
                  <a:lnTo>
                    <a:pt x="651" y="990"/>
                  </a:lnTo>
                  <a:lnTo>
                    <a:pt x="645" y="990"/>
                  </a:lnTo>
                  <a:cubicBezTo>
                    <a:pt x="562" y="990"/>
                    <a:pt x="497" y="1057"/>
                    <a:pt x="497" y="1138"/>
                  </a:cubicBezTo>
                  <a:cubicBezTo>
                    <a:pt x="497" y="1219"/>
                    <a:pt x="562" y="1286"/>
                    <a:pt x="645" y="1286"/>
                  </a:cubicBezTo>
                  <a:lnTo>
                    <a:pt x="800" y="1286"/>
                  </a:lnTo>
                  <a:cubicBezTo>
                    <a:pt x="881" y="1286"/>
                    <a:pt x="948" y="1219"/>
                    <a:pt x="948" y="1138"/>
                  </a:cubicBezTo>
                  <a:lnTo>
                    <a:pt x="948" y="145"/>
                  </a:lnTo>
                  <a:cubicBezTo>
                    <a:pt x="948" y="66"/>
                    <a:pt x="880" y="0"/>
                    <a:pt x="7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5"/>
        <p:cNvGrpSpPr/>
        <p:nvPr/>
      </p:nvGrpSpPr>
      <p:grpSpPr>
        <a:xfrm>
          <a:off x="0" y="0"/>
          <a:ext cx="0" cy="0"/>
          <a:chOff x="0" y="0"/>
          <a:chExt cx="0" cy="0"/>
        </a:xfrm>
      </p:grpSpPr>
      <p:sp>
        <p:nvSpPr>
          <p:cNvPr id="3196" name="Google Shape;3196;p40"/>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3197" name="Google Shape;3197;p40"/>
          <p:cNvGrpSpPr/>
          <p:nvPr/>
        </p:nvGrpSpPr>
        <p:grpSpPr>
          <a:xfrm>
            <a:off x="457200" y="2735350"/>
            <a:ext cx="2242200" cy="1293850"/>
            <a:chOff x="457200" y="2735350"/>
            <a:chExt cx="2242200" cy="1293850"/>
          </a:xfrm>
        </p:grpSpPr>
        <p:sp>
          <p:nvSpPr>
            <p:cNvPr id="3198" name="Google Shape;3198;p40"/>
            <p:cNvSpPr txBox="1"/>
            <p:nvPr/>
          </p:nvSpPr>
          <p:spPr>
            <a:xfrm>
              <a:off x="457200" y="3212300"/>
              <a:ext cx="2242200" cy="81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 gas giant and the biggest planet in the Solar System</a:t>
              </a:r>
              <a:endParaRPr b="1">
                <a:solidFill>
                  <a:srgbClr val="F7E7C6"/>
                </a:solidFill>
                <a:latin typeface="Kumbh Sans"/>
                <a:ea typeface="Kumbh Sans"/>
                <a:cs typeface="Kumbh Sans"/>
                <a:sym typeface="Kumbh Sans"/>
              </a:endParaRPr>
            </a:p>
          </p:txBody>
        </p:sp>
        <p:sp>
          <p:nvSpPr>
            <p:cNvPr id="3199" name="Google Shape;3199;p40"/>
            <p:cNvSpPr txBox="1"/>
            <p:nvPr/>
          </p:nvSpPr>
          <p:spPr>
            <a:xfrm>
              <a:off x="765750" y="2735350"/>
              <a:ext cx="1625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grpSp>
      <p:sp>
        <p:nvSpPr>
          <p:cNvPr id="3200" name="Google Shape;3200;p40"/>
          <p:cNvSpPr/>
          <p:nvPr/>
        </p:nvSpPr>
        <p:spPr>
          <a:xfrm>
            <a:off x="1095300" y="1632538"/>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3201" name="Google Shape;3201;p40"/>
          <p:cNvCxnSpPr/>
          <p:nvPr/>
        </p:nvCxnSpPr>
        <p:spPr>
          <a:xfrm>
            <a:off x="1387200" y="3212303"/>
            <a:ext cx="382200" cy="0"/>
          </a:xfrm>
          <a:prstGeom prst="straightConnector1">
            <a:avLst/>
          </a:prstGeom>
          <a:noFill/>
          <a:ln w="9525" cap="rnd" cmpd="sng">
            <a:solidFill>
              <a:srgbClr val="8BC5A7"/>
            </a:solidFill>
            <a:prstDash val="solid"/>
            <a:round/>
            <a:headEnd type="none" w="med" len="med"/>
            <a:tailEnd type="none" w="med" len="med"/>
          </a:ln>
        </p:spPr>
      </p:cxnSp>
      <p:grpSp>
        <p:nvGrpSpPr>
          <p:cNvPr id="3202" name="Google Shape;3202;p40"/>
          <p:cNvGrpSpPr/>
          <p:nvPr/>
        </p:nvGrpSpPr>
        <p:grpSpPr>
          <a:xfrm>
            <a:off x="1315806" y="1933502"/>
            <a:ext cx="524640" cy="363646"/>
            <a:chOff x="4432130" y="3031087"/>
            <a:chExt cx="269074" cy="186504"/>
          </a:xfrm>
        </p:grpSpPr>
        <p:sp>
          <p:nvSpPr>
            <p:cNvPr id="3203" name="Google Shape;3203;p40"/>
            <p:cNvSpPr/>
            <p:nvPr/>
          </p:nvSpPr>
          <p:spPr>
            <a:xfrm>
              <a:off x="4432130" y="3031087"/>
              <a:ext cx="269074" cy="186504"/>
            </a:xfrm>
            <a:custGeom>
              <a:avLst/>
              <a:gdLst/>
              <a:ahLst/>
              <a:cxnLst/>
              <a:rect l="l" t="t" r="r" b="b"/>
              <a:pathLst>
                <a:path w="9962" h="6905" extrusionOk="0">
                  <a:moveTo>
                    <a:pt x="2586" y="296"/>
                  </a:moveTo>
                  <a:cubicBezTo>
                    <a:pt x="2629" y="296"/>
                    <a:pt x="2663" y="332"/>
                    <a:pt x="2663" y="374"/>
                  </a:cubicBezTo>
                  <a:lnTo>
                    <a:pt x="2663" y="584"/>
                  </a:lnTo>
                  <a:lnTo>
                    <a:pt x="1603" y="584"/>
                  </a:lnTo>
                  <a:lnTo>
                    <a:pt x="1603" y="374"/>
                  </a:lnTo>
                  <a:cubicBezTo>
                    <a:pt x="1603" y="332"/>
                    <a:pt x="1638" y="296"/>
                    <a:pt x="1681" y="296"/>
                  </a:cubicBezTo>
                  <a:close/>
                  <a:moveTo>
                    <a:pt x="9400" y="384"/>
                  </a:moveTo>
                  <a:cubicBezTo>
                    <a:pt x="9544" y="384"/>
                    <a:pt x="9664" y="503"/>
                    <a:pt x="9664" y="648"/>
                  </a:cubicBezTo>
                  <a:lnTo>
                    <a:pt x="9664" y="1510"/>
                  </a:lnTo>
                  <a:cubicBezTo>
                    <a:pt x="9426" y="1020"/>
                    <a:pt x="9028" y="622"/>
                    <a:pt x="8537" y="384"/>
                  </a:cubicBezTo>
                  <a:close/>
                  <a:moveTo>
                    <a:pt x="7493" y="438"/>
                  </a:moveTo>
                  <a:cubicBezTo>
                    <a:pt x="8660" y="438"/>
                    <a:pt x="9611" y="1387"/>
                    <a:pt x="9611" y="2558"/>
                  </a:cubicBezTo>
                  <a:cubicBezTo>
                    <a:pt x="9611" y="3727"/>
                    <a:pt x="8662" y="4676"/>
                    <a:pt x="7493" y="4676"/>
                  </a:cubicBezTo>
                  <a:cubicBezTo>
                    <a:pt x="6323" y="4676"/>
                    <a:pt x="5373" y="3725"/>
                    <a:pt x="5373" y="2558"/>
                  </a:cubicBezTo>
                  <a:cubicBezTo>
                    <a:pt x="5373" y="1391"/>
                    <a:pt x="6323" y="438"/>
                    <a:pt x="7493" y="438"/>
                  </a:cubicBezTo>
                  <a:close/>
                  <a:moveTo>
                    <a:pt x="9667" y="3604"/>
                  </a:moveTo>
                  <a:lnTo>
                    <a:pt x="9667" y="4499"/>
                  </a:lnTo>
                  <a:lnTo>
                    <a:pt x="9666" y="4499"/>
                  </a:lnTo>
                  <a:cubicBezTo>
                    <a:pt x="9666" y="4645"/>
                    <a:pt x="9547" y="4763"/>
                    <a:pt x="9401" y="4763"/>
                  </a:cubicBezTo>
                  <a:lnTo>
                    <a:pt x="9311" y="4763"/>
                  </a:lnTo>
                  <a:cubicBezTo>
                    <a:pt x="9302" y="4762"/>
                    <a:pt x="9292" y="4760"/>
                    <a:pt x="9283" y="4760"/>
                  </a:cubicBezTo>
                  <a:cubicBezTo>
                    <a:pt x="9272" y="4760"/>
                    <a:pt x="9263" y="4762"/>
                    <a:pt x="9253" y="4763"/>
                  </a:cubicBezTo>
                  <a:lnTo>
                    <a:pt x="8470" y="4763"/>
                  </a:lnTo>
                  <a:cubicBezTo>
                    <a:pt x="8995" y="4531"/>
                    <a:pt x="9418" y="4117"/>
                    <a:pt x="9667" y="3604"/>
                  </a:cubicBezTo>
                  <a:close/>
                  <a:moveTo>
                    <a:pt x="5284" y="3535"/>
                  </a:moveTo>
                  <a:cubicBezTo>
                    <a:pt x="5527" y="4083"/>
                    <a:pt x="5968" y="4522"/>
                    <a:pt x="6514" y="4765"/>
                  </a:cubicBezTo>
                  <a:lnTo>
                    <a:pt x="5549" y="4765"/>
                  </a:lnTo>
                  <a:lnTo>
                    <a:pt x="5549" y="4763"/>
                  </a:lnTo>
                  <a:cubicBezTo>
                    <a:pt x="5403" y="4763"/>
                    <a:pt x="5284" y="4645"/>
                    <a:pt x="5284" y="4499"/>
                  </a:cubicBezTo>
                  <a:lnTo>
                    <a:pt x="5284" y="3535"/>
                  </a:lnTo>
                  <a:close/>
                  <a:moveTo>
                    <a:pt x="500" y="4250"/>
                  </a:moveTo>
                  <a:lnTo>
                    <a:pt x="500" y="5876"/>
                  </a:lnTo>
                  <a:lnTo>
                    <a:pt x="375" y="5876"/>
                  </a:lnTo>
                  <a:cubicBezTo>
                    <a:pt x="333" y="5876"/>
                    <a:pt x="298" y="5842"/>
                    <a:pt x="298" y="5798"/>
                  </a:cubicBezTo>
                  <a:lnTo>
                    <a:pt x="298" y="4328"/>
                  </a:lnTo>
                  <a:cubicBezTo>
                    <a:pt x="298" y="4286"/>
                    <a:pt x="333" y="4250"/>
                    <a:pt x="375" y="4250"/>
                  </a:cubicBezTo>
                  <a:close/>
                  <a:moveTo>
                    <a:pt x="1680" y="1"/>
                  </a:moveTo>
                  <a:cubicBezTo>
                    <a:pt x="1473" y="1"/>
                    <a:pt x="1306" y="169"/>
                    <a:pt x="1306" y="374"/>
                  </a:cubicBezTo>
                  <a:lnTo>
                    <a:pt x="1306" y="584"/>
                  </a:lnTo>
                  <a:lnTo>
                    <a:pt x="1099" y="584"/>
                  </a:lnTo>
                  <a:cubicBezTo>
                    <a:pt x="769" y="584"/>
                    <a:pt x="498" y="854"/>
                    <a:pt x="498" y="1185"/>
                  </a:cubicBezTo>
                  <a:lnTo>
                    <a:pt x="498" y="3954"/>
                  </a:lnTo>
                  <a:lnTo>
                    <a:pt x="374" y="3954"/>
                  </a:lnTo>
                  <a:cubicBezTo>
                    <a:pt x="167" y="3954"/>
                    <a:pt x="0" y="4122"/>
                    <a:pt x="0" y="4328"/>
                  </a:cubicBezTo>
                  <a:lnTo>
                    <a:pt x="0" y="5798"/>
                  </a:lnTo>
                  <a:cubicBezTo>
                    <a:pt x="0" y="6005"/>
                    <a:pt x="167" y="6172"/>
                    <a:pt x="374" y="6172"/>
                  </a:cubicBezTo>
                  <a:lnTo>
                    <a:pt x="498" y="6172"/>
                  </a:lnTo>
                  <a:lnTo>
                    <a:pt x="498" y="6304"/>
                  </a:lnTo>
                  <a:cubicBezTo>
                    <a:pt x="498" y="6634"/>
                    <a:pt x="766" y="6905"/>
                    <a:pt x="1099" y="6905"/>
                  </a:cubicBezTo>
                  <a:cubicBezTo>
                    <a:pt x="1182" y="6905"/>
                    <a:pt x="1247" y="6840"/>
                    <a:pt x="1247" y="6757"/>
                  </a:cubicBezTo>
                  <a:cubicBezTo>
                    <a:pt x="1247" y="6676"/>
                    <a:pt x="1182" y="6609"/>
                    <a:pt x="1099" y="6609"/>
                  </a:cubicBezTo>
                  <a:cubicBezTo>
                    <a:pt x="933" y="6609"/>
                    <a:pt x="796" y="6474"/>
                    <a:pt x="796" y="6306"/>
                  </a:cubicBezTo>
                  <a:lnTo>
                    <a:pt x="796" y="1185"/>
                  </a:lnTo>
                  <a:cubicBezTo>
                    <a:pt x="796" y="1019"/>
                    <a:pt x="933" y="882"/>
                    <a:pt x="1099" y="882"/>
                  </a:cubicBezTo>
                  <a:lnTo>
                    <a:pt x="4987" y="882"/>
                  </a:lnTo>
                  <a:lnTo>
                    <a:pt x="4987" y="4500"/>
                  </a:lnTo>
                  <a:cubicBezTo>
                    <a:pt x="4987" y="4810"/>
                    <a:pt x="5238" y="5061"/>
                    <a:pt x="5547" y="5061"/>
                  </a:cubicBezTo>
                  <a:lnTo>
                    <a:pt x="9130" y="5061"/>
                  </a:lnTo>
                  <a:lnTo>
                    <a:pt x="9130" y="6306"/>
                  </a:lnTo>
                  <a:cubicBezTo>
                    <a:pt x="9130" y="6474"/>
                    <a:pt x="8995" y="6609"/>
                    <a:pt x="8827" y="6609"/>
                  </a:cubicBezTo>
                  <a:lnTo>
                    <a:pt x="2133" y="6609"/>
                  </a:lnTo>
                  <a:cubicBezTo>
                    <a:pt x="2050" y="6609"/>
                    <a:pt x="1985" y="6676"/>
                    <a:pt x="1985" y="6757"/>
                  </a:cubicBezTo>
                  <a:cubicBezTo>
                    <a:pt x="1985" y="6840"/>
                    <a:pt x="2050" y="6905"/>
                    <a:pt x="2133" y="6905"/>
                  </a:cubicBezTo>
                  <a:lnTo>
                    <a:pt x="8827" y="6905"/>
                  </a:lnTo>
                  <a:cubicBezTo>
                    <a:pt x="9158" y="6905"/>
                    <a:pt x="9428" y="6637"/>
                    <a:pt x="9428" y="6304"/>
                  </a:cubicBezTo>
                  <a:lnTo>
                    <a:pt x="9428" y="5059"/>
                  </a:lnTo>
                  <a:cubicBezTo>
                    <a:pt x="9723" y="5044"/>
                    <a:pt x="9961" y="4798"/>
                    <a:pt x="9961" y="4499"/>
                  </a:cubicBezTo>
                  <a:lnTo>
                    <a:pt x="9961" y="648"/>
                  </a:lnTo>
                  <a:cubicBezTo>
                    <a:pt x="9961" y="340"/>
                    <a:pt x="9711" y="86"/>
                    <a:pt x="9400" y="86"/>
                  </a:cubicBezTo>
                  <a:lnTo>
                    <a:pt x="6548" y="86"/>
                  </a:lnTo>
                  <a:cubicBezTo>
                    <a:pt x="6467" y="86"/>
                    <a:pt x="6400" y="153"/>
                    <a:pt x="6400" y="234"/>
                  </a:cubicBezTo>
                  <a:cubicBezTo>
                    <a:pt x="6400" y="290"/>
                    <a:pt x="6431" y="340"/>
                    <a:pt x="6478" y="365"/>
                  </a:cubicBezTo>
                  <a:cubicBezTo>
                    <a:pt x="5947" y="609"/>
                    <a:pt x="5521" y="1044"/>
                    <a:pt x="5281" y="1579"/>
                  </a:cubicBezTo>
                  <a:lnTo>
                    <a:pt x="5281" y="647"/>
                  </a:lnTo>
                  <a:cubicBezTo>
                    <a:pt x="5281" y="500"/>
                    <a:pt x="5401" y="382"/>
                    <a:pt x="5547" y="382"/>
                  </a:cubicBezTo>
                  <a:cubicBezTo>
                    <a:pt x="5628" y="382"/>
                    <a:pt x="5695" y="317"/>
                    <a:pt x="5695" y="234"/>
                  </a:cubicBezTo>
                  <a:cubicBezTo>
                    <a:pt x="5695" y="153"/>
                    <a:pt x="5628" y="86"/>
                    <a:pt x="5547" y="86"/>
                  </a:cubicBezTo>
                  <a:cubicBezTo>
                    <a:pt x="5260" y="86"/>
                    <a:pt x="5021" y="304"/>
                    <a:pt x="4989" y="584"/>
                  </a:cubicBezTo>
                  <a:lnTo>
                    <a:pt x="2958" y="584"/>
                  </a:lnTo>
                  <a:lnTo>
                    <a:pt x="2958" y="374"/>
                  </a:lnTo>
                  <a:cubicBezTo>
                    <a:pt x="2958" y="169"/>
                    <a:pt x="2789" y="1"/>
                    <a:pt x="258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0"/>
            <p:cNvSpPr/>
            <p:nvPr/>
          </p:nvSpPr>
          <p:spPr>
            <a:xfrm>
              <a:off x="4583709" y="3049426"/>
              <a:ext cx="101477" cy="101450"/>
            </a:xfrm>
            <a:custGeom>
              <a:avLst/>
              <a:gdLst/>
              <a:ahLst/>
              <a:cxnLst/>
              <a:rect l="l" t="t" r="r" b="b"/>
              <a:pathLst>
                <a:path w="3757" h="3756" extrusionOk="0">
                  <a:moveTo>
                    <a:pt x="1878" y="296"/>
                  </a:moveTo>
                  <a:cubicBezTo>
                    <a:pt x="2749" y="296"/>
                    <a:pt x="3461" y="1006"/>
                    <a:pt x="3461" y="1879"/>
                  </a:cubicBezTo>
                  <a:cubicBezTo>
                    <a:pt x="3461" y="2751"/>
                    <a:pt x="2749" y="3460"/>
                    <a:pt x="1878" y="3460"/>
                  </a:cubicBezTo>
                  <a:cubicBezTo>
                    <a:pt x="1006" y="3460"/>
                    <a:pt x="297" y="2751"/>
                    <a:pt x="297" y="1879"/>
                  </a:cubicBezTo>
                  <a:cubicBezTo>
                    <a:pt x="297" y="1006"/>
                    <a:pt x="1006" y="296"/>
                    <a:pt x="1878" y="296"/>
                  </a:cubicBezTo>
                  <a:close/>
                  <a:moveTo>
                    <a:pt x="1878" y="0"/>
                  </a:moveTo>
                  <a:cubicBezTo>
                    <a:pt x="843" y="0"/>
                    <a:pt x="1" y="844"/>
                    <a:pt x="1" y="1879"/>
                  </a:cubicBezTo>
                  <a:cubicBezTo>
                    <a:pt x="1" y="2914"/>
                    <a:pt x="843" y="3756"/>
                    <a:pt x="1878" y="3756"/>
                  </a:cubicBezTo>
                  <a:cubicBezTo>
                    <a:pt x="2913" y="3756"/>
                    <a:pt x="3756" y="2914"/>
                    <a:pt x="3756" y="1879"/>
                  </a:cubicBezTo>
                  <a:cubicBezTo>
                    <a:pt x="3756" y="844"/>
                    <a:pt x="2913" y="0"/>
                    <a:pt x="187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0"/>
            <p:cNvSpPr/>
            <p:nvPr/>
          </p:nvSpPr>
          <p:spPr>
            <a:xfrm>
              <a:off x="4469970" y="3098530"/>
              <a:ext cx="81867" cy="55208"/>
            </a:xfrm>
            <a:custGeom>
              <a:avLst/>
              <a:gdLst/>
              <a:ahLst/>
              <a:cxnLst/>
              <a:rect l="l" t="t" r="r" b="b"/>
              <a:pathLst>
                <a:path w="3031" h="2044" extrusionOk="0">
                  <a:moveTo>
                    <a:pt x="148" y="0"/>
                  </a:moveTo>
                  <a:cubicBezTo>
                    <a:pt x="66" y="0"/>
                    <a:pt x="0" y="66"/>
                    <a:pt x="0" y="148"/>
                  </a:cubicBezTo>
                  <a:lnTo>
                    <a:pt x="0" y="1896"/>
                  </a:lnTo>
                  <a:cubicBezTo>
                    <a:pt x="0" y="1978"/>
                    <a:pt x="66" y="2044"/>
                    <a:pt x="148" y="2044"/>
                  </a:cubicBezTo>
                  <a:lnTo>
                    <a:pt x="2883" y="2044"/>
                  </a:lnTo>
                  <a:cubicBezTo>
                    <a:pt x="2965" y="2044"/>
                    <a:pt x="3031" y="1978"/>
                    <a:pt x="3031" y="1896"/>
                  </a:cubicBezTo>
                  <a:lnTo>
                    <a:pt x="3031" y="148"/>
                  </a:lnTo>
                  <a:cubicBezTo>
                    <a:pt x="3031" y="66"/>
                    <a:pt x="2965" y="0"/>
                    <a:pt x="2883" y="0"/>
                  </a:cubicBezTo>
                  <a:lnTo>
                    <a:pt x="895" y="0"/>
                  </a:lnTo>
                  <a:cubicBezTo>
                    <a:pt x="813" y="0"/>
                    <a:pt x="747" y="66"/>
                    <a:pt x="747" y="148"/>
                  </a:cubicBezTo>
                  <a:cubicBezTo>
                    <a:pt x="747" y="229"/>
                    <a:pt x="813" y="296"/>
                    <a:pt x="895" y="296"/>
                  </a:cubicBezTo>
                  <a:lnTo>
                    <a:pt x="2735" y="296"/>
                  </a:lnTo>
                  <a:lnTo>
                    <a:pt x="2735" y="1748"/>
                  </a:lnTo>
                  <a:lnTo>
                    <a:pt x="296" y="1748"/>
                  </a:lnTo>
                  <a:lnTo>
                    <a:pt x="296" y="148"/>
                  </a:lnTo>
                  <a:cubicBezTo>
                    <a:pt x="296" y="66"/>
                    <a:pt x="229"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0"/>
            <p:cNvSpPr/>
            <p:nvPr/>
          </p:nvSpPr>
          <p:spPr>
            <a:xfrm>
              <a:off x="4492253" y="3163839"/>
              <a:ext cx="34492" cy="34519"/>
            </a:xfrm>
            <a:custGeom>
              <a:avLst/>
              <a:gdLst/>
              <a:ahLst/>
              <a:cxnLst/>
              <a:rect l="l" t="t" r="r" b="b"/>
              <a:pathLst>
                <a:path w="1277" h="1278" extrusionOk="0">
                  <a:moveTo>
                    <a:pt x="638" y="297"/>
                  </a:moveTo>
                  <a:cubicBezTo>
                    <a:pt x="827" y="297"/>
                    <a:pt x="981" y="449"/>
                    <a:pt x="981" y="639"/>
                  </a:cubicBezTo>
                  <a:cubicBezTo>
                    <a:pt x="979" y="827"/>
                    <a:pt x="827" y="981"/>
                    <a:pt x="638" y="981"/>
                  </a:cubicBezTo>
                  <a:cubicBezTo>
                    <a:pt x="450" y="981"/>
                    <a:pt x="296" y="827"/>
                    <a:pt x="296" y="639"/>
                  </a:cubicBezTo>
                  <a:cubicBezTo>
                    <a:pt x="296" y="449"/>
                    <a:pt x="448" y="297"/>
                    <a:pt x="638" y="297"/>
                  </a:cubicBezTo>
                  <a:close/>
                  <a:moveTo>
                    <a:pt x="638" y="1"/>
                  </a:moveTo>
                  <a:cubicBezTo>
                    <a:pt x="286" y="1"/>
                    <a:pt x="0" y="286"/>
                    <a:pt x="0" y="639"/>
                  </a:cubicBezTo>
                  <a:cubicBezTo>
                    <a:pt x="0" y="991"/>
                    <a:pt x="286" y="1277"/>
                    <a:pt x="638" y="1277"/>
                  </a:cubicBezTo>
                  <a:cubicBezTo>
                    <a:pt x="990" y="1277"/>
                    <a:pt x="1276" y="991"/>
                    <a:pt x="1276" y="639"/>
                  </a:cubicBezTo>
                  <a:cubicBezTo>
                    <a:pt x="1276" y="286"/>
                    <a:pt x="988" y="1"/>
                    <a:pt x="6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0"/>
            <p:cNvSpPr/>
            <p:nvPr/>
          </p:nvSpPr>
          <p:spPr>
            <a:xfrm>
              <a:off x="4599050" y="3065605"/>
              <a:ext cx="69956" cy="69929"/>
            </a:xfrm>
            <a:custGeom>
              <a:avLst/>
              <a:gdLst/>
              <a:ahLst/>
              <a:cxnLst/>
              <a:rect l="l" t="t" r="r" b="b"/>
              <a:pathLst>
                <a:path w="2590" h="2589" extrusionOk="0">
                  <a:moveTo>
                    <a:pt x="1294" y="298"/>
                  </a:moveTo>
                  <a:cubicBezTo>
                    <a:pt x="1414" y="298"/>
                    <a:pt x="1526" y="320"/>
                    <a:pt x="1632" y="357"/>
                  </a:cubicBezTo>
                  <a:lnTo>
                    <a:pt x="356" y="1633"/>
                  </a:lnTo>
                  <a:cubicBezTo>
                    <a:pt x="318" y="1529"/>
                    <a:pt x="297" y="1415"/>
                    <a:pt x="297" y="1297"/>
                  </a:cubicBezTo>
                  <a:cubicBezTo>
                    <a:pt x="297" y="746"/>
                    <a:pt x="745" y="298"/>
                    <a:pt x="1294" y="298"/>
                  </a:cubicBezTo>
                  <a:close/>
                  <a:moveTo>
                    <a:pt x="1901" y="505"/>
                  </a:moveTo>
                  <a:cubicBezTo>
                    <a:pt x="1982" y="567"/>
                    <a:pt x="2052" y="639"/>
                    <a:pt x="2110" y="723"/>
                  </a:cubicBezTo>
                  <a:lnTo>
                    <a:pt x="718" y="2114"/>
                  </a:lnTo>
                  <a:cubicBezTo>
                    <a:pt x="637" y="2053"/>
                    <a:pt x="566" y="1983"/>
                    <a:pt x="504" y="1904"/>
                  </a:cubicBezTo>
                  <a:lnTo>
                    <a:pt x="1901" y="505"/>
                  </a:lnTo>
                  <a:close/>
                  <a:moveTo>
                    <a:pt x="2250" y="1001"/>
                  </a:moveTo>
                  <a:cubicBezTo>
                    <a:pt x="2280" y="1095"/>
                    <a:pt x="2295" y="1194"/>
                    <a:pt x="2295" y="1295"/>
                  </a:cubicBezTo>
                  <a:cubicBezTo>
                    <a:pt x="2294" y="1845"/>
                    <a:pt x="1845" y="2295"/>
                    <a:pt x="1294" y="2295"/>
                  </a:cubicBezTo>
                  <a:cubicBezTo>
                    <a:pt x="1192" y="2295"/>
                    <a:pt x="1095" y="2279"/>
                    <a:pt x="1002" y="2250"/>
                  </a:cubicBezTo>
                  <a:lnTo>
                    <a:pt x="2250" y="1001"/>
                  </a:lnTo>
                  <a:close/>
                  <a:moveTo>
                    <a:pt x="1294" y="1"/>
                  </a:moveTo>
                  <a:cubicBezTo>
                    <a:pt x="581" y="1"/>
                    <a:pt x="1" y="581"/>
                    <a:pt x="1" y="1295"/>
                  </a:cubicBezTo>
                  <a:cubicBezTo>
                    <a:pt x="1" y="2008"/>
                    <a:pt x="581" y="2589"/>
                    <a:pt x="1294" y="2589"/>
                  </a:cubicBezTo>
                  <a:cubicBezTo>
                    <a:pt x="2009" y="2589"/>
                    <a:pt x="2589" y="2008"/>
                    <a:pt x="2589" y="1295"/>
                  </a:cubicBezTo>
                  <a:cubicBezTo>
                    <a:pt x="2589" y="583"/>
                    <a:pt x="2009" y="1"/>
                    <a:pt x="12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0"/>
            <p:cNvSpPr/>
            <p:nvPr/>
          </p:nvSpPr>
          <p:spPr>
            <a:xfrm>
              <a:off x="4486608" y="3113736"/>
              <a:ext cx="48510" cy="23580"/>
            </a:xfrm>
            <a:custGeom>
              <a:avLst/>
              <a:gdLst/>
              <a:ahLst/>
              <a:cxnLst/>
              <a:rect l="l" t="t" r="r" b="b"/>
              <a:pathLst>
                <a:path w="1796" h="873" extrusionOk="0">
                  <a:moveTo>
                    <a:pt x="1499" y="296"/>
                  </a:moveTo>
                  <a:lnTo>
                    <a:pt x="1499" y="577"/>
                  </a:lnTo>
                  <a:lnTo>
                    <a:pt x="296" y="577"/>
                  </a:lnTo>
                  <a:lnTo>
                    <a:pt x="296" y="296"/>
                  </a:lnTo>
                  <a:close/>
                  <a:moveTo>
                    <a:pt x="148" y="1"/>
                  </a:moveTo>
                  <a:cubicBezTo>
                    <a:pt x="67" y="1"/>
                    <a:pt x="1" y="68"/>
                    <a:pt x="1" y="149"/>
                  </a:cubicBezTo>
                  <a:lnTo>
                    <a:pt x="1" y="724"/>
                  </a:lnTo>
                  <a:cubicBezTo>
                    <a:pt x="1" y="807"/>
                    <a:pt x="67" y="872"/>
                    <a:pt x="148" y="872"/>
                  </a:cubicBezTo>
                  <a:lnTo>
                    <a:pt x="1647" y="872"/>
                  </a:lnTo>
                  <a:cubicBezTo>
                    <a:pt x="1728" y="872"/>
                    <a:pt x="1795" y="807"/>
                    <a:pt x="1795" y="724"/>
                  </a:cubicBezTo>
                  <a:lnTo>
                    <a:pt x="1795" y="149"/>
                  </a:lnTo>
                  <a:cubicBezTo>
                    <a:pt x="1795" y="68"/>
                    <a:pt x="1728" y="1"/>
                    <a:pt x="16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0"/>
            <p:cNvSpPr/>
            <p:nvPr/>
          </p:nvSpPr>
          <p:spPr>
            <a:xfrm>
              <a:off x="4468107" y="3074086"/>
              <a:ext cx="81921" cy="7995"/>
            </a:xfrm>
            <a:custGeom>
              <a:avLst/>
              <a:gdLst/>
              <a:ahLst/>
              <a:cxnLst/>
              <a:rect l="l" t="t" r="r" b="b"/>
              <a:pathLst>
                <a:path w="3033" h="296" extrusionOk="0">
                  <a:moveTo>
                    <a:pt x="149" y="1"/>
                  </a:moveTo>
                  <a:cubicBezTo>
                    <a:pt x="68" y="1"/>
                    <a:pt x="1" y="66"/>
                    <a:pt x="1" y="149"/>
                  </a:cubicBezTo>
                  <a:cubicBezTo>
                    <a:pt x="1" y="230"/>
                    <a:pt x="66" y="295"/>
                    <a:pt x="149" y="295"/>
                  </a:cubicBezTo>
                  <a:lnTo>
                    <a:pt x="2885" y="295"/>
                  </a:lnTo>
                  <a:cubicBezTo>
                    <a:pt x="2966" y="295"/>
                    <a:pt x="3033" y="230"/>
                    <a:pt x="3033" y="149"/>
                  </a:cubicBezTo>
                  <a:cubicBezTo>
                    <a:pt x="3033" y="66"/>
                    <a:pt x="2966" y="1"/>
                    <a:pt x="288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40"/>
          <p:cNvSpPr/>
          <p:nvPr/>
        </p:nvSpPr>
        <p:spPr>
          <a:xfrm>
            <a:off x="3287638" y="163255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211" name="Google Shape;3211;p40"/>
          <p:cNvSpPr/>
          <p:nvPr/>
        </p:nvSpPr>
        <p:spPr>
          <a:xfrm>
            <a:off x="6171850" y="1632550"/>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212" name="Google Shape;3212;p40"/>
          <p:cNvSpPr/>
          <p:nvPr/>
        </p:nvSpPr>
        <p:spPr>
          <a:xfrm>
            <a:off x="3287638" y="3326813"/>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213" name="Google Shape;3213;p40"/>
          <p:cNvSpPr/>
          <p:nvPr/>
        </p:nvSpPr>
        <p:spPr>
          <a:xfrm>
            <a:off x="6171850" y="3326813"/>
            <a:ext cx="966000" cy="9657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3214" name="Google Shape;3214;p40"/>
          <p:cNvGrpSpPr/>
          <p:nvPr/>
        </p:nvGrpSpPr>
        <p:grpSpPr>
          <a:xfrm>
            <a:off x="6380074" y="3649218"/>
            <a:ext cx="549699" cy="320928"/>
            <a:chOff x="3751779" y="4053619"/>
            <a:chExt cx="269857" cy="157549"/>
          </a:xfrm>
        </p:grpSpPr>
        <p:sp>
          <p:nvSpPr>
            <p:cNvPr id="3215" name="Google Shape;3215;p40"/>
            <p:cNvSpPr/>
            <p:nvPr/>
          </p:nvSpPr>
          <p:spPr>
            <a:xfrm>
              <a:off x="3804070" y="4132730"/>
              <a:ext cx="70901" cy="49401"/>
            </a:xfrm>
            <a:custGeom>
              <a:avLst/>
              <a:gdLst/>
              <a:ahLst/>
              <a:cxnLst/>
              <a:rect l="l" t="t" r="r" b="b"/>
              <a:pathLst>
                <a:path w="2625" h="1829" extrusionOk="0">
                  <a:moveTo>
                    <a:pt x="2159" y="1"/>
                  </a:moveTo>
                  <a:cubicBezTo>
                    <a:pt x="1968" y="1"/>
                    <a:pt x="1790" y="124"/>
                    <a:pt x="1730" y="317"/>
                  </a:cubicBezTo>
                  <a:cubicBezTo>
                    <a:pt x="1705" y="395"/>
                    <a:pt x="1750" y="479"/>
                    <a:pt x="1828" y="502"/>
                  </a:cubicBezTo>
                  <a:cubicBezTo>
                    <a:pt x="1842" y="507"/>
                    <a:pt x="1857" y="509"/>
                    <a:pt x="1872" y="509"/>
                  </a:cubicBezTo>
                  <a:cubicBezTo>
                    <a:pt x="1934" y="509"/>
                    <a:pt x="1992" y="468"/>
                    <a:pt x="2011" y="404"/>
                  </a:cubicBezTo>
                  <a:cubicBezTo>
                    <a:pt x="2033" y="338"/>
                    <a:pt x="2095" y="296"/>
                    <a:pt x="2160" y="296"/>
                  </a:cubicBezTo>
                  <a:cubicBezTo>
                    <a:pt x="2175" y="296"/>
                    <a:pt x="2190" y="298"/>
                    <a:pt x="2204" y="303"/>
                  </a:cubicBezTo>
                  <a:cubicBezTo>
                    <a:pt x="2243" y="316"/>
                    <a:pt x="2276" y="342"/>
                    <a:pt x="2296" y="379"/>
                  </a:cubicBezTo>
                  <a:cubicBezTo>
                    <a:pt x="2315" y="417"/>
                    <a:pt x="2320" y="457"/>
                    <a:pt x="2306" y="496"/>
                  </a:cubicBezTo>
                  <a:cubicBezTo>
                    <a:pt x="2187" y="871"/>
                    <a:pt x="1931" y="1179"/>
                    <a:pt x="1580" y="1361"/>
                  </a:cubicBezTo>
                  <a:cubicBezTo>
                    <a:pt x="1366" y="1474"/>
                    <a:pt x="1133" y="1530"/>
                    <a:pt x="898" y="1530"/>
                  </a:cubicBezTo>
                  <a:cubicBezTo>
                    <a:pt x="749" y="1530"/>
                    <a:pt x="600" y="1508"/>
                    <a:pt x="455" y="1463"/>
                  </a:cubicBezTo>
                  <a:cubicBezTo>
                    <a:pt x="374" y="1438"/>
                    <a:pt x="329" y="1351"/>
                    <a:pt x="354" y="1270"/>
                  </a:cubicBezTo>
                  <a:cubicBezTo>
                    <a:pt x="366" y="1231"/>
                    <a:pt x="393" y="1198"/>
                    <a:pt x="430" y="1179"/>
                  </a:cubicBezTo>
                  <a:cubicBezTo>
                    <a:pt x="453" y="1167"/>
                    <a:pt x="477" y="1161"/>
                    <a:pt x="501" y="1161"/>
                  </a:cubicBezTo>
                  <a:cubicBezTo>
                    <a:pt x="516" y="1161"/>
                    <a:pt x="532" y="1164"/>
                    <a:pt x="547" y="1168"/>
                  </a:cubicBezTo>
                  <a:cubicBezTo>
                    <a:pt x="661" y="1205"/>
                    <a:pt x="778" y="1222"/>
                    <a:pt x="894" y="1222"/>
                  </a:cubicBezTo>
                  <a:cubicBezTo>
                    <a:pt x="1219" y="1222"/>
                    <a:pt x="1538" y="1086"/>
                    <a:pt x="1762" y="838"/>
                  </a:cubicBezTo>
                  <a:cubicBezTo>
                    <a:pt x="1817" y="778"/>
                    <a:pt x="1814" y="684"/>
                    <a:pt x="1753" y="630"/>
                  </a:cubicBezTo>
                  <a:cubicBezTo>
                    <a:pt x="1725" y="604"/>
                    <a:pt x="1689" y="592"/>
                    <a:pt x="1653" y="592"/>
                  </a:cubicBezTo>
                  <a:cubicBezTo>
                    <a:pt x="1613" y="592"/>
                    <a:pt x="1573" y="608"/>
                    <a:pt x="1545" y="639"/>
                  </a:cubicBezTo>
                  <a:cubicBezTo>
                    <a:pt x="1377" y="825"/>
                    <a:pt x="1140" y="926"/>
                    <a:pt x="897" y="926"/>
                  </a:cubicBezTo>
                  <a:cubicBezTo>
                    <a:pt x="811" y="926"/>
                    <a:pt x="723" y="913"/>
                    <a:pt x="639" y="887"/>
                  </a:cubicBezTo>
                  <a:cubicBezTo>
                    <a:pt x="594" y="872"/>
                    <a:pt x="549" y="865"/>
                    <a:pt x="504" y="865"/>
                  </a:cubicBezTo>
                  <a:cubicBezTo>
                    <a:pt x="432" y="865"/>
                    <a:pt x="360" y="883"/>
                    <a:pt x="296" y="918"/>
                  </a:cubicBezTo>
                  <a:cubicBezTo>
                    <a:pt x="189" y="974"/>
                    <a:pt x="111" y="1067"/>
                    <a:pt x="74" y="1182"/>
                  </a:cubicBezTo>
                  <a:cubicBezTo>
                    <a:pt x="1" y="1421"/>
                    <a:pt x="133" y="1673"/>
                    <a:pt x="369" y="1747"/>
                  </a:cubicBezTo>
                  <a:cubicBezTo>
                    <a:pt x="545" y="1802"/>
                    <a:pt x="724" y="1828"/>
                    <a:pt x="900" y="1828"/>
                  </a:cubicBezTo>
                  <a:cubicBezTo>
                    <a:pt x="1183" y="1828"/>
                    <a:pt x="1464" y="1760"/>
                    <a:pt x="1720" y="1626"/>
                  </a:cubicBezTo>
                  <a:cubicBezTo>
                    <a:pt x="2141" y="1407"/>
                    <a:pt x="2449" y="1039"/>
                    <a:pt x="2589" y="588"/>
                  </a:cubicBezTo>
                  <a:cubicBezTo>
                    <a:pt x="2625" y="471"/>
                    <a:pt x="2614" y="348"/>
                    <a:pt x="2559" y="242"/>
                  </a:cubicBezTo>
                  <a:cubicBezTo>
                    <a:pt x="2502" y="137"/>
                    <a:pt x="2408" y="59"/>
                    <a:pt x="2295" y="21"/>
                  </a:cubicBezTo>
                  <a:cubicBezTo>
                    <a:pt x="2250" y="7"/>
                    <a:pt x="2204" y="1"/>
                    <a:pt x="21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p:cNvSpPr/>
            <p:nvPr/>
          </p:nvSpPr>
          <p:spPr>
            <a:xfrm>
              <a:off x="3792293" y="4130354"/>
              <a:ext cx="27145" cy="10750"/>
            </a:xfrm>
            <a:custGeom>
              <a:avLst/>
              <a:gdLst/>
              <a:ahLst/>
              <a:cxnLst/>
              <a:rect l="l" t="t" r="r" b="b"/>
              <a:pathLst>
                <a:path w="1005" h="398" extrusionOk="0">
                  <a:moveTo>
                    <a:pt x="159" y="1"/>
                  </a:moveTo>
                  <a:cubicBezTo>
                    <a:pt x="85" y="1"/>
                    <a:pt x="23" y="54"/>
                    <a:pt x="12" y="126"/>
                  </a:cubicBezTo>
                  <a:cubicBezTo>
                    <a:pt x="1" y="209"/>
                    <a:pt x="57" y="282"/>
                    <a:pt x="136" y="295"/>
                  </a:cubicBezTo>
                  <a:lnTo>
                    <a:pt x="826" y="396"/>
                  </a:lnTo>
                  <a:cubicBezTo>
                    <a:pt x="833" y="397"/>
                    <a:pt x="838" y="397"/>
                    <a:pt x="847" y="397"/>
                  </a:cubicBezTo>
                  <a:cubicBezTo>
                    <a:pt x="919" y="397"/>
                    <a:pt x="983" y="344"/>
                    <a:pt x="992" y="271"/>
                  </a:cubicBezTo>
                  <a:cubicBezTo>
                    <a:pt x="1005" y="189"/>
                    <a:pt x="950" y="116"/>
                    <a:pt x="868" y="103"/>
                  </a:cubicBezTo>
                  <a:lnTo>
                    <a:pt x="180" y="2"/>
                  </a:lnTo>
                  <a:cubicBezTo>
                    <a:pt x="173" y="1"/>
                    <a:pt x="166" y="1"/>
                    <a:pt x="1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0"/>
            <p:cNvSpPr/>
            <p:nvPr/>
          </p:nvSpPr>
          <p:spPr>
            <a:xfrm>
              <a:off x="3833780" y="4104100"/>
              <a:ext cx="17557" cy="24849"/>
            </a:xfrm>
            <a:custGeom>
              <a:avLst/>
              <a:gdLst/>
              <a:ahLst/>
              <a:cxnLst/>
              <a:rect l="l" t="t" r="r" b="b"/>
              <a:pathLst>
                <a:path w="650" h="920" extrusionOk="0">
                  <a:moveTo>
                    <a:pt x="481" y="1"/>
                  </a:moveTo>
                  <a:cubicBezTo>
                    <a:pt x="427" y="1"/>
                    <a:pt x="376" y="31"/>
                    <a:pt x="350" y="84"/>
                  </a:cubicBezTo>
                  <a:lnTo>
                    <a:pt x="38" y="706"/>
                  </a:lnTo>
                  <a:cubicBezTo>
                    <a:pt x="1" y="779"/>
                    <a:pt x="32" y="867"/>
                    <a:pt x="105" y="904"/>
                  </a:cubicBezTo>
                  <a:cubicBezTo>
                    <a:pt x="125" y="913"/>
                    <a:pt x="147" y="920"/>
                    <a:pt x="171" y="920"/>
                  </a:cubicBezTo>
                  <a:cubicBezTo>
                    <a:pt x="225" y="920"/>
                    <a:pt x="278" y="890"/>
                    <a:pt x="303" y="839"/>
                  </a:cubicBezTo>
                  <a:lnTo>
                    <a:pt x="614" y="216"/>
                  </a:lnTo>
                  <a:cubicBezTo>
                    <a:pt x="650" y="141"/>
                    <a:pt x="620" y="54"/>
                    <a:pt x="549" y="17"/>
                  </a:cubicBezTo>
                  <a:cubicBezTo>
                    <a:pt x="527" y="6"/>
                    <a:pt x="504" y="1"/>
                    <a:pt x="4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0"/>
            <p:cNvSpPr/>
            <p:nvPr/>
          </p:nvSpPr>
          <p:spPr>
            <a:xfrm>
              <a:off x="3751779" y="4053619"/>
              <a:ext cx="269857" cy="157549"/>
            </a:xfrm>
            <a:custGeom>
              <a:avLst/>
              <a:gdLst/>
              <a:ahLst/>
              <a:cxnLst/>
              <a:rect l="l" t="t" r="r" b="b"/>
              <a:pathLst>
                <a:path w="9991" h="5833" extrusionOk="0">
                  <a:moveTo>
                    <a:pt x="6413" y="1"/>
                  </a:moveTo>
                  <a:cubicBezTo>
                    <a:pt x="6359" y="1"/>
                    <a:pt x="6307" y="31"/>
                    <a:pt x="6281" y="82"/>
                  </a:cubicBezTo>
                  <a:lnTo>
                    <a:pt x="4996" y="2673"/>
                  </a:lnTo>
                  <a:lnTo>
                    <a:pt x="3691" y="175"/>
                  </a:lnTo>
                  <a:cubicBezTo>
                    <a:pt x="3674" y="141"/>
                    <a:pt x="3642" y="116"/>
                    <a:pt x="3603" y="104"/>
                  </a:cubicBezTo>
                  <a:cubicBezTo>
                    <a:pt x="3589" y="99"/>
                    <a:pt x="3574" y="97"/>
                    <a:pt x="3559" y="97"/>
                  </a:cubicBezTo>
                  <a:cubicBezTo>
                    <a:pt x="3536" y="97"/>
                    <a:pt x="3512" y="103"/>
                    <a:pt x="3491" y="113"/>
                  </a:cubicBezTo>
                  <a:lnTo>
                    <a:pt x="1175" y="1322"/>
                  </a:lnTo>
                  <a:cubicBezTo>
                    <a:pt x="1104" y="1358"/>
                    <a:pt x="1074" y="1448"/>
                    <a:pt x="1113" y="1522"/>
                  </a:cubicBezTo>
                  <a:cubicBezTo>
                    <a:pt x="1139" y="1572"/>
                    <a:pt x="1190" y="1601"/>
                    <a:pt x="1243" y="1601"/>
                  </a:cubicBezTo>
                  <a:cubicBezTo>
                    <a:pt x="1267" y="1601"/>
                    <a:pt x="1291" y="1596"/>
                    <a:pt x="1314" y="1584"/>
                  </a:cubicBezTo>
                  <a:lnTo>
                    <a:pt x="3496" y="445"/>
                  </a:lnTo>
                  <a:lnTo>
                    <a:pt x="4810" y="2960"/>
                  </a:lnTo>
                  <a:cubicBezTo>
                    <a:pt x="5028" y="3377"/>
                    <a:pt x="5068" y="3853"/>
                    <a:pt x="4926" y="4304"/>
                  </a:cubicBezTo>
                  <a:cubicBezTo>
                    <a:pt x="4785" y="4756"/>
                    <a:pt x="4480" y="5123"/>
                    <a:pt x="4063" y="5339"/>
                  </a:cubicBezTo>
                  <a:cubicBezTo>
                    <a:pt x="3809" y="5472"/>
                    <a:pt x="3533" y="5539"/>
                    <a:pt x="3254" y="5539"/>
                  </a:cubicBezTo>
                  <a:cubicBezTo>
                    <a:pt x="3075" y="5539"/>
                    <a:pt x="2894" y="5512"/>
                    <a:pt x="2718" y="5456"/>
                  </a:cubicBezTo>
                  <a:cubicBezTo>
                    <a:pt x="2267" y="5315"/>
                    <a:pt x="1899" y="5008"/>
                    <a:pt x="1683" y="4592"/>
                  </a:cubicBezTo>
                  <a:lnTo>
                    <a:pt x="371" y="2077"/>
                  </a:lnTo>
                  <a:lnTo>
                    <a:pt x="628" y="1942"/>
                  </a:lnTo>
                  <a:cubicBezTo>
                    <a:pt x="699" y="1906"/>
                    <a:pt x="729" y="1816"/>
                    <a:pt x="690" y="1743"/>
                  </a:cubicBezTo>
                  <a:cubicBezTo>
                    <a:pt x="664" y="1692"/>
                    <a:pt x="613" y="1663"/>
                    <a:pt x="559" y="1663"/>
                  </a:cubicBezTo>
                  <a:cubicBezTo>
                    <a:pt x="535" y="1663"/>
                    <a:pt x="511" y="1668"/>
                    <a:pt x="489" y="1680"/>
                  </a:cubicBezTo>
                  <a:lnTo>
                    <a:pt x="102" y="1883"/>
                  </a:lnTo>
                  <a:cubicBezTo>
                    <a:pt x="30" y="1918"/>
                    <a:pt x="0" y="2009"/>
                    <a:pt x="39" y="2082"/>
                  </a:cubicBezTo>
                  <a:lnTo>
                    <a:pt x="1421" y="4728"/>
                  </a:lnTo>
                  <a:cubicBezTo>
                    <a:pt x="1789" y="5431"/>
                    <a:pt x="2506" y="5833"/>
                    <a:pt x="3250" y="5833"/>
                  </a:cubicBezTo>
                  <a:cubicBezTo>
                    <a:pt x="3571" y="5833"/>
                    <a:pt x="3896" y="5758"/>
                    <a:pt x="4200" y="5599"/>
                  </a:cubicBezTo>
                  <a:cubicBezTo>
                    <a:pt x="4575" y="5403"/>
                    <a:pt x="4864" y="5108"/>
                    <a:pt x="5052" y="4762"/>
                  </a:cubicBezTo>
                  <a:cubicBezTo>
                    <a:pt x="5253" y="5084"/>
                    <a:pt x="5541" y="5347"/>
                    <a:pt x="5884" y="5518"/>
                  </a:cubicBezTo>
                  <a:cubicBezTo>
                    <a:pt x="6178" y="5665"/>
                    <a:pt x="6488" y="5732"/>
                    <a:pt x="6794" y="5732"/>
                  </a:cubicBezTo>
                  <a:cubicBezTo>
                    <a:pt x="7554" y="5732"/>
                    <a:pt x="8285" y="5311"/>
                    <a:pt x="8643" y="4586"/>
                  </a:cubicBezTo>
                  <a:lnTo>
                    <a:pt x="9968" y="1911"/>
                  </a:lnTo>
                  <a:cubicBezTo>
                    <a:pt x="9986" y="1876"/>
                    <a:pt x="9991" y="1836"/>
                    <a:pt x="9977" y="1799"/>
                  </a:cubicBezTo>
                  <a:cubicBezTo>
                    <a:pt x="9965" y="1761"/>
                    <a:pt x="9938" y="1730"/>
                    <a:pt x="9904" y="1713"/>
                  </a:cubicBezTo>
                  <a:lnTo>
                    <a:pt x="7940" y="740"/>
                  </a:lnTo>
                  <a:cubicBezTo>
                    <a:pt x="7918" y="729"/>
                    <a:pt x="7896" y="724"/>
                    <a:pt x="7874" y="724"/>
                  </a:cubicBezTo>
                  <a:cubicBezTo>
                    <a:pt x="7820" y="724"/>
                    <a:pt x="7768" y="755"/>
                    <a:pt x="7742" y="806"/>
                  </a:cubicBezTo>
                  <a:cubicBezTo>
                    <a:pt x="7705" y="880"/>
                    <a:pt x="7736" y="967"/>
                    <a:pt x="7807" y="1005"/>
                  </a:cubicBezTo>
                  <a:lnTo>
                    <a:pt x="9639" y="1911"/>
                  </a:lnTo>
                  <a:lnTo>
                    <a:pt x="8380" y="4454"/>
                  </a:lnTo>
                  <a:cubicBezTo>
                    <a:pt x="8072" y="5075"/>
                    <a:pt x="7445" y="5435"/>
                    <a:pt x="6796" y="5435"/>
                  </a:cubicBezTo>
                  <a:cubicBezTo>
                    <a:pt x="6534" y="5435"/>
                    <a:pt x="6268" y="5376"/>
                    <a:pt x="6017" y="5252"/>
                  </a:cubicBezTo>
                  <a:cubicBezTo>
                    <a:pt x="5659" y="5075"/>
                    <a:pt x="5375" y="4779"/>
                    <a:pt x="5205" y="4415"/>
                  </a:cubicBezTo>
                  <a:cubicBezTo>
                    <a:pt x="5353" y="3964"/>
                    <a:pt x="5345" y="3462"/>
                    <a:pt x="5157" y="2997"/>
                  </a:cubicBezTo>
                  <a:cubicBezTo>
                    <a:pt x="5161" y="2989"/>
                    <a:pt x="5166" y="2981"/>
                    <a:pt x="5169" y="2974"/>
                  </a:cubicBezTo>
                  <a:cubicBezTo>
                    <a:pt x="5191" y="2941"/>
                    <a:pt x="5208" y="2913"/>
                    <a:pt x="5221" y="2890"/>
                  </a:cubicBezTo>
                  <a:lnTo>
                    <a:pt x="6480" y="346"/>
                  </a:lnTo>
                  <a:lnTo>
                    <a:pt x="6940" y="575"/>
                  </a:lnTo>
                  <a:cubicBezTo>
                    <a:pt x="6961" y="585"/>
                    <a:pt x="6983" y="590"/>
                    <a:pt x="7005" y="590"/>
                  </a:cubicBezTo>
                  <a:cubicBezTo>
                    <a:pt x="7060" y="590"/>
                    <a:pt x="7112" y="560"/>
                    <a:pt x="7138" y="508"/>
                  </a:cubicBezTo>
                  <a:cubicBezTo>
                    <a:pt x="7175" y="435"/>
                    <a:pt x="7144" y="346"/>
                    <a:pt x="7073" y="311"/>
                  </a:cubicBezTo>
                  <a:lnTo>
                    <a:pt x="6480" y="17"/>
                  </a:lnTo>
                  <a:cubicBezTo>
                    <a:pt x="6458" y="6"/>
                    <a:pt x="6435" y="1"/>
                    <a:pt x="641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p:cNvSpPr/>
            <p:nvPr/>
          </p:nvSpPr>
          <p:spPr>
            <a:xfrm>
              <a:off x="3897443" y="4133244"/>
              <a:ext cx="70388" cy="48537"/>
            </a:xfrm>
            <a:custGeom>
              <a:avLst/>
              <a:gdLst/>
              <a:ahLst/>
              <a:cxnLst/>
              <a:rect l="l" t="t" r="r" b="b"/>
              <a:pathLst>
                <a:path w="2606" h="1797" extrusionOk="0">
                  <a:moveTo>
                    <a:pt x="872" y="1"/>
                  </a:moveTo>
                  <a:cubicBezTo>
                    <a:pt x="791" y="1"/>
                    <a:pt x="724" y="68"/>
                    <a:pt x="726" y="150"/>
                  </a:cubicBezTo>
                  <a:cubicBezTo>
                    <a:pt x="726" y="231"/>
                    <a:pt x="793" y="297"/>
                    <a:pt x="873" y="297"/>
                  </a:cubicBezTo>
                  <a:lnTo>
                    <a:pt x="877" y="297"/>
                  </a:lnTo>
                  <a:cubicBezTo>
                    <a:pt x="883" y="296"/>
                    <a:pt x="890" y="296"/>
                    <a:pt x="896" y="296"/>
                  </a:cubicBezTo>
                  <a:cubicBezTo>
                    <a:pt x="1120" y="296"/>
                    <a:pt x="1339" y="348"/>
                    <a:pt x="1543" y="449"/>
                  </a:cubicBezTo>
                  <a:cubicBezTo>
                    <a:pt x="1898" y="625"/>
                    <a:pt x="2161" y="927"/>
                    <a:pt x="2287" y="1300"/>
                  </a:cubicBezTo>
                  <a:cubicBezTo>
                    <a:pt x="2301" y="1339"/>
                    <a:pt x="2296" y="1381"/>
                    <a:pt x="2279" y="1419"/>
                  </a:cubicBezTo>
                  <a:cubicBezTo>
                    <a:pt x="2262" y="1456"/>
                    <a:pt x="2228" y="1483"/>
                    <a:pt x="2189" y="1497"/>
                  </a:cubicBezTo>
                  <a:cubicBezTo>
                    <a:pt x="2173" y="1502"/>
                    <a:pt x="2157" y="1505"/>
                    <a:pt x="2141" y="1505"/>
                  </a:cubicBezTo>
                  <a:cubicBezTo>
                    <a:pt x="2117" y="1505"/>
                    <a:pt x="2093" y="1499"/>
                    <a:pt x="2070" y="1489"/>
                  </a:cubicBezTo>
                  <a:cubicBezTo>
                    <a:pt x="2033" y="1472"/>
                    <a:pt x="2007" y="1437"/>
                    <a:pt x="1993" y="1398"/>
                  </a:cubicBezTo>
                  <a:cubicBezTo>
                    <a:pt x="1893" y="1103"/>
                    <a:pt x="1683" y="865"/>
                    <a:pt x="1406" y="726"/>
                  </a:cubicBezTo>
                  <a:cubicBezTo>
                    <a:pt x="1241" y="645"/>
                    <a:pt x="1065" y="604"/>
                    <a:pt x="887" y="604"/>
                  </a:cubicBezTo>
                  <a:cubicBezTo>
                    <a:pt x="762" y="604"/>
                    <a:pt x="636" y="624"/>
                    <a:pt x="514" y="665"/>
                  </a:cubicBezTo>
                  <a:cubicBezTo>
                    <a:pt x="498" y="671"/>
                    <a:pt x="482" y="673"/>
                    <a:pt x="465" y="673"/>
                  </a:cubicBezTo>
                  <a:cubicBezTo>
                    <a:pt x="401" y="673"/>
                    <a:pt x="339" y="633"/>
                    <a:pt x="318" y="567"/>
                  </a:cubicBezTo>
                  <a:cubicBezTo>
                    <a:pt x="304" y="528"/>
                    <a:pt x="309" y="486"/>
                    <a:pt x="326" y="449"/>
                  </a:cubicBezTo>
                  <a:cubicBezTo>
                    <a:pt x="343" y="412"/>
                    <a:pt x="375" y="385"/>
                    <a:pt x="414" y="371"/>
                  </a:cubicBezTo>
                  <a:cubicBezTo>
                    <a:pt x="492" y="346"/>
                    <a:pt x="534" y="261"/>
                    <a:pt x="508" y="184"/>
                  </a:cubicBezTo>
                  <a:cubicBezTo>
                    <a:pt x="488" y="122"/>
                    <a:pt x="429" y="84"/>
                    <a:pt x="367" y="84"/>
                  </a:cubicBezTo>
                  <a:cubicBezTo>
                    <a:pt x="352" y="84"/>
                    <a:pt x="336" y="86"/>
                    <a:pt x="321" y="91"/>
                  </a:cubicBezTo>
                  <a:cubicBezTo>
                    <a:pt x="207" y="130"/>
                    <a:pt x="116" y="209"/>
                    <a:pt x="63" y="318"/>
                  </a:cubicBezTo>
                  <a:cubicBezTo>
                    <a:pt x="10" y="426"/>
                    <a:pt x="0" y="549"/>
                    <a:pt x="39" y="664"/>
                  </a:cubicBezTo>
                  <a:cubicBezTo>
                    <a:pt x="103" y="851"/>
                    <a:pt x="278" y="969"/>
                    <a:pt x="465" y="969"/>
                  </a:cubicBezTo>
                  <a:cubicBezTo>
                    <a:pt x="513" y="969"/>
                    <a:pt x="561" y="962"/>
                    <a:pt x="609" y="946"/>
                  </a:cubicBezTo>
                  <a:cubicBezTo>
                    <a:pt x="701" y="915"/>
                    <a:pt x="795" y="899"/>
                    <a:pt x="889" y="899"/>
                  </a:cubicBezTo>
                  <a:cubicBezTo>
                    <a:pt x="1022" y="899"/>
                    <a:pt x="1153" y="930"/>
                    <a:pt x="1275" y="991"/>
                  </a:cubicBezTo>
                  <a:cubicBezTo>
                    <a:pt x="1484" y="1093"/>
                    <a:pt x="1639" y="1272"/>
                    <a:pt x="1714" y="1492"/>
                  </a:cubicBezTo>
                  <a:cubicBezTo>
                    <a:pt x="1753" y="1607"/>
                    <a:pt x="1834" y="1699"/>
                    <a:pt x="1943" y="1750"/>
                  </a:cubicBezTo>
                  <a:cubicBezTo>
                    <a:pt x="2005" y="1781"/>
                    <a:pt x="2072" y="1797"/>
                    <a:pt x="2140" y="1797"/>
                  </a:cubicBezTo>
                  <a:cubicBezTo>
                    <a:pt x="2189" y="1797"/>
                    <a:pt x="2238" y="1789"/>
                    <a:pt x="2285" y="1774"/>
                  </a:cubicBezTo>
                  <a:cubicBezTo>
                    <a:pt x="2399" y="1735"/>
                    <a:pt x="2491" y="1655"/>
                    <a:pt x="2544" y="1546"/>
                  </a:cubicBezTo>
                  <a:cubicBezTo>
                    <a:pt x="2598" y="1442"/>
                    <a:pt x="2606" y="1319"/>
                    <a:pt x="2567" y="1207"/>
                  </a:cubicBezTo>
                  <a:cubicBezTo>
                    <a:pt x="2414" y="759"/>
                    <a:pt x="2098" y="395"/>
                    <a:pt x="1673" y="184"/>
                  </a:cubicBezTo>
                  <a:cubicBezTo>
                    <a:pt x="1426" y="63"/>
                    <a:pt x="1161" y="1"/>
                    <a:pt x="88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p:cNvSpPr/>
            <p:nvPr/>
          </p:nvSpPr>
          <p:spPr>
            <a:xfrm>
              <a:off x="3959916" y="4120036"/>
              <a:ext cx="17854" cy="24633"/>
            </a:xfrm>
            <a:custGeom>
              <a:avLst/>
              <a:gdLst/>
              <a:ahLst/>
              <a:cxnLst/>
              <a:rect l="l" t="t" r="r" b="b"/>
              <a:pathLst>
                <a:path w="661" h="912" extrusionOk="0">
                  <a:moveTo>
                    <a:pt x="168" y="0"/>
                  </a:moveTo>
                  <a:cubicBezTo>
                    <a:pt x="145" y="0"/>
                    <a:pt x="121" y="5"/>
                    <a:pt x="100" y="17"/>
                  </a:cubicBezTo>
                  <a:cubicBezTo>
                    <a:pt x="28" y="56"/>
                    <a:pt x="0" y="144"/>
                    <a:pt x="38" y="217"/>
                  </a:cubicBezTo>
                  <a:lnTo>
                    <a:pt x="361" y="832"/>
                  </a:lnTo>
                  <a:cubicBezTo>
                    <a:pt x="388" y="882"/>
                    <a:pt x="439" y="912"/>
                    <a:pt x="490" y="912"/>
                  </a:cubicBezTo>
                  <a:cubicBezTo>
                    <a:pt x="514" y="912"/>
                    <a:pt x="537" y="905"/>
                    <a:pt x="559" y="894"/>
                  </a:cubicBezTo>
                  <a:cubicBezTo>
                    <a:pt x="634" y="856"/>
                    <a:pt x="660" y="765"/>
                    <a:pt x="623" y="694"/>
                  </a:cubicBezTo>
                  <a:lnTo>
                    <a:pt x="301" y="79"/>
                  </a:lnTo>
                  <a:cubicBezTo>
                    <a:pt x="273" y="29"/>
                    <a:pt x="221" y="0"/>
                    <a:pt x="16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p:cNvSpPr/>
            <p:nvPr/>
          </p:nvSpPr>
          <p:spPr>
            <a:xfrm>
              <a:off x="3918078" y="4108395"/>
              <a:ext cx="27226" cy="11101"/>
            </a:xfrm>
            <a:custGeom>
              <a:avLst/>
              <a:gdLst/>
              <a:ahLst/>
              <a:cxnLst/>
              <a:rect l="l" t="t" r="r" b="b"/>
              <a:pathLst>
                <a:path w="1008" h="411" extrusionOk="0">
                  <a:moveTo>
                    <a:pt x="848" y="0"/>
                  </a:moveTo>
                  <a:cubicBezTo>
                    <a:pt x="839" y="0"/>
                    <a:pt x="831" y="1"/>
                    <a:pt x="822" y="3"/>
                  </a:cubicBezTo>
                  <a:lnTo>
                    <a:pt x="136" y="116"/>
                  </a:lnTo>
                  <a:cubicBezTo>
                    <a:pt x="55" y="130"/>
                    <a:pt x="1" y="206"/>
                    <a:pt x="15" y="287"/>
                  </a:cubicBezTo>
                  <a:cubicBezTo>
                    <a:pt x="27" y="361"/>
                    <a:pt x="89" y="410"/>
                    <a:pt x="161" y="410"/>
                  </a:cubicBezTo>
                  <a:cubicBezTo>
                    <a:pt x="169" y="410"/>
                    <a:pt x="176" y="410"/>
                    <a:pt x="186" y="409"/>
                  </a:cubicBezTo>
                  <a:lnTo>
                    <a:pt x="872" y="294"/>
                  </a:lnTo>
                  <a:cubicBezTo>
                    <a:pt x="953" y="280"/>
                    <a:pt x="1008" y="202"/>
                    <a:pt x="994" y="122"/>
                  </a:cubicBezTo>
                  <a:cubicBezTo>
                    <a:pt x="981" y="51"/>
                    <a:pt x="919" y="0"/>
                    <a:pt x="8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2" name="Google Shape;3222;p40"/>
          <p:cNvGrpSpPr/>
          <p:nvPr/>
        </p:nvGrpSpPr>
        <p:grpSpPr>
          <a:xfrm>
            <a:off x="3584221" y="3592261"/>
            <a:ext cx="382202" cy="434879"/>
            <a:chOff x="3089416" y="3997925"/>
            <a:chExt cx="236526" cy="269125"/>
          </a:xfrm>
        </p:grpSpPr>
        <p:sp>
          <p:nvSpPr>
            <p:cNvPr id="3223" name="Google Shape;3223;p40"/>
            <p:cNvSpPr/>
            <p:nvPr/>
          </p:nvSpPr>
          <p:spPr>
            <a:xfrm>
              <a:off x="3181358" y="3997925"/>
              <a:ext cx="144585" cy="250383"/>
            </a:xfrm>
            <a:custGeom>
              <a:avLst/>
              <a:gdLst/>
              <a:ahLst/>
              <a:cxnLst/>
              <a:rect l="l" t="t" r="r" b="b"/>
              <a:pathLst>
                <a:path w="5353" h="9270" extrusionOk="0">
                  <a:moveTo>
                    <a:pt x="3935" y="1487"/>
                  </a:moveTo>
                  <a:lnTo>
                    <a:pt x="3935" y="4334"/>
                  </a:lnTo>
                  <a:cubicBezTo>
                    <a:pt x="3935" y="4376"/>
                    <a:pt x="3954" y="4419"/>
                    <a:pt x="3988" y="4446"/>
                  </a:cubicBezTo>
                  <a:cubicBezTo>
                    <a:pt x="4257" y="4672"/>
                    <a:pt x="4467" y="4967"/>
                    <a:pt x="4595" y="5299"/>
                  </a:cubicBezTo>
                  <a:cubicBezTo>
                    <a:pt x="5015" y="6384"/>
                    <a:pt x="4474" y="7612"/>
                    <a:pt x="3386" y="8032"/>
                  </a:cubicBezTo>
                  <a:lnTo>
                    <a:pt x="3098" y="8142"/>
                  </a:lnTo>
                  <a:lnTo>
                    <a:pt x="1572" y="4203"/>
                  </a:lnTo>
                  <a:lnTo>
                    <a:pt x="1860" y="4093"/>
                  </a:lnTo>
                  <a:cubicBezTo>
                    <a:pt x="2107" y="3997"/>
                    <a:pt x="2366" y="3949"/>
                    <a:pt x="2625" y="3949"/>
                  </a:cubicBezTo>
                  <a:cubicBezTo>
                    <a:pt x="2874" y="3949"/>
                    <a:pt x="3122" y="3993"/>
                    <a:pt x="3359" y="4082"/>
                  </a:cubicBezTo>
                  <a:cubicBezTo>
                    <a:pt x="3376" y="4089"/>
                    <a:pt x="3393" y="4092"/>
                    <a:pt x="3410" y="4092"/>
                  </a:cubicBezTo>
                  <a:cubicBezTo>
                    <a:pt x="3440" y="4092"/>
                    <a:pt x="3469" y="4082"/>
                    <a:pt x="3495" y="4065"/>
                  </a:cubicBezTo>
                  <a:cubicBezTo>
                    <a:pt x="3533" y="4038"/>
                    <a:pt x="3560" y="3991"/>
                    <a:pt x="3560" y="3945"/>
                  </a:cubicBezTo>
                  <a:lnTo>
                    <a:pt x="3560" y="1487"/>
                  </a:lnTo>
                  <a:close/>
                  <a:moveTo>
                    <a:pt x="2326" y="1"/>
                  </a:moveTo>
                  <a:cubicBezTo>
                    <a:pt x="2243" y="1"/>
                    <a:pt x="2178" y="66"/>
                    <a:pt x="2178" y="149"/>
                  </a:cubicBezTo>
                  <a:cubicBezTo>
                    <a:pt x="2178" y="230"/>
                    <a:pt x="2243" y="296"/>
                    <a:pt x="2326" y="296"/>
                  </a:cubicBezTo>
                  <a:lnTo>
                    <a:pt x="5020" y="296"/>
                  </a:lnTo>
                  <a:lnTo>
                    <a:pt x="5020" y="844"/>
                  </a:lnTo>
                  <a:cubicBezTo>
                    <a:pt x="5020" y="1036"/>
                    <a:pt x="4864" y="1190"/>
                    <a:pt x="4676" y="1190"/>
                  </a:cubicBezTo>
                  <a:lnTo>
                    <a:pt x="2821" y="1190"/>
                  </a:lnTo>
                  <a:cubicBezTo>
                    <a:pt x="2629" y="1190"/>
                    <a:pt x="2475" y="1034"/>
                    <a:pt x="2475" y="844"/>
                  </a:cubicBezTo>
                  <a:cubicBezTo>
                    <a:pt x="2475" y="763"/>
                    <a:pt x="2410" y="696"/>
                    <a:pt x="2327" y="696"/>
                  </a:cubicBezTo>
                  <a:cubicBezTo>
                    <a:pt x="2246" y="696"/>
                    <a:pt x="2179" y="763"/>
                    <a:pt x="2179" y="844"/>
                  </a:cubicBezTo>
                  <a:cubicBezTo>
                    <a:pt x="2179" y="1199"/>
                    <a:pt x="2467" y="1486"/>
                    <a:pt x="2819" y="1486"/>
                  </a:cubicBezTo>
                  <a:lnTo>
                    <a:pt x="3263" y="1486"/>
                  </a:lnTo>
                  <a:lnTo>
                    <a:pt x="3263" y="3738"/>
                  </a:lnTo>
                  <a:cubicBezTo>
                    <a:pt x="3054" y="3681"/>
                    <a:pt x="2839" y="3652"/>
                    <a:pt x="2625" y="3652"/>
                  </a:cubicBezTo>
                  <a:cubicBezTo>
                    <a:pt x="2330" y="3652"/>
                    <a:pt x="2035" y="3706"/>
                    <a:pt x="1756" y="3814"/>
                  </a:cubicBezTo>
                  <a:lnTo>
                    <a:pt x="1468" y="3924"/>
                  </a:lnTo>
                  <a:lnTo>
                    <a:pt x="1353" y="3629"/>
                  </a:lnTo>
                  <a:cubicBezTo>
                    <a:pt x="1339" y="3591"/>
                    <a:pt x="1309" y="3563"/>
                    <a:pt x="1275" y="3548"/>
                  </a:cubicBezTo>
                  <a:cubicBezTo>
                    <a:pt x="1255" y="3539"/>
                    <a:pt x="1234" y="3534"/>
                    <a:pt x="1213" y="3534"/>
                  </a:cubicBezTo>
                  <a:cubicBezTo>
                    <a:pt x="1196" y="3534"/>
                    <a:pt x="1178" y="3538"/>
                    <a:pt x="1161" y="3545"/>
                  </a:cubicBezTo>
                  <a:lnTo>
                    <a:pt x="116" y="3949"/>
                  </a:lnTo>
                  <a:cubicBezTo>
                    <a:pt x="39" y="3979"/>
                    <a:pt x="0" y="4065"/>
                    <a:pt x="32" y="4141"/>
                  </a:cubicBezTo>
                  <a:cubicBezTo>
                    <a:pt x="54" y="4199"/>
                    <a:pt x="110" y="4236"/>
                    <a:pt x="168" y="4236"/>
                  </a:cubicBezTo>
                  <a:cubicBezTo>
                    <a:pt x="187" y="4236"/>
                    <a:pt x="205" y="4232"/>
                    <a:pt x="223" y="4225"/>
                  </a:cubicBezTo>
                  <a:lnTo>
                    <a:pt x="1130" y="3872"/>
                  </a:lnTo>
                  <a:lnTo>
                    <a:pt x="2975" y="8633"/>
                  </a:lnTo>
                  <a:lnTo>
                    <a:pt x="2204" y="8930"/>
                  </a:lnTo>
                  <a:lnTo>
                    <a:pt x="723" y="5101"/>
                  </a:lnTo>
                  <a:cubicBezTo>
                    <a:pt x="700" y="5044"/>
                    <a:pt x="645" y="5008"/>
                    <a:pt x="586" y="5008"/>
                  </a:cubicBezTo>
                  <a:cubicBezTo>
                    <a:pt x="568" y="5008"/>
                    <a:pt x="549" y="5011"/>
                    <a:pt x="531" y="5019"/>
                  </a:cubicBezTo>
                  <a:cubicBezTo>
                    <a:pt x="456" y="5047"/>
                    <a:pt x="417" y="5132"/>
                    <a:pt x="449" y="5208"/>
                  </a:cubicBezTo>
                  <a:lnTo>
                    <a:pt x="1983" y="9176"/>
                  </a:lnTo>
                  <a:cubicBezTo>
                    <a:pt x="1997" y="9212"/>
                    <a:pt x="2025" y="9241"/>
                    <a:pt x="2061" y="9257"/>
                  </a:cubicBezTo>
                  <a:cubicBezTo>
                    <a:pt x="2080" y="9264"/>
                    <a:pt x="2100" y="9269"/>
                    <a:pt x="2122" y="9269"/>
                  </a:cubicBezTo>
                  <a:cubicBezTo>
                    <a:pt x="2139" y="9269"/>
                    <a:pt x="2158" y="9264"/>
                    <a:pt x="2173" y="9260"/>
                  </a:cubicBezTo>
                  <a:lnTo>
                    <a:pt x="3221" y="8855"/>
                  </a:lnTo>
                  <a:cubicBezTo>
                    <a:pt x="3297" y="8826"/>
                    <a:pt x="3336" y="8740"/>
                    <a:pt x="3305" y="8664"/>
                  </a:cubicBezTo>
                  <a:lnTo>
                    <a:pt x="3208" y="8415"/>
                  </a:lnTo>
                  <a:lnTo>
                    <a:pt x="3496" y="8304"/>
                  </a:lnTo>
                  <a:cubicBezTo>
                    <a:pt x="4737" y="7825"/>
                    <a:pt x="5353" y="6427"/>
                    <a:pt x="4874" y="5187"/>
                  </a:cubicBezTo>
                  <a:cubicBezTo>
                    <a:pt x="4737" y="4833"/>
                    <a:pt x="4517" y="4514"/>
                    <a:pt x="4234" y="4261"/>
                  </a:cubicBezTo>
                  <a:lnTo>
                    <a:pt x="4234" y="1481"/>
                  </a:lnTo>
                  <a:lnTo>
                    <a:pt x="4677" y="1481"/>
                  </a:lnTo>
                  <a:cubicBezTo>
                    <a:pt x="5032" y="1481"/>
                    <a:pt x="5317" y="1193"/>
                    <a:pt x="5317" y="840"/>
                  </a:cubicBezTo>
                  <a:lnTo>
                    <a:pt x="5317" y="142"/>
                  </a:lnTo>
                  <a:cubicBezTo>
                    <a:pt x="5316" y="66"/>
                    <a:pt x="5250" y="1"/>
                    <a:pt x="516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p:cNvSpPr/>
            <p:nvPr/>
          </p:nvSpPr>
          <p:spPr>
            <a:xfrm>
              <a:off x="3155914" y="4186048"/>
              <a:ext cx="24579" cy="13937"/>
            </a:xfrm>
            <a:custGeom>
              <a:avLst/>
              <a:gdLst/>
              <a:ahLst/>
              <a:cxnLst/>
              <a:rect l="l" t="t" r="r" b="b"/>
              <a:pathLst>
                <a:path w="910" h="516" extrusionOk="0">
                  <a:moveTo>
                    <a:pt x="741" y="0"/>
                  </a:moveTo>
                  <a:cubicBezTo>
                    <a:pt x="723" y="0"/>
                    <a:pt x="706" y="3"/>
                    <a:pt x="689" y="10"/>
                  </a:cubicBezTo>
                  <a:lnTo>
                    <a:pt x="116" y="229"/>
                  </a:lnTo>
                  <a:cubicBezTo>
                    <a:pt x="40" y="259"/>
                    <a:pt x="1" y="345"/>
                    <a:pt x="30" y="421"/>
                  </a:cubicBezTo>
                  <a:cubicBezTo>
                    <a:pt x="54" y="478"/>
                    <a:pt x="108" y="516"/>
                    <a:pt x="169" y="516"/>
                  </a:cubicBezTo>
                  <a:cubicBezTo>
                    <a:pt x="186" y="516"/>
                    <a:pt x="203" y="513"/>
                    <a:pt x="222" y="507"/>
                  </a:cubicBezTo>
                  <a:lnTo>
                    <a:pt x="793" y="287"/>
                  </a:lnTo>
                  <a:cubicBezTo>
                    <a:pt x="871" y="257"/>
                    <a:pt x="910" y="172"/>
                    <a:pt x="879" y="96"/>
                  </a:cubicBezTo>
                  <a:cubicBezTo>
                    <a:pt x="856" y="37"/>
                    <a:pt x="799" y="0"/>
                    <a:pt x="74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p:cNvSpPr/>
            <p:nvPr/>
          </p:nvSpPr>
          <p:spPr>
            <a:xfrm>
              <a:off x="3120153" y="4199066"/>
              <a:ext cx="26497" cy="14747"/>
            </a:xfrm>
            <a:custGeom>
              <a:avLst/>
              <a:gdLst/>
              <a:ahLst/>
              <a:cxnLst/>
              <a:rect l="l" t="t" r="r" b="b"/>
              <a:pathLst>
                <a:path w="981" h="546" extrusionOk="0">
                  <a:moveTo>
                    <a:pt x="814" y="1"/>
                  </a:moveTo>
                  <a:cubicBezTo>
                    <a:pt x="797" y="1"/>
                    <a:pt x="779" y="4"/>
                    <a:pt x="761" y="10"/>
                  </a:cubicBezTo>
                  <a:lnTo>
                    <a:pt x="115" y="260"/>
                  </a:lnTo>
                  <a:cubicBezTo>
                    <a:pt x="39" y="289"/>
                    <a:pt x="0" y="375"/>
                    <a:pt x="30" y="451"/>
                  </a:cubicBezTo>
                  <a:cubicBezTo>
                    <a:pt x="53" y="509"/>
                    <a:pt x="108" y="546"/>
                    <a:pt x="168" y="546"/>
                  </a:cubicBezTo>
                  <a:cubicBezTo>
                    <a:pt x="185" y="546"/>
                    <a:pt x="203" y="541"/>
                    <a:pt x="220" y="537"/>
                  </a:cubicBezTo>
                  <a:lnTo>
                    <a:pt x="866" y="288"/>
                  </a:lnTo>
                  <a:cubicBezTo>
                    <a:pt x="942" y="258"/>
                    <a:pt x="981" y="172"/>
                    <a:pt x="951" y="96"/>
                  </a:cubicBezTo>
                  <a:cubicBezTo>
                    <a:pt x="930" y="37"/>
                    <a:pt x="874" y="1"/>
                    <a:pt x="81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p:cNvSpPr/>
            <p:nvPr/>
          </p:nvSpPr>
          <p:spPr>
            <a:xfrm>
              <a:off x="3133442" y="4157498"/>
              <a:ext cx="22580" cy="9454"/>
            </a:xfrm>
            <a:custGeom>
              <a:avLst/>
              <a:gdLst/>
              <a:ahLst/>
              <a:cxnLst/>
              <a:rect l="l" t="t" r="r" b="b"/>
              <a:pathLst>
                <a:path w="836" h="350" extrusionOk="0">
                  <a:moveTo>
                    <a:pt x="681" y="0"/>
                  </a:moveTo>
                  <a:cubicBezTo>
                    <a:pt x="676" y="0"/>
                    <a:pt x="671" y="0"/>
                    <a:pt x="666" y="1"/>
                  </a:cubicBezTo>
                  <a:lnTo>
                    <a:pt x="140" y="54"/>
                  </a:lnTo>
                  <a:cubicBezTo>
                    <a:pt x="59" y="62"/>
                    <a:pt x="0" y="133"/>
                    <a:pt x="8" y="216"/>
                  </a:cubicBezTo>
                  <a:cubicBezTo>
                    <a:pt x="16" y="290"/>
                    <a:pt x="79" y="350"/>
                    <a:pt x="156" y="350"/>
                  </a:cubicBezTo>
                  <a:lnTo>
                    <a:pt x="171" y="350"/>
                  </a:lnTo>
                  <a:lnTo>
                    <a:pt x="697" y="297"/>
                  </a:lnTo>
                  <a:cubicBezTo>
                    <a:pt x="777" y="287"/>
                    <a:pt x="836" y="213"/>
                    <a:pt x="827" y="133"/>
                  </a:cubicBezTo>
                  <a:cubicBezTo>
                    <a:pt x="821" y="57"/>
                    <a:pt x="756" y="0"/>
                    <a:pt x="68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p:cNvSpPr/>
            <p:nvPr/>
          </p:nvSpPr>
          <p:spPr>
            <a:xfrm>
              <a:off x="3089416" y="4161226"/>
              <a:ext cx="28982" cy="10048"/>
            </a:xfrm>
            <a:custGeom>
              <a:avLst/>
              <a:gdLst/>
              <a:ahLst/>
              <a:cxnLst/>
              <a:rect l="l" t="t" r="r" b="b"/>
              <a:pathLst>
                <a:path w="1073" h="372" extrusionOk="0">
                  <a:moveTo>
                    <a:pt x="918" y="1"/>
                  </a:moveTo>
                  <a:cubicBezTo>
                    <a:pt x="913" y="1"/>
                    <a:pt x="908" y="1"/>
                    <a:pt x="903" y="1"/>
                  </a:cubicBezTo>
                  <a:lnTo>
                    <a:pt x="141" y="76"/>
                  </a:lnTo>
                  <a:cubicBezTo>
                    <a:pt x="58" y="84"/>
                    <a:pt x="0" y="157"/>
                    <a:pt x="8" y="238"/>
                  </a:cubicBezTo>
                  <a:cubicBezTo>
                    <a:pt x="16" y="314"/>
                    <a:pt x="80" y="372"/>
                    <a:pt x="156" y="372"/>
                  </a:cubicBezTo>
                  <a:lnTo>
                    <a:pt x="172" y="372"/>
                  </a:lnTo>
                  <a:lnTo>
                    <a:pt x="934" y="297"/>
                  </a:lnTo>
                  <a:cubicBezTo>
                    <a:pt x="1012" y="288"/>
                    <a:pt x="1073" y="215"/>
                    <a:pt x="1065" y="134"/>
                  </a:cubicBezTo>
                  <a:cubicBezTo>
                    <a:pt x="1058" y="56"/>
                    <a:pt x="993" y="1"/>
                    <a:pt x="91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p:cNvSpPr/>
            <p:nvPr/>
          </p:nvSpPr>
          <p:spPr>
            <a:xfrm>
              <a:off x="3155995" y="4225266"/>
              <a:ext cx="23229" cy="18880"/>
            </a:xfrm>
            <a:custGeom>
              <a:avLst/>
              <a:gdLst/>
              <a:ahLst/>
              <a:cxnLst/>
              <a:rect l="l" t="t" r="r" b="b"/>
              <a:pathLst>
                <a:path w="860" h="699" extrusionOk="0">
                  <a:moveTo>
                    <a:pt x="694" y="0"/>
                  </a:moveTo>
                  <a:cubicBezTo>
                    <a:pt x="662" y="0"/>
                    <a:pt x="631" y="10"/>
                    <a:pt x="603" y="30"/>
                  </a:cubicBezTo>
                  <a:lnTo>
                    <a:pt x="79" y="432"/>
                  </a:lnTo>
                  <a:cubicBezTo>
                    <a:pt x="13" y="480"/>
                    <a:pt x="1" y="574"/>
                    <a:pt x="51" y="640"/>
                  </a:cubicBezTo>
                  <a:cubicBezTo>
                    <a:pt x="80" y="679"/>
                    <a:pt x="125" y="698"/>
                    <a:pt x="169" y="698"/>
                  </a:cubicBezTo>
                  <a:cubicBezTo>
                    <a:pt x="200" y="698"/>
                    <a:pt x="231" y="689"/>
                    <a:pt x="259" y="667"/>
                  </a:cubicBezTo>
                  <a:lnTo>
                    <a:pt x="784" y="267"/>
                  </a:lnTo>
                  <a:cubicBezTo>
                    <a:pt x="848" y="216"/>
                    <a:pt x="860" y="122"/>
                    <a:pt x="812" y="58"/>
                  </a:cubicBezTo>
                  <a:cubicBezTo>
                    <a:pt x="783" y="21"/>
                    <a:pt x="739" y="0"/>
                    <a:pt x="69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p:cNvSpPr/>
            <p:nvPr/>
          </p:nvSpPr>
          <p:spPr>
            <a:xfrm>
              <a:off x="3125826" y="4246063"/>
              <a:ext cx="26038" cy="20987"/>
            </a:xfrm>
            <a:custGeom>
              <a:avLst/>
              <a:gdLst/>
              <a:ahLst/>
              <a:cxnLst/>
              <a:rect l="l" t="t" r="r" b="b"/>
              <a:pathLst>
                <a:path w="964" h="777" extrusionOk="0">
                  <a:moveTo>
                    <a:pt x="796" y="1"/>
                  </a:moveTo>
                  <a:cubicBezTo>
                    <a:pt x="765" y="1"/>
                    <a:pt x="734" y="10"/>
                    <a:pt x="707" y="31"/>
                  </a:cubicBezTo>
                  <a:lnTo>
                    <a:pt x="78" y="510"/>
                  </a:lnTo>
                  <a:cubicBezTo>
                    <a:pt x="14" y="558"/>
                    <a:pt x="0" y="652"/>
                    <a:pt x="52" y="719"/>
                  </a:cubicBezTo>
                  <a:cubicBezTo>
                    <a:pt x="80" y="758"/>
                    <a:pt x="125" y="776"/>
                    <a:pt x="170" y="776"/>
                  </a:cubicBezTo>
                  <a:cubicBezTo>
                    <a:pt x="201" y="776"/>
                    <a:pt x="232" y="767"/>
                    <a:pt x="259" y="745"/>
                  </a:cubicBezTo>
                  <a:lnTo>
                    <a:pt x="888" y="267"/>
                  </a:lnTo>
                  <a:cubicBezTo>
                    <a:pt x="951" y="216"/>
                    <a:pt x="964" y="123"/>
                    <a:pt x="914" y="59"/>
                  </a:cubicBezTo>
                  <a:cubicBezTo>
                    <a:pt x="885" y="21"/>
                    <a:pt x="841" y="1"/>
                    <a:pt x="79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40"/>
          <p:cNvGrpSpPr/>
          <p:nvPr/>
        </p:nvGrpSpPr>
        <p:grpSpPr>
          <a:xfrm>
            <a:off x="3508403" y="1832036"/>
            <a:ext cx="524655" cy="497479"/>
            <a:chOff x="4430941" y="1987703"/>
            <a:chExt cx="271153" cy="257108"/>
          </a:xfrm>
        </p:grpSpPr>
        <p:sp>
          <p:nvSpPr>
            <p:cNvPr id="3231" name="Google Shape;3231;p40"/>
            <p:cNvSpPr/>
            <p:nvPr/>
          </p:nvSpPr>
          <p:spPr>
            <a:xfrm>
              <a:off x="4430941" y="1987703"/>
              <a:ext cx="271153" cy="257108"/>
            </a:xfrm>
            <a:custGeom>
              <a:avLst/>
              <a:gdLst/>
              <a:ahLst/>
              <a:cxnLst/>
              <a:rect l="l" t="t" r="r" b="b"/>
              <a:pathLst>
                <a:path w="10039" h="9519" extrusionOk="0">
                  <a:moveTo>
                    <a:pt x="5025" y="1"/>
                  </a:moveTo>
                  <a:cubicBezTo>
                    <a:pt x="4844" y="1"/>
                    <a:pt x="4676" y="108"/>
                    <a:pt x="4600" y="271"/>
                  </a:cubicBezTo>
                  <a:lnTo>
                    <a:pt x="4449" y="598"/>
                  </a:lnTo>
                  <a:cubicBezTo>
                    <a:pt x="4413" y="671"/>
                    <a:pt x="4447" y="762"/>
                    <a:pt x="4521" y="794"/>
                  </a:cubicBezTo>
                  <a:cubicBezTo>
                    <a:pt x="4541" y="804"/>
                    <a:pt x="4562" y="809"/>
                    <a:pt x="4583" y="809"/>
                  </a:cubicBezTo>
                  <a:cubicBezTo>
                    <a:pt x="4639" y="809"/>
                    <a:pt x="4693" y="776"/>
                    <a:pt x="4717" y="723"/>
                  </a:cubicBezTo>
                  <a:lnTo>
                    <a:pt x="4869" y="396"/>
                  </a:lnTo>
                  <a:cubicBezTo>
                    <a:pt x="4896" y="335"/>
                    <a:pt x="4958" y="296"/>
                    <a:pt x="5025" y="296"/>
                  </a:cubicBezTo>
                  <a:cubicBezTo>
                    <a:pt x="5090" y="296"/>
                    <a:pt x="5153" y="335"/>
                    <a:pt x="5181" y="396"/>
                  </a:cubicBezTo>
                  <a:lnTo>
                    <a:pt x="6452" y="3126"/>
                  </a:lnTo>
                  <a:cubicBezTo>
                    <a:pt x="6474" y="3172"/>
                    <a:pt x="6519" y="3204"/>
                    <a:pt x="6569" y="3208"/>
                  </a:cubicBezTo>
                  <a:lnTo>
                    <a:pt x="9557" y="3577"/>
                  </a:lnTo>
                  <a:cubicBezTo>
                    <a:pt x="9624" y="3585"/>
                    <a:pt x="9680" y="3632"/>
                    <a:pt x="9700" y="3694"/>
                  </a:cubicBezTo>
                  <a:cubicBezTo>
                    <a:pt x="9721" y="3756"/>
                    <a:pt x="9702" y="3828"/>
                    <a:pt x="9654" y="3873"/>
                  </a:cubicBezTo>
                  <a:lnTo>
                    <a:pt x="7451" y="5927"/>
                  </a:lnTo>
                  <a:cubicBezTo>
                    <a:pt x="7414" y="5962"/>
                    <a:pt x="7397" y="6015"/>
                    <a:pt x="7406" y="6063"/>
                  </a:cubicBezTo>
                  <a:lnTo>
                    <a:pt x="7981" y="9018"/>
                  </a:lnTo>
                  <a:cubicBezTo>
                    <a:pt x="7993" y="9084"/>
                    <a:pt x="7967" y="9151"/>
                    <a:pt x="7912" y="9190"/>
                  </a:cubicBezTo>
                  <a:cubicBezTo>
                    <a:pt x="7882" y="9211"/>
                    <a:pt x="7848" y="9222"/>
                    <a:pt x="7811" y="9222"/>
                  </a:cubicBezTo>
                  <a:cubicBezTo>
                    <a:pt x="7781" y="9222"/>
                    <a:pt x="7752" y="9214"/>
                    <a:pt x="7727" y="9200"/>
                  </a:cubicBezTo>
                  <a:lnTo>
                    <a:pt x="5093" y="7742"/>
                  </a:lnTo>
                  <a:cubicBezTo>
                    <a:pt x="5071" y="7730"/>
                    <a:pt x="5046" y="7723"/>
                    <a:pt x="5021" y="7723"/>
                  </a:cubicBezTo>
                  <a:cubicBezTo>
                    <a:pt x="4996" y="7723"/>
                    <a:pt x="4971" y="7730"/>
                    <a:pt x="4949" y="7742"/>
                  </a:cubicBezTo>
                  <a:lnTo>
                    <a:pt x="2315" y="9200"/>
                  </a:lnTo>
                  <a:cubicBezTo>
                    <a:pt x="2289" y="9216"/>
                    <a:pt x="2261" y="9223"/>
                    <a:pt x="2232" y="9223"/>
                  </a:cubicBezTo>
                  <a:cubicBezTo>
                    <a:pt x="2196" y="9223"/>
                    <a:pt x="2160" y="9211"/>
                    <a:pt x="2130" y="9190"/>
                  </a:cubicBezTo>
                  <a:cubicBezTo>
                    <a:pt x="2076" y="9151"/>
                    <a:pt x="2051" y="9082"/>
                    <a:pt x="2062" y="9018"/>
                  </a:cubicBezTo>
                  <a:lnTo>
                    <a:pt x="2636" y="6063"/>
                  </a:lnTo>
                  <a:cubicBezTo>
                    <a:pt x="2645" y="6013"/>
                    <a:pt x="2628" y="5962"/>
                    <a:pt x="2591" y="5927"/>
                  </a:cubicBezTo>
                  <a:lnTo>
                    <a:pt x="388" y="3873"/>
                  </a:lnTo>
                  <a:cubicBezTo>
                    <a:pt x="340" y="3828"/>
                    <a:pt x="323" y="3758"/>
                    <a:pt x="342" y="3694"/>
                  </a:cubicBezTo>
                  <a:cubicBezTo>
                    <a:pt x="363" y="3632"/>
                    <a:pt x="418" y="3585"/>
                    <a:pt x="483" y="3577"/>
                  </a:cubicBezTo>
                  <a:lnTo>
                    <a:pt x="3472" y="3208"/>
                  </a:lnTo>
                  <a:cubicBezTo>
                    <a:pt x="3478" y="3208"/>
                    <a:pt x="3484" y="3207"/>
                    <a:pt x="3490" y="3205"/>
                  </a:cubicBezTo>
                  <a:cubicBezTo>
                    <a:pt x="3492" y="3205"/>
                    <a:pt x="3493" y="3205"/>
                    <a:pt x="3493" y="3204"/>
                  </a:cubicBezTo>
                  <a:cubicBezTo>
                    <a:pt x="3498" y="3201"/>
                    <a:pt x="3501" y="3201"/>
                    <a:pt x="3506" y="3199"/>
                  </a:cubicBezTo>
                  <a:cubicBezTo>
                    <a:pt x="3507" y="3199"/>
                    <a:pt x="3509" y="3197"/>
                    <a:pt x="3509" y="3197"/>
                  </a:cubicBezTo>
                  <a:cubicBezTo>
                    <a:pt x="3514" y="3196"/>
                    <a:pt x="3517" y="3193"/>
                    <a:pt x="3523" y="3191"/>
                  </a:cubicBezTo>
                  <a:cubicBezTo>
                    <a:pt x="3523" y="3191"/>
                    <a:pt x="3525" y="3191"/>
                    <a:pt x="3525" y="3190"/>
                  </a:cubicBezTo>
                  <a:cubicBezTo>
                    <a:pt x="3531" y="3188"/>
                    <a:pt x="3534" y="3183"/>
                    <a:pt x="3540" y="3180"/>
                  </a:cubicBezTo>
                  <a:lnTo>
                    <a:pt x="3542" y="3177"/>
                  </a:lnTo>
                  <a:cubicBezTo>
                    <a:pt x="3546" y="3174"/>
                    <a:pt x="3549" y="3172"/>
                    <a:pt x="3554" y="3168"/>
                  </a:cubicBezTo>
                  <a:lnTo>
                    <a:pt x="3557" y="3165"/>
                  </a:lnTo>
                  <a:cubicBezTo>
                    <a:pt x="3562" y="3162"/>
                    <a:pt x="3563" y="3158"/>
                    <a:pt x="3565" y="3154"/>
                  </a:cubicBezTo>
                  <a:lnTo>
                    <a:pt x="3570" y="3151"/>
                  </a:lnTo>
                  <a:cubicBezTo>
                    <a:pt x="3573" y="3146"/>
                    <a:pt x="3577" y="3141"/>
                    <a:pt x="3579" y="3137"/>
                  </a:cubicBezTo>
                  <a:cubicBezTo>
                    <a:pt x="3581" y="3134"/>
                    <a:pt x="3585" y="3127"/>
                    <a:pt x="3587" y="3123"/>
                  </a:cubicBezTo>
                  <a:lnTo>
                    <a:pt x="3587" y="3121"/>
                  </a:lnTo>
                  <a:lnTo>
                    <a:pt x="4370" y="1445"/>
                  </a:lnTo>
                  <a:cubicBezTo>
                    <a:pt x="4404" y="1370"/>
                    <a:pt x="4371" y="1281"/>
                    <a:pt x="4297" y="1247"/>
                  </a:cubicBezTo>
                  <a:cubicBezTo>
                    <a:pt x="4277" y="1238"/>
                    <a:pt x="4256" y="1234"/>
                    <a:pt x="4235" y="1234"/>
                  </a:cubicBezTo>
                  <a:cubicBezTo>
                    <a:pt x="4179" y="1234"/>
                    <a:pt x="4124" y="1266"/>
                    <a:pt x="4100" y="1320"/>
                  </a:cubicBezTo>
                  <a:lnTo>
                    <a:pt x="3353" y="2920"/>
                  </a:lnTo>
                  <a:lnTo>
                    <a:pt x="448" y="3277"/>
                  </a:lnTo>
                  <a:cubicBezTo>
                    <a:pt x="265" y="3299"/>
                    <a:pt x="114" y="3425"/>
                    <a:pt x="58" y="3597"/>
                  </a:cubicBezTo>
                  <a:cubicBezTo>
                    <a:pt x="1" y="3772"/>
                    <a:pt x="52" y="3962"/>
                    <a:pt x="184" y="4086"/>
                  </a:cubicBezTo>
                  <a:lnTo>
                    <a:pt x="2326" y="6085"/>
                  </a:lnTo>
                  <a:lnTo>
                    <a:pt x="1767" y="8959"/>
                  </a:lnTo>
                  <a:cubicBezTo>
                    <a:pt x="1733" y="9137"/>
                    <a:pt x="1805" y="9322"/>
                    <a:pt x="1953" y="9429"/>
                  </a:cubicBezTo>
                  <a:cubicBezTo>
                    <a:pt x="2034" y="9488"/>
                    <a:pt x="2131" y="9518"/>
                    <a:pt x="2229" y="9518"/>
                  </a:cubicBezTo>
                  <a:cubicBezTo>
                    <a:pt x="2307" y="9518"/>
                    <a:pt x="2385" y="9499"/>
                    <a:pt x="2455" y="9460"/>
                  </a:cubicBezTo>
                  <a:lnTo>
                    <a:pt x="5017" y="8039"/>
                  </a:lnTo>
                  <a:lnTo>
                    <a:pt x="7579" y="9460"/>
                  </a:lnTo>
                  <a:cubicBezTo>
                    <a:pt x="7649" y="9499"/>
                    <a:pt x="7727" y="9518"/>
                    <a:pt x="7806" y="9518"/>
                  </a:cubicBezTo>
                  <a:cubicBezTo>
                    <a:pt x="7906" y="9518"/>
                    <a:pt x="8001" y="9487"/>
                    <a:pt x="8083" y="9429"/>
                  </a:cubicBezTo>
                  <a:cubicBezTo>
                    <a:pt x="8230" y="9322"/>
                    <a:pt x="8303" y="9138"/>
                    <a:pt x="8268" y="8959"/>
                  </a:cubicBezTo>
                  <a:lnTo>
                    <a:pt x="7710" y="6085"/>
                  </a:lnTo>
                  <a:lnTo>
                    <a:pt x="9851" y="4086"/>
                  </a:lnTo>
                  <a:cubicBezTo>
                    <a:pt x="9990" y="3966"/>
                    <a:pt x="10038" y="3773"/>
                    <a:pt x="9982" y="3602"/>
                  </a:cubicBezTo>
                  <a:cubicBezTo>
                    <a:pt x="9926" y="3429"/>
                    <a:pt x="9774" y="3305"/>
                    <a:pt x="9593" y="3281"/>
                  </a:cubicBezTo>
                  <a:lnTo>
                    <a:pt x="6686" y="2925"/>
                  </a:lnTo>
                  <a:lnTo>
                    <a:pt x="5448" y="271"/>
                  </a:lnTo>
                  <a:cubicBezTo>
                    <a:pt x="5374" y="108"/>
                    <a:pt x="5205" y="1"/>
                    <a:pt x="502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p:cNvSpPr/>
            <p:nvPr/>
          </p:nvSpPr>
          <p:spPr>
            <a:xfrm>
              <a:off x="4460085" y="2016765"/>
              <a:ext cx="213325" cy="202818"/>
            </a:xfrm>
            <a:custGeom>
              <a:avLst/>
              <a:gdLst/>
              <a:ahLst/>
              <a:cxnLst/>
              <a:rect l="l" t="t" r="r" b="b"/>
              <a:pathLst>
                <a:path w="7898" h="7509" extrusionOk="0">
                  <a:moveTo>
                    <a:pt x="3941" y="501"/>
                  </a:moveTo>
                  <a:lnTo>
                    <a:pt x="4864" y="2479"/>
                  </a:lnTo>
                  <a:cubicBezTo>
                    <a:pt x="4931" y="2627"/>
                    <a:pt x="5070" y="2727"/>
                    <a:pt x="5232" y="2746"/>
                  </a:cubicBezTo>
                  <a:lnTo>
                    <a:pt x="7398" y="3012"/>
                  </a:lnTo>
                  <a:lnTo>
                    <a:pt x="5801" y="4501"/>
                  </a:lnTo>
                  <a:cubicBezTo>
                    <a:pt x="5688" y="4613"/>
                    <a:pt x="5635" y="4775"/>
                    <a:pt x="5666" y="4934"/>
                  </a:cubicBezTo>
                  <a:lnTo>
                    <a:pt x="6081" y="7079"/>
                  </a:lnTo>
                  <a:lnTo>
                    <a:pt x="4172" y="6020"/>
                  </a:lnTo>
                  <a:cubicBezTo>
                    <a:pt x="4102" y="5981"/>
                    <a:pt x="4024" y="5961"/>
                    <a:pt x="3944" y="5961"/>
                  </a:cubicBezTo>
                  <a:cubicBezTo>
                    <a:pt x="3863" y="5961"/>
                    <a:pt x="3786" y="5981"/>
                    <a:pt x="3716" y="6020"/>
                  </a:cubicBezTo>
                  <a:lnTo>
                    <a:pt x="1806" y="7079"/>
                  </a:lnTo>
                  <a:lnTo>
                    <a:pt x="2221" y="4934"/>
                  </a:lnTo>
                  <a:cubicBezTo>
                    <a:pt x="2253" y="4775"/>
                    <a:pt x="2201" y="4613"/>
                    <a:pt x="2081" y="4503"/>
                  </a:cubicBezTo>
                  <a:lnTo>
                    <a:pt x="484" y="3012"/>
                  </a:lnTo>
                  <a:lnTo>
                    <a:pt x="2651" y="2746"/>
                  </a:lnTo>
                  <a:cubicBezTo>
                    <a:pt x="2813" y="2727"/>
                    <a:pt x="2951" y="2626"/>
                    <a:pt x="3020" y="2479"/>
                  </a:cubicBezTo>
                  <a:lnTo>
                    <a:pt x="3941" y="501"/>
                  </a:lnTo>
                  <a:close/>
                  <a:moveTo>
                    <a:pt x="3949" y="0"/>
                  </a:moveTo>
                  <a:cubicBezTo>
                    <a:pt x="3891" y="0"/>
                    <a:pt x="3839" y="34"/>
                    <a:pt x="3815" y="86"/>
                  </a:cubicBezTo>
                  <a:lnTo>
                    <a:pt x="2757" y="2355"/>
                  </a:lnTo>
                  <a:cubicBezTo>
                    <a:pt x="2732" y="2409"/>
                    <a:pt x="2681" y="2447"/>
                    <a:pt x="2623" y="2451"/>
                  </a:cubicBezTo>
                  <a:lnTo>
                    <a:pt x="140" y="2758"/>
                  </a:lnTo>
                  <a:cubicBezTo>
                    <a:pt x="84" y="2766"/>
                    <a:pt x="35" y="2805"/>
                    <a:pt x="18" y="2859"/>
                  </a:cubicBezTo>
                  <a:cubicBezTo>
                    <a:pt x="0" y="2914"/>
                    <a:pt x="16" y="2973"/>
                    <a:pt x="58" y="3012"/>
                  </a:cubicBezTo>
                  <a:lnTo>
                    <a:pt x="1890" y="4719"/>
                  </a:lnTo>
                  <a:cubicBezTo>
                    <a:pt x="1932" y="4760"/>
                    <a:pt x="1952" y="4817"/>
                    <a:pt x="1940" y="4876"/>
                  </a:cubicBezTo>
                  <a:lnTo>
                    <a:pt x="1463" y="7331"/>
                  </a:lnTo>
                  <a:cubicBezTo>
                    <a:pt x="1451" y="7387"/>
                    <a:pt x="1474" y="7446"/>
                    <a:pt x="1521" y="7479"/>
                  </a:cubicBezTo>
                  <a:cubicBezTo>
                    <a:pt x="1547" y="7497"/>
                    <a:pt x="1578" y="7506"/>
                    <a:pt x="1609" y="7506"/>
                  </a:cubicBezTo>
                  <a:cubicBezTo>
                    <a:pt x="1634" y="7506"/>
                    <a:pt x="1659" y="7500"/>
                    <a:pt x="1681" y="7488"/>
                  </a:cubicBezTo>
                  <a:lnTo>
                    <a:pt x="3870" y="6277"/>
                  </a:lnTo>
                  <a:cubicBezTo>
                    <a:pt x="3895" y="6263"/>
                    <a:pt x="3924" y="6256"/>
                    <a:pt x="3953" y="6256"/>
                  </a:cubicBezTo>
                  <a:cubicBezTo>
                    <a:pt x="3982" y="6256"/>
                    <a:pt x="4011" y="6263"/>
                    <a:pt x="4038" y="6277"/>
                  </a:cubicBezTo>
                  <a:lnTo>
                    <a:pt x="6226" y="7488"/>
                  </a:lnTo>
                  <a:cubicBezTo>
                    <a:pt x="6249" y="7500"/>
                    <a:pt x="6273" y="7508"/>
                    <a:pt x="6298" y="7508"/>
                  </a:cubicBezTo>
                  <a:cubicBezTo>
                    <a:pt x="6329" y="7508"/>
                    <a:pt x="6360" y="7499"/>
                    <a:pt x="6385" y="7479"/>
                  </a:cubicBezTo>
                  <a:cubicBezTo>
                    <a:pt x="6432" y="7446"/>
                    <a:pt x="6455" y="7387"/>
                    <a:pt x="6444" y="7331"/>
                  </a:cubicBezTo>
                  <a:lnTo>
                    <a:pt x="5968" y="4876"/>
                  </a:lnTo>
                  <a:cubicBezTo>
                    <a:pt x="5955" y="4817"/>
                    <a:pt x="5975" y="4758"/>
                    <a:pt x="6018" y="4719"/>
                  </a:cubicBezTo>
                  <a:lnTo>
                    <a:pt x="7839" y="3012"/>
                  </a:lnTo>
                  <a:cubicBezTo>
                    <a:pt x="7882" y="2973"/>
                    <a:pt x="7898" y="2914"/>
                    <a:pt x="7879" y="2859"/>
                  </a:cubicBezTo>
                  <a:cubicBezTo>
                    <a:pt x="7862" y="2805"/>
                    <a:pt x="7814" y="2763"/>
                    <a:pt x="7758" y="2758"/>
                  </a:cubicBezTo>
                  <a:lnTo>
                    <a:pt x="5275" y="2451"/>
                  </a:lnTo>
                  <a:cubicBezTo>
                    <a:pt x="5216" y="2444"/>
                    <a:pt x="5165" y="2408"/>
                    <a:pt x="5140" y="2355"/>
                  </a:cubicBezTo>
                  <a:lnTo>
                    <a:pt x="4084" y="86"/>
                  </a:lnTo>
                  <a:cubicBezTo>
                    <a:pt x="4058" y="34"/>
                    <a:pt x="4008" y="0"/>
                    <a:pt x="39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p:cNvSpPr/>
            <p:nvPr/>
          </p:nvSpPr>
          <p:spPr>
            <a:xfrm>
              <a:off x="4538791" y="2094769"/>
              <a:ext cx="62933" cy="71793"/>
            </a:xfrm>
            <a:custGeom>
              <a:avLst/>
              <a:gdLst/>
              <a:ahLst/>
              <a:cxnLst/>
              <a:rect l="l" t="t" r="r" b="b"/>
              <a:pathLst>
                <a:path w="2330" h="2658" extrusionOk="0">
                  <a:moveTo>
                    <a:pt x="2026" y="1140"/>
                  </a:moveTo>
                  <a:lnTo>
                    <a:pt x="2026" y="1291"/>
                  </a:lnTo>
                  <a:lnTo>
                    <a:pt x="2005" y="1282"/>
                  </a:lnTo>
                  <a:lnTo>
                    <a:pt x="2005" y="1149"/>
                  </a:lnTo>
                  <a:lnTo>
                    <a:pt x="2026" y="1140"/>
                  </a:lnTo>
                  <a:close/>
                  <a:moveTo>
                    <a:pt x="621" y="1"/>
                  </a:moveTo>
                  <a:cubicBezTo>
                    <a:pt x="540" y="1"/>
                    <a:pt x="473" y="68"/>
                    <a:pt x="473" y="149"/>
                  </a:cubicBezTo>
                  <a:cubicBezTo>
                    <a:pt x="473" y="231"/>
                    <a:pt x="540" y="296"/>
                    <a:pt x="621" y="296"/>
                  </a:cubicBezTo>
                  <a:cubicBezTo>
                    <a:pt x="722" y="296"/>
                    <a:pt x="814" y="357"/>
                    <a:pt x="854" y="451"/>
                  </a:cubicBezTo>
                  <a:cubicBezTo>
                    <a:pt x="878" y="505"/>
                    <a:pt x="932" y="542"/>
                    <a:pt x="991" y="542"/>
                  </a:cubicBezTo>
                  <a:cubicBezTo>
                    <a:pt x="1051" y="542"/>
                    <a:pt x="1104" y="507"/>
                    <a:pt x="1127" y="451"/>
                  </a:cubicBezTo>
                  <a:cubicBezTo>
                    <a:pt x="1166" y="357"/>
                    <a:pt x="1258" y="296"/>
                    <a:pt x="1360" y="296"/>
                  </a:cubicBezTo>
                  <a:cubicBezTo>
                    <a:pt x="1500" y="296"/>
                    <a:pt x="1614" y="410"/>
                    <a:pt x="1614" y="550"/>
                  </a:cubicBezTo>
                  <a:cubicBezTo>
                    <a:pt x="1614" y="637"/>
                    <a:pt x="1569" y="717"/>
                    <a:pt x="1494" y="763"/>
                  </a:cubicBezTo>
                  <a:cubicBezTo>
                    <a:pt x="1438" y="799"/>
                    <a:pt x="1413" y="868"/>
                    <a:pt x="1430" y="931"/>
                  </a:cubicBezTo>
                  <a:cubicBezTo>
                    <a:pt x="1447" y="995"/>
                    <a:pt x="1507" y="1039"/>
                    <a:pt x="1572" y="1039"/>
                  </a:cubicBezTo>
                  <a:lnTo>
                    <a:pt x="1707" y="1039"/>
                  </a:lnTo>
                  <a:lnTo>
                    <a:pt x="1707" y="1058"/>
                  </a:lnTo>
                  <a:lnTo>
                    <a:pt x="1707" y="1377"/>
                  </a:lnTo>
                  <a:lnTo>
                    <a:pt x="1707" y="1440"/>
                  </a:lnTo>
                  <a:lnTo>
                    <a:pt x="296" y="1440"/>
                  </a:lnTo>
                  <a:lnTo>
                    <a:pt x="296" y="1040"/>
                  </a:lnTo>
                  <a:lnTo>
                    <a:pt x="409" y="1040"/>
                  </a:lnTo>
                  <a:cubicBezTo>
                    <a:pt x="475" y="1040"/>
                    <a:pt x="534" y="995"/>
                    <a:pt x="551" y="933"/>
                  </a:cubicBezTo>
                  <a:cubicBezTo>
                    <a:pt x="568" y="869"/>
                    <a:pt x="543" y="801"/>
                    <a:pt x="487" y="766"/>
                  </a:cubicBezTo>
                  <a:cubicBezTo>
                    <a:pt x="412" y="720"/>
                    <a:pt x="369" y="639"/>
                    <a:pt x="369" y="552"/>
                  </a:cubicBezTo>
                  <a:cubicBezTo>
                    <a:pt x="369" y="471"/>
                    <a:pt x="302" y="404"/>
                    <a:pt x="221" y="404"/>
                  </a:cubicBezTo>
                  <a:cubicBezTo>
                    <a:pt x="139" y="404"/>
                    <a:pt x="72" y="471"/>
                    <a:pt x="72" y="552"/>
                  </a:cubicBezTo>
                  <a:cubicBezTo>
                    <a:pt x="72" y="620"/>
                    <a:pt x="84" y="686"/>
                    <a:pt x="109" y="748"/>
                  </a:cubicBezTo>
                  <a:cubicBezTo>
                    <a:pt x="47" y="766"/>
                    <a:pt x="0" y="822"/>
                    <a:pt x="0" y="893"/>
                  </a:cubicBezTo>
                  <a:lnTo>
                    <a:pt x="0" y="1591"/>
                  </a:lnTo>
                  <a:cubicBezTo>
                    <a:pt x="0" y="1672"/>
                    <a:pt x="67" y="1739"/>
                    <a:pt x="148" y="1739"/>
                  </a:cubicBezTo>
                  <a:lnTo>
                    <a:pt x="504" y="1739"/>
                  </a:lnTo>
                  <a:lnTo>
                    <a:pt x="349" y="2479"/>
                  </a:lnTo>
                  <a:cubicBezTo>
                    <a:pt x="332" y="2558"/>
                    <a:pt x="383" y="2637"/>
                    <a:pt x="464" y="2653"/>
                  </a:cubicBezTo>
                  <a:cubicBezTo>
                    <a:pt x="473" y="2654"/>
                    <a:pt x="484" y="2658"/>
                    <a:pt x="495" y="2658"/>
                  </a:cubicBezTo>
                  <a:cubicBezTo>
                    <a:pt x="562" y="2658"/>
                    <a:pt x="624" y="2608"/>
                    <a:pt x="640" y="2538"/>
                  </a:cubicBezTo>
                  <a:lnTo>
                    <a:pt x="809" y="1739"/>
                  </a:lnTo>
                  <a:lnTo>
                    <a:pt x="1160" y="1739"/>
                  </a:lnTo>
                  <a:lnTo>
                    <a:pt x="1329" y="2538"/>
                  </a:lnTo>
                  <a:cubicBezTo>
                    <a:pt x="1345" y="2608"/>
                    <a:pt x="1405" y="2658"/>
                    <a:pt x="1475" y="2658"/>
                  </a:cubicBezTo>
                  <a:cubicBezTo>
                    <a:pt x="1485" y="2658"/>
                    <a:pt x="1496" y="2654"/>
                    <a:pt x="1507" y="2653"/>
                  </a:cubicBezTo>
                  <a:cubicBezTo>
                    <a:pt x="1586" y="2636"/>
                    <a:pt x="1639" y="2558"/>
                    <a:pt x="1620" y="2479"/>
                  </a:cubicBezTo>
                  <a:lnTo>
                    <a:pt x="1465" y="1739"/>
                  </a:lnTo>
                  <a:lnTo>
                    <a:pt x="1860" y="1739"/>
                  </a:lnTo>
                  <a:cubicBezTo>
                    <a:pt x="1935" y="1739"/>
                    <a:pt x="1997" y="1685"/>
                    <a:pt x="2006" y="1612"/>
                  </a:cubicBezTo>
                  <a:lnTo>
                    <a:pt x="2115" y="1665"/>
                  </a:lnTo>
                  <a:cubicBezTo>
                    <a:pt x="2134" y="1674"/>
                    <a:pt x="2157" y="1679"/>
                    <a:pt x="2179" y="1679"/>
                  </a:cubicBezTo>
                  <a:cubicBezTo>
                    <a:pt x="2207" y="1679"/>
                    <a:pt x="2233" y="1671"/>
                    <a:pt x="2260" y="1655"/>
                  </a:cubicBezTo>
                  <a:cubicBezTo>
                    <a:pt x="2302" y="1627"/>
                    <a:pt x="2330" y="1580"/>
                    <a:pt x="2330" y="1529"/>
                  </a:cubicBezTo>
                  <a:lnTo>
                    <a:pt x="2330" y="907"/>
                  </a:lnTo>
                  <a:cubicBezTo>
                    <a:pt x="2322" y="854"/>
                    <a:pt x="2296" y="807"/>
                    <a:pt x="2254" y="780"/>
                  </a:cubicBezTo>
                  <a:cubicBezTo>
                    <a:pt x="2229" y="765"/>
                    <a:pt x="2201" y="757"/>
                    <a:pt x="2173" y="757"/>
                  </a:cubicBezTo>
                  <a:cubicBezTo>
                    <a:pt x="2151" y="757"/>
                    <a:pt x="2129" y="762"/>
                    <a:pt x="2109" y="771"/>
                  </a:cubicBezTo>
                  <a:lnTo>
                    <a:pt x="1989" y="829"/>
                  </a:lnTo>
                  <a:cubicBezTo>
                    <a:pt x="1967" y="784"/>
                    <a:pt x="1925" y="751"/>
                    <a:pt x="1874" y="743"/>
                  </a:cubicBezTo>
                  <a:cubicBezTo>
                    <a:pt x="1897" y="682"/>
                    <a:pt x="1910" y="615"/>
                    <a:pt x="1910" y="550"/>
                  </a:cubicBezTo>
                  <a:cubicBezTo>
                    <a:pt x="1910" y="247"/>
                    <a:pt x="1662" y="1"/>
                    <a:pt x="1360" y="1"/>
                  </a:cubicBezTo>
                  <a:cubicBezTo>
                    <a:pt x="1220" y="1"/>
                    <a:pt x="1090" y="54"/>
                    <a:pt x="991" y="144"/>
                  </a:cubicBezTo>
                  <a:cubicBezTo>
                    <a:pt x="892" y="54"/>
                    <a:pt x="761" y="1"/>
                    <a:pt x="62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4" name="Google Shape;3234;p40"/>
          <p:cNvGrpSpPr/>
          <p:nvPr/>
        </p:nvGrpSpPr>
        <p:grpSpPr>
          <a:xfrm>
            <a:off x="6392220" y="1896203"/>
            <a:ext cx="524639" cy="438403"/>
            <a:chOff x="7150913" y="1331692"/>
            <a:chExt cx="269101" cy="224857"/>
          </a:xfrm>
        </p:grpSpPr>
        <p:sp>
          <p:nvSpPr>
            <p:cNvPr id="3235" name="Google Shape;3235;p40"/>
            <p:cNvSpPr/>
            <p:nvPr/>
          </p:nvSpPr>
          <p:spPr>
            <a:xfrm>
              <a:off x="7150913" y="1331692"/>
              <a:ext cx="269101" cy="109418"/>
            </a:xfrm>
            <a:custGeom>
              <a:avLst/>
              <a:gdLst/>
              <a:ahLst/>
              <a:cxnLst/>
              <a:rect l="l" t="t" r="r" b="b"/>
              <a:pathLst>
                <a:path w="9963" h="4051" extrusionOk="0">
                  <a:moveTo>
                    <a:pt x="2890" y="2567"/>
                  </a:moveTo>
                  <a:cubicBezTo>
                    <a:pt x="2977" y="2567"/>
                    <a:pt x="3048" y="2639"/>
                    <a:pt x="3048" y="2726"/>
                  </a:cubicBezTo>
                  <a:cubicBezTo>
                    <a:pt x="3048" y="2815"/>
                    <a:pt x="2977" y="2886"/>
                    <a:pt x="2890" y="2886"/>
                  </a:cubicBezTo>
                  <a:lnTo>
                    <a:pt x="869" y="2886"/>
                  </a:lnTo>
                  <a:cubicBezTo>
                    <a:pt x="782" y="2886"/>
                    <a:pt x="711" y="2815"/>
                    <a:pt x="711" y="2726"/>
                  </a:cubicBezTo>
                  <a:cubicBezTo>
                    <a:pt x="711" y="2639"/>
                    <a:pt x="782" y="2567"/>
                    <a:pt x="869" y="2567"/>
                  </a:cubicBezTo>
                  <a:close/>
                  <a:moveTo>
                    <a:pt x="5950" y="2567"/>
                  </a:moveTo>
                  <a:cubicBezTo>
                    <a:pt x="6037" y="2567"/>
                    <a:pt x="6110" y="2639"/>
                    <a:pt x="6110" y="2726"/>
                  </a:cubicBezTo>
                  <a:cubicBezTo>
                    <a:pt x="6110" y="2815"/>
                    <a:pt x="6037" y="2886"/>
                    <a:pt x="5950" y="2886"/>
                  </a:cubicBezTo>
                  <a:lnTo>
                    <a:pt x="3931" y="2886"/>
                  </a:lnTo>
                  <a:cubicBezTo>
                    <a:pt x="3842" y="2886"/>
                    <a:pt x="3771" y="2815"/>
                    <a:pt x="3771" y="2726"/>
                  </a:cubicBezTo>
                  <a:cubicBezTo>
                    <a:pt x="3771" y="2639"/>
                    <a:pt x="3842" y="2567"/>
                    <a:pt x="3931" y="2567"/>
                  </a:cubicBezTo>
                  <a:close/>
                  <a:moveTo>
                    <a:pt x="9092" y="2567"/>
                  </a:moveTo>
                  <a:cubicBezTo>
                    <a:pt x="9179" y="2567"/>
                    <a:pt x="9251" y="2639"/>
                    <a:pt x="9251" y="2726"/>
                  </a:cubicBezTo>
                  <a:cubicBezTo>
                    <a:pt x="9251" y="2815"/>
                    <a:pt x="9181" y="2886"/>
                    <a:pt x="9092" y="2886"/>
                  </a:cubicBezTo>
                  <a:lnTo>
                    <a:pt x="7072" y="2886"/>
                  </a:lnTo>
                  <a:cubicBezTo>
                    <a:pt x="6985" y="2886"/>
                    <a:pt x="6913" y="2815"/>
                    <a:pt x="6913" y="2726"/>
                  </a:cubicBezTo>
                  <a:cubicBezTo>
                    <a:pt x="6913" y="2639"/>
                    <a:pt x="6985" y="2567"/>
                    <a:pt x="7072" y="2567"/>
                  </a:cubicBezTo>
                  <a:close/>
                  <a:moveTo>
                    <a:pt x="415" y="2138"/>
                  </a:moveTo>
                  <a:lnTo>
                    <a:pt x="415" y="3759"/>
                  </a:lnTo>
                  <a:lnTo>
                    <a:pt x="297" y="3759"/>
                  </a:lnTo>
                  <a:lnTo>
                    <a:pt x="297" y="2138"/>
                  </a:lnTo>
                  <a:close/>
                  <a:moveTo>
                    <a:pt x="3475" y="2138"/>
                  </a:moveTo>
                  <a:lnTo>
                    <a:pt x="3475" y="3759"/>
                  </a:lnTo>
                  <a:lnTo>
                    <a:pt x="3357" y="3759"/>
                  </a:lnTo>
                  <a:lnTo>
                    <a:pt x="3357" y="2138"/>
                  </a:lnTo>
                  <a:close/>
                  <a:moveTo>
                    <a:pt x="6524" y="2138"/>
                  </a:moveTo>
                  <a:lnTo>
                    <a:pt x="6524" y="3759"/>
                  </a:lnTo>
                  <a:lnTo>
                    <a:pt x="6406" y="3759"/>
                  </a:lnTo>
                  <a:lnTo>
                    <a:pt x="6406" y="2138"/>
                  </a:lnTo>
                  <a:close/>
                  <a:moveTo>
                    <a:pt x="9666" y="2138"/>
                  </a:moveTo>
                  <a:lnTo>
                    <a:pt x="9666" y="3759"/>
                  </a:lnTo>
                  <a:lnTo>
                    <a:pt x="9546" y="3759"/>
                  </a:lnTo>
                  <a:lnTo>
                    <a:pt x="9546" y="2138"/>
                  </a:lnTo>
                  <a:close/>
                  <a:moveTo>
                    <a:pt x="1834" y="1"/>
                  </a:moveTo>
                  <a:cubicBezTo>
                    <a:pt x="1753" y="1"/>
                    <a:pt x="1687" y="66"/>
                    <a:pt x="1687" y="149"/>
                  </a:cubicBezTo>
                  <a:cubicBezTo>
                    <a:pt x="1687" y="229"/>
                    <a:pt x="1753" y="296"/>
                    <a:pt x="1834" y="296"/>
                  </a:cubicBezTo>
                  <a:lnTo>
                    <a:pt x="1917" y="296"/>
                  </a:lnTo>
                  <a:cubicBezTo>
                    <a:pt x="2356" y="296"/>
                    <a:pt x="2714" y="654"/>
                    <a:pt x="2714" y="1093"/>
                  </a:cubicBezTo>
                  <a:lnTo>
                    <a:pt x="2714" y="2265"/>
                  </a:lnTo>
                  <a:lnTo>
                    <a:pt x="1036" y="2265"/>
                  </a:lnTo>
                  <a:lnTo>
                    <a:pt x="1036" y="1093"/>
                  </a:lnTo>
                  <a:cubicBezTo>
                    <a:pt x="1036" y="896"/>
                    <a:pt x="1109" y="704"/>
                    <a:pt x="1243" y="556"/>
                  </a:cubicBezTo>
                  <a:cubicBezTo>
                    <a:pt x="1297" y="497"/>
                    <a:pt x="1294" y="404"/>
                    <a:pt x="1234" y="349"/>
                  </a:cubicBezTo>
                  <a:cubicBezTo>
                    <a:pt x="1205" y="324"/>
                    <a:pt x="1169" y="311"/>
                    <a:pt x="1133" y="311"/>
                  </a:cubicBezTo>
                  <a:cubicBezTo>
                    <a:pt x="1093" y="311"/>
                    <a:pt x="1054" y="327"/>
                    <a:pt x="1025" y="359"/>
                  </a:cubicBezTo>
                  <a:cubicBezTo>
                    <a:pt x="841" y="561"/>
                    <a:pt x="740" y="821"/>
                    <a:pt x="740" y="1093"/>
                  </a:cubicBezTo>
                  <a:lnTo>
                    <a:pt x="740" y="2284"/>
                  </a:lnTo>
                  <a:cubicBezTo>
                    <a:pt x="729" y="2289"/>
                    <a:pt x="720" y="2290"/>
                    <a:pt x="711" y="2295"/>
                  </a:cubicBezTo>
                  <a:lnTo>
                    <a:pt x="711" y="1984"/>
                  </a:lnTo>
                  <a:cubicBezTo>
                    <a:pt x="711" y="1901"/>
                    <a:pt x="644" y="1836"/>
                    <a:pt x="563" y="1836"/>
                  </a:cubicBezTo>
                  <a:lnTo>
                    <a:pt x="149" y="1836"/>
                  </a:lnTo>
                  <a:cubicBezTo>
                    <a:pt x="66" y="1836"/>
                    <a:pt x="1" y="1901"/>
                    <a:pt x="1" y="1984"/>
                  </a:cubicBezTo>
                  <a:lnTo>
                    <a:pt x="1" y="3901"/>
                  </a:lnTo>
                  <a:cubicBezTo>
                    <a:pt x="1" y="3984"/>
                    <a:pt x="66" y="4049"/>
                    <a:pt x="149" y="4049"/>
                  </a:cubicBezTo>
                  <a:lnTo>
                    <a:pt x="563" y="4049"/>
                  </a:lnTo>
                  <a:cubicBezTo>
                    <a:pt x="644" y="4049"/>
                    <a:pt x="711" y="3984"/>
                    <a:pt x="711" y="3901"/>
                  </a:cubicBezTo>
                  <a:lnTo>
                    <a:pt x="711" y="3146"/>
                  </a:lnTo>
                  <a:cubicBezTo>
                    <a:pt x="760" y="3166"/>
                    <a:pt x="813" y="3176"/>
                    <a:pt x="869" y="3176"/>
                  </a:cubicBezTo>
                  <a:lnTo>
                    <a:pt x="2890" y="3176"/>
                  </a:lnTo>
                  <a:cubicBezTo>
                    <a:pt x="2950" y="3176"/>
                    <a:pt x="3008" y="3163"/>
                    <a:pt x="3061" y="3143"/>
                  </a:cubicBezTo>
                  <a:lnTo>
                    <a:pt x="3061" y="3901"/>
                  </a:lnTo>
                  <a:cubicBezTo>
                    <a:pt x="3061" y="3984"/>
                    <a:pt x="3126" y="4049"/>
                    <a:pt x="3209" y="4049"/>
                  </a:cubicBezTo>
                  <a:lnTo>
                    <a:pt x="3623" y="4049"/>
                  </a:lnTo>
                  <a:cubicBezTo>
                    <a:pt x="3705" y="4049"/>
                    <a:pt x="3771" y="3984"/>
                    <a:pt x="3771" y="3901"/>
                  </a:cubicBezTo>
                  <a:lnTo>
                    <a:pt x="3771" y="3146"/>
                  </a:lnTo>
                  <a:cubicBezTo>
                    <a:pt x="3822" y="3166"/>
                    <a:pt x="3873" y="3176"/>
                    <a:pt x="3931" y="3176"/>
                  </a:cubicBezTo>
                  <a:lnTo>
                    <a:pt x="5950" y="3176"/>
                  </a:lnTo>
                  <a:cubicBezTo>
                    <a:pt x="6006" y="3176"/>
                    <a:pt x="6059" y="3166"/>
                    <a:pt x="6110" y="3146"/>
                  </a:cubicBezTo>
                  <a:lnTo>
                    <a:pt x="6110" y="3901"/>
                  </a:lnTo>
                  <a:cubicBezTo>
                    <a:pt x="6110" y="3984"/>
                    <a:pt x="6175" y="4049"/>
                    <a:pt x="6258" y="4049"/>
                  </a:cubicBezTo>
                  <a:lnTo>
                    <a:pt x="6672" y="4049"/>
                  </a:lnTo>
                  <a:cubicBezTo>
                    <a:pt x="6753" y="4049"/>
                    <a:pt x="6820" y="3984"/>
                    <a:pt x="6820" y="3901"/>
                  </a:cubicBezTo>
                  <a:lnTo>
                    <a:pt x="6820" y="3099"/>
                  </a:lnTo>
                  <a:cubicBezTo>
                    <a:pt x="6891" y="3148"/>
                    <a:pt x="6978" y="3177"/>
                    <a:pt x="7072" y="3177"/>
                  </a:cubicBezTo>
                  <a:lnTo>
                    <a:pt x="9092" y="3177"/>
                  </a:lnTo>
                  <a:cubicBezTo>
                    <a:pt x="9148" y="3177"/>
                    <a:pt x="9201" y="3168"/>
                    <a:pt x="9251" y="3148"/>
                  </a:cubicBezTo>
                  <a:lnTo>
                    <a:pt x="9251" y="3903"/>
                  </a:lnTo>
                  <a:cubicBezTo>
                    <a:pt x="9251" y="3985"/>
                    <a:pt x="9318" y="4050"/>
                    <a:pt x="9399" y="4050"/>
                  </a:cubicBezTo>
                  <a:lnTo>
                    <a:pt x="9814" y="4050"/>
                  </a:lnTo>
                  <a:cubicBezTo>
                    <a:pt x="9895" y="4050"/>
                    <a:pt x="9962" y="3985"/>
                    <a:pt x="9962" y="3903"/>
                  </a:cubicBezTo>
                  <a:lnTo>
                    <a:pt x="9962" y="1985"/>
                  </a:lnTo>
                  <a:cubicBezTo>
                    <a:pt x="9962" y="1907"/>
                    <a:pt x="9895" y="1842"/>
                    <a:pt x="9814" y="1842"/>
                  </a:cubicBezTo>
                  <a:lnTo>
                    <a:pt x="9399" y="1842"/>
                  </a:lnTo>
                  <a:cubicBezTo>
                    <a:pt x="9318" y="1842"/>
                    <a:pt x="9251" y="1907"/>
                    <a:pt x="9251" y="1990"/>
                  </a:cubicBezTo>
                  <a:lnTo>
                    <a:pt x="9251" y="2301"/>
                  </a:lnTo>
                  <a:cubicBezTo>
                    <a:pt x="9238" y="2296"/>
                    <a:pt x="9226" y="2290"/>
                    <a:pt x="9212" y="2287"/>
                  </a:cubicBezTo>
                  <a:lnTo>
                    <a:pt x="9212" y="1098"/>
                  </a:lnTo>
                  <a:cubicBezTo>
                    <a:pt x="9212" y="494"/>
                    <a:pt x="8722" y="4"/>
                    <a:pt x="8119" y="4"/>
                  </a:cubicBezTo>
                  <a:cubicBezTo>
                    <a:pt x="8037" y="4"/>
                    <a:pt x="7971" y="71"/>
                    <a:pt x="7971" y="152"/>
                  </a:cubicBezTo>
                  <a:cubicBezTo>
                    <a:pt x="7971" y="234"/>
                    <a:pt x="8037" y="300"/>
                    <a:pt x="8119" y="300"/>
                  </a:cubicBezTo>
                  <a:cubicBezTo>
                    <a:pt x="8558" y="300"/>
                    <a:pt x="8916" y="657"/>
                    <a:pt x="8916" y="1098"/>
                  </a:cubicBezTo>
                  <a:lnTo>
                    <a:pt x="8916" y="2270"/>
                  </a:lnTo>
                  <a:lnTo>
                    <a:pt x="7238" y="2270"/>
                  </a:lnTo>
                  <a:lnTo>
                    <a:pt x="7238" y="1098"/>
                  </a:lnTo>
                  <a:cubicBezTo>
                    <a:pt x="7238" y="869"/>
                    <a:pt x="7336" y="648"/>
                    <a:pt x="7512" y="497"/>
                  </a:cubicBezTo>
                  <a:cubicBezTo>
                    <a:pt x="7574" y="443"/>
                    <a:pt x="7581" y="349"/>
                    <a:pt x="7526" y="289"/>
                  </a:cubicBezTo>
                  <a:cubicBezTo>
                    <a:pt x="7497" y="255"/>
                    <a:pt x="7456" y="238"/>
                    <a:pt x="7414" y="238"/>
                  </a:cubicBezTo>
                  <a:cubicBezTo>
                    <a:pt x="7380" y="238"/>
                    <a:pt x="7345" y="250"/>
                    <a:pt x="7318" y="275"/>
                  </a:cubicBezTo>
                  <a:cubicBezTo>
                    <a:pt x="7078" y="483"/>
                    <a:pt x="6943" y="785"/>
                    <a:pt x="6943" y="1098"/>
                  </a:cubicBezTo>
                  <a:lnTo>
                    <a:pt x="6943" y="2289"/>
                  </a:lnTo>
                  <a:cubicBezTo>
                    <a:pt x="6897" y="2303"/>
                    <a:pt x="6857" y="2321"/>
                    <a:pt x="6820" y="2346"/>
                  </a:cubicBezTo>
                  <a:lnTo>
                    <a:pt x="6820" y="1987"/>
                  </a:lnTo>
                  <a:cubicBezTo>
                    <a:pt x="6820" y="1906"/>
                    <a:pt x="6753" y="1839"/>
                    <a:pt x="6672" y="1839"/>
                  </a:cubicBezTo>
                  <a:lnTo>
                    <a:pt x="6258" y="1839"/>
                  </a:lnTo>
                  <a:cubicBezTo>
                    <a:pt x="6175" y="1839"/>
                    <a:pt x="6110" y="1906"/>
                    <a:pt x="6110" y="1987"/>
                  </a:cubicBezTo>
                  <a:lnTo>
                    <a:pt x="6110" y="2298"/>
                  </a:lnTo>
                  <a:cubicBezTo>
                    <a:pt x="6096" y="2295"/>
                    <a:pt x="6083" y="2289"/>
                    <a:pt x="6071" y="2284"/>
                  </a:cubicBezTo>
                  <a:lnTo>
                    <a:pt x="6071" y="1096"/>
                  </a:lnTo>
                  <a:cubicBezTo>
                    <a:pt x="6071" y="492"/>
                    <a:pt x="5581" y="2"/>
                    <a:pt x="4977" y="2"/>
                  </a:cubicBezTo>
                  <a:cubicBezTo>
                    <a:pt x="4896" y="2"/>
                    <a:pt x="4829" y="69"/>
                    <a:pt x="4829" y="150"/>
                  </a:cubicBezTo>
                  <a:cubicBezTo>
                    <a:pt x="4829" y="233"/>
                    <a:pt x="4896" y="298"/>
                    <a:pt x="4977" y="298"/>
                  </a:cubicBezTo>
                  <a:cubicBezTo>
                    <a:pt x="5417" y="298"/>
                    <a:pt x="5775" y="656"/>
                    <a:pt x="5775" y="1096"/>
                  </a:cubicBezTo>
                  <a:lnTo>
                    <a:pt x="5775" y="2267"/>
                  </a:lnTo>
                  <a:lnTo>
                    <a:pt x="4096" y="2267"/>
                  </a:lnTo>
                  <a:lnTo>
                    <a:pt x="4096" y="1096"/>
                  </a:lnTo>
                  <a:cubicBezTo>
                    <a:pt x="4096" y="866"/>
                    <a:pt x="4196" y="647"/>
                    <a:pt x="4370" y="494"/>
                  </a:cubicBezTo>
                  <a:cubicBezTo>
                    <a:pt x="4432" y="440"/>
                    <a:pt x="4438" y="346"/>
                    <a:pt x="4384" y="287"/>
                  </a:cubicBezTo>
                  <a:cubicBezTo>
                    <a:pt x="4354" y="253"/>
                    <a:pt x="4313" y="236"/>
                    <a:pt x="4272" y="236"/>
                  </a:cubicBezTo>
                  <a:cubicBezTo>
                    <a:pt x="4238" y="236"/>
                    <a:pt x="4203" y="248"/>
                    <a:pt x="4175" y="273"/>
                  </a:cubicBezTo>
                  <a:cubicBezTo>
                    <a:pt x="3936" y="482"/>
                    <a:pt x="3800" y="782"/>
                    <a:pt x="3800" y="1096"/>
                  </a:cubicBezTo>
                  <a:lnTo>
                    <a:pt x="3800" y="2287"/>
                  </a:lnTo>
                  <a:cubicBezTo>
                    <a:pt x="3791" y="2290"/>
                    <a:pt x="3780" y="2292"/>
                    <a:pt x="3771" y="2296"/>
                  </a:cubicBezTo>
                  <a:lnTo>
                    <a:pt x="3771" y="1985"/>
                  </a:lnTo>
                  <a:cubicBezTo>
                    <a:pt x="3771" y="1903"/>
                    <a:pt x="3705" y="1837"/>
                    <a:pt x="3623" y="1837"/>
                  </a:cubicBezTo>
                  <a:lnTo>
                    <a:pt x="3209" y="1837"/>
                  </a:lnTo>
                  <a:cubicBezTo>
                    <a:pt x="3126" y="1837"/>
                    <a:pt x="3061" y="1903"/>
                    <a:pt x="3061" y="1985"/>
                  </a:cubicBezTo>
                  <a:lnTo>
                    <a:pt x="3061" y="2299"/>
                  </a:lnTo>
                  <a:cubicBezTo>
                    <a:pt x="3044" y="2295"/>
                    <a:pt x="3028" y="2289"/>
                    <a:pt x="3010" y="2282"/>
                  </a:cubicBezTo>
                  <a:lnTo>
                    <a:pt x="3010" y="1093"/>
                  </a:lnTo>
                  <a:cubicBezTo>
                    <a:pt x="3010" y="491"/>
                    <a:pt x="2519" y="1"/>
                    <a:pt x="19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p:cNvSpPr/>
            <p:nvPr/>
          </p:nvSpPr>
          <p:spPr>
            <a:xfrm>
              <a:off x="7191104" y="1447104"/>
              <a:ext cx="186477" cy="109445"/>
            </a:xfrm>
            <a:custGeom>
              <a:avLst/>
              <a:gdLst/>
              <a:ahLst/>
              <a:cxnLst/>
              <a:rect l="l" t="t" r="r" b="b"/>
              <a:pathLst>
                <a:path w="6904" h="4052" extrusionOk="0">
                  <a:moveTo>
                    <a:pt x="2891" y="2565"/>
                  </a:moveTo>
                  <a:cubicBezTo>
                    <a:pt x="2980" y="2565"/>
                    <a:pt x="3051" y="2637"/>
                    <a:pt x="3051" y="2724"/>
                  </a:cubicBezTo>
                  <a:cubicBezTo>
                    <a:pt x="3051" y="2811"/>
                    <a:pt x="2980" y="2884"/>
                    <a:pt x="2891" y="2884"/>
                  </a:cubicBezTo>
                  <a:lnTo>
                    <a:pt x="872" y="2884"/>
                  </a:lnTo>
                  <a:cubicBezTo>
                    <a:pt x="785" y="2884"/>
                    <a:pt x="712" y="2811"/>
                    <a:pt x="712" y="2724"/>
                  </a:cubicBezTo>
                  <a:cubicBezTo>
                    <a:pt x="712" y="2637"/>
                    <a:pt x="785" y="2565"/>
                    <a:pt x="872" y="2565"/>
                  </a:cubicBezTo>
                  <a:close/>
                  <a:moveTo>
                    <a:pt x="6034" y="2565"/>
                  </a:moveTo>
                  <a:cubicBezTo>
                    <a:pt x="6121" y="2565"/>
                    <a:pt x="6194" y="2637"/>
                    <a:pt x="6194" y="2724"/>
                  </a:cubicBezTo>
                  <a:cubicBezTo>
                    <a:pt x="6194" y="2811"/>
                    <a:pt x="6121" y="2884"/>
                    <a:pt x="6034" y="2884"/>
                  </a:cubicBezTo>
                  <a:lnTo>
                    <a:pt x="4015" y="2884"/>
                  </a:lnTo>
                  <a:cubicBezTo>
                    <a:pt x="3926" y="2884"/>
                    <a:pt x="3855" y="2811"/>
                    <a:pt x="3855" y="2724"/>
                  </a:cubicBezTo>
                  <a:cubicBezTo>
                    <a:pt x="3855" y="2637"/>
                    <a:pt x="3926" y="2565"/>
                    <a:pt x="4015" y="2565"/>
                  </a:cubicBezTo>
                  <a:close/>
                  <a:moveTo>
                    <a:pt x="415" y="2134"/>
                  </a:moveTo>
                  <a:lnTo>
                    <a:pt x="415" y="3757"/>
                  </a:lnTo>
                  <a:lnTo>
                    <a:pt x="297" y="3757"/>
                  </a:lnTo>
                  <a:lnTo>
                    <a:pt x="297" y="2134"/>
                  </a:lnTo>
                  <a:close/>
                  <a:moveTo>
                    <a:pt x="3464" y="2134"/>
                  </a:moveTo>
                  <a:lnTo>
                    <a:pt x="3464" y="3757"/>
                  </a:lnTo>
                  <a:lnTo>
                    <a:pt x="3346" y="3757"/>
                  </a:lnTo>
                  <a:lnTo>
                    <a:pt x="3346" y="2134"/>
                  </a:lnTo>
                  <a:close/>
                  <a:moveTo>
                    <a:pt x="6608" y="2134"/>
                  </a:moveTo>
                  <a:lnTo>
                    <a:pt x="6608" y="3757"/>
                  </a:lnTo>
                  <a:lnTo>
                    <a:pt x="6490" y="3757"/>
                  </a:lnTo>
                  <a:lnTo>
                    <a:pt x="6490" y="2134"/>
                  </a:lnTo>
                  <a:close/>
                  <a:moveTo>
                    <a:pt x="1834" y="0"/>
                  </a:moveTo>
                  <a:cubicBezTo>
                    <a:pt x="1753" y="0"/>
                    <a:pt x="1686" y="65"/>
                    <a:pt x="1686" y="148"/>
                  </a:cubicBezTo>
                  <a:cubicBezTo>
                    <a:pt x="1686" y="230"/>
                    <a:pt x="1753" y="296"/>
                    <a:pt x="1834" y="296"/>
                  </a:cubicBezTo>
                  <a:lnTo>
                    <a:pt x="1917" y="296"/>
                  </a:lnTo>
                  <a:cubicBezTo>
                    <a:pt x="2357" y="296"/>
                    <a:pt x="2715" y="654"/>
                    <a:pt x="2715" y="1094"/>
                  </a:cubicBezTo>
                  <a:lnTo>
                    <a:pt x="2715" y="2265"/>
                  </a:lnTo>
                  <a:lnTo>
                    <a:pt x="1036" y="2265"/>
                  </a:lnTo>
                  <a:lnTo>
                    <a:pt x="1036" y="1094"/>
                  </a:lnTo>
                  <a:cubicBezTo>
                    <a:pt x="1036" y="873"/>
                    <a:pt x="1129" y="662"/>
                    <a:pt x="1288" y="512"/>
                  </a:cubicBezTo>
                  <a:cubicBezTo>
                    <a:pt x="1349" y="456"/>
                    <a:pt x="1350" y="361"/>
                    <a:pt x="1296" y="304"/>
                  </a:cubicBezTo>
                  <a:cubicBezTo>
                    <a:pt x="1267" y="272"/>
                    <a:pt x="1227" y="256"/>
                    <a:pt x="1188" y="256"/>
                  </a:cubicBezTo>
                  <a:cubicBezTo>
                    <a:pt x="1152" y="256"/>
                    <a:pt x="1116" y="270"/>
                    <a:pt x="1087" y="296"/>
                  </a:cubicBezTo>
                  <a:cubicBezTo>
                    <a:pt x="868" y="503"/>
                    <a:pt x="740" y="794"/>
                    <a:pt x="740" y="1094"/>
                  </a:cubicBezTo>
                  <a:lnTo>
                    <a:pt x="740" y="2285"/>
                  </a:lnTo>
                  <a:cubicBezTo>
                    <a:pt x="731" y="2288"/>
                    <a:pt x="720" y="2290"/>
                    <a:pt x="711" y="2294"/>
                  </a:cubicBezTo>
                  <a:lnTo>
                    <a:pt x="711" y="1983"/>
                  </a:lnTo>
                  <a:cubicBezTo>
                    <a:pt x="711" y="1900"/>
                    <a:pt x="645" y="1835"/>
                    <a:pt x="563" y="1835"/>
                  </a:cubicBezTo>
                  <a:lnTo>
                    <a:pt x="149" y="1835"/>
                  </a:lnTo>
                  <a:cubicBezTo>
                    <a:pt x="66" y="1835"/>
                    <a:pt x="1" y="1900"/>
                    <a:pt x="1" y="1983"/>
                  </a:cubicBezTo>
                  <a:lnTo>
                    <a:pt x="1" y="3900"/>
                  </a:lnTo>
                  <a:cubicBezTo>
                    <a:pt x="1" y="3983"/>
                    <a:pt x="66" y="4048"/>
                    <a:pt x="149" y="4048"/>
                  </a:cubicBezTo>
                  <a:lnTo>
                    <a:pt x="563" y="4048"/>
                  </a:lnTo>
                  <a:cubicBezTo>
                    <a:pt x="645" y="4048"/>
                    <a:pt x="711" y="3983"/>
                    <a:pt x="711" y="3900"/>
                  </a:cubicBezTo>
                  <a:lnTo>
                    <a:pt x="711" y="3146"/>
                  </a:lnTo>
                  <a:cubicBezTo>
                    <a:pt x="762" y="3166"/>
                    <a:pt x="813" y="3175"/>
                    <a:pt x="871" y="3175"/>
                  </a:cubicBezTo>
                  <a:lnTo>
                    <a:pt x="2890" y="3175"/>
                  </a:lnTo>
                  <a:cubicBezTo>
                    <a:pt x="2946" y="3175"/>
                    <a:pt x="2999" y="3166"/>
                    <a:pt x="3050" y="3146"/>
                  </a:cubicBezTo>
                  <a:lnTo>
                    <a:pt x="3050" y="3900"/>
                  </a:lnTo>
                  <a:cubicBezTo>
                    <a:pt x="3050" y="3983"/>
                    <a:pt x="3115" y="4048"/>
                    <a:pt x="3198" y="4048"/>
                  </a:cubicBezTo>
                  <a:lnTo>
                    <a:pt x="3612" y="4048"/>
                  </a:lnTo>
                  <a:cubicBezTo>
                    <a:pt x="3693" y="4048"/>
                    <a:pt x="3760" y="3983"/>
                    <a:pt x="3760" y="3900"/>
                  </a:cubicBezTo>
                  <a:lnTo>
                    <a:pt x="3760" y="3099"/>
                  </a:lnTo>
                  <a:cubicBezTo>
                    <a:pt x="3831" y="3149"/>
                    <a:pt x="3918" y="3177"/>
                    <a:pt x="4012" y="3177"/>
                  </a:cubicBezTo>
                  <a:lnTo>
                    <a:pt x="6032" y="3177"/>
                  </a:lnTo>
                  <a:cubicBezTo>
                    <a:pt x="6088" y="3177"/>
                    <a:pt x="6141" y="3167"/>
                    <a:pt x="6191" y="3149"/>
                  </a:cubicBezTo>
                  <a:lnTo>
                    <a:pt x="6191" y="3902"/>
                  </a:lnTo>
                  <a:cubicBezTo>
                    <a:pt x="6191" y="3984"/>
                    <a:pt x="6258" y="4051"/>
                    <a:pt x="6339" y="4051"/>
                  </a:cubicBezTo>
                  <a:lnTo>
                    <a:pt x="6754" y="4051"/>
                  </a:lnTo>
                  <a:cubicBezTo>
                    <a:pt x="6835" y="4051"/>
                    <a:pt x="6902" y="3984"/>
                    <a:pt x="6902" y="3902"/>
                  </a:cubicBezTo>
                  <a:lnTo>
                    <a:pt x="6902" y="1984"/>
                  </a:lnTo>
                  <a:cubicBezTo>
                    <a:pt x="6904" y="1905"/>
                    <a:pt x="6837" y="1838"/>
                    <a:pt x="6756" y="1838"/>
                  </a:cubicBezTo>
                  <a:lnTo>
                    <a:pt x="6342" y="1838"/>
                  </a:lnTo>
                  <a:cubicBezTo>
                    <a:pt x="6259" y="1838"/>
                    <a:pt x="6194" y="1905"/>
                    <a:pt x="6194" y="1986"/>
                  </a:cubicBezTo>
                  <a:lnTo>
                    <a:pt x="6194" y="2297"/>
                  </a:lnTo>
                  <a:cubicBezTo>
                    <a:pt x="6180" y="2294"/>
                    <a:pt x="6167" y="2288"/>
                    <a:pt x="6155" y="2285"/>
                  </a:cubicBezTo>
                  <a:lnTo>
                    <a:pt x="6155" y="1096"/>
                  </a:lnTo>
                  <a:cubicBezTo>
                    <a:pt x="6155" y="492"/>
                    <a:pt x="5665" y="2"/>
                    <a:pt x="5061" y="2"/>
                  </a:cubicBezTo>
                  <a:cubicBezTo>
                    <a:pt x="4978" y="2"/>
                    <a:pt x="4913" y="69"/>
                    <a:pt x="4913" y="149"/>
                  </a:cubicBezTo>
                  <a:cubicBezTo>
                    <a:pt x="4913" y="232"/>
                    <a:pt x="4978" y="297"/>
                    <a:pt x="5061" y="297"/>
                  </a:cubicBezTo>
                  <a:cubicBezTo>
                    <a:pt x="5501" y="297"/>
                    <a:pt x="5859" y="655"/>
                    <a:pt x="5859" y="1096"/>
                  </a:cubicBezTo>
                  <a:lnTo>
                    <a:pt x="5859" y="2266"/>
                  </a:lnTo>
                  <a:lnTo>
                    <a:pt x="4180" y="2266"/>
                  </a:lnTo>
                  <a:lnTo>
                    <a:pt x="4180" y="1096"/>
                  </a:lnTo>
                  <a:cubicBezTo>
                    <a:pt x="4180" y="837"/>
                    <a:pt x="4306" y="593"/>
                    <a:pt x="4521" y="442"/>
                  </a:cubicBezTo>
                  <a:cubicBezTo>
                    <a:pt x="4586" y="395"/>
                    <a:pt x="4603" y="302"/>
                    <a:pt x="4555" y="235"/>
                  </a:cubicBezTo>
                  <a:cubicBezTo>
                    <a:pt x="4526" y="195"/>
                    <a:pt x="4480" y="173"/>
                    <a:pt x="4434" y="173"/>
                  </a:cubicBezTo>
                  <a:cubicBezTo>
                    <a:pt x="4405" y="173"/>
                    <a:pt x="4375" y="182"/>
                    <a:pt x="4350" y="201"/>
                  </a:cubicBezTo>
                  <a:cubicBezTo>
                    <a:pt x="4057" y="406"/>
                    <a:pt x="3883" y="741"/>
                    <a:pt x="3883" y="1096"/>
                  </a:cubicBezTo>
                  <a:lnTo>
                    <a:pt x="3883" y="2286"/>
                  </a:lnTo>
                  <a:cubicBezTo>
                    <a:pt x="3837" y="2300"/>
                    <a:pt x="3797" y="2319"/>
                    <a:pt x="3760" y="2344"/>
                  </a:cubicBezTo>
                  <a:lnTo>
                    <a:pt x="3760" y="1984"/>
                  </a:lnTo>
                  <a:cubicBezTo>
                    <a:pt x="3760" y="1904"/>
                    <a:pt x="3693" y="1837"/>
                    <a:pt x="3612" y="1837"/>
                  </a:cubicBezTo>
                  <a:lnTo>
                    <a:pt x="3198" y="1837"/>
                  </a:lnTo>
                  <a:cubicBezTo>
                    <a:pt x="3115" y="1837"/>
                    <a:pt x="3050" y="1904"/>
                    <a:pt x="3050" y="1984"/>
                  </a:cubicBezTo>
                  <a:lnTo>
                    <a:pt x="3050" y="2296"/>
                  </a:lnTo>
                  <a:cubicBezTo>
                    <a:pt x="3036" y="2293"/>
                    <a:pt x="3023" y="2286"/>
                    <a:pt x="3011" y="2282"/>
                  </a:cubicBezTo>
                  <a:lnTo>
                    <a:pt x="3011" y="1094"/>
                  </a:lnTo>
                  <a:cubicBezTo>
                    <a:pt x="3011" y="490"/>
                    <a:pt x="2521" y="0"/>
                    <a:pt x="19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7" name="Google Shape;3237;p40"/>
          <p:cNvGrpSpPr/>
          <p:nvPr/>
        </p:nvGrpSpPr>
        <p:grpSpPr>
          <a:xfrm>
            <a:off x="3062175" y="1764413"/>
            <a:ext cx="2756225" cy="1277925"/>
            <a:chOff x="3062175" y="1764413"/>
            <a:chExt cx="2756225" cy="1277925"/>
          </a:xfrm>
        </p:grpSpPr>
        <p:sp>
          <p:nvSpPr>
            <p:cNvPr id="3238" name="Google Shape;3238;p40"/>
            <p:cNvSpPr txBox="1"/>
            <p:nvPr/>
          </p:nvSpPr>
          <p:spPr>
            <a:xfrm>
              <a:off x="3062175" y="2586938"/>
              <a:ext cx="14169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3239" name="Google Shape;3239;p40"/>
            <p:cNvSpPr txBox="1"/>
            <p:nvPr/>
          </p:nvSpPr>
          <p:spPr>
            <a:xfrm>
              <a:off x="4310601" y="1764413"/>
              <a:ext cx="1507800" cy="70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really cold</a:t>
              </a:r>
              <a:endParaRPr b="1">
                <a:solidFill>
                  <a:srgbClr val="F7E7C6"/>
                </a:solidFill>
                <a:latin typeface="Kumbh Sans"/>
                <a:ea typeface="Kumbh Sans"/>
                <a:cs typeface="Kumbh Sans"/>
                <a:sym typeface="Kumbh Sans"/>
              </a:endParaRPr>
            </a:p>
          </p:txBody>
        </p:sp>
      </p:grpSp>
      <p:grpSp>
        <p:nvGrpSpPr>
          <p:cNvPr id="3240" name="Google Shape;3240;p40"/>
          <p:cNvGrpSpPr/>
          <p:nvPr/>
        </p:nvGrpSpPr>
        <p:grpSpPr>
          <a:xfrm>
            <a:off x="3062175" y="3457625"/>
            <a:ext cx="2755325" cy="1278975"/>
            <a:chOff x="3062175" y="3457625"/>
            <a:chExt cx="2755325" cy="1278975"/>
          </a:xfrm>
        </p:grpSpPr>
        <p:sp>
          <p:nvSpPr>
            <p:cNvPr id="3241" name="Google Shape;3241;p40"/>
            <p:cNvSpPr txBox="1"/>
            <p:nvPr/>
          </p:nvSpPr>
          <p:spPr>
            <a:xfrm>
              <a:off x="3062175" y="4281200"/>
              <a:ext cx="14169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3242" name="Google Shape;3242;p40"/>
            <p:cNvSpPr txBox="1"/>
            <p:nvPr/>
          </p:nvSpPr>
          <p:spPr>
            <a:xfrm>
              <a:off x="4310601" y="3457625"/>
              <a:ext cx="1506900" cy="70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Gas giant made of hydrogen and helium</a:t>
              </a:r>
              <a:endParaRPr b="1">
                <a:solidFill>
                  <a:srgbClr val="F7E7C6"/>
                </a:solidFill>
                <a:latin typeface="Kumbh Sans"/>
                <a:ea typeface="Kumbh Sans"/>
                <a:cs typeface="Kumbh Sans"/>
                <a:sym typeface="Kumbh Sans"/>
              </a:endParaRPr>
            </a:p>
          </p:txBody>
        </p:sp>
      </p:grpSp>
      <p:grpSp>
        <p:nvGrpSpPr>
          <p:cNvPr id="3243" name="Google Shape;3243;p40"/>
          <p:cNvGrpSpPr/>
          <p:nvPr/>
        </p:nvGrpSpPr>
        <p:grpSpPr>
          <a:xfrm>
            <a:off x="5946350" y="3457650"/>
            <a:ext cx="2749600" cy="1278950"/>
            <a:chOff x="5946350" y="3457650"/>
            <a:chExt cx="2749600" cy="1278950"/>
          </a:xfrm>
        </p:grpSpPr>
        <p:sp>
          <p:nvSpPr>
            <p:cNvPr id="3244" name="Google Shape;3244;p40"/>
            <p:cNvSpPr txBox="1"/>
            <p:nvPr/>
          </p:nvSpPr>
          <p:spPr>
            <a:xfrm>
              <a:off x="5946350" y="4281200"/>
              <a:ext cx="14169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F7E7C6"/>
                </a:solidFill>
                <a:latin typeface="Yeseva One"/>
                <a:ea typeface="Yeseva One"/>
                <a:cs typeface="Yeseva One"/>
                <a:sym typeface="Yeseva One"/>
              </a:endParaRPr>
            </a:p>
          </p:txBody>
        </p:sp>
        <p:sp>
          <p:nvSpPr>
            <p:cNvPr id="3245" name="Google Shape;3245;p40"/>
            <p:cNvSpPr txBox="1"/>
            <p:nvPr/>
          </p:nvSpPr>
          <p:spPr>
            <a:xfrm>
              <a:off x="7187250" y="3457650"/>
              <a:ext cx="1508700" cy="70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Neptune</a:t>
              </a:r>
              <a:r>
                <a:rPr lang="en">
                  <a:solidFill>
                    <a:srgbClr val="F7E7C6"/>
                  </a:solidFill>
                  <a:latin typeface="Kumbh Sans"/>
                  <a:ea typeface="Kumbh Sans"/>
                  <a:cs typeface="Kumbh Sans"/>
                  <a:sym typeface="Kumbh Sans"/>
                </a:rPr>
                <a:t> is the farthest planet from the Sun</a:t>
              </a:r>
              <a:endParaRPr b="1">
                <a:solidFill>
                  <a:srgbClr val="F7E7C6"/>
                </a:solidFill>
                <a:latin typeface="Kumbh Sans"/>
                <a:ea typeface="Kumbh Sans"/>
                <a:cs typeface="Kumbh Sans"/>
                <a:sym typeface="Kumbh Sans"/>
              </a:endParaRPr>
            </a:p>
          </p:txBody>
        </p:sp>
      </p:grpSp>
      <p:grpSp>
        <p:nvGrpSpPr>
          <p:cNvPr id="3246" name="Google Shape;3246;p40"/>
          <p:cNvGrpSpPr/>
          <p:nvPr/>
        </p:nvGrpSpPr>
        <p:grpSpPr>
          <a:xfrm>
            <a:off x="5946350" y="1763363"/>
            <a:ext cx="2749600" cy="1278975"/>
            <a:chOff x="5946350" y="1763363"/>
            <a:chExt cx="2749600" cy="1278975"/>
          </a:xfrm>
        </p:grpSpPr>
        <p:sp>
          <p:nvSpPr>
            <p:cNvPr id="3247" name="Google Shape;3247;p40"/>
            <p:cNvSpPr txBox="1"/>
            <p:nvPr/>
          </p:nvSpPr>
          <p:spPr>
            <a:xfrm>
              <a:off x="5946350" y="2586938"/>
              <a:ext cx="14169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3248" name="Google Shape;3248;p40"/>
            <p:cNvSpPr txBox="1"/>
            <p:nvPr/>
          </p:nvSpPr>
          <p:spPr>
            <a:xfrm>
              <a:off x="7187250" y="1763363"/>
              <a:ext cx="1508700" cy="70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is the second planet from the Sun</a:t>
              </a:r>
              <a:endParaRPr b="1">
                <a:solidFill>
                  <a:srgbClr val="F7E7C6"/>
                </a:solidFill>
                <a:latin typeface="Kumbh Sans"/>
                <a:ea typeface="Kumbh Sans"/>
                <a:cs typeface="Kumbh Sans"/>
                <a:sym typeface="Kumbh Sans"/>
              </a:endParaRPr>
            </a:p>
          </p:txBody>
        </p:sp>
      </p:grpSp>
      <p:cxnSp>
        <p:nvCxnSpPr>
          <p:cNvPr id="3249" name="Google Shape;3249;p40"/>
          <p:cNvCxnSpPr>
            <a:stCxn id="3200" idx="0"/>
            <a:endCxn id="3210" idx="0"/>
          </p:cNvCxnSpPr>
          <p:nvPr/>
        </p:nvCxnSpPr>
        <p:spPr>
          <a:xfrm rot="-5400000" flipH="1">
            <a:off x="2674200" y="536638"/>
            <a:ext cx="600" cy="2192400"/>
          </a:xfrm>
          <a:prstGeom prst="bentConnector3">
            <a:avLst>
              <a:gd name="adj1" fmla="val -39687500"/>
            </a:avLst>
          </a:prstGeom>
          <a:noFill/>
          <a:ln w="9525" cap="flat" cmpd="sng">
            <a:solidFill>
              <a:schemeClr val="accent2"/>
            </a:solidFill>
            <a:prstDash val="solid"/>
            <a:round/>
            <a:headEnd type="none" w="med" len="med"/>
            <a:tailEnd type="none" w="med" len="med"/>
          </a:ln>
        </p:spPr>
      </p:cxnSp>
      <p:cxnSp>
        <p:nvCxnSpPr>
          <p:cNvPr id="3250" name="Google Shape;3250;p40"/>
          <p:cNvCxnSpPr>
            <a:stCxn id="3210" idx="0"/>
            <a:endCxn id="3211" idx="0"/>
          </p:cNvCxnSpPr>
          <p:nvPr/>
        </p:nvCxnSpPr>
        <p:spPr>
          <a:xfrm rot="-5400000" flipH="1">
            <a:off x="5212438" y="190750"/>
            <a:ext cx="600" cy="2884200"/>
          </a:xfrm>
          <a:prstGeom prst="bentConnector3">
            <a:avLst>
              <a:gd name="adj1" fmla="val -39687500"/>
            </a:avLst>
          </a:prstGeom>
          <a:noFill/>
          <a:ln w="9525" cap="flat" cmpd="sng">
            <a:solidFill>
              <a:schemeClr val="accent2"/>
            </a:solidFill>
            <a:prstDash val="solid"/>
            <a:round/>
            <a:headEnd type="none" w="med" len="med"/>
            <a:tailEnd type="none" w="med" len="med"/>
          </a:ln>
        </p:spPr>
      </p:cxnSp>
      <p:cxnSp>
        <p:nvCxnSpPr>
          <p:cNvPr id="3251" name="Google Shape;3251;p40"/>
          <p:cNvCxnSpPr>
            <a:stCxn id="3238" idx="2"/>
            <a:endCxn id="3212" idx="0"/>
          </p:cNvCxnSpPr>
          <p:nvPr/>
        </p:nvCxnSpPr>
        <p:spPr>
          <a:xfrm>
            <a:off x="3770625" y="3042338"/>
            <a:ext cx="0" cy="284400"/>
          </a:xfrm>
          <a:prstGeom prst="straightConnector1">
            <a:avLst/>
          </a:prstGeom>
          <a:noFill/>
          <a:ln w="9525" cap="flat" cmpd="sng">
            <a:solidFill>
              <a:schemeClr val="accent2"/>
            </a:solidFill>
            <a:prstDash val="solid"/>
            <a:round/>
            <a:headEnd type="none" w="med" len="med"/>
            <a:tailEnd type="none" w="med" len="med"/>
          </a:ln>
        </p:spPr>
      </p:cxnSp>
      <p:cxnSp>
        <p:nvCxnSpPr>
          <p:cNvPr id="3252" name="Google Shape;3252;p40"/>
          <p:cNvCxnSpPr>
            <a:stCxn id="3247" idx="2"/>
            <a:endCxn id="3213" idx="0"/>
          </p:cNvCxnSpPr>
          <p:nvPr/>
        </p:nvCxnSpPr>
        <p:spPr>
          <a:xfrm>
            <a:off x="6654800" y="3042338"/>
            <a:ext cx="0" cy="284400"/>
          </a:xfrm>
          <a:prstGeom prst="straightConnector1">
            <a:avLst/>
          </a:prstGeom>
          <a:noFill/>
          <a:ln w="9525" cap="flat" cmpd="sng">
            <a:solidFill>
              <a:schemeClr val="accent2"/>
            </a:solidFill>
            <a:prstDash val="solid"/>
            <a:round/>
            <a:headEnd type="none" w="med" len="med"/>
            <a:tailEnd type="none" w="med" len="med"/>
          </a:ln>
        </p:spPr>
      </p:cxnSp>
      <p:grpSp>
        <p:nvGrpSpPr>
          <p:cNvPr id="3253" name="Google Shape;3253;p40"/>
          <p:cNvGrpSpPr/>
          <p:nvPr/>
        </p:nvGrpSpPr>
        <p:grpSpPr>
          <a:xfrm>
            <a:off x="604030" y="324288"/>
            <a:ext cx="8139403" cy="4412310"/>
            <a:chOff x="446305" y="113838"/>
            <a:chExt cx="8139403" cy="4412310"/>
          </a:xfrm>
        </p:grpSpPr>
        <p:sp>
          <p:nvSpPr>
            <p:cNvPr id="3254" name="Google Shape;3254;p40"/>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0"/>
            <p:cNvSpPr/>
            <p:nvPr/>
          </p:nvSpPr>
          <p:spPr>
            <a:xfrm>
              <a:off x="2261517" y="1138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0"/>
            <p:cNvSpPr/>
            <p:nvPr/>
          </p:nvSpPr>
          <p:spPr>
            <a:xfrm>
              <a:off x="2754946" y="3733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0"/>
            <p:cNvSpPr/>
            <p:nvPr/>
          </p:nvSpPr>
          <p:spPr>
            <a:xfrm>
              <a:off x="5444371" y="26644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0"/>
            <p:cNvSpPr/>
            <p:nvPr/>
          </p:nvSpPr>
          <p:spPr>
            <a:xfrm>
              <a:off x="446305" y="11611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p:cNvSpPr/>
            <p:nvPr/>
          </p:nvSpPr>
          <p:spPr>
            <a:xfrm>
              <a:off x="2142275" y="208669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p:cNvSpPr/>
            <p:nvPr/>
          </p:nvSpPr>
          <p:spPr>
            <a:xfrm>
              <a:off x="7934646"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p:cNvSpPr/>
            <p:nvPr/>
          </p:nvSpPr>
          <p:spPr>
            <a:xfrm>
              <a:off x="6598105" y="35594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0"/>
            <p:cNvSpPr/>
            <p:nvPr/>
          </p:nvSpPr>
          <p:spPr>
            <a:xfrm>
              <a:off x="7606300" y="117679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0"/>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0"/>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p:cNvSpPr/>
            <p:nvPr/>
          </p:nvSpPr>
          <p:spPr>
            <a:xfrm>
              <a:off x="142057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6" name="Google Shape;3266;p40"/>
          <p:cNvGrpSpPr/>
          <p:nvPr/>
        </p:nvGrpSpPr>
        <p:grpSpPr>
          <a:xfrm>
            <a:off x="8556642" y="1219450"/>
            <a:ext cx="278628" cy="413707"/>
            <a:chOff x="7711080" y="1325775"/>
            <a:chExt cx="278628" cy="413707"/>
          </a:xfrm>
        </p:grpSpPr>
        <p:sp>
          <p:nvSpPr>
            <p:cNvPr id="3267" name="Google Shape;3267;p40"/>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0"/>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6" name="Google Shape;3276;p40"/>
          <p:cNvGrpSpPr/>
          <p:nvPr/>
        </p:nvGrpSpPr>
        <p:grpSpPr>
          <a:xfrm>
            <a:off x="2084335" y="4231866"/>
            <a:ext cx="671709" cy="554193"/>
            <a:chOff x="711725" y="1238775"/>
            <a:chExt cx="501425" cy="413700"/>
          </a:xfrm>
        </p:grpSpPr>
        <p:sp>
          <p:nvSpPr>
            <p:cNvPr id="3277" name="Google Shape;3277;p40"/>
            <p:cNvSpPr/>
            <p:nvPr/>
          </p:nvSpPr>
          <p:spPr>
            <a:xfrm>
              <a:off x="1072850" y="1380575"/>
              <a:ext cx="132825" cy="20657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0"/>
            <p:cNvSpPr/>
            <p:nvPr/>
          </p:nvSpPr>
          <p:spPr>
            <a:xfrm>
              <a:off x="1040125" y="1376100"/>
              <a:ext cx="38900" cy="27400"/>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0"/>
            <p:cNvSpPr/>
            <p:nvPr/>
          </p:nvSpPr>
          <p:spPr>
            <a:xfrm>
              <a:off x="786975" y="1246425"/>
              <a:ext cx="147250" cy="34200"/>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0"/>
            <p:cNvSpPr/>
            <p:nvPr/>
          </p:nvSpPr>
          <p:spPr>
            <a:xfrm>
              <a:off x="921950" y="1263325"/>
              <a:ext cx="39075" cy="39775"/>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0"/>
            <p:cNvSpPr/>
            <p:nvPr/>
          </p:nvSpPr>
          <p:spPr>
            <a:xfrm>
              <a:off x="718400" y="1239950"/>
              <a:ext cx="494750" cy="410675"/>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0"/>
            <p:cNvSpPr/>
            <p:nvPr/>
          </p:nvSpPr>
          <p:spPr>
            <a:xfrm>
              <a:off x="950700" y="1375925"/>
              <a:ext cx="121525" cy="98250"/>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0"/>
            <p:cNvSpPr/>
            <p:nvPr/>
          </p:nvSpPr>
          <p:spPr>
            <a:xfrm>
              <a:off x="711725" y="1238775"/>
              <a:ext cx="273700" cy="232325"/>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0"/>
            <p:cNvSpPr/>
            <p:nvPr/>
          </p:nvSpPr>
          <p:spPr>
            <a:xfrm>
              <a:off x="712850" y="1379825"/>
              <a:ext cx="304800" cy="91100"/>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0"/>
            <p:cNvSpPr/>
            <p:nvPr/>
          </p:nvSpPr>
          <p:spPr>
            <a:xfrm>
              <a:off x="747550" y="1276575"/>
              <a:ext cx="211550" cy="170900"/>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0"/>
            <p:cNvSpPr/>
            <p:nvPr/>
          </p:nvSpPr>
          <p:spPr>
            <a:xfrm>
              <a:off x="982800" y="1433700"/>
              <a:ext cx="225200" cy="218775"/>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0"/>
            <p:cNvSpPr/>
            <p:nvPr/>
          </p:nvSpPr>
          <p:spPr>
            <a:xfrm>
              <a:off x="982800" y="1537450"/>
              <a:ext cx="224975" cy="115025"/>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0"/>
            <p:cNvSpPr/>
            <p:nvPr/>
          </p:nvSpPr>
          <p:spPr>
            <a:xfrm>
              <a:off x="1008600" y="1469750"/>
              <a:ext cx="175100" cy="158575"/>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0"/>
            <p:cNvSpPr/>
            <p:nvPr/>
          </p:nvSpPr>
          <p:spPr>
            <a:xfrm>
              <a:off x="754150" y="1282750"/>
              <a:ext cx="195275" cy="158325"/>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0"/>
            <p:cNvSpPr/>
            <p:nvPr/>
          </p:nvSpPr>
          <p:spPr>
            <a:xfrm>
              <a:off x="753475" y="1281600"/>
              <a:ext cx="144175" cy="88675"/>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0"/>
            <p:cNvSpPr/>
            <p:nvPr/>
          </p:nvSpPr>
          <p:spPr>
            <a:xfrm>
              <a:off x="1014225" y="1475075"/>
              <a:ext cx="160525" cy="14565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0"/>
            <p:cNvSpPr/>
            <p:nvPr/>
          </p:nvSpPr>
          <p:spPr>
            <a:xfrm>
              <a:off x="1013850" y="1476300"/>
              <a:ext cx="110575" cy="54100"/>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0"/>
            <p:cNvSpPr/>
            <p:nvPr/>
          </p:nvSpPr>
          <p:spPr>
            <a:xfrm>
              <a:off x="788475" y="1347650"/>
              <a:ext cx="129750" cy="34725"/>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0"/>
            <p:cNvSpPr/>
            <p:nvPr/>
          </p:nvSpPr>
          <p:spPr>
            <a:xfrm>
              <a:off x="1031825" y="1527800"/>
              <a:ext cx="106000" cy="53625"/>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0"/>
            <p:cNvSpPr/>
            <p:nvPr/>
          </p:nvSpPr>
          <p:spPr>
            <a:xfrm>
              <a:off x="796200" y="1247150"/>
              <a:ext cx="16850" cy="17300"/>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0"/>
            <p:cNvSpPr/>
            <p:nvPr/>
          </p:nvSpPr>
          <p:spPr>
            <a:xfrm>
              <a:off x="1190225" y="1558925"/>
              <a:ext cx="17100" cy="17275"/>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1"/>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3302" name="Google Shape;3302;p41"/>
          <p:cNvSpPr txBox="1"/>
          <p:nvPr/>
        </p:nvSpPr>
        <p:spPr>
          <a:xfrm>
            <a:off x="2895588" y="3519021"/>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3303" name="Google Shape;3303;p41"/>
          <p:cNvSpPr txBox="1"/>
          <p:nvPr/>
        </p:nvSpPr>
        <p:spPr>
          <a:xfrm>
            <a:off x="2895588" y="4218028"/>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3304" name="Google Shape;3304;p41"/>
          <p:cNvSpPr/>
          <p:nvPr/>
        </p:nvSpPr>
        <p:spPr>
          <a:xfrm>
            <a:off x="457200" y="1367839"/>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01</a:t>
            </a:r>
            <a:endParaRPr sz="1800">
              <a:solidFill>
                <a:srgbClr val="F7E7C6"/>
              </a:solidFill>
              <a:latin typeface="Yeseva One"/>
              <a:ea typeface="Yeseva One"/>
              <a:cs typeface="Yeseva One"/>
              <a:sym typeface="Yeseva One"/>
            </a:endParaRPr>
          </a:p>
        </p:txBody>
      </p:sp>
      <p:sp>
        <p:nvSpPr>
          <p:cNvPr id="3305" name="Google Shape;3305;p41"/>
          <p:cNvSpPr txBox="1"/>
          <p:nvPr/>
        </p:nvSpPr>
        <p:spPr>
          <a:xfrm>
            <a:off x="2895588" y="1418239"/>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3306" name="Google Shape;3306;p41"/>
          <p:cNvSpPr txBox="1"/>
          <p:nvPr/>
        </p:nvSpPr>
        <p:spPr>
          <a:xfrm>
            <a:off x="5181138" y="1418239"/>
            <a:ext cx="3514800" cy="4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Mercury</a:t>
            </a:r>
            <a:r>
              <a:rPr lang="en">
                <a:solidFill>
                  <a:srgbClr val="F7E7C6"/>
                </a:solidFill>
                <a:latin typeface="Kumbh Sans"/>
                <a:ea typeface="Kumbh Sans"/>
                <a:cs typeface="Kumbh Sans"/>
                <a:sym typeface="Kumbh Sans"/>
              </a:rPr>
              <a:t> is the closest planet to the Sun</a:t>
            </a:r>
            <a:endParaRPr b="1">
              <a:solidFill>
                <a:srgbClr val="F7E7C6"/>
              </a:solidFill>
              <a:latin typeface="Kumbh Sans"/>
              <a:ea typeface="Kumbh Sans"/>
              <a:cs typeface="Kumbh Sans"/>
              <a:sym typeface="Kumbh Sans"/>
            </a:endParaRPr>
          </a:p>
        </p:txBody>
      </p:sp>
      <p:sp>
        <p:nvSpPr>
          <p:cNvPr id="3307" name="Google Shape;3307;p41"/>
          <p:cNvSpPr txBox="1"/>
          <p:nvPr/>
        </p:nvSpPr>
        <p:spPr>
          <a:xfrm>
            <a:off x="5181138" y="3519021"/>
            <a:ext cx="3514800" cy="4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rgbClr val="F7E7C6"/>
                </a:solidFill>
                <a:latin typeface="Kumbh Sans"/>
                <a:ea typeface="Kumbh Sans"/>
                <a:cs typeface="Kumbh Sans"/>
                <a:sym typeface="Kumbh Sans"/>
              </a:rPr>
              <a:t> is the biggest planet of them all</a:t>
            </a:r>
            <a:endParaRPr b="1">
              <a:solidFill>
                <a:srgbClr val="F7E7C6"/>
              </a:solidFill>
              <a:latin typeface="Kumbh Sans"/>
              <a:ea typeface="Kumbh Sans"/>
              <a:cs typeface="Kumbh Sans"/>
              <a:sym typeface="Kumbh Sans"/>
            </a:endParaRPr>
          </a:p>
        </p:txBody>
      </p:sp>
      <p:sp>
        <p:nvSpPr>
          <p:cNvPr id="3308" name="Google Shape;3308;p41"/>
          <p:cNvSpPr txBox="1"/>
          <p:nvPr/>
        </p:nvSpPr>
        <p:spPr>
          <a:xfrm>
            <a:off x="5181138" y="4218028"/>
            <a:ext cx="3514800" cy="4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It is composed of hydrogen and helium</a:t>
            </a:r>
            <a:endParaRPr b="1">
              <a:solidFill>
                <a:srgbClr val="F7E7C6"/>
              </a:solidFill>
              <a:latin typeface="Kumbh Sans"/>
              <a:ea typeface="Kumbh Sans"/>
              <a:cs typeface="Kumbh Sans"/>
              <a:sym typeface="Kumbh Sans"/>
            </a:endParaRPr>
          </a:p>
        </p:txBody>
      </p:sp>
      <p:sp>
        <p:nvSpPr>
          <p:cNvPr id="3309" name="Google Shape;3309;p41"/>
          <p:cNvSpPr txBox="1"/>
          <p:nvPr/>
        </p:nvSpPr>
        <p:spPr>
          <a:xfrm>
            <a:off x="2895588" y="2121009"/>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VENUS</a:t>
            </a:r>
            <a:endParaRPr sz="1800">
              <a:solidFill>
                <a:srgbClr val="F7E7C6"/>
              </a:solidFill>
              <a:latin typeface="Yeseva One"/>
              <a:ea typeface="Yeseva One"/>
              <a:cs typeface="Yeseva One"/>
              <a:sym typeface="Yeseva One"/>
            </a:endParaRPr>
          </a:p>
        </p:txBody>
      </p:sp>
      <p:sp>
        <p:nvSpPr>
          <p:cNvPr id="3310" name="Google Shape;3310;p41"/>
          <p:cNvSpPr txBox="1"/>
          <p:nvPr/>
        </p:nvSpPr>
        <p:spPr>
          <a:xfrm>
            <a:off x="5181138" y="2121009"/>
            <a:ext cx="3514800" cy="4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is the second planet from the Sun</a:t>
            </a:r>
            <a:endParaRPr b="1">
              <a:solidFill>
                <a:srgbClr val="F7E7C6"/>
              </a:solidFill>
              <a:latin typeface="Kumbh Sans"/>
              <a:ea typeface="Kumbh Sans"/>
              <a:cs typeface="Kumbh Sans"/>
              <a:sym typeface="Kumbh Sans"/>
            </a:endParaRPr>
          </a:p>
        </p:txBody>
      </p:sp>
      <p:sp>
        <p:nvSpPr>
          <p:cNvPr id="3311" name="Google Shape;3311;p41"/>
          <p:cNvSpPr/>
          <p:nvPr/>
        </p:nvSpPr>
        <p:spPr>
          <a:xfrm>
            <a:off x="457200" y="2070609"/>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02</a:t>
            </a:r>
            <a:endParaRPr sz="1800">
              <a:solidFill>
                <a:srgbClr val="F7E7C6"/>
              </a:solidFill>
              <a:latin typeface="Yeseva One"/>
              <a:ea typeface="Yeseva One"/>
              <a:cs typeface="Yeseva One"/>
              <a:sym typeface="Yeseva One"/>
            </a:endParaRPr>
          </a:p>
        </p:txBody>
      </p:sp>
      <p:sp>
        <p:nvSpPr>
          <p:cNvPr id="3312" name="Google Shape;3312;p41"/>
          <p:cNvSpPr txBox="1"/>
          <p:nvPr/>
        </p:nvSpPr>
        <p:spPr>
          <a:xfrm>
            <a:off x="2895588" y="2820015"/>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3313" name="Google Shape;3313;p41"/>
          <p:cNvSpPr txBox="1"/>
          <p:nvPr/>
        </p:nvSpPr>
        <p:spPr>
          <a:xfrm>
            <a:off x="5181138" y="2820015"/>
            <a:ext cx="3514800" cy="4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 cold place</a:t>
            </a:r>
            <a:endParaRPr b="1">
              <a:solidFill>
                <a:srgbClr val="F7E7C6"/>
              </a:solidFill>
              <a:latin typeface="Kumbh Sans"/>
              <a:ea typeface="Kumbh Sans"/>
              <a:cs typeface="Kumbh Sans"/>
              <a:sym typeface="Kumbh Sans"/>
            </a:endParaRPr>
          </a:p>
        </p:txBody>
      </p:sp>
      <p:sp>
        <p:nvSpPr>
          <p:cNvPr id="3314" name="Google Shape;3314;p41"/>
          <p:cNvSpPr/>
          <p:nvPr/>
        </p:nvSpPr>
        <p:spPr>
          <a:xfrm>
            <a:off x="457200" y="2769615"/>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03</a:t>
            </a:r>
            <a:endParaRPr sz="1800">
              <a:solidFill>
                <a:srgbClr val="F7E7C6"/>
              </a:solidFill>
              <a:latin typeface="Yeseva One"/>
              <a:ea typeface="Yeseva One"/>
              <a:cs typeface="Yeseva One"/>
              <a:sym typeface="Yeseva One"/>
            </a:endParaRPr>
          </a:p>
        </p:txBody>
      </p:sp>
      <p:sp>
        <p:nvSpPr>
          <p:cNvPr id="3315" name="Google Shape;3315;p41"/>
          <p:cNvSpPr/>
          <p:nvPr/>
        </p:nvSpPr>
        <p:spPr>
          <a:xfrm>
            <a:off x="457200" y="3468621"/>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04</a:t>
            </a:r>
            <a:endParaRPr sz="1800">
              <a:solidFill>
                <a:srgbClr val="F7E7C6"/>
              </a:solidFill>
              <a:latin typeface="Yeseva One"/>
              <a:ea typeface="Yeseva One"/>
              <a:cs typeface="Yeseva One"/>
              <a:sym typeface="Yeseva One"/>
            </a:endParaRPr>
          </a:p>
        </p:txBody>
      </p:sp>
      <p:sp>
        <p:nvSpPr>
          <p:cNvPr id="3316" name="Google Shape;3316;p41"/>
          <p:cNvSpPr/>
          <p:nvPr/>
        </p:nvSpPr>
        <p:spPr>
          <a:xfrm>
            <a:off x="457200" y="4167628"/>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7E7C6"/>
                </a:solidFill>
                <a:latin typeface="Yeseva One"/>
                <a:ea typeface="Yeseva One"/>
                <a:cs typeface="Yeseva One"/>
                <a:sym typeface="Yeseva One"/>
              </a:rPr>
              <a:t>05</a:t>
            </a:r>
            <a:endParaRPr sz="1800">
              <a:solidFill>
                <a:srgbClr val="F7E7C6"/>
              </a:solidFill>
              <a:latin typeface="Yeseva One"/>
              <a:ea typeface="Yeseva One"/>
              <a:cs typeface="Yeseva One"/>
              <a:sym typeface="Yeseva One"/>
            </a:endParaRPr>
          </a:p>
        </p:txBody>
      </p:sp>
      <p:sp>
        <p:nvSpPr>
          <p:cNvPr id="3317" name="Google Shape;3317;p41"/>
          <p:cNvSpPr/>
          <p:nvPr/>
        </p:nvSpPr>
        <p:spPr>
          <a:xfrm>
            <a:off x="1676400" y="1367839"/>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7E7C6"/>
              </a:solidFill>
              <a:latin typeface="Yeseva One"/>
              <a:ea typeface="Yeseva One"/>
              <a:cs typeface="Yeseva One"/>
              <a:sym typeface="Yeseva One"/>
            </a:endParaRPr>
          </a:p>
        </p:txBody>
      </p:sp>
      <p:sp>
        <p:nvSpPr>
          <p:cNvPr id="3318" name="Google Shape;3318;p41"/>
          <p:cNvSpPr/>
          <p:nvPr/>
        </p:nvSpPr>
        <p:spPr>
          <a:xfrm>
            <a:off x="1676400" y="2070589"/>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7E7C6"/>
              </a:solidFill>
              <a:latin typeface="Yeseva One"/>
              <a:ea typeface="Yeseva One"/>
              <a:cs typeface="Yeseva One"/>
              <a:sym typeface="Yeseva One"/>
            </a:endParaRPr>
          </a:p>
        </p:txBody>
      </p:sp>
      <p:sp>
        <p:nvSpPr>
          <p:cNvPr id="3319" name="Google Shape;3319;p41"/>
          <p:cNvSpPr/>
          <p:nvPr/>
        </p:nvSpPr>
        <p:spPr>
          <a:xfrm>
            <a:off x="1676400" y="2769614"/>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7E7C6"/>
              </a:solidFill>
              <a:latin typeface="Yeseva One"/>
              <a:ea typeface="Yeseva One"/>
              <a:cs typeface="Yeseva One"/>
              <a:sym typeface="Yeseva One"/>
            </a:endParaRPr>
          </a:p>
        </p:txBody>
      </p:sp>
      <p:sp>
        <p:nvSpPr>
          <p:cNvPr id="3320" name="Google Shape;3320;p41"/>
          <p:cNvSpPr/>
          <p:nvPr/>
        </p:nvSpPr>
        <p:spPr>
          <a:xfrm>
            <a:off x="1676400" y="3472364"/>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7E7C6"/>
              </a:solidFill>
              <a:latin typeface="Yeseva One"/>
              <a:ea typeface="Yeseva One"/>
              <a:cs typeface="Yeseva One"/>
              <a:sym typeface="Yeseva One"/>
            </a:endParaRPr>
          </a:p>
        </p:txBody>
      </p:sp>
      <p:sp>
        <p:nvSpPr>
          <p:cNvPr id="3321" name="Google Shape;3321;p41"/>
          <p:cNvSpPr/>
          <p:nvPr/>
        </p:nvSpPr>
        <p:spPr>
          <a:xfrm>
            <a:off x="1676400" y="4175114"/>
            <a:ext cx="556200" cy="5562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7E7C6"/>
              </a:solidFill>
              <a:latin typeface="Yeseva One"/>
              <a:ea typeface="Yeseva One"/>
              <a:cs typeface="Yeseva One"/>
              <a:sym typeface="Yeseva One"/>
            </a:endParaRPr>
          </a:p>
        </p:txBody>
      </p:sp>
      <p:grpSp>
        <p:nvGrpSpPr>
          <p:cNvPr id="3322" name="Google Shape;3322;p41"/>
          <p:cNvGrpSpPr/>
          <p:nvPr/>
        </p:nvGrpSpPr>
        <p:grpSpPr>
          <a:xfrm>
            <a:off x="1839981" y="3590020"/>
            <a:ext cx="229040" cy="320903"/>
            <a:chOff x="1751619" y="4333872"/>
            <a:chExt cx="192067" cy="269101"/>
          </a:xfrm>
        </p:grpSpPr>
        <p:sp>
          <p:nvSpPr>
            <p:cNvPr id="3323" name="Google Shape;3323;p41"/>
            <p:cNvSpPr/>
            <p:nvPr/>
          </p:nvSpPr>
          <p:spPr>
            <a:xfrm>
              <a:off x="1751619" y="4333872"/>
              <a:ext cx="130647" cy="269101"/>
            </a:xfrm>
            <a:custGeom>
              <a:avLst/>
              <a:gdLst/>
              <a:ahLst/>
              <a:cxnLst/>
              <a:rect l="l" t="t" r="r" b="b"/>
              <a:pathLst>
                <a:path w="4837" h="9963" extrusionOk="0">
                  <a:moveTo>
                    <a:pt x="4186" y="360"/>
                  </a:moveTo>
                  <a:lnTo>
                    <a:pt x="4296" y="472"/>
                  </a:lnTo>
                  <a:lnTo>
                    <a:pt x="3707" y="1060"/>
                  </a:lnTo>
                  <a:lnTo>
                    <a:pt x="3419" y="1127"/>
                  </a:lnTo>
                  <a:lnTo>
                    <a:pt x="4186" y="360"/>
                  </a:lnTo>
                  <a:close/>
                  <a:moveTo>
                    <a:pt x="4541" y="1175"/>
                  </a:moveTo>
                  <a:lnTo>
                    <a:pt x="4541" y="3223"/>
                  </a:lnTo>
                  <a:lnTo>
                    <a:pt x="3126" y="2903"/>
                  </a:lnTo>
                  <a:lnTo>
                    <a:pt x="3126" y="1496"/>
                  </a:lnTo>
                  <a:lnTo>
                    <a:pt x="4541" y="1175"/>
                  </a:lnTo>
                  <a:close/>
                  <a:moveTo>
                    <a:pt x="2153" y="3164"/>
                  </a:moveTo>
                  <a:lnTo>
                    <a:pt x="2153" y="3398"/>
                  </a:lnTo>
                  <a:lnTo>
                    <a:pt x="1246" y="3398"/>
                  </a:lnTo>
                  <a:lnTo>
                    <a:pt x="1246" y="3164"/>
                  </a:lnTo>
                  <a:close/>
                  <a:moveTo>
                    <a:pt x="3401" y="3268"/>
                  </a:moveTo>
                  <a:lnTo>
                    <a:pt x="3693" y="3335"/>
                  </a:lnTo>
                  <a:cubicBezTo>
                    <a:pt x="3696" y="3339"/>
                    <a:pt x="3697" y="3343"/>
                    <a:pt x="3702" y="3346"/>
                  </a:cubicBezTo>
                  <a:lnTo>
                    <a:pt x="4298" y="3944"/>
                  </a:lnTo>
                  <a:lnTo>
                    <a:pt x="4187" y="4054"/>
                  </a:lnTo>
                  <a:lnTo>
                    <a:pt x="3401" y="3268"/>
                  </a:lnTo>
                  <a:close/>
                  <a:moveTo>
                    <a:pt x="2233" y="7983"/>
                  </a:moveTo>
                  <a:lnTo>
                    <a:pt x="2233" y="8514"/>
                  </a:lnTo>
                  <a:lnTo>
                    <a:pt x="1157" y="8514"/>
                  </a:lnTo>
                  <a:lnTo>
                    <a:pt x="1157" y="7983"/>
                  </a:lnTo>
                  <a:close/>
                  <a:moveTo>
                    <a:pt x="1721" y="8809"/>
                  </a:moveTo>
                  <a:lnTo>
                    <a:pt x="1721" y="9648"/>
                  </a:lnTo>
                  <a:lnTo>
                    <a:pt x="1669" y="9648"/>
                  </a:lnTo>
                  <a:lnTo>
                    <a:pt x="1669" y="8951"/>
                  </a:lnTo>
                  <a:lnTo>
                    <a:pt x="1669" y="8809"/>
                  </a:lnTo>
                  <a:close/>
                  <a:moveTo>
                    <a:pt x="1373" y="8816"/>
                  </a:moveTo>
                  <a:lnTo>
                    <a:pt x="1373" y="8889"/>
                  </a:lnTo>
                  <a:lnTo>
                    <a:pt x="595" y="9667"/>
                  </a:lnTo>
                  <a:lnTo>
                    <a:pt x="521" y="9667"/>
                  </a:lnTo>
                  <a:lnTo>
                    <a:pt x="1373" y="8816"/>
                  </a:lnTo>
                  <a:close/>
                  <a:moveTo>
                    <a:pt x="2050" y="8808"/>
                  </a:moveTo>
                  <a:lnTo>
                    <a:pt x="2910" y="9667"/>
                  </a:lnTo>
                  <a:lnTo>
                    <a:pt x="2836" y="9667"/>
                  </a:lnTo>
                  <a:lnTo>
                    <a:pt x="2016" y="8848"/>
                  </a:lnTo>
                  <a:lnTo>
                    <a:pt x="2016" y="8808"/>
                  </a:lnTo>
                  <a:close/>
                  <a:moveTo>
                    <a:pt x="4186" y="1"/>
                  </a:moveTo>
                  <a:cubicBezTo>
                    <a:pt x="4148" y="1"/>
                    <a:pt x="4110" y="16"/>
                    <a:pt x="4080" y="45"/>
                  </a:cubicBezTo>
                  <a:lnTo>
                    <a:pt x="2889" y="1236"/>
                  </a:lnTo>
                  <a:lnTo>
                    <a:pt x="1507" y="1236"/>
                  </a:lnTo>
                  <a:cubicBezTo>
                    <a:pt x="1425" y="1236"/>
                    <a:pt x="1359" y="1301"/>
                    <a:pt x="1359" y="1384"/>
                  </a:cubicBezTo>
                  <a:cubicBezTo>
                    <a:pt x="1359" y="1465"/>
                    <a:pt x="1425" y="1532"/>
                    <a:pt x="1507" y="1532"/>
                  </a:cubicBezTo>
                  <a:lnTo>
                    <a:pt x="2802" y="1532"/>
                  </a:lnTo>
                  <a:lnTo>
                    <a:pt x="2802" y="2865"/>
                  </a:lnTo>
                  <a:lnTo>
                    <a:pt x="768" y="2865"/>
                  </a:lnTo>
                  <a:cubicBezTo>
                    <a:pt x="668" y="2865"/>
                    <a:pt x="586" y="2784"/>
                    <a:pt x="586" y="2685"/>
                  </a:cubicBezTo>
                  <a:lnTo>
                    <a:pt x="586" y="1712"/>
                  </a:lnTo>
                  <a:cubicBezTo>
                    <a:pt x="586" y="1612"/>
                    <a:pt x="668" y="1532"/>
                    <a:pt x="768" y="1532"/>
                  </a:cubicBezTo>
                  <a:cubicBezTo>
                    <a:pt x="849" y="1532"/>
                    <a:pt x="916" y="1465"/>
                    <a:pt x="916" y="1384"/>
                  </a:cubicBezTo>
                  <a:cubicBezTo>
                    <a:pt x="916" y="1301"/>
                    <a:pt x="849" y="1236"/>
                    <a:pt x="768" y="1236"/>
                  </a:cubicBezTo>
                  <a:cubicBezTo>
                    <a:pt x="505" y="1236"/>
                    <a:pt x="290" y="1449"/>
                    <a:pt x="290" y="1712"/>
                  </a:cubicBezTo>
                  <a:lnTo>
                    <a:pt x="290" y="2685"/>
                  </a:lnTo>
                  <a:cubicBezTo>
                    <a:pt x="290" y="2948"/>
                    <a:pt x="505" y="3161"/>
                    <a:pt x="768" y="3161"/>
                  </a:cubicBezTo>
                  <a:lnTo>
                    <a:pt x="949" y="3161"/>
                  </a:lnTo>
                  <a:lnTo>
                    <a:pt x="949" y="3542"/>
                  </a:lnTo>
                  <a:cubicBezTo>
                    <a:pt x="949" y="3625"/>
                    <a:pt x="1014" y="3690"/>
                    <a:pt x="1096" y="3690"/>
                  </a:cubicBezTo>
                  <a:lnTo>
                    <a:pt x="1207" y="3690"/>
                  </a:lnTo>
                  <a:lnTo>
                    <a:pt x="1207" y="4226"/>
                  </a:lnTo>
                  <a:cubicBezTo>
                    <a:pt x="1207" y="4308"/>
                    <a:pt x="1274" y="4374"/>
                    <a:pt x="1355" y="4374"/>
                  </a:cubicBezTo>
                  <a:cubicBezTo>
                    <a:pt x="1437" y="4374"/>
                    <a:pt x="1503" y="4308"/>
                    <a:pt x="1503" y="4226"/>
                  </a:cubicBezTo>
                  <a:lnTo>
                    <a:pt x="1503" y="3690"/>
                  </a:lnTo>
                  <a:lnTo>
                    <a:pt x="1890" y="3690"/>
                  </a:lnTo>
                  <a:lnTo>
                    <a:pt x="1890" y="7686"/>
                  </a:lnTo>
                  <a:lnTo>
                    <a:pt x="1503" y="7686"/>
                  </a:lnTo>
                  <a:lnTo>
                    <a:pt x="1503" y="4990"/>
                  </a:lnTo>
                  <a:cubicBezTo>
                    <a:pt x="1503" y="4909"/>
                    <a:pt x="1437" y="4842"/>
                    <a:pt x="1355" y="4842"/>
                  </a:cubicBezTo>
                  <a:cubicBezTo>
                    <a:pt x="1274" y="4842"/>
                    <a:pt x="1207" y="4909"/>
                    <a:pt x="1207" y="4990"/>
                  </a:cubicBezTo>
                  <a:lnTo>
                    <a:pt x="1207" y="7686"/>
                  </a:lnTo>
                  <a:lnTo>
                    <a:pt x="1006" y="7686"/>
                  </a:lnTo>
                  <a:cubicBezTo>
                    <a:pt x="925" y="7686"/>
                    <a:pt x="858" y="7751"/>
                    <a:pt x="858" y="7833"/>
                  </a:cubicBezTo>
                  <a:lnTo>
                    <a:pt x="858" y="8660"/>
                  </a:lnTo>
                  <a:cubicBezTo>
                    <a:pt x="858" y="8725"/>
                    <a:pt x="903" y="8783"/>
                    <a:pt x="964" y="8802"/>
                  </a:cubicBezTo>
                  <a:lnTo>
                    <a:pt x="55" y="9710"/>
                  </a:lnTo>
                  <a:cubicBezTo>
                    <a:pt x="13" y="9753"/>
                    <a:pt x="1" y="9815"/>
                    <a:pt x="24" y="9872"/>
                  </a:cubicBezTo>
                  <a:cubicBezTo>
                    <a:pt x="47" y="9927"/>
                    <a:pt x="100" y="9963"/>
                    <a:pt x="161" y="9963"/>
                  </a:cubicBezTo>
                  <a:lnTo>
                    <a:pt x="653" y="9963"/>
                  </a:lnTo>
                  <a:cubicBezTo>
                    <a:pt x="692" y="9963"/>
                    <a:pt x="729" y="9947"/>
                    <a:pt x="757" y="9921"/>
                  </a:cubicBezTo>
                  <a:lnTo>
                    <a:pt x="1370" y="9307"/>
                  </a:lnTo>
                  <a:lnTo>
                    <a:pt x="1370" y="9796"/>
                  </a:lnTo>
                  <a:cubicBezTo>
                    <a:pt x="1370" y="9877"/>
                    <a:pt x="1437" y="9944"/>
                    <a:pt x="1518" y="9944"/>
                  </a:cubicBezTo>
                  <a:lnTo>
                    <a:pt x="1867" y="9944"/>
                  </a:lnTo>
                  <a:cubicBezTo>
                    <a:pt x="1949" y="9944"/>
                    <a:pt x="2015" y="9877"/>
                    <a:pt x="2015" y="9796"/>
                  </a:cubicBezTo>
                  <a:lnTo>
                    <a:pt x="2015" y="9268"/>
                  </a:lnTo>
                  <a:lnTo>
                    <a:pt x="2667" y="9921"/>
                  </a:lnTo>
                  <a:cubicBezTo>
                    <a:pt x="2693" y="9947"/>
                    <a:pt x="2732" y="9963"/>
                    <a:pt x="2771" y="9963"/>
                  </a:cubicBezTo>
                  <a:lnTo>
                    <a:pt x="3265" y="9963"/>
                  </a:lnTo>
                  <a:cubicBezTo>
                    <a:pt x="3324" y="9963"/>
                    <a:pt x="3377" y="9927"/>
                    <a:pt x="3400" y="9872"/>
                  </a:cubicBezTo>
                  <a:cubicBezTo>
                    <a:pt x="3423" y="9818"/>
                    <a:pt x="3409" y="9753"/>
                    <a:pt x="3367" y="9710"/>
                  </a:cubicBezTo>
                  <a:lnTo>
                    <a:pt x="2447" y="8791"/>
                  </a:lnTo>
                  <a:cubicBezTo>
                    <a:pt x="2494" y="8764"/>
                    <a:pt x="2525" y="8716"/>
                    <a:pt x="2525" y="8660"/>
                  </a:cubicBezTo>
                  <a:lnTo>
                    <a:pt x="2525" y="7833"/>
                  </a:lnTo>
                  <a:cubicBezTo>
                    <a:pt x="2525" y="7751"/>
                    <a:pt x="2458" y="7686"/>
                    <a:pt x="2377" y="7686"/>
                  </a:cubicBezTo>
                  <a:lnTo>
                    <a:pt x="2186" y="7686"/>
                  </a:lnTo>
                  <a:lnTo>
                    <a:pt x="2186" y="3690"/>
                  </a:lnTo>
                  <a:lnTo>
                    <a:pt x="2296" y="3690"/>
                  </a:lnTo>
                  <a:cubicBezTo>
                    <a:pt x="2379" y="3690"/>
                    <a:pt x="2444" y="3625"/>
                    <a:pt x="2444" y="3542"/>
                  </a:cubicBezTo>
                  <a:lnTo>
                    <a:pt x="2444" y="3161"/>
                  </a:lnTo>
                  <a:lnTo>
                    <a:pt x="2871" y="3161"/>
                  </a:lnTo>
                  <a:lnTo>
                    <a:pt x="4077" y="4367"/>
                  </a:lnTo>
                  <a:cubicBezTo>
                    <a:pt x="4103" y="4395"/>
                    <a:pt x="4142" y="4411"/>
                    <a:pt x="4181" y="4411"/>
                  </a:cubicBezTo>
                  <a:cubicBezTo>
                    <a:pt x="4220" y="4411"/>
                    <a:pt x="4257" y="4395"/>
                    <a:pt x="4287" y="4367"/>
                  </a:cubicBezTo>
                  <a:lnTo>
                    <a:pt x="4608" y="4047"/>
                  </a:lnTo>
                  <a:cubicBezTo>
                    <a:pt x="4636" y="4019"/>
                    <a:pt x="4651" y="3980"/>
                    <a:pt x="4651" y="3941"/>
                  </a:cubicBezTo>
                  <a:cubicBezTo>
                    <a:pt x="4651" y="3902"/>
                    <a:pt x="4636" y="3863"/>
                    <a:pt x="4608" y="3837"/>
                  </a:cubicBezTo>
                  <a:lnTo>
                    <a:pt x="4226" y="3455"/>
                  </a:lnTo>
                  <a:lnTo>
                    <a:pt x="4653" y="3552"/>
                  </a:lnTo>
                  <a:cubicBezTo>
                    <a:pt x="4665" y="3555"/>
                    <a:pt x="4675" y="3556"/>
                    <a:pt x="4686" y="3556"/>
                  </a:cubicBezTo>
                  <a:cubicBezTo>
                    <a:pt x="4718" y="3556"/>
                    <a:pt x="4752" y="3544"/>
                    <a:pt x="4777" y="3524"/>
                  </a:cubicBezTo>
                  <a:cubicBezTo>
                    <a:pt x="4813" y="3496"/>
                    <a:pt x="4833" y="3454"/>
                    <a:pt x="4833" y="3409"/>
                  </a:cubicBezTo>
                  <a:lnTo>
                    <a:pt x="4833" y="988"/>
                  </a:lnTo>
                  <a:cubicBezTo>
                    <a:pt x="4836" y="946"/>
                    <a:pt x="4815" y="903"/>
                    <a:pt x="4779" y="876"/>
                  </a:cubicBezTo>
                  <a:cubicBezTo>
                    <a:pt x="4753" y="855"/>
                    <a:pt x="4719" y="843"/>
                    <a:pt x="4685" y="843"/>
                  </a:cubicBezTo>
                  <a:cubicBezTo>
                    <a:pt x="4675" y="843"/>
                    <a:pt x="4665" y="845"/>
                    <a:pt x="4654" y="847"/>
                  </a:cubicBezTo>
                  <a:lnTo>
                    <a:pt x="4250" y="939"/>
                  </a:lnTo>
                  <a:lnTo>
                    <a:pt x="4612" y="576"/>
                  </a:lnTo>
                  <a:cubicBezTo>
                    <a:pt x="4639" y="549"/>
                    <a:pt x="4654" y="511"/>
                    <a:pt x="4654" y="472"/>
                  </a:cubicBezTo>
                  <a:cubicBezTo>
                    <a:pt x="4654" y="433"/>
                    <a:pt x="4639" y="395"/>
                    <a:pt x="4612" y="366"/>
                  </a:cubicBezTo>
                  <a:lnTo>
                    <a:pt x="4290" y="45"/>
                  </a:lnTo>
                  <a:cubicBezTo>
                    <a:pt x="4261" y="16"/>
                    <a:pt x="4224" y="1"/>
                    <a:pt x="418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1897121" y="4385514"/>
              <a:ext cx="46565" cy="8022"/>
            </a:xfrm>
            <a:custGeom>
              <a:avLst/>
              <a:gdLst/>
              <a:ahLst/>
              <a:cxnLst/>
              <a:rect l="l" t="t" r="r" b="b"/>
              <a:pathLst>
                <a:path w="1724" h="297" extrusionOk="0">
                  <a:moveTo>
                    <a:pt x="148" y="1"/>
                  </a:moveTo>
                  <a:cubicBezTo>
                    <a:pt x="67" y="1"/>
                    <a:pt x="0" y="66"/>
                    <a:pt x="0" y="149"/>
                  </a:cubicBezTo>
                  <a:cubicBezTo>
                    <a:pt x="0" y="230"/>
                    <a:pt x="67" y="297"/>
                    <a:pt x="148" y="297"/>
                  </a:cubicBezTo>
                  <a:lnTo>
                    <a:pt x="1576" y="297"/>
                  </a:lnTo>
                  <a:cubicBezTo>
                    <a:pt x="1656" y="297"/>
                    <a:pt x="1723" y="230"/>
                    <a:pt x="1723" y="149"/>
                  </a:cubicBezTo>
                  <a:cubicBezTo>
                    <a:pt x="1723" y="66"/>
                    <a:pt x="1656" y="1"/>
                    <a:pt x="15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1896743" y="4343298"/>
              <a:ext cx="29117" cy="28388"/>
            </a:xfrm>
            <a:custGeom>
              <a:avLst/>
              <a:gdLst/>
              <a:ahLst/>
              <a:cxnLst/>
              <a:rect l="l" t="t" r="r" b="b"/>
              <a:pathLst>
                <a:path w="1078" h="1051" extrusionOk="0">
                  <a:moveTo>
                    <a:pt x="916" y="0"/>
                  </a:moveTo>
                  <a:cubicBezTo>
                    <a:pt x="878" y="0"/>
                    <a:pt x="840" y="15"/>
                    <a:pt x="811" y="45"/>
                  </a:cubicBezTo>
                  <a:lnTo>
                    <a:pt x="58" y="797"/>
                  </a:lnTo>
                  <a:cubicBezTo>
                    <a:pt x="0" y="856"/>
                    <a:pt x="0" y="949"/>
                    <a:pt x="58" y="1007"/>
                  </a:cubicBezTo>
                  <a:cubicBezTo>
                    <a:pt x="88" y="1036"/>
                    <a:pt x="125" y="1050"/>
                    <a:pt x="164" y="1050"/>
                  </a:cubicBezTo>
                  <a:cubicBezTo>
                    <a:pt x="200" y="1050"/>
                    <a:pt x="239" y="1036"/>
                    <a:pt x="268" y="1007"/>
                  </a:cubicBezTo>
                  <a:lnTo>
                    <a:pt x="1021" y="255"/>
                  </a:lnTo>
                  <a:cubicBezTo>
                    <a:pt x="1077" y="196"/>
                    <a:pt x="1077" y="102"/>
                    <a:pt x="1021" y="45"/>
                  </a:cubicBezTo>
                  <a:cubicBezTo>
                    <a:pt x="992" y="15"/>
                    <a:pt x="954" y="0"/>
                    <a:pt x="91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1896743" y="4407365"/>
              <a:ext cx="29117" cy="28388"/>
            </a:xfrm>
            <a:custGeom>
              <a:avLst/>
              <a:gdLst/>
              <a:ahLst/>
              <a:cxnLst/>
              <a:rect l="l" t="t" r="r" b="b"/>
              <a:pathLst>
                <a:path w="1078" h="1051" extrusionOk="0">
                  <a:moveTo>
                    <a:pt x="164" y="0"/>
                  </a:moveTo>
                  <a:cubicBezTo>
                    <a:pt x="126" y="0"/>
                    <a:pt x="88" y="14"/>
                    <a:pt x="58" y="43"/>
                  </a:cubicBezTo>
                  <a:cubicBezTo>
                    <a:pt x="0" y="102"/>
                    <a:pt x="0" y="196"/>
                    <a:pt x="58" y="253"/>
                  </a:cubicBezTo>
                  <a:lnTo>
                    <a:pt x="811" y="1007"/>
                  </a:lnTo>
                  <a:cubicBezTo>
                    <a:pt x="841" y="1036"/>
                    <a:pt x="877" y="1050"/>
                    <a:pt x="916" y="1050"/>
                  </a:cubicBezTo>
                  <a:cubicBezTo>
                    <a:pt x="953" y="1050"/>
                    <a:pt x="992" y="1036"/>
                    <a:pt x="1021" y="1007"/>
                  </a:cubicBezTo>
                  <a:cubicBezTo>
                    <a:pt x="1077" y="949"/>
                    <a:pt x="1077" y="856"/>
                    <a:pt x="1021" y="797"/>
                  </a:cubicBezTo>
                  <a:lnTo>
                    <a:pt x="268" y="43"/>
                  </a:lnTo>
                  <a:cubicBezTo>
                    <a:pt x="239" y="14"/>
                    <a:pt x="202" y="0"/>
                    <a:pt x="16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7" name="Google Shape;3327;p41"/>
          <p:cNvGrpSpPr/>
          <p:nvPr/>
        </p:nvGrpSpPr>
        <p:grpSpPr>
          <a:xfrm>
            <a:off x="1806848" y="4314277"/>
            <a:ext cx="295296" cy="320774"/>
            <a:chOff x="1044285" y="4333899"/>
            <a:chExt cx="247628" cy="268993"/>
          </a:xfrm>
        </p:grpSpPr>
        <p:sp>
          <p:nvSpPr>
            <p:cNvPr id="3328" name="Google Shape;3328;p41"/>
            <p:cNvSpPr/>
            <p:nvPr/>
          </p:nvSpPr>
          <p:spPr>
            <a:xfrm>
              <a:off x="1109028" y="4448122"/>
              <a:ext cx="120005" cy="54047"/>
            </a:xfrm>
            <a:custGeom>
              <a:avLst/>
              <a:gdLst/>
              <a:ahLst/>
              <a:cxnLst/>
              <a:rect l="l" t="t" r="r" b="b"/>
              <a:pathLst>
                <a:path w="4443" h="2001" extrusionOk="0">
                  <a:moveTo>
                    <a:pt x="3438" y="298"/>
                  </a:moveTo>
                  <a:cubicBezTo>
                    <a:pt x="3826" y="298"/>
                    <a:pt x="4140" y="612"/>
                    <a:pt x="4140" y="1000"/>
                  </a:cubicBezTo>
                  <a:cubicBezTo>
                    <a:pt x="4140" y="1387"/>
                    <a:pt x="3826" y="1702"/>
                    <a:pt x="3438" y="1702"/>
                  </a:cubicBezTo>
                  <a:cubicBezTo>
                    <a:pt x="3051" y="1702"/>
                    <a:pt x="2737" y="1387"/>
                    <a:pt x="2737" y="1000"/>
                  </a:cubicBezTo>
                  <a:cubicBezTo>
                    <a:pt x="2737" y="612"/>
                    <a:pt x="3051" y="298"/>
                    <a:pt x="3438" y="298"/>
                  </a:cubicBezTo>
                  <a:close/>
                  <a:moveTo>
                    <a:pt x="3438" y="0"/>
                  </a:moveTo>
                  <a:cubicBezTo>
                    <a:pt x="3239" y="0"/>
                    <a:pt x="3056" y="58"/>
                    <a:pt x="2900" y="159"/>
                  </a:cubicBezTo>
                  <a:lnTo>
                    <a:pt x="1594" y="159"/>
                  </a:lnTo>
                  <a:cubicBezTo>
                    <a:pt x="1579" y="159"/>
                    <a:pt x="1563" y="161"/>
                    <a:pt x="1549" y="167"/>
                  </a:cubicBezTo>
                  <a:cubicBezTo>
                    <a:pt x="1392" y="63"/>
                    <a:pt x="1203" y="2"/>
                    <a:pt x="998" y="2"/>
                  </a:cubicBezTo>
                  <a:cubicBezTo>
                    <a:pt x="917" y="2"/>
                    <a:pt x="850" y="67"/>
                    <a:pt x="850" y="150"/>
                  </a:cubicBezTo>
                  <a:cubicBezTo>
                    <a:pt x="850" y="231"/>
                    <a:pt x="917" y="298"/>
                    <a:pt x="998" y="298"/>
                  </a:cubicBezTo>
                  <a:cubicBezTo>
                    <a:pt x="1386" y="298"/>
                    <a:pt x="1701" y="612"/>
                    <a:pt x="1701" y="1000"/>
                  </a:cubicBezTo>
                  <a:cubicBezTo>
                    <a:pt x="1701" y="1387"/>
                    <a:pt x="1386" y="1702"/>
                    <a:pt x="998" y="1702"/>
                  </a:cubicBezTo>
                  <a:cubicBezTo>
                    <a:pt x="612" y="1702"/>
                    <a:pt x="296" y="1387"/>
                    <a:pt x="296" y="1000"/>
                  </a:cubicBezTo>
                  <a:cubicBezTo>
                    <a:pt x="296" y="774"/>
                    <a:pt x="407" y="561"/>
                    <a:pt x="590" y="428"/>
                  </a:cubicBezTo>
                  <a:cubicBezTo>
                    <a:pt x="656" y="382"/>
                    <a:pt x="671" y="288"/>
                    <a:pt x="624" y="221"/>
                  </a:cubicBezTo>
                  <a:cubicBezTo>
                    <a:pt x="595" y="182"/>
                    <a:pt x="549" y="160"/>
                    <a:pt x="503" y="160"/>
                  </a:cubicBezTo>
                  <a:cubicBezTo>
                    <a:pt x="474" y="160"/>
                    <a:pt x="445" y="169"/>
                    <a:pt x="419" y="187"/>
                  </a:cubicBezTo>
                  <a:cubicBezTo>
                    <a:pt x="156" y="374"/>
                    <a:pt x="0" y="679"/>
                    <a:pt x="0" y="1000"/>
                  </a:cubicBezTo>
                  <a:cubicBezTo>
                    <a:pt x="0" y="1551"/>
                    <a:pt x="449" y="2000"/>
                    <a:pt x="1001" y="2000"/>
                  </a:cubicBezTo>
                  <a:cubicBezTo>
                    <a:pt x="1554" y="2000"/>
                    <a:pt x="2000" y="1552"/>
                    <a:pt x="2000" y="1000"/>
                  </a:cubicBezTo>
                  <a:cubicBezTo>
                    <a:pt x="2000" y="799"/>
                    <a:pt x="1940" y="612"/>
                    <a:pt x="1838" y="455"/>
                  </a:cubicBezTo>
                  <a:lnTo>
                    <a:pt x="2604" y="455"/>
                  </a:lnTo>
                  <a:cubicBezTo>
                    <a:pt x="2501" y="612"/>
                    <a:pt x="2442" y="799"/>
                    <a:pt x="2442" y="1000"/>
                  </a:cubicBezTo>
                  <a:cubicBezTo>
                    <a:pt x="2442" y="1551"/>
                    <a:pt x="2889" y="2000"/>
                    <a:pt x="3442" y="2000"/>
                  </a:cubicBezTo>
                  <a:cubicBezTo>
                    <a:pt x="3994" y="2000"/>
                    <a:pt x="4442" y="1552"/>
                    <a:pt x="4442" y="1000"/>
                  </a:cubicBezTo>
                  <a:cubicBezTo>
                    <a:pt x="4438" y="449"/>
                    <a:pt x="3989" y="0"/>
                    <a:pt x="34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1142898" y="4517780"/>
              <a:ext cx="54047" cy="31034"/>
            </a:xfrm>
            <a:custGeom>
              <a:avLst/>
              <a:gdLst/>
              <a:ahLst/>
              <a:cxnLst/>
              <a:rect l="l" t="t" r="r" b="b"/>
              <a:pathLst>
                <a:path w="2001" h="1149" extrusionOk="0">
                  <a:moveTo>
                    <a:pt x="1686" y="298"/>
                  </a:moveTo>
                  <a:cubicBezTo>
                    <a:pt x="1618" y="615"/>
                    <a:pt x="1336" y="853"/>
                    <a:pt x="1000" y="853"/>
                  </a:cubicBezTo>
                  <a:cubicBezTo>
                    <a:pt x="662" y="853"/>
                    <a:pt x="381" y="615"/>
                    <a:pt x="312" y="298"/>
                  </a:cubicBezTo>
                  <a:close/>
                  <a:moveTo>
                    <a:pt x="149" y="0"/>
                  </a:moveTo>
                  <a:cubicBezTo>
                    <a:pt x="68" y="0"/>
                    <a:pt x="1" y="67"/>
                    <a:pt x="1" y="148"/>
                  </a:cubicBezTo>
                  <a:cubicBezTo>
                    <a:pt x="1" y="699"/>
                    <a:pt x="449" y="1149"/>
                    <a:pt x="1002" y="1149"/>
                  </a:cubicBezTo>
                  <a:cubicBezTo>
                    <a:pt x="1554" y="1149"/>
                    <a:pt x="2001" y="701"/>
                    <a:pt x="2001" y="148"/>
                  </a:cubicBezTo>
                  <a:cubicBezTo>
                    <a:pt x="1999" y="69"/>
                    <a:pt x="1934" y="0"/>
                    <a:pt x="185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1148624" y="4344540"/>
              <a:ext cx="42325" cy="40218"/>
            </a:xfrm>
            <a:custGeom>
              <a:avLst/>
              <a:gdLst/>
              <a:ahLst/>
              <a:cxnLst/>
              <a:rect l="l" t="t" r="r" b="b"/>
              <a:pathLst>
                <a:path w="1567" h="1489" extrusionOk="0">
                  <a:moveTo>
                    <a:pt x="780" y="469"/>
                  </a:moveTo>
                  <a:lnTo>
                    <a:pt x="850" y="601"/>
                  </a:lnTo>
                  <a:cubicBezTo>
                    <a:pt x="871" y="642"/>
                    <a:pt x="909" y="671"/>
                    <a:pt x="955" y="679"/>
                  </a:cubicBezTo>
                  <a:lnTo>
                    <a:pt x="1102" y="704"/>
                  </a:lnTo>
                  <a:lnTo>
                    <a:pt x="1000" y="811"/>
                  </a:lnTo>
                  <a:cubicBezTo>
                    <a:pt x="969" y="844"/>
                    <a:pt x="953" y="891"/>
                    <a:pt x="959" y="936"/>
                  </a:cubicBezTo>
                  <a:lnTo>
                    <a:pt x="979" y="1084"/>
                  </a:lnTo>
                  <a:lnTo>
                    <a:pt x="979" y="1084"/>
                  </a:lnTo>
                  <a:lnTo>
                    <a:pt x="846" y="1018"/>
                  </a:lnTo>
                  <a:cubicBezTo>
                    <a:pt x="825" y="1008"/>
                    <a:pt x="803" y="1003"/>
                    <a:pt x="781" y="1003"/>
                  </a:cubicBezTo>
                  <a:cubicBezTo>
                    <a:pt x="758" y="1003"/>
                    <a:pt x="736" y="1008"/>
                    <a:pt x="715" y="1018"/>
                  </a:cubicBezTo>
                  <a:lnTo>
                    <a:pt x="581" y="1084"/>
                  </a:lnTo>
                  <a:lnTo>
                    <a:pt x="581" y="1084"/>
                  </a:lnTo>
                  <a:lnTo>
                    <a:pt x="603" y="936"/>
                  </a:lnTo>
                  <a:cubicBezTo>
                    <a:pt x="609" y="891"/>
                    <a:pt x="595" y="844"/>
                    <a:pt x="562" y="811"/>
                  </a:cubicBezTo>
                  <a:lnTo>
                    <a:pt x="457" y="704"/>
                  </a:lnTo>
                  <a:lnTo>
                    <a:pt x="604" y="679"/>
                  </a:lnTo>
                  <a:cubicBezTo>
                    <a:pt x="650" y="671"/>
                    <a:pt x="688" y="642"/>
                    <a:pt x="710" y="601"/>
                  </a:cubicBezTo>
                  <a:lnTo>
                    <a:pt x="780" y="469"/>
                  </a:lnTo>
                  <a:close/>
                  <a:moveTo>
                    <a:pt x="783" y="0"/>
                  </a:moveTo>
                  <a:cubicBezTo>
                    <a:pt x="729" y="0"/>
                    <a:pt x="678" y="31"/>
                    <a:pt x="653" y="80"/>
                  </a:cubicBezTo>
                  <a:lnTo>
                    <a:pt x="486" y="397"/>
                  </a:lnTo>
                  <a:lnTo>
                    <a:pt x="133" y="458"/>
                  </a:lnTo>
                  <a:cubicBezTo>
                    <a:pt x="78" y="467"/>
                    <a:pt x="35" y="506"/>
                    <a:pt x="19" y="559"/>
                  </a:cubicBezTo>
                  <a:cubicBezTo>
                    <a:pt x="0" y="610"/>
                    <a:pt x="14" y="668"/>
                    <a:pt x="53" y="709"/>
                  </a:cubicBezTo>
                  <a:lnTo>
                    <a:pt x="302" y="965"/>
                  </a:lnTo>
                  <a:lnTo>
                    <a:pt x="253" y="1319"/>
                  </a:lnTo>
                  <a:cubicBezTo>
                    <a:pt x="245" y="1373"/>
                    <a:pt x="268" y="1428"/>
                    <a:pt x="312" y="1459"/>
                  </a:cubicBezTo>
                  <a:cubicBezTo>
                    <a:pt x="338" y="1479"/>
                    <a:pt x="369" y="1488"/>
                    <a:pt x="400" y="1488"/>
                  </a:cubicBezTo>
                  <a:cubicBezTo>
                    <a:pt x="421" y="1488"/>
                    <a:pt x="444" y="1482"/>
                    <a:pt x="466" y="1473"/>
                  </a:cubicBezTo>
                  <a:lnTo>
                    <a:pt x="786" y="1316"/>
                  </a:lnTo>
                  <a:lnTo>
                    <a:pt x="1109" y="1473"/>
                  </a:lnTo>
                  <a:cubicBezTo>
                    <a:pt x="1129" y="1483"/>
                    <a:pt x="1152" y="1488"/>
                    <a:pt x="1175" y="1488"/>
                  </a:cubicBezTo>
                  <a:cubicBezTo>
                    <a:pt x="1205" y="1488"/>
                    <a:pt x="1235" y="1478"/>
                    <a:pt x="1260" y="1459"/>
                  </a:cubicBezTo>
                  <a:cubicBezTo>
                    <a:pt x="1305" y="1426"/>
                    <a:pt x="1328" y="1372"/>
                    <a:pt x="1320" y="1319"/>
                  </a:cubicBezTo>
                  <a:lnTo>
                    <a:pt x="1269" y="965"/>
                  </a:lnTo>
                  <a:lnTo>
                    <a:pt x="1518" y="709"/>
                  </a:lnTo>
                  <a:cubicBezTo>
                    <a:pt x="1552" y="670"/>
                    <a:pt x="1566" y="610"/>
                    <a:pt x="1548" y="559"/>
                  </a:cubicBezTo>
                  <a:cubicBezTo>
                    <a:pt x="1530" y="506"/>
                    <a:pt x="1485" y="467"/>
                    <a:pt x="1434" y="458"/>
                  </a:cubicBezTo>
                  <a:lnTo>
                    <a:pt x="1081" y="397"/>
                  </a:lnTo>
                  <a:lnTo>
                    <a:pt x="914" y="80"/>
                  </a:lnTo>
                  <a:cubicBezTo>
                    <a:pt x="889" y="31"/>
                    <a:pt x="838" y="0"/>
                    <a:pt x="78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1044285" y="4333899"/>
              <a:ext cx="247628" cy="268993"/>
            </a:xfrm>
            <a:custGeom>
              <a:avLst/>
              <a:gdLst/>
              <a:ahLst/>
              <a:cxnLst/>
              <a:rect l="l" t="t" r="r" b="b"/>
              <a:pathLst>
                <a:path w="9168" h="9959" extrusionOk="0">
                  <a:moveTo>
                    <a:pt x="4572" y="2288"/>
                  </a:moveTo>
                  <a:cubicBezTo>
                    <a:pt x="5710" y="2288"/>
                    <a:pt x="6820" y="2720"/>
                    <a:pt x="7647" y="3499"/>
                  </a:cubicBezTo>
                  <a:lnTo>
                    <a:pt x="7372" y="3868"/>
                  </a:lnTo>
                  <a:cubicBezTo>
                    <a:pt x="7336" y="3920"/>
                    <a:pt x="7281" y="3951"/>
                    <a:pt x="7219" y="3959"/>
                  </a:cubicBezTo>
                  <a:cubicBezTo>
                    <a:pt x="7209" y="3960"/>
                    <a:pt x="7200" y="3960"/>
                    <a:pt x="7190" y="3960"/>
                  </a:cubicBezTo>
                  <a:cubicBezTo>
                    <a:pt x="7140" y="3960"/>
                    <a:pt x="7092" y="3943"/>
                    <a:pt x="7053" y="3912"/>
                  </a:cubicBezTo>
                  <a:cubicBezTo>
                    <a:pt x="6363" y="3350"/>
                    <a:pt x="5491" y="3040"/>
                    <a:pt x="4598" y="3040"/>
                  </a:cubicBezTo>
                  <a:cubicBezTo>
                    <a:pt x="3705" y="3040"/>
                    <a:pt x="2833" y="3350"/>
                    <a:pt x="2142" y="3912"/>
                  </a:cubicBezTo>
                  <a:cubicBezTo>
                    <a:pt x="2103" y="3943"/>
                    <a:pt x="2056" y="3960"/>
                    <a:pt x="2006" y="3960"/>
                  </a:cubicBezTo>
                  <a:cubicBezTo>
                    <a:pt x="1996" y="3960"/>
                    <a:pt x="1987" y="3960"/>
                    <a:pt x="1977" y="3959"/>
                  </a:cubicBezTo>
                  <a:cubicBezTo>
                    <a:pt x="1915" y="3951"/>
                    <a:pt x="1860" y="3920"/>
                    <a:pt x="1823" y="3868"/>
                  </a:cubicBezTo>
                  <a:cubicBezTo>
                    <a:pt x="1821" y="3867"/>
                    <a:pt x="1820" y="3865"/>
                    <a:pt x="1820" y="3864"/>
                  </a:cubicBezTo>
                  <a:lnTo>
                    <a:pt x="1513" y="3493"/>
                  </a:lnTo>
                  <a:cubicBezTo>
                    <a:pt x="1993" y="3048"/>
                    <a:pt x="2547" y="2720"/>
                    <a:pt x="3169" y="2513"/>
                  </a:cubicBezTo>
                  <a:cubicBezTo>
                    <a:pt x="3425" y="2429"/>
                    <a:pt x="3689" y="2366"/>
                    <a:pt x="3955" y="2331"/>
                  </a:cubicBezTo>
                  <a:cubicBezTo>
                    <a:pt x="4161" y="2302"/>
                    <a:pt x="4367" y="2288"/>
                    <a:pt x="4572" y="2288"/>
                  </a:cubicBezTo>
                  <a:close/>
                  <a:moveTo>
                    <a:pt x="1169" y="4201"/>
                  </a:moveTo>
                  <a:lnTo>
                    <a:pt x="1174" y="5112"/>
                  </a:lnTo>
                  <a:lnTo>
                    <a:pt x="1169" y="5980"/>
                  </a:lnTo>
                  <a:cubicBezTo>
                    <a:pt x="688" y="5969"/>
                    <a:pt x="299" y="5576"/>
                    <a:pt x="299" y="5090"/>
                  </a:cubicBezTo>
                  <a:cubicBezTo>
                    <a:pt x="299" y="4606"/>
                    <a:pt x="687" y="4214"/>
                    <a:pt x="1169" y="4201"/>
                  </a:cubicBezTo>
                  <a:close/>
                  <a:moveTo>
                    <a:pt x="7993" y="4201"/>
                  </a:moveTo>
                  <a:cubicBezTo>
                    <a:pt x="8480" y="4208"/>
                    <a:pt x="8872" y="4604"/>
                    <a:pt x="8872" y="5090"/>
                  </a:cubicBezTo>
                  <a:cubicBezTo>
                    <a:pt x="8872" y="5577"/>
                    <a:pt x="8480" y="5974"/>
                    <a:pt x="7993" y="5980"/>
                  </a:cubicBezTo>
                  <a:lnTo>
                    <a:pt x="7993" y="4201"/>
                  </a:lnTo>
                  <a:close/>
                  <a:moveTo>
                    <a:pt x="1473" y="3906"/>
                  </a:moveTo>
                  <a:lnTo>
                    <a:pt x="1593" y="4049"/>
                  </a:lnTo>
                  <a:cubicBezTo>
                    <a:pt x="1618" y="4083"/>
                    <a:pt x="1647" y="4111"/>
                    <a:pt x="1678" y="4139"/>
                  </a:cubicBezTo>
                  <a:lnTo>
                    <a:pt x="1683" y="5274"/>
                  </a:lnTo>
                  <a:lnTo>
                    <a:pt x="1680" y="6303"/>
                  </a:lnTo>
                  <a:lnTo>
                    <a:pt x="1476" y="6303"/>
                  </a:lnTo>
                  <a:lnTo>
                    <a:pt x="1476" y="6147"/>
                  </a:lnTo>
                  <a:cubicBezTo>
                    <a:pt x="1476" y="6141"/>
                    <a:pt x="1477" y="6134"/>
                    <a:pt x="1477" y="6128"/>
                  </a:cubicBezTo>
                  <a:lnTo>
                    <a:pt x="1477" y="4053"/>
                  </a:lnTo>
                  <a:cubicBezTo>
                    <a:pt x="1477" y="4046"/>
                    <a:pt x="1477" y="4036"/>
                    <a:pt x="1476" y="4029"/>
                  </a:cubicBezTo>
                  <a:lnTo>
                    <a:pt x="1473" y="3906"/>
                  </a:lnTo>
                  <a:close/>
                  <a:moveTo>
                    <a:pt x="7688" y="3943"/>
                  </a:moveTo>
                  <a:lnTo>
                    <a:pt x="7695" y="6303"/>
                  </a:lnTo>
                  <a:lnTo>
                    <a:pt x="7484" y="6303"/>
                  </a:lnTo>
                  <a:lnTo>
                    <a:pt x="7473" y="4175"/>
                  </a:lnTo>
                  <a:cubicBezTo>
                    <a:pt x="7526" y="4141"/>
                    <a:pt x="7572" y="4097"/>
                    <a:pt x="7611" y="4046"/>
                  </a:cubicBezTo>
                  <a:lnTo>
                    <a:pt x="7688" y="3943"/>
                  </a:lnTo>
                  <a:close/>
                  <a:moveTo>
                    <a:pt x="4603" y="3341"/>
                  </a:moveTo>
                  <a:cubicBezTo>
                    <a:pt x="5408" y="3341"/>
                    <a:pt x="6214" y="3608"/>
                    <a:pt x="6870" y="4144"/>
                  </a:cubicBezTo>
                  <a:cubicBezTo>
                    <a:pt x="6959" y="4215"/>
                    <a:pt x="7067" y="4254"/>
                    <a:pt x="7180" y="4257"/>
                  </a:cubicBezTo>
                  <a:lnTo>
                    <a:pt x="7190" y="6411"/>
                  </a:lnTo>
                  <a:cubicBezTo>
                    <a:pt x="7105" y="6583"/>
                    <a:pt x="6855" y="6994"/>
                    <a:pt x="6601" y="7028"/>
                  </a:cubicBezTo>
                  <a:cubicBezTo>
                    <a:pt x="6593" y="7029"/>
                    <a:pt x="6580" y="7031"/>
                    <a:pt x="6564" y="7031"/>
                  </a:cubicBezTo>
                  <a:cubicBezTo>
                    <a:pt x="6508" y="7031"/>
                    <a:pt x="6408" y="7008"/>
                    <a:pt x="6282" y="6861"/>
                  </a:cubicBezTo>
                  <a:cubicBezTo>
                    <a:pt x="5779" y="6274"/>
                    <a:pt x="5114" y="6190"/>
                    <a:pt x="4776" y="6190"/>
                  </a:cubicBezTo>
                  <a:cubicBezTo>
                    <a:pt x="4684" y="6190"/>
                    <a:pt x="4616" y="6196"/>
                    <a:pt x="4583" y="6200"/>
                  </a:cubicBezTo>
                  <a:cubicBezTo>
                    <a:pt x="4549" y="6196"/>
                    <a:pt x="4481" y="6189"/>
                    <a:pt x="4390" y="6189"/>
                  </a:cubicBezTo>
                  <a:cubicBezTo>
                    <a:pt x="4174" y="6189"/>
                    <a:pt x="3826" y="6224"/>
                    <a:pt x="3470" y="6402"/>
                  </a:cubicBezTo>
                  <a:cubicBezTo>
                    <a:pt x="3395" y="6438"/>
                    <a:pt x="3367" y="6527"/>
                    <a:pt x="3403" y="6600"/>
                  </a:cubicBezTo>
                  <a:cubicBezTo>
                    <a:pt x="3429" y="6653"/>
                    <a:pt x="3481" y="6682"/>
                    <a:pt x="3535" y="6682"/>
                  </a:cubicBezTo>
                  <a:cubicBezTo>
                    <a:pt x="3557" y="6682"/>
                    <a:pt x="3580" y="6676"/>
                    <a:pt x="3602" y="6667"/>
                  </a:cubicBezTo>
                  <a:cubicBezTo>
                    <a:pt x="3907" y="6515"/>
                    <a:pt x="4211" y="6487"/>
                    <a:pt x="4393" y="6487"/>
                  </a:cubicBezTo>
                  <a:cubicBezTo>
                    <a:pt x="4478" y="6487"/>
                    <a:pt x="4536" y="6493"/>
                    <a:pt x="4555" y="6495"/>
                  </a:cubicBezTo>
                  <a:cubicBezTo>
                    <a:pt x="4561" y="6497"/>
                    <a:pt x="4569" y="6497"/>
                    <a:pt x="4575" y="6497"/>
                  </a:cubicBezTo>
                  <a:cubicBezTo>
                    <a:pt x="4586" y="6497"/>
                    <a:pt x="4600" y="6497"/>
                    <a:pt x="4612" y="6495"/>
                  </a:cubicBezTo>
                  <a:cubicBezTo>
                    <a:pt x="4635" y="6493"/>
                    <a:pt x="4694" y="6486"/>
                    <a:pt x="4780" y="6486"/>
                  </a:cubicBezTo>
                  <a:cubicBezTo>
                    <a:pt x="5063" y="6486"/>
                    <a:pt x="5630" y="6556"/>
                    <a:pt x="6056" y="7053"/>
                  </a:cubicBezTo>
                  <a:cubicBezTo>
                    <a:pt x="6212" y="7236"/>
                    <a:pt x="6383" y="7328"/>
                    <a:pt x="6565" y="7328"/>
                  </a:cubicBezTo>
                  <a:cubicBezTo>
                    <a:pt x="6590" y="7328"/>
                    <a:pt x="6615" y="7325"/>
                    <a:pt x="6643" y="7322"/>
                  </a:cubicBezTo>
                  <a:cubicBezTo>
                    <a:pt x="7034" y="7267"/>
                    <a:pt x="7320" y="6801"/>
                    <a:pt x="7426" y="6598"/>
                  </a:cubicBezTo>
                  <a:lnTo>
                    <a:pt x="7697" y="6598"/>
                  </a:lnTo>
                  <a:cubicBezTo>
                    <a:pt x="7691" y="6976"/>
                    <a:pt x="7611" y="8044"/>
                    <a:pt x="6897" y="8808"/>
                  </a:cubicBezTo>
                  <a:cubicBezTo>
                    <a:pt x="6365" y="9378"/>
                    <a:pt x="5585" y="9666"/>
                    <a:pt x="4581" y="9669"/>
                  </a:cubicBezTo>
                  <a:cubicBezTo>
                    <a:pt x="3577" y="9669"/>
                    <a:pt x="2796" y="9380"/>
                    <a:pt x="2263" y="8810"/>
                  </a:cubicBezTo>
                  <a:cubicBezTo>
                    <a:pt x="1548" y="8047"/>
                    <a:pt x="1468" y="6978"/>
                    <a:pt x="1463" y="6600"/>
                  </a:cubicBezTo>
                  <a:lnTo>
                    <a:pt x="1734" y="6600"/>
                  </a:lnTo>
                  <a:cubicBezTo>
                    <a:pt x="1842" y="6802"/>
                    <a:pt x="2127" y="7269"/>
                    <a:pt x="2517" y="7324"/>
                  </a:cubicBezTo>
                  <a:cubicBezTo>
                    <a:pt x="2544" y="7328"/>
                    <a:pt x="2570" y="7330"/>
                    <a:pt x="2595" y="7330"/>
                  </a:cubicBezTo>
                  <a:cubicBezTo>
                    <a:pt x="2777" y="7330"/>
                    <a:pt x="2948" y="7238"/>
                    <a:pt x="3104" y="7056"/>
                  </a:cubicBezTo>
                  <a:cubicBezTo>
                    <a:pt x="3121" y="7036"/>
                    <a:pt x="3138" y="7017"/>
                    <a:pt x="3157" y="6998"/>
                  </a:cubicBezTo>
                  <a:cubicBezTo>
                    <a:pt x="3213" y="6939"/>
                    <a:pt x="3208" y="6846"/>
                    <a:pt x="3151" y="6788"/>
                  </a:cubicBezTo>
                  <a:cubicBezTo>
                    <a:pt x="3122" y="6761"/>
                    <a:pt x="3085" y="6749"/>
                    <a:pt x="3049" y="6749"/>
                  </a:cubicBezTo>
                  <a:cubicBezTo>
                    <a:pt x="3009" y="6749"/>
                    <a:pt x="2970" y="6764"/>
                    <a:pt x="2941" y="6794"/>
                  </a:cubicBezTo>
                  <a:cubicBezTo>
                    <a:pt x="2919" y="6816"/>
                    <a:pt x="2900" y="6839"/>
                    <a:pt x="2880" y="6863"/>
                  </a:cubicBezTo>
                  <a:cubicBezTo>
                    <a:pt x="2753" y="7010"/>
                    <a:pt x="2655" y="7033"/>
                    <a:pt x="2599" y="7033"/>
                  </a:cubicBezTo>
                  <a:cubicBezTo>
                    <a:pt x="2582" y="7033"/>
                    <a:pt x="2570" y="7031"/>
                    <a:pt x="2561" y="7029"/>
                  </a:cubicBezTo>
                  <a:cubicBezTo>
                    <a:pt x="2320" y="6997"/>
                    <a:pt x="2080" y="6622"/>
                    <a:pt x="1986" y="6439"/>
                  </a:cubicBezTo>
                  <a:lnTo>
                    <a:pt x="1982" y="5275"/>
                  </a:lnTo>
                  <a:lnTo>
                    <a:pt x="1985" y="4257"/>
                  </a:lnTo>
                  <a:cubicBezTo>
                    <a:pt x="1994" y="4258"/>
                    <a:pt x="2002" y="4258"/>
                    <a:pt x="2011" y="4258"/>
                  </a:cubicBezTo>
                  <a:cubicBezTo>
                    <a:pt x="2128" y="4258"/>
                    <a:pt x="2242" y="4219"/>
                    <a:pt x="2335" y="4144"/>
                  </a:cubicBezTo>
                  <a:cubicBezTo>
                    <a:pt x="2992" y="3608"/>
                    <a:pt x="3797" y="3341"/>
                    <a:pt x="4603" y="3341"/>
                  </a:cubicBezTo>
                  <a:close/>
                  <a:moveTo>
                    <a:pt x="4580" y="1"/>
                  </a:moveTo>
                  <a:cubicBezTo>
                    <a:pt x="4317" y="1"/>
                    <a:pt x="4054" y="45"/>
                    <a:pt x="3804" y="133"/>
                  </a:cubicBezTo>
                  <a:lnTo>
                    <a:pt x="2993" y="421"/>
                  </a:lnTo>
                  <a:cubicBezTo>
                    <a:pt x="2916" y="449"/>
                    <a:pt x="2877" y="534"/>
                    <a:pt x="2903" y="611"/>
                  </a:cubicBezTo>
                  <a:cubicBezTo>
                    <a:pt x="2925" y="671"/>
                    <a:pt x="2982" y="708"/>
                    <a:pt x="3041" y="708"/>
                  </a:cubicBezTo>
                  <a:cubicBezTo>
                    <a:pt x="3058" y="708"/>
                    <a:pt x="3075" y="706"/>
                    <a:pt x="3091" y="699"/>
                  </a:cubicBezTo>
                  <a:lnTo>
                    <a:pt x="3904" y="411"/>
                  </a:lnTo>
                  <a:cubicBezTo>
                    <a:pt x="4123" y="334"/>
                    <a:pt x="4352" y="295"/>
                    <a:pt x="4582" y="295"/>
                  </a:cubicBezTo>
                  <a:cubicBezTo>
                    <a:pt x="4811" y="295"/>
                    <a:pt x="5040" y="334"/>
                    <a:pt x="5258" y="411"/>
                  </a:cubicBezTo>
                  <a:lnTo>
                    <a:pt x="6343" y="797"/>
                  </a:lnTo>
                  <a:cubicBezTo>
                    <a:pt x="7152" y="1082"/>
                    <a:pt x="7695" y="1851"/>
                    <a:pt x="7695" y="2709"/>
                  </a:cubicBezTo>
                  <a:lnTo>
                    <a:pt x="7695" y="3141"/>
                  </a:lnTo>
                  <a:cubicBezTo>
                    <a:pt x="7216" y="2727"/>
                    <a:pt x="6668" y="2418"/>
                    <a:pt x="6060" y="2222"/>
                  </a:cubicBezTo>
                  <a:cubicBezTo>
                    <a:pt x="5584" y="2067"/>
                    <a:pt x="5081" y="1989"/>
                    <a:pt x="4578" y="1989"/>
                  </a:cubicBezTo>
                  <a:cubicBezTo>
                    <a:pt x="4356" y="1989"/>
                    <a:pt x="4134" y="2004"/>
                    <a:pt x="3915" y="2035"/>
                  </a:cubicBezTo>
                  <a:cubicBezTo>
                    <a:pt x="3632" y="2074"/>
                    <a:pt x="3348" y="2139"/>
                    <a:pt x="3076" y="2229"/>
                  </a:cubicBezTo>
                  <a:cubicBezTo>
                    <a:pt x="2477" y="2425"/>
                    <a:pt x="1937" y="2732"/>
                    <a:pt x="1463" y="3141"/>
                  </a:cubicBezTo>
                  <a:lnTo>
                    <a:pt x="1463" y="2712"/>
                  </a:lnTo>
                  <a:cubicBezTo>
                    <a:pt x="1463" y="2138"/>
                    <a:pt x="1706" y="1588"/>
                    <a:pt x="2133" y="1205"/>
                  </a:cubicBezTo>
                  <a:cubicBezTo>
                    <a:pt x="2193" y="1151"/>
                    <a:pt x="2200" y="1057"/>
                    <a:pt x="2142" y="995"/>
                  </a:cubicBezTo>
                  <a:cubicBezTo>
                    <a:pt x="2113" y="963"/>
                    <a:pt x="2073" y="947"/>
                    <a:pt x="2033" y="947"/>
                  </a:cubicBezTo>
                  <a:cubicBezTo>
                    <a:pt x="1997" y="947"/>
                    <a:pt x="1961" y="959"/>
                    <a:pt x="1932" y="986"/>
                  </a:cubicBezTo>
                  <a:cubicBezTo>
                    <a:pt x="1445" y="1425"/>
                    <a:pt x="1166" y="2055"/>
                    <a:pt x="1166" y="2712"/>
                  </a:cubicBezTo>
                  <a:lnTo>
                    <a:pt x="1166" y="3484"/>
                  </a:lnTo>
                  <a:lnTo>
                    <a:pt x="1166" y="3485"/>
                  </a:lnTo>
                  <a:lnTo>
                    <a:pt x="1166" y="3493"/>
                  </a:lnTo>
                  <a:lnTo>
                    <a:pt x="1166" y="3499"/>
                  </a:lnTo>
                  <a:cubicBezTo>
                    <a:pt x="1166" y="3501"/>
                    <a:pt x="1166" y="3506"/>
                    <a:pt x="1168" y="3507"/>
                  </a:cubicBezTo>
                  <a:cubicBezTo>
                    <a:pt x="1168" y="3509"/>
                    <a:pt x="1168" y="3510"/>
                    <a:pt x="1169" y="3513"/>
                  </a:cubicBezTo>
                  <a:cubicBezTo>
                    <a:pt x="1169" y="3515"/>
                    <a:pt x="1172" y="3517"/>
                    <a:pt x="1172" y="3521"/>
                  </a:cubicBezTo>
                  <a:cubicBezTo>
                    <a:pt x="1172" y="3523"/>
                    <a:pt x="1174" y="3524"/>
                    <a:pt x="1174" y="3526"/>
                  </a:cubicBezTo>
                  <a:cubicBezTo>
                    <a:pt x="1174" y="3529"/>
                    <a:pt x="1176" y="3531"/>
                    <a:pt x="1176" y="3532"/>
                  </a:cubicBezTo>
                  <a:lnTo>
                    <a:pt x="1174" y="3903"/>
                  </a:lnTo>
                  <a:cubicBezTo>
                    <a:pt x="527" y="3910"/>
                    <a:pt x="0" y="4436"/>
                    <a:pt x="0" y="5087"/>
                  </a:cubicBezTo>
                  <a:cubicBezTo>
                    <a:pt x="0" y="5734"/>
                    <a:pt x="522" y="6262"/>
                    <a:pt x="1166" y="6271"/>
                  </a:cubicBezTo>
                  <a:lnTo>
                    <a:pt x="1166" y="6441"/>
                  </a:lnTo>
                  <a:cubicBezTo>
                    <a:pt x="1160" y="6553"/>
                    <a:pt x="1095" y="7993"/>
                    <a:pt x="2041" y="9004"/>
                  </a:cubicBezTo>
                  <a:cubicBezTo>
                    <a:pt x="2632" y="9636"/>
                    <a:pt x="3485" y="9955"/>
                    <a:pt x="4575" y="9959"/>
                  </a:cubicBezTo>
                  <a:lnTo>
                    <a:pt x="4578" y="9959"/>
                  </a:lnTo>
                  <a:cubicBezTo>
                    <a:pt x="5667" y="9959"/>
                    <a:pt x="6520" y="9636"/>
                    <a:pt x="7112" y="9004"/>
                  </a:cubicBezTo>
                  <a:cubicBezTo>
                    <a:pt x="8013" y="8041"/>
                    <a:pt x="7999" y="6692"/>
                    <a:pt x="7990" y="6466"/>
                  </a:cubicBezTo>
                  <a:cubicBezTo>
                    <a:pt x="7991" y="6458"/>
                    <a:pt x="7991" y="6452"/>
                    <a:pt x="7991" y="6444"/>
                  </a:cubicBezTo>
                  <a:lnTo>
                    <a:pt x="7991" y="6271"/>
                  </a:lnTo>
                  <a:cubicBezTo>
                    <a:pt x="8640" y="6271"/>
                    <a:pt x="9168" y="5742"/>
                    <a:pt x="9168" y="5090"/>
                  </a:cubicBezTo>
                  <a:cubicBezTo>
                    <a:pt x="9168" y="4436"/>
                    <a:pt x="8637" y="3906"/>
                    <a:pt x="7983" y="3904"/>
                  </a:cubicBezTo>
                  <a:lnTo>
                    <a:pt x="7982" y="3537"/>
                  </a:lnTo>
                  <a:cubicBezTo>
                    <a:pt x="7990" y="3518"/>
                    <a:pt x="7991" y="3499"/>
                    <a:pt x="7991" y="3479"/>
                  </a:cubicBezTo>
                  <a:lnTo>
                    <a:pt x="7991" y="2712"/>
                  </a:lnTo>
                  <a:cubicBezTo>
                    <a:pt x="7991" y="1728"/>
                    <a:pt x="7369" y="847"/>
                    <a:pt x="6442" y="519"/>
                  </a:cubicBezTo>
                  <a:lnTo>
                    <a:pt x="5356" y="133"/>
                  </a:lnTo>
                  <a:cubicBezTo>
                    <a:pt x="5106" y="45"/>
                    <a:pt x="4843" y="1"/>
                    <a:pt x="458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1131986" y="4465490"/>
              <a:ext cx="7995" cy="18934"/>
            </a:xfrm>
            <a:custGeom>
              <a:avLst/>
              <a:gdLst/>
              <a:ahLst/>
              <a:cxnLst/>
              <a:rect l="l" t="t" r="r" b="b"/>
              <a:pathLst>
                <a:path w="296" h="701" extrusionOk="0">
                  <a:moveTo>
                    <a:pt x="148" y="0"/>
                  </a:moveTo>
                  <a:cubicBezTo>
                    <a:pt x="67" y="0"/>
                    <a:pt x="0" y="67"/>
                    <a:pt x="0" y="148"/>
                  </a:cubicBezTo>
                  <a:lnTo>
                    <a:pt x="0" y="553"/>
                  </a:lnTo>
                  <a:cubicBezTo>
                    <a:pt x="0" y="635"/>
                    <a:pt x="67" y="701"/>
                    <a:pt x="148" y="701"/>
                  </a:cubicBezTo>
                  <a:cubicBezTo>
                    <a:pt x="230" y="701"/>
                    <a:pt x="296" y="635"/>
                    <a:pt x="296" y="553"/>
                  </a:cubicBezTo>
                  <a:lnTo>
                    <a:pt x="296" y="148"/>
                  </a:lnTo>
                  <a:cubicBezTo>
                    <a:pt x="296" y="69"/>
                    <a:pt x="230"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1"/>
            <p:cNvSpPr/>
            <p:nvPr/>
          </p:nvSpPr>
          <p:spPr>
            <a:xfrm>
              <a:off x="1197890" y="4465490"/>
              <a:ext cx="8022" cy="18934"/>
            </a:xfrm>
            <a:custGeom>
              <a:avLst/>
              <a:gdLst/>
              <a:ahLst/>
              <a:cxnLst/>
              <a:rect l="l" t="t" r="r" b="b"/>
              <a:pathLst>
                <a:path w="297" h="701" extrusionOk="0">
                  <a:moveTo>
                    <a:pt x="148" y="0"/>
                  </a:moveTo>
                  <a:cubicBezTo>
                    <a:pt x="66" y="0"/>
                    <a:pt x="1" y="67"/>
                    <a:pt x="1" y="148"/>
                  </a:cubicBezTo>
                  <a:lnTo>
                    <a:pt x="1" y="553"/>
                  </a:lnTo>
                  <a:cubicBezTo>
                    <a:pt x="1" y="635"/>
                    <a:pt x="66" y="701"/>
                    <a:pt x="148" y="701"/>
                  </a:cubicBezTo>
                  <a:cubicBezTo>
                    <a:pt x="229" y="701"/>
                    <a:pt x="296" y="635"/>
                    <a:pt x="296" y="553"/>
                  </a:cubicBezTo>
                  <a:lnTo>
                    <a:pt x="296" y="148"/>
                  </a:lnTo>
                  <a:cubicBezTo>
                    <a:pt x="296" y="69"/>
                    <a:pt x="229"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4" name="Google Shape;3334;p41"/>
          <p:cNvGrpSpPr/>
          <p:nvPr/>
        </p:nvGrpSpPr>
        <p:grpSpPr>
          <a:xfrm>
            <a:off x="1859793" y="2889193"/>
            <a:ext cx="189424" cy="320803"/>
            <a:chOff x="5846608" y="3997979"/>
            <a:chExt cx="158846" cy="269017"/>
          </a:xfrm>
        </p:grpSpPr>
        <p:sp>
          <p:nvSpPr>
            <p:cNvPr id="3335" name="Google Shape;3335;p41"/>
            <p:cNvSpPr/>
            <p:nvPr/>
          </p:nvSpPr>
          <p:spPr>
            <a:xfrm>
              <a:off x="5846635" y="4213760"/>
              <a:ext cx="8049" cy="53237"/>
            </a:xfrm>
            <a:custGeom>
              <a:avLst/>
              <a:gdLst/>
              <a:ahLst/>
              <a:cxnLst/>
              <a:rect l="l" t="t" r="r" b="b"/>
              <a:pathLst>
                <a:path w="298" h="1971" extrusionOk="0">
                  <a:moveTo>
                    <a:pt x="148" y="0"/>
                  </a:moveTo>
                  <a:cubicBezTo>
                    <a:pt x="68" y="0"/>
                    <a:pt x="1" y="66"/>
                    <a:pt x="1" y="148"/>
                  </a:cubicBezTo>
                  <a:lnTo>
                    <a:pt x="1" y="1823"/>
                  </a:lnTo>
                  <a:cubicBezTo>
                    <a:pt x="1" y="1904"/>
                    <a:pt x="68" y="1971"/>
                    <a:pt x="148" y="1971"/>
                  </a:cubicBezTo>
                  <a:cubicBezTo>
                    <a:pt x="231" y="1971"/>
                    <a:pt x="298" y="1904"/>
                    <a:pt x="298" y="1823"/>
                  </a:cubicBezTo>
                  <a:lnTo>
                    <a:pt x="298" y="148"/>
                  </a:lnTo>
                  <a:cubicBezTo>
                    <a:pt x="298" y="66"/>
                    <a:pt x="231"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5904733" y="4111204"/>
              <a:ext cx="46565" cy="15801"/>
            </a:xfrm>
            <a:custGeom>
              <a:avLst/>
              <a:gdLst/>
              <a:ahLst/>
              <a:cxnLst/>
              <a:rect l="l" t="t" r="r" b="b"/>
              <a:pathLst>
                <a:path w="1724" h="585" extrusionOk="0">
                  <a:moveTo>
                    <a:pt x="161" y="0"/>
                  </a:moveTo>
                  <a:cubicBezTo>
                    <a:pt x="124" y="0"/>
                    <a:pt x="86" y="14"/>
                    <a:pt x="58" y="43"/>
                  </a:cubicBezTo>
                  <a:cubicBezTo>
                    <a:pt x="1" y="102"/>
                    <a:pt x="1" y="196"/>
                    <a:pt x="58" y="252"/>
                  </a:cubicBezTo>
                  <a:cubicBezTo>
                    <a:pt x="281" y="474"/>
                    <a:pt x="572" y="585"/>
                    <a:pt x="864" y="585"/>
                  </a:cubicBezTo>
                  <a:cubicBezTo>
                    <a:pt x="1155" y="585"/>
                    <a:pt x="1448" y="474"/>
                    <a:pt x="1669" y="252"/>
                  </a:cubicBezTo>
                  <a:cubicBezTo>
                    <a:pt x="1724" y="196"/>
                    <a:pt x="1724" y="102"/>
                    <a:pt x="1666" y="43"/>
                  </a:cubicBezTo>
                  <a:cubicBezTo>
                    <a:pt x="1636" y="14"/>
                    <a:pt x="1598" y="0"/>
                    <a:pt x="1561" y="0"/>
                  </a:cubicBezTo>
                  <a:cubicBezTo>
                    <a:pt x="1523" y="0"/>
                    <a:pt x="1485" y="14"/>
                    <a:pt x="1457" y="43"/>
                  </a:cubicBezTo>
                  <a:cubicBezTo>
                    <a:pt x="1293" y="208"/>
                    <a:pt x="1077" y="291"/>
                    <a:pt x="861" y="291"/>
                  </a:cubicBezTo>
                  <a:cubicBezTo>
                    <a:pt x="646" y="291"/>
                    <a:pt x="430" y="208"/>
                    <a:pt x="267" y="43"/>
                  </a:cubicBezTo>
                  <a:cubicBezTo>
                    <a:pt x="237" y="14"/>
                    <a:pt x="199" y="0"/>
                    <a:pt x="16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5846608" y="3997979"/>
              <a:ext cx="158846" cy="268993"/>
            </a:xfrm>
            <a:custGeom>
              <a:avLst/>
              <a:gdLst/>
              <a:ahLst/>
              <a:cxnLst/>
              <a:rect l="l" t="t" r="r" b="b"/>
              <a:pathLst>
                <a:path w="5881" h="9959" extrusionOk="0">
                  <a:moveTo>
                    <a:pt x="2604" y="2841"/>
                  </a:moveTo>
                  <a:lnTo>
                    <a:pt x="2604" y="3252"/>
                  </a:lnTo>
                  <a:cubicBezTo>
                    <a:pt x="2604" y="3322"/>
                    <a:pt x="2548" y="3378"/>
                    <a:pt x="2478" y="3378"/>
                  </a:cubicBezTo>
                  <a:lnTo>
                    <a:pt x="1866" y="3378"/>
                  </a:lnTo>
                  <a:cubicBezTo>
                    <a:pt x="1796" y="3378"/>
                    <a:pt x="1740" y="3322"/>
                    <a:pt x="1740" y="3252"/>
                  </a:cubicBezTo>
                  <a:lnTo>
                    <a:pt x="1740" y="2841"/>
                  </a:lnTo>
                  <a:close/>
                  <a:moveTo>
                    <a:pt x="4332" y="2841"/>
                  </a:moveTo>
                  <a:lnTo>
                    <a:pt x="4332" y="3252"/>
                  </a:lnTo>
                  <a:cubicBezTo>
                    <a:pt x="4332" y="3322"/>
                    <a:pt x="4276" y="3378"/>
                    <a:pt x="4206" y="3378"/>
                  </a:cubicBezTo>
                  <a:lnTo>
                    <a:pt x="3595" y="3378"/>
                  </a:lnTo>
                  <a:cubicBezTo>
                    <a:pt x="3525" y="3378"/>
                    <a:pt x="3469" y="3322"/>
                    <a:pt x="3469" y="3252"/>
                  </a:cubicBezTo>
                  <a:lnTo>
                    <a:pt x="3469" y="2841"/>
                  </a:lnTo>
                  <a:close/>
                  <a:moveTo>
                    <a:pt x="5139" y="2858"/>
                  </a:moveTo>
                  <a:cubicBezTo>
                    <a:pt x="5354" y="2917"/>
                    <a:pt x="5514" y="3115"/>
                    <a:pt x="5514" y="3351"/>
                  </a:cubicBezTo>
                  <a:cubicBezTo>
                    <a:pt x="5514" y="3586"/>
                    <a:pt x="5354" y="3784"/>
                    <a:pt x="5136" y="3843"/>
                  </a:cubicBezTo>
                  <a:cubicBezTo>
                    <a:pt x="5139" y="3834"/>
                    <a:pt x="5139" y="3821"/>
                    <a:pt x="5139" y="3812"/>
                  </a:cubicBezTo>
                  <a:lnTo>
                    <a:pt x="5139" y="2858"/>
                  </a:lnTo>
                  <a:close/>
                  <a:moveTo>
                    <a:pt x="889" y="2855"/>
                  </a:moveTo>
                  <a:lnTo>
                    <a:pt x="889" y="3812"/>
                  </a:lnTo>
                  <a:lnTo>
                    <a:pt x="889" y="3859"/>
                  </a:lnTo>
                  <a:cubicBezTo>
                    <a:pt x="649" y="3820"/>
                    <a:pt x="464" y="3610"/>
                    <a:pt x="464" y="3356"/>
                  </a:cubicBezTo>
                  <a:cubicBezTo>
                    <a:pt x="464" y="3104"/>
                    <a:pt x="649" y="2894"/>
                    <a:pt x="889" y="2855"/>
                  </a:cubicBezTo>
                  <a:close/>
                  <a:moveTo>
                    <a:pt x="4841" y="2841"/>
                  </a:moveTo>
                  <a:lnTo>
                    <a:pt x="4841" y="3812"/>
                  </a:lnTo>
                  <a:cubicBezTo>
                    <a:pt x="4844" y="4757"/>
                    <a:pt x="4073" y="5527"/>
                    <a:pt x="3127" y="5527"/>
                  </a:cubicBezTo>
                  <a:lnTo>
                    <a:pt x="2901" y="5527"/>
                  </a:lnTo>
                  <a:cubicBezTo>
                    <a:pt x="1955" y="5527"/>
                    <a:pt x="1185" y="4757"/>
                    <a:pt x="1185" y="3812"/>
                  </a:cubicBezTo>
                  <a:lnTo>
                    <a:pt x="1185" y="2841"/>
                  </a:lnTo>
                  <a:lnTo>
                    <a:pt x="1444" y="2841"/>
                  </a:lnTo>
                  <a:lnTo>
                    <a:pt x="1444" y="3252"/>
                  </a:lnTo>
                  <a:cubicBezTo>
                    <a:pt x="1444" y="3485"/>
                    <a:pt x="1633" y="3673"/>
                    <a:pt x="1866" y="3673"/>
                  </a:cubicBezTo>
                  <a:lnTo>
                    <a:pt x="2475" y="3673"/>
                  </a:lnTo>
                  <a:cubicBezTo>
                    <a:pt x="2708" y="3673"/>
                    <a:pt x="2897" y="3485"/>
                    <a:pt x="2897" y="3252"/>
                  </a:cubicBezTo>
                  <a:lnTo>
                    <a:pt x="2897" y="2841"/>
                  </a:lnTo>
                  <a:lnTo>
                    <a:pt x="3172" y="2841"/>
                  </a:lnTo>
                  <a:lnTo>
                    <a:pt x="3172" y="3252"/>
                  </a:lnTo>
                  <a:cubicBezTo>
                    <a:pt x="3172" y="3485"/>
                    <a:pt x="3360" y="3673"/>
                    <a:pt x="3594" y="3673"/>
                  </a:cubicBezTo>
                  <a:lnTo>
                    <a:pt x="4202" y="3673"/>
                  </a:lnTo>
                  <a:cubicBezTo>
                    <a:pt x="4436" y="3673"/>
                    <a:pt x="4624" y="3485"/>
                    <a:pt x="4624" y="3252"/>
                  </a:cubicBezTo>
                  <a:lnTo>
                    <a:pt x="4624" y="2841"/>
                  </a:lnTo>
                  <a:close/>
                  <a:moveTo>
                    <a:pt x="2008" y="5616"/>
                  </a:moveTo>
                  <a:cubicBezTo>
                    <a:pt x="2277" y="5750"/>
                    <a:pt x="2581" y="5823"/>
                    <a:pt x="2900" y="5823"/>
                  </a:cubicBezTo>
                  <a:lnTo>
                    <a:pt x="3125" y="5823"/>
                  </a:lnTo>
                  <a:cubicBezTo>
                    <a:pt x="3390" y="5823"/>
                    <a:pt x="3641" y="5773"/>
                    <a:pt x="3872" y="5680"/>
                  </a:cubicBezTo>
                  <a:lnTo>
                    <a:pt x="3872" y="6069"/>
                  </a:lnTo>
                  <a:lnTo>
                    <a:pt x="3004" y="7277"/>
                  </a:lnTo>
                  <a:lnTo>
                    <a:pt x="2008" y="6063"/>
                  </a:lnTo>
                  <a:lnTo>
                    <a:pt x="2008" y="5616"/>
                  </a:lnTo>
                  <a:close/>
                  <a:moveTo>
                    <a:pt x="4199" y="7667"/>
                  </a:moveTo>
                  <a:lnTo>
                    <a:pt x="4199" y="9043"/>
                  </a:lnTo>
                  <a:lnTo>
                    <a:pt x="1723" y="9043"/>
                  </a:lnTo>
                  <a:lnTo>
                    <a:pt x="1723" y="7667"/>
                  </a:lnTo>
                  <a:close/>
                  <a:moveTo>
                    <a:pt x="2901" y="0"/>
                  </a:moveTo>
                  <a:cubicBezTo>
                    <a:pt x="2820" y="0"/>
                    <a:pt x="2753" y="66"/>
                    <a:pt x="2753" y="148"/>
                  </a:cubicBezTo>
                  <a:cubicBezTo>
                    <a:pt x="2753" y="229"/>
                    <a:pt x="2820" y="296"/>
                    <a:pt x="2901" y="296"/>
                  </a:cubicBezTo>
                  <a:lnTo>
                    <a:pt x="3127" y="296"/>
                  </a:lnTo>
                  <a:cubicBezTo>
                    <a:pt x="4073" y="296"/>
                    <a:pt x="4844" y="1066"/>
                    <a:pt x="4844" y="2011"/>
                  </a:cubicBezTo>
                  <a:lnTo>
                    <a:pt x="4844" y="2343"/>
                  </a:lnTo>
                  <a:cubicBezTo>
                    <a:pt x="4470" y="2336"/>
                    <a:pt x="4170" y="2031"/>
                    <a:pt x="4170" y="1658"/>
                  </a:cubicBezTo>
                  <a:cubicBezTo>
                    <a:pt x="4170" y="1619"/>
                    <a:pt x="4156" y="1582"/>
                    <a:pt x="4128" y="1554"/>
                  </a:cubicBezTo>
                  <a:cubicBezTo>
                    <a:pt x="4098" y="1524"/>
                    <a:pt x="4060" y="1509"/>
                    <a:pt x="4022" y="1509"/>
                  </a:cubicBezTo>
                  <a:cubicBezTo>
                    <a:pt x="3985" y="1509"/>
                    <a:pt x="3947" y="1524"/>
                    <a:pt x="3919" y="1554"/>
                  </a:cubicBezTo>
                  <a:cubicBezTo>
                    <a:pt x="3670" y="1803"/>
                    <a:pt x="3343" y="1927"/>
                    <a:pt x="3016" y="1927"/>
                  </a:cubicBezTo>
                  <a:cubicBezTo>
                    <a:pt x="2690" y="1927"/>
                    <a:pt x="2363" y="1803"/>
                    <a:pt x="2114" y="1554"/>
                  </a:cubicBezTo>
                  <a:cubicBezTo>
                    <a:pt x="2084" y="1524"/>
                    <a:pt x="2046" y="1509"/>
                    <a:pt x="2008" y="1509"/>
                  </a:cubicBezTo>
                  <a:cubicBezTo>
                    <a:pt x="1971" y="1509"/>
                    <a:pt x="1933" y="1524"/>
                    <a:pt x="1905" y="1554"/>
                  </a:cubicBezTo>
                  <a:cubicBezTo>
                    <a:pt x="1848" y="1611"/>
                    <a:pt x="1848" y="1705"/>
                    <a:pt x="1905" y="1761"/>
                  </a:cubicBezTo>
                  <a:cubicBezTo>
                    <a:pt x="2202" y="2059"/>
                    <a:pt x="2598" y="2223"/>
                    <a:pt x="3016" y="2223"/>
                  </a:cubicBezTo>
                  <a:cubicBezTo>
                    <a:pt x="3343" y="2223"/>
                    <a:pt x="3655" y="2123"/>
                    <a:pt x="3918" y="1938"/>
                  </a:cubicBezTo>
                  <a:cubicBezTo>
                    <a:pt x="3997" y="2206"/>
                    <a:pt x="4192" y="2428"/>
                    <a:pt x="4442" y="2545"/>
                  </a:cubicBezTo>
                  <a:lnTo>
                    <a:pt x="1594" y="2545"/>
                  </a:lnTo>
                  <a:cubicBezTo>
                    <a:pt x="1586" y="2545"/>
                    <a:pt x="1578" y="2545"/>
                    <a:pt x="1571" y="2547"/>
                  </a:cubicBezTo>
                  <a:cubicBezTo>
                    <a:pt x="1563" y="2545"/>
                    <a:pt x="1555" y="2545"/>
                    <a:pt x="1547" y="2545"/>
                  </a:cubicBezTo>
                  <a:lnTo>
                    <a:pt x="1186" y="2545"/>
                  </a:lnTo>
                  <a:lnTo>
                    <a:pt x="1186" y="2010"/>
                  </a:lnTo>
                  <a:cubicBezTo>
                    <a:pt x="1186" y="1415"/>
                    <a:pt x="1490" y="870"/>
                    <a:pt x="1999" y="553"/>
                  </a:cubicBezTo>
                  <a:cubicBezTo>
                    <a:pt x="2069" y="511"/>
                    <a:pt x="2089" y="419"/>
                    <a:pt x="2045" y="349"/>
                  </a:cubicBezTo>
                  <a:cubicBezTo>
                    <a:pt x="2017" y="304"/>
                    <a:pt x="1970" y="279"/>
                    <a:pt x="1921" y="279"/>
                  </a:cubicBezTo>
                  <a:cubicBezTo>
                    <a:pt x="1894" y="279"/>
                    <a:pt x="1866" y="287"/>
                    <a:pt x="1841" y="302"/>
                  </a:cubicBezTo>
                  <a:cubicBezTo>
                    <a:pt x="1244" y="674"/>
                    <a:pt x="887" y="1311"/>
                    <a:pt x="887" y="2010"/>
                  </a:cubicBezTo>
                  <a:lnTo>
                    <a:pt x="887" y="2554"/>
                  </a:lnTo>
                  <a:cubicBezTo>
                    <a:pt x="483" y="2598"/>
                    <a:pt x="168" y="2940"/>
                    <a:pt x="168" y="3356"/>
                  </a:cubicBezTo>
                  <a:cubicBezTo>
                    <a:pt x="168" y="3782"/>
                    <a:pt x="500" y="4133"/>
                    <a:pt x="918" y="4161"/>
                  </a:cubicBezTo>
                  <a:cubicBezTo>
                    <a:pt x="1010" y="4682"/>
                    <a:pt x="1303" y="5135"/>
                    <a:pt x="1712" y="5434"/>
                  </a:cubicBezTo>
                  <a:lnTo>
                    <a:pt x="1712" y="6078"/>
                  </a:lnTo>
                  <a:cubicBezTo>
                    <a:pt x="1712" y="6357"/>
                    <a:pt x="1485" y="6584"/>
                    <a:pt x="1206" y="6584"/>
                  </a:cubicBezTo>
                  <a:lnTo>
                    <a:pt x="741" y="6584"/>
                  </a:lnTo>
                  <a:cubicBezTo>
                    <a:pt x="333" y="6584"/>
                    <a:pt x="0" y="6917"/>
                    <a:pt x="0" y="7325"/>
                  </a:cubicBezTo>
                  <a:cubicBezTo>
                    <a:pt x="0" y="7407"/>
                    <a:pt x="67" y="7473"/>
                    <a:pt x="148" y="7473"/>
                  </a:cubicBezTo>
                  <a:cubicBezTo>
                    <a:pt x="230" y="7473"/>
                    <a:pt x="296" y="7407"/>
                    <a:pt x="296" y="7325"/>
                  </a:cubicBezTo>
                  <a:cubicBezTo>
                    <a:pt x="296" y="7080"/>
                    <a:pt x="497" y="6880"/>
                    <a:pt x="741" y="6880"/>
                  </a:cubicBezTo>
                  <a:lnTo>
                    <a:pt x="1206" y="6880"/>
                  </a:lnTo>
                  <a:cubicBezTo>
                    <a:pt x="1524" y="6880"/>
                    <a:pt x="1796" y="6694"/>
                    <a:pt x="1928" y="6428"/>
                  </a:cubicBezTo>
                  <a:lnTo>
                    <a:pt x="2700" y="7370"/>
                  </a:lnTo>
                  <a:lnTo>
                    <a:pt x="1575" y="7370"/>
                  </a:lnTo>
                  <a:cubicBezTo>
                    <a:pt x="1493" y="7370"/>
                    <a:pt x="1427" y="7437"/>
                    <a:pt x="1427" y="7518"/>
                  </a:cubicBezTo>
                  <a:lnTo>
                    <a:pt x="1427" y="9189"/>
                  </a:lnTo>
                  <a:cubicBezTo>
                    <a:pt x="1427" y="9270"/>
                    <a:pt x="1493" y="9337"/>
                    <a:pt x="1575" y="9337"/>
                  </a:cubicBezTo>
                  <a:lnTo>
                    <a:pt x="4347" y="9337"/>
                  </a:lnTo>
                  <a:cubicBezTo>
                    <a:pt x="4428" y="9337"/>
                    <a:pt x="4495" y="9270"/>
                    <a:pt x="4495" y="9189"/>
                  </a:cubicBezTo>
                  <a:lnTo>
                    <a:pt x="4495" y="7518"/>
                  </a:lnTo>
                  <a:cubicBezTo>
                    <a:pt x="4495" y="7437"/>
                    <a:pt x="4428" y="7370"/>
                    <a:pt x="4347" y="7370"/>
                  </a:cubicBezTo>
                  <a:lnTo>
                    <a:pt x="3300" y="7370"/>
                  </a:lnTo>
                  <a:lnTo>
                    <a:pt x="3961" y="6448"/>
                  </a:lnTo>
                  <a:cubicBezTo>
                    <a:pt x="4097" y="6705"/>
                    <a:pt x="4364" y="6880"/>
                    <a:pt x="4674" y="6880"/>
                  </a:cubicBezTo>
                  <a:lnTo>
                    <a:pt x="5139" y="6880"/>
                  </a:lnTo>
                  <a:cubicBezTo>
                    <a:pt x="5384" y="6880"/>
                    <a:pt x="5584" y="7080"/>
                    <a:pt x="5584" y="7325"/>
                  </a:cubicBezTo>
                  <a:lnTo>
                    <a:pt x="5584" y="9810"/>
                  </a:lnTo>
                  <a:cubicBezTo>
                    <a:pt x="5584" y="9891"/>
                    <a:pt x="5650" y="9958"/>
                    <a:pt x="5732" y="9958"/>
                  </a:cubicBezTo>
                  <a:cubicBezTo>
                    <a:pt x="5813" y="9958"/>
                    <a:pt x="5880" y="9891"/>
                    <a:pt x="5880" y="9810"/>
                  </a:cubicBezTo>
                  <a:lnTo>
                    <a:pt x="5880" y="7328"/>
                  </a:lnTo>
                  <a:cubicBezTo>
                    <a:pt x="5880" y="6919"/>
                    <a:pt x="5547" y="6585"/>
                    <a:pt x="5139" y="6585"/>
                  </a:cubicBezTo>
                  <a:lnTo>
                    <a:pt x="4674" y="6585"/>
                  </a:lnTo>
                  <a:cubicBezTo>
                    <a:pt x="4403" y="6585"/>
                    <a:pt x="4182" y="6372"/>
                    <a:pt x="4168" y="6106"/>
                  </a:cubicBezTo>
                  <a:lnTo>
                    <a:pt x="4168" y="6080"/>
                  </a:lnTo>
                  <a:lnTo>
                    <a:pt x="4168" y="5533"/>
                  </a:lnTo>
                  <a:cubicBezTo>
                    <a:pt x="4657" y="5236"/>
                    <a:pt x="5010" y="4735"/>
                    <a:pt x="5110" y="4150"/>
                  </a:cubicBezTo>
                  <a:cubicBezTo>
                    <a:pt x="5505" y="4097"/>
                    <a:pt x="5810" y="3761"/>
                    <a:pt x="5810" y="3353"/>
                  </a:cubicBezTo>
                  <a:cubicBezTo>
                    <a:pt x="5810" y="2953"/>
                    <a:pt x="5518" y="2623"/>
                    <a:pt x="5139" y="2559"/>
                  </a:cubicBezTo>
                  <a:lnTo>
                    <a:pt x="5139" y="2011"/>
                  </a:lnTo>
                  <a:cubicBezTo>
                    <a:pt x="5139" y="903"/>
                    <a:pt x="4237" y="0"/>
                    <a:pt x="312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5902464" y="4211113"/>
              <a:ext cx="20447" cy="27064"/>
            </a:xfrm>
            <a:custGeom>
              <a:avLst/>
              <a:gdLst/>
              <a:ahLst/>
              <a:cxnLst/>
              <a:rect l="l" t="t" r="r" b="b"/>
              <a:pathLst>
                <a:path w="757" h="1002" extrusionOk="0">
                  <a:moveTo>
                    <a:pt x="111" y="0"/>
                  </a:moveTo>
                  <a:cubicBezTo>
                    <a:pt x="64" y="0"/>
                    <a:pt x="1" y="30"/>
                    <a:pt x="1" y="75"/>
                  </a:cubicBezTo>
                  <a:cubicBezTo>
                    <a:pt x="1" y="77"/>
                    <a:pt x="2" y="83"/>
                    <a:pt x="2" y="87"/>
                  </a:cubicBezTo>
                  <a:lnTo>
                    <a:pt x="264" y="940"/>
                  </a:lnTo>
                  <a:cubicBezTo>
                    <a:pt x="276" y="981"/>
                    <a:pt x="326" y="1001"/>
                    <a:pt x="377" y="1001"/>
                  </a:cubicBezTo>
                  <a:cubicBezTo>
                    <a:pt x="430" y="1001"/>
                    <a:pt x="478" y="981"/>
                    <a:pt x="492" y="940"/>
                  </a:cubicBezTo>
                  <a:lnTo>
                    <a:pt x="754" y="87"/>
                  </a:lnTo>
                  <a:cubicBezTo>
                    <a:pt x="755" y="83"/>
                    <a:pt x="755" y="78"/>
                    <a:pt x="755" y="75"/>
                  </a:cubicBezTo>
                  <a:cubicBezTo>
                    <a:pt x="757" y="31"/>
                    <a:pt x="695" y="0"/>
                    <a:pt x="646" y="0"/>
                  </a:cubicBezTo>
                  <a:cubicBezTo>
                    <a:pt x="617" y="0"/>
                    <a:pt x="594" y="10"/>
                    <a:pt x="586" y="36"/>
                  </a:cubicBezTo>
                  <a:lnTo>
                    <a:pt x="380" y="771"/>
                  </a:lnTo>
                  <a:lnTo>
                    <a:pt x="172" y="36"/>
                  </a:lnTo>
                  <a:cubicBezTo>
                    <a:pt x="166" y="10"/>
                    <a:pt x="142" y="0"/>
                    <a:pt x="11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5925504" y="4211113"/>
              <a:ext cx="4727" cy="26848"/>
            </a:xfrm>
            <a:custGeom>
              <a:avLst/>
              <a:gdLst/>
              <a:ahLst/>
              <a:cxnLst/>
              <a:rect l="l" t="t" r="r" b="b"/>
              <a:pathLst>
                <a:path w="175" h="994" extrusionOk="0">
                  <a:moveTo>
                    <a:pt x="88" y="0"/>
                  </a:moveTo>
                  <a:cubicBezTo>
                    <a:pt x="42" y="0"/>
                    <a:pt x="0" y="16"/>
                    <a:pt x="0" y="55"/>
                  </a:cubicBezTo>
                  <a:lnTo>
                    <a:pt x="0" y="936"/>
                  </a:lnTo>
                  <a:cubicBezTo>
                    <a:pt x="0" y="973"/>
                    <a:pt x="42" y="993"/>
                    <a:pt x="88" y="993"/>
                  </a:cubicBezTo>
                  <a:cubicBezTo>
                    <a:pt x="130" y="993"/>
                    <a:pt x="175" y="973"/>
                    <a:pt x="175" y="936"/>
                  </a:cubicBezTo>
                  <a:lnTo>
                    <a:pt x="175" y="55"/>
                  </a:lnTo>
                  <a:cubicBezTo>
                    <a:pt x="175" y="17"/>
                    <a:pt x="130" y="0"/>
                    <a:pt x="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5934633" y="4211113"/>
              <a:ext cx="17475" cy="26848"/>
            </a:xfrm>
            <a:custGeom>
              <a:avLst/>
              <a:gdLst/>
              <a:ahLst/>
              <a:cxnLst/>
              <a:rect l="l" t="t" r="r" b="b"/>
              <a:pathLst>
                <a:path w="647" h="994" extrusionOk="0">
                  <a:moveTo>
                    <a:pt x="327" y="156"/>
                  </a:moveTo>
                  <a:cubicBezTo>
                    <a:pt x="414" y="156"/>
                    <a:pt x="469" y="207"/>
                    <a:pt x="469" y="312"/>
                  </a:cubicBezTo>
                  <a:lnTo>
                    <a:pt x="469" y="327"/>
                  </a:lnTo>
                  <a:cubicBezTo>
                    <a:pt x="469" y="433"/>
                    <a:pt x="414" y="483"/>
                    <a:pt x="327" y="483"/>
                  </a:cubicBezTo>
                  <a:lnTo>
                    <a:pt x="176" y="483"/>
                  </a:lnTo>
                  <a:lnTo>
                    <a:pt x="176" y="156"/>
                  </a:lnTo>
                  <a:close/>
                  <a:moveTo>
                    <a:pt x="67" y="0"/>
                  </a:moveTo>
                  <a:cubicBezTo>
                    <a:pt x="25" y="0"/>
                    <a:pt x="0" y="25"/>
                    <a:pt x="0" y="55"/>
                  </a:cubicBezTo>
                  <a:lnTo>
                    <a:pt x="0" y="936"/>
                  </a:lnTo>
                  <a:cubicBezTo>
                    <a:pt x="0" y="973"/>
                    <a:pt x="44" y="993"/>
                    <a:pt x="87" y="993"/>
                  </a:cubicBezTo>
                  <a:cubicBezTo>
                    <a:pt x="131" y="993"/>
                    <a:pt x="176" y="973"/>
                    <a:pt x="176" y="936"/>
                  </a:cubicBezTo>
                  <a:lnTo>
                    <a:pt x="176" y="621"/>
                  </a:lnTo>
                  <a:lnTo>
                    <a:pt x="327" y="621"/>
                  </a:lnTo>
                  <a:cubicBezTo>
                    <a:pt x="506" y="621"/>
                    <a:pt x="646" y="536"/>
                    <a:pt x="646" y="313"/>
                  </a:cubicBezTo>
                  <a:lnTo>
                    <a:pt x="646" y="305"/>
                  </a:lnTo>
                  <a:cubicBezTo>
                    <a:pt x="646" y="84"/>
                    <a:pt x="509" y="0"/>
                    <a:pt x="34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41"/>
          <p:cNvGrpSpPr/>
          <p:nvPr/>
        </p:nvGrpSpPr>
        <p:grpSpPr>
          <a:xfrm>
            <a:off x="1865961" y="1460313"/>
            <a:ext cx="177087" cy="320870"/>
            <a:chOff x="7211172" y="2317734"/>
            <a:chExt cx="148501" cy="269074"/>
          </a:xfrm>
        </p:grpSpPr>
        <p:sp>
          <p:nvSpPr>
            <p:cNvPr id="3342" name="Google Shape;3342;p41"/>
            <p:cNvSpPr/>
            <p:nvPr/>
          </p:nvSpPr>
          <p:spPr>
            <a:xfrm>
              <a:off x="7236480" y="2392335"/>
              <a:ext cx="97965" cy="97911"/>
            </a:xfrm>
            <a:custGeom>
              <a:avLst/>
              <a:gdLst/>
              <a:ahLst/>
              <a:cxnLst/>
              <a:rect l="l" t="t" r="r" b="b"/>
              <a:pathLst>
                <a:path w="3627" h="3625" extrusionOk="0">
                  <a:moveTo>
                    <a:pt x="1813" y="0"/>
                  </a:moveTo>
                  <a:cubicBezTo>
                    <a:pt x="1731" y="0"/>
                    <a:pt x="1666" y="67"/>
                    <a:pt x="1666" y="148"/>
                  </a:cubicBezTo>
                  <a:cubicBezTo>
                    <a:pt x="1666" y="230"/>
                    <a:pt x="1731" y="296"/>
                    <a:pt x="1813" y="296"/>
                  </a:cubicBezTo>
                  <a:cubicBezTo>
                    <a:pt x="2649" y="296"/>
                    <a:pt x="3331" y="977"/>
                    <a:pt x="3331" y="1813"/>
                  </a:cubicBezTo>
                  <a:cubicBezTo>
                    <a:pt x="3331" y="2651"/>
                    <a:pt x="2649" y="3331"/>
                    <a:pt x="1813" y="3331"/>
                  </a:cubicBezTo>
                  <a:cubicBezTo>
                    <a:pt x="976" y="3331"/>
                    <a:pt x="296" y="2651"/>
                    <a:pt x="296" y="1813"/>
                  </a:cubicBezTo>
                  <a:cubicBezTo>
                    <a:pt x="296" y="1339"/>
                    <a:pt x="511" y="901"/>
                    <a:pt x="887" y="610"/>
                  </a:cubicBezTo>
                  <a:cubicBezTo>
                    <a:pt x="951" y="560"/>
                    <a:pt x="962" y="468"/>
                    <a:pt x="914" y="403"/>
                  </a:cubicBezTo>
                  <a:cubicBezTo>
                    <a:pt x="885" y="365"/>
                    <a:pt x="841" y="345"/>
                    <a:pt x="797" y="345"/>
                  </a:cubicBezTo>
                  <a:cubicBezTo>
                    <a:pt x="765" y="345"/>
                    <a:pt x="733" y="355"/>
                    <a:pt x="705" y="375"/>
                  </a:cubicBezTo>
                  <a:cubicBezTo>
                    <a:pt x="257" y="722"/>
                    <a:pt x="0" y="1245"/>
                    <a:pt x="0" y="1812"/>
                  </a:cubicBezTo>
                  <a:cubicBezTo>
                    <a:pt x="0" y="2811"/>
                    <a:pt x="813" y="3625"/>
                    <a:pt x="1813" y="3625"/>
                  </a:cubicBezTo>
                  <a:cubicBezTo>
                    <a:pt x="2813" y="3625"/>
                    <a:pt x="3627" y="2811"/>
                    <a:pt x="3627" y="1812"/>
                  </a:cubicBezTo>
                  <a:cubicBezTo>
                    <a:pt x="3627" y="814"/>
                    <a:pt x="2813" y="0"/>
                    <a:pt x="1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7262167" y="2417994"/>
              <a:ext cx="46565" cy="46619"/>
            </a:xfrm>
            <a:custGeom>
              <a:avLst/>
              <a:gdLst/>
              <a:ahLst/>
              <a:cxnLst/>
              <a:rect l="l" t="t" r="r" b="b"/>
              <a:pathLst>
                <a:path w="1724" h="1726" extrusionOk="0">
                  <a:moveTo>
                    <a:pt x="862" y="297"/>
                  </a:moveTo>
                  <a:cubicBezTo>
                    <a:pt x="1174" y="297"/>
                    <a:pt x="1427" y="552"/>
                    <a:pt x="1427" y="863"/>
                  </a:cubicBezTo>
                  <a:cubicBezTo>
                    <a:pt x="1427" y="1175"/>
                    <a:pt x="1175" y="1430"/>
                    <a:pt x="862" y="1430"/>
                  </a:cubicBezTo>
                  <a:cubicBezTo>
                    <a:pt x="551" y="1430"/>
                    <a:pt x="296" y="1175"/>
                    <a:pt x="296" y="863"/>
                  </a:cubicBezTo>
                  <a:cubicBezTo>
                    <a:pt x="296" y="552"/>
                    <a:pt x="551" y="297"/>
                    <a:pt x="862" y="297"/>
                  </a:cubicBezTo>
                  <a:close/>
                  <a:moveTo>
                    <a:pt x="862" y="1"/>
                  </a:moveTo>
                  <a:cubicBezTo>
                    <a:pt x="388" y="1"/>
                    <a:pt x="0" y="389"/>
                    <a:pt x="0" y="863"/>
                  </a:cubicBezTo>
                  <a:cubicBezTo>
                    <a:pt x="0" y="1338"/>
                    <a:pt x="388" y="1725"/>
                    <a:pt x="862" y="1725"/>
                  </a:cubicBezTo>
                  <a:cubicBezTo>
                    <a:pt x="1337" y="1725"/>
                    <a:pt x="1723" y="1338"/>
                    <a:pt x="1723" y="863"/>
                  </a:cubicBezTo>
                  <a:cubicBezTo>
                    <a:pt x="1723" y="387"/>
                    <a:pt x="1337" y="1"/>
                    <a:pt x="86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7249634" y="2343799"/>
              <a:ext cx="67795" cy="34924"/>
            </a:xfrm>
            <a:custGeom>
              <a:avLst/>
              <a:gdLst/>
              <a:ahLst/>
              <a:cxnLst/>
              <a:rect l="l" t="t" r="r" b="b"/>
              <a:pathLst>
                <a:path w="2510" h="1293" extrusionOk="0">
                  <a:moveTo>
                    <a:pt x="1326" y="297"/>
                  </a:moveTo>
                  <a:cubicBezTo>
                    <a:pt x="1465" y="297"/>
                    <a:pt x="1586" y="381"/>
                    <a:pt x="1642" y="499"/>
                  </a:cubicBezTo>
                  <a:lnTo>
                    <a:pt x="1009" y="499"/>
                  </a:lnTo>
                  <a:cubicBezTo>
                    <a:pt x="1065" y="381"/>
                    <a:pt x="1186" y="297"/>
                    <a:pt x="1326" y="297"/>
                  </a:cubicBezTo>
                  <a:close/>
                  <a:moveTo>
                    <a:pt x="1642" y="798"/>
                  </a:moveTo>
                  <a:cubicBezTo>
                    <a:pt x="1588" y="916"/>
                    <a:pt x="1467" y="1000"/>
                    <a:pt x="1326" y="1000"/>
                  </a:cubicBezTo>
                  <a:cubicBezTo>
                    <a:pt x="1186" y="1000"/>
                    <a:pt x="1065" y="916"/>
                    <a:pt x="1009" y="798"/>
                  </a:cubicBezTo>
                  <a:close/>
                  <a:moveTo>
                    <a:pt x="1326" y="1"/>
                  </a:moveTo>
                  <a:cubicBezTo>
                    <a:pt x="1020" y="1"/>
                    <a:pt x="763" y="216"/>
                    <a:pt x="698" y="499"/>
                  </a:cubicBezTo>
                  <a:lnTo>
                    <a:pt x="148" y="499"/>
                  </a:lnTo>
                  <a:cubicBezTo>
                    <a:pt x="67" y="499"/>
                    <a:pt x="0" y="566"/>
                    <a:pt x="0" y="647"/>
                  </a:cubicBezTo>
                  <a:cubicBezTo>
                    <a:pt x="0" y="729"/>
                    <a:pt x="67" y="795"/>
                    <a:pt x="148" y="795"/>
                  </a:cubicBezTo>
                  <a:lnTo>
                    <a:pt x="698" y="795"/>
                  </a:lnTo>
                  <a:cubicBezTo>
                    <a:pt x="763" y="1081"/>
                    <a:pt x="1020" y="1293"/>
                    <a:pt x="1326" y="1293"/>
                  </a:cubicBezTo>
                  <a:cubicBezTo>
                    <a:pt x="1632" y="1293"/>
                    <a:pt x="1888" y="1080"/>
                    <a:pt x="1954" y="795"/>
                  </a:cubicBezTo>
                  <a:lnTo>
                    <a:pt x="2362" y="795"/>
                  </a:lnTo>
                  <a:cubicBezTo>
                    <a:pt x="2442" y="795"/>
                    <a:pt x="2509" y="729"/>
                    <a:pt x="2509" y="647"/>
                  </a:cubicBezTo>
                  <a:cubicBezTo>
                    <a:pt x="2509" y="566"/>
                    <a:pt x="2442" y="499"/>
                    <a:pt x="2362" y="499"/>
                  </a:cubicBezTo>
                  <a:lnTo>
                    <a:pt x="1954" y="499"/>
                  </a:lnTo>
                  <a:cubicBezTo>
                    <a:pt x="1888" y="214"/>
                    <a:pt x="1632" y="1"/>
                    <a:pt x="132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7211172" y="2317734"/>
              <a:ext cx="148501" cy="269074"/>
            </a:xfrm>
            <a:custGeom>
              <a:avLst/>
              <a:gdLst/>
              <a:ahLst/>
              <a:cxnLst/>
              <a:rect l="l" t="t" r="r" b="b"/>
              <a:pathLst>
                <a:path w="5498" h="9962" extrusionOk="0">
                  <a:moveTo>
                    <a:pt x="3796" y="9190"/>
                  </a:moveTo>
                  <a:cubicBezTo>
                    <a:pt x="3921" y="9190"/>
                    <a:pt x="4024" y="9291"/>
                    <a:pt x="4024" y="9417"/>
                  </a:cubicBezTo>
                  <a:lnTo>
                    <a:pt x="4024" y="9439"/>
                  </a:lnTo>
                  <a:cubicBezTo>
                    <a:pt x="4024" y="9564"/>
                    <a:pt x="3922" y="9666"/>
                    <a:pt x="3796" y="9666"/>
                  </a:cubicBezTo>
                  <a:lnTo>
                    <a:pt x="1703" y="9666"/>
                  </a:lnTo>
                  <a:cubicBezTo>
                    <a:pt x="1579" y="9666"/>
                    <a:pt x="1476" y="9565"/>
                    <a:pt x="1476" y="9439"/>
                  </a:cubicBezTo>
                  <a:lnTo>
                    <a:pt x="1476" y="9417"/>
                  </a:lnTo>
                  <a:cubicBezTo>
                    <a:pt x="1476" y="9293"/>
                    <a:pt x="1577" y="9190"/>
                    <a:pt x="1703" y="9190"/>
                  </a:cubicBezTo>
                  <a:close/>
                  <a:moveTo>
                    <a:pt x="688" y="1"/>
                  </a:moveTo>
                  <a:cubicBezTo>
                    <a:pt x="310" y="1"/>
                    <a:pt x="0" y="309"/>
                    <a:pt x="0" y="689"/>
                  </a:cubicBezTo>
                  <a:cubicBezTo>
                    <a:pt x="0" y="770"/>
                    <a:pt x="67" y="837"/>
                    <a:pt x="148" y="837"/>
                  </a:cubicBezTo>
                  <a:cubicBezTo>
                    <a:pt x="231" y="837"/>
                    <a:pt x="296" y="770"/>
                    <a:pt x="296" y="689"/>
                  </a:cubicBezTo>
                  <a:cubicBezTo>
                    <a:pt x="296" y="473"/>
                    <a:pt x="472" y="297"/>
                    <a:pt x="688" y="297"/>
                  </a:cubicBezTo>
                  <a:lnTo>
                    <a:pt x="4810" y="297"/>
                  </a:lnTo>
                  <a:cubicBezTo>
                    <a:pt x="5026" y="297"/>
                    <a:pt x="5202" y="473"/>
                    <a:pt x="5202" y="689"/>
                  </a:cubicBezTo>
                  <a:lnTo>
                    <a:pt x="5202" y="6690"/>
                  </a:lnTo>
                  <a:cubicBezTo>
                    <a:pt x="5202" y="6907"/>
                    <a:pt x="5026" y="7081"/>
                    <a:pt x="4810" y="7081"/>
                  </a:cubicBezTo>
                  <a:lnTo>
                    <a:pt x="4084" y="7081"/>
                  </a:lnTo>
                  <a:cubicBezTo>
                    <a:pt x="3638" y="7081"/>
                    <a:pt x="3275" y="7445"/>
                    <a:pt x="3275" y="7890"/>
                  </a:cubicBezTo>
                  <a:lnTo>
                    <a:pt x="3275" y="8101"/>
                  </a:lnTo>
                  <a:lnTo>
                    <a:pt x="2506" y="8101"/>
                  </a:lnTo>
                  <a:cubicBezTo>
                    <a:pt x="2425" y="8101"/>
                    <a:pt x="2358" y="8167"/>
                    <a:pt x="2358" y="8248"/>
                  </a:cubicBezTo>
                  <a:cubicBezTo>
                    <a:pt x="2358" y="8331"/>
                    <a:pt x="2425" y="8396"/>
                    <a:pt x="2506" y="8396"/>
                  </a:cubicBezTo>
                  <a:lnTo>
                    <a:pt x="3275" y="8396"/>
                  </a:lnTo>
                  <a:lnTo>
                    <a:pt x="3275" y="8894"/>
                  </a:lnTo>
                  <a:lnTo>
                    <a:pt x="2224" y="8894"/>
                  </a:lnTo>
                  <a:lnTo>
                    <a:pt x="2224" y="7890"/>
                  </a:lnTo>
                  <a:cubicBezTo>
                    <a:pt x="2224" y="7444"/>
                    <a:pt x="1860" y="7081"/>
                    <a:pt x="1415" y="7081"/>
                  </a:cubicBezTo>
                  <a:lnTo>
                    <a:pt x="690" y="7081"/>
                  </a:lnTo>
                  <a:cubicBezTo>
                    <a:pt x="473" y="7081"/>
                    <a:pt x="299" y="6907"/>
                    <a:pt x="299" y="6690"/>
                  </a:cubicBezTo>
                  <a:lnTo>
                    <a:pt x="299" y="2339"/>
                  </a:lnTo>
                  <a:cubicBezTo>
                    <a:pt x="299" y="2256"/>
                    <a:pt x="232" y="2191"/>
                    <a:pt x="151" y="2191"/>
                  </a:cubicBezTo>
                  <a:cubicBezTo>
                    <a:pt x="69" y="2191"/>
                    <a:pt x="3" y="2256"/>
                    <a:pt x="3" y="2339"/>
                  </a:cubicBezTo>
                  <a:lnTo>
                    <a:pt x="3" y="6690"/>
                  </a:lnTo>
                  <a:cubicBezTo>
                    <a:pt x="3" y="7067"/>
                    <a:pt x="310" y="7377"/>
                    <a:pt x="690" y="7377"/>
                  </a:cubicBezTo>
                  <a:lnTo>
                    <a:pt x="1415" y="7377"/>
                  </a:lnTo>
                  <a:cubicBezTo>
                    <a:pt x="1700" y="7377"/>
                    <a:pt x="1929" y="7609"/>
                    <a:pt x="1929" y="7890"/>
                  </a:cubicBezTo>
                  <a:lnTo>
                    <a:pt x="1929" y="8894"/>
                  </a:lnTo>
                  <a:lnTo>
                    <a:pt x="1703" y="8894"/>
                  </a:lnTo>
                  <a:cubicBezTo>
                    <a:pt x="1415" y="8894"/>
                    <a:pt x="1180" y="9129"/>
                    <a:pt x="1180" y="9417"/>
                  </a:cubicBezTo>
                  <a:lnTo>
                    <a:pt x="1180" y="9439"/>
                  </a:lnTo>
                  <a:cubicBezTo>
                    <a:pt x="1180" y="9727"/>
                    <a:pt x="1415" y="9962"/>
                    <a:pt x="1703" y="9962"/>
                  </a:cubicBezTo>
                  <a:lnTo>
                    <a:pt x="3796" y="9962"/>
                  </a:lnTo>
                  <a:cubicBezTo>
                    <a:pt x="4084" y="9962"/>
                    <a:pt x="4319" y="9727"/>
                    <a:pt x="4319" y="9439"/>
                  </a:cubicBezTo>
                  <a:lnTo>
                    <a:pt x="4319" y="9417"/>
                  </a:lnTo>
                  <a:cubicBezTo>
                    <a:pt x="4319" y="9129"/>
                    <a:pt x="4084" y="8894"/>
                    <a:pt x="3796" y="8894"/>
                  </a:cubicBezTo>
                  <a:lnTo>
                    <a:pt x="3571" y="8894"/>
                  </a:lnTo>
                  <a:lnTo>
                    <a:pt x="3571" y="7890"/>
                  </a:lnTo>
                  <a:cubicBezTo>
                    <a:pt x="3571" y="7607"/>
                    <a:pt x="3803" y="7377"/>
                    <a:pt x="4084" y="7377"/>
                  </a:cubicBezTo>
                  <a:lnTo>
                    <a:pt x="4810" y="7377"/>
                  </a:lnTo>
                  <a:cubicBezTo>
                    <a:pt x="5188" y="7377"/>
                    <a:pt x="5496" y="7070"/>
                    <a:pt x="5496" y="6690"/>
                  </a:cubicBezTo>
                  <a:lnTo>
                    <a:pt x="5496" y="687"/>
                  </a:lnTo>
                  <a:cubicBezTo>
                    <a:pt x="5498" y="309"/>
                    <a:pt x="5189" y="1"/>
                    <a:pt x="481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7331906" y="2343096"/>
              <a:ext cx="8022" cy="49752"/>
            </a:xfrm>
            <a:custGeom>
              <a:avLst/>
              <a:gdLst/>
              <a:ahLst/>
              <a:cxnLst/>
              <a:rect l="l" t="t" r="r" b="b"/>
              <a:pathLst>
                <a:path w="297" h="1842" extrusionOk="0">
                  <a:moveTo>
                    <a:pt x="148" y="0"/>
                  </a:moveTo>
                  <a:cubicBezTo>
                    <a:pt x="66" y="0"/>
                    <a:pt x="0" y="66"/>
                    <a:pt x="0" y="148"/>
                  </a:cubicBezTo>
                  <a:lnTo>
                    <a:pt x="0" y="1694"/>
                  </a:lnTo>
                  <a:cubicBezTo>
                    <a:pt x="0" y="1776"/>
                    <a:pt x="66" y="1842"/>
                    <a:pt x="148" y="1842"/>
                  </a:cubicBezTo>
                  <a:cubicBezTo>
                    <a:pt x="229" y="1842"/>
                    <a:pt x="296" y="1776"/>
                    <a:pt x="296" y="1694"/>
                  </a:cubicBezTo>
                  <a:lnTo>
                    <a:pt x="296" y="148"/>
                  </a:lnTo>
                  <a:cubicBezTo>
                    <a:pt x="296" y="66"/>
                    <a:pt x="229"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a:off x="1794069" y="2243094"/>
            <a:ext cx="320869" cy="207493"/>
            <a:chOff x="6471211" y="2365244"/>
            <a:chExt cx="269073" cy="173998"/>
          </a:xfrm>
        </p:grpSpPr>
        <p:sp>
          <p:nvSpPr>
            <p:cNvPr id="3348" name="Google Shape;3348;p41"/>
            <p:cNvSpPr/>
            <p:nvPr/>
          </p:nvSpPr>
          <p:spPr>
            <a:xfrm>
              <a:off x="6593700" y="2407082"/>
              <a:ext cx="123544" cy="95021"/>
            </a:xfrm>
            <a:custGeom>
              <a:avLst/>
              <a:gdLst/>
              <a:ahLst/>
              <a:cxnLst/>
              <a:rect l="l" t="t" r="r" b="b"/>
              <a:pathLst>
                <a:path w="4574" h="3518" extrusionOk="0">
                  <a:moveTo>
                    <a:pt x="2800" y="0"/>
                  </a:moveTo>
                  <a:cubicBezTo>
                    <a:pt x="2780" y="0"/>
                    <a:pt x="2761" y="4"/>
                    <a:pt x="2743" y="11"/>
                  </a:cubicBezTo>
                  <a:cubicBezTo>
                    <a:pt x="2687" y="35"/>
                    <a:pt x="2651" y="89"/>
                    <a:pt x="2651" y="148"/>
                  </a:cubicBezTo>
                  <a:lnTo>
                    <a:pt x="2651" y="1004"/>
                  </a:lnTo>
                  <a:lnTo>
                    <a:pt x="1216" y="1004"/>
                  </a:lnTo>
                  <a:cubicBezTo>
                    <a:pt x="1134" y="1004"/>
                    <a:pt x="1067" y="1071"/>
                    <a:pt x="1067" y="1155"/>
                  </a:cubicBezTo>
                  <a:cubicBezTo>
                    <a:pt x="1067" y="1236"/>
                    <a:pt x="1132" y="1305"/>
                    <a:pt x="1216" y="1305"/>
                  </a:cubicBezTo>
                  <a:lnTo>
                    <a:pt x="2802" y="1305"/>
                  </a:lnTo>
                  <a:cubicBezTo>
                    <a:pt x="2883" y="1305"/>
                    <a:pt x="2952" y="1238"/>
                    <a:pt x="2952" y="1155"/>
                  </a:cubicBezTo>
                  <a:lnTo>
                    <a:pt x="2952" y="509"/>
                  </a:lnTo>
                  <a:lnTo>
                    <a:pt x="4203" y="1759"/>
                  </a:lnTo>
                  <a:lnTo>
                    <a:pt x="2952" y="3010"/>
                  </a:lnTo>
                  <a:lnTo>
                    <a:pt x="2952" y="2365"/>
                  </a:lnTo>
                  <a:cubicBezTo>
                    <a:pt x="2952" y="2284"/>
                    <a:pt x="2885" y="2215"/>
                    <a:pt x="2802" y="2215"/>
                  </a:cubicBezTo>
                  <a:lnTo>
                    <a:pt x="300" y="2215"/>
                  </a:lnTo>
                  <a:lnTo>
                    <a:pt x="300" y="1151"/>
                  </a:lnTo>
                  <a:cubicBezTo>
                    <a:pt x="300" y="1070"/>
                    <a:pt x="234" y="1001"/>
                    <a:pt x="150" y="1001"/>
                  </a:cubicBezTo>
                  <a:cubicBezTo>
                    <a:pt x="68" y="1001"/>
                    <a:pt x="1" y="1066"/>
                    <a:pt x="1" y="1151"/>
                  </a:cubicBezTo>
                  <a:lnTo>
                    <a:pt x="1" y="2363"/>
                  </a:lnTo>
                  <a:cubicBezTo>
                    <a:pt x="1" y="2444"/>
                    <a:pt x="66" y="2512"/>
                    <a:pt x="150" y="2512"/>
                  </a:cubicBezTo>
                  <a:lnTo>
                    <a:pt x="2651" y="2512"/>
                  </a:lnTo>
                  <a:lnTo>
                    <a:pt x="2651" y="3368"/>
                  </a:lnTo>
                  <a:cubicBezTo>
                    <a:pt x="2651" y="3429"/>
                    <a:pt x="2689" y="3484"/>
                    <a:pt x="2743" y="3507"/>
                  </a:cubicBezTo>
                  <a:cubicBezTo>
                    <a:pt x="2760" y="3515"/>
                    <a:pt x="2780" y="3518"/>
                    <a:pt x="2799" y="3518"/>
                  </a:cubicBezTo>
                  <a:cubicBezTo>
                    <a:pt x="2838" y="3518"/>
                    <a:pt x="2875" y="3502"/>
                    <a:pt x="2905" y="3476"/>
                  </a:cubicBezTo>
                  <a:lnTo>
                    <a:pt x="4516" y="1865"/>
                  </a:lnTo>
                  <a:cubicBezTo>
                    <a:pt x="4573" y="1809"/>
                    <a:pt x="4573" y="1712"/>
                    <a:pt x="4516" y="1655"/>
                  </a:cubicBezTo>
                  <a:lnTo>
                    <a:pt x="2905" y="44"/>
                  </a:lnTo>
                  <a:cubicBezTo>
                    <a:pt x="2876" y="15"/>
                    <a:pt x="2838" y="0"/>
                    <a:pt x="28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6644911" y="2369485"/>
              <a:ext cx="95372" cy="169758"/>
            </a:xfrm>
            <a:custGeom>
              <a:avLst/>
              <a:gdLst/>
              <a:ahLst/>
              <a:cxnLst/>
              <a:rect l="l" t="t" r="r" b="b"/>
              <a:pathLst>
                <a:path w="3531" h="6285" extrusionOk="0">
                  <a:moveTo>
                    <a:pt x="3233" y="5722"/>
                  </a:moveTo>
                  <a:lnTo>
                    <a:pt x="3233" y="5987"/>
                  </a:lnTo>
                  <a:lnTo>
                    <a:pt x="302" y="5987"/>
                  </a:lnTo>
                  <a:lnTo>
                    <a:pt x="302" y="5722"/>
                  </a:lnTo>
                  <a:close/>
                  <a:moveTo>
                    <a:pt x="150" y="1"/>
                  </a:moveTo>
                  <a:cubicBezTo>
                    <a:pt x="69" y="1"/>
                    <a:pt x="0" y="68"/>
                    <a:pt x="0" y="152"/>
                  </a:cubicBezTo>
                  <a:lnTo>
                    <a:pt x="0" y="714"/>
                  </a:lnTo>
                  <a:cubicBezTo>
                    <a:pt x="0" y="720"/>
                    <a:pt x="0" y="728"/>
                    <a:pt x="2" y="732"/>
                  </a:cubicBezTo>
                  <a:cubicBezTo>
                    <a:pt x="2" y="739"/>
                    <a:pt x="0" y="746"/>
                    <a:pt x="0" y="753"/>
                  </a:cubicBezTo>
                  <a:lnTo>
                    <a:pt x="0" y="1865"/>
                  </a:lnTo>
                  <a:cubicBezTo>
                    <a:pt x="0" y="1946"/>
                    <a:pt x="67" y="2015"/>
                    <a:pt x="150" y="2015"/>
                  </a:cubicBezTo>
                  <a:cubicBezTo>
                    <a:pt x="232" y="2015"/>
                    <a:pt x="301" y="1950"/>
                    <a:pt x="301" y="1865"/>
                  </a:cubicBezTo>
                  <a:lnTo>
                    <a:pt x="301" y="900"/>
                  </a:lnTo>
                  <a:lnTo>
                    <a:pt x="3230" y="900"/>
                  </a:lnTo>
                  <a:lnTo>
                    <a:pt x="3230" y="5422"/>
                  </a:lnTo>
                  <a:lnTo>
                    <a:pt x="301" y="5422"/>
                  </a:lnTo>
                  <a:lnTo>
                    <a:pt x="301" y="4392"/>
                  </a:lnTo>
                  <a:cubicBezTo>
                    <a:pt x="301" y="4309"/>
                    <a:pt x="234" y="4241"/>
                    <a:pt x="150" y="4241"/>
                  </a:cubicBezTo>
                  <a:cubicBezTo>
                    <a:pt x="69" y="4241"/>
                    <a:pt x="0" y="4307"/>
                    <a:pt x="0" y="4392"/>
                  </a:cubicBezTo>
                  <a:lnTo>
                    <a:pt x="0" y="5571"/>
                  </a:lnTo>
                  <a:lnTo>
                    <a:pt x="0" y="6135"/>
                  </a:lnTo>
                  <a:cubicBezTo>
                    <a:pt x="0" y="6216"/>
                    <a:pt x="67" y="6284"/>
                    <a:pt x="150" y="6284"/>
                  </a:cubicBezTo>
                  <a:lnTo>
                    <a:pt x="3378" y="6284"/>
                  </a:lnTo>
                  <a:cubicBezTo>
                    <a:pt x="3460" y="6284"/>
                    <a:pt x="3527" y="6217"/>
                    <a:pt x="3527" y="6135"/>
                  </a:cubicBezTo>
                  <a:lnTo>
                    <a:pt x="3527" y="5571"/>
                  </a:lnTo>
                  <a:lnTo>
                    <a:pt x="3527" y="753"/>
                  </a:lnTo>
                  <a:cubicBezTo>
                    <a:pt x="3527" y="746"/>
                    <a:pt x="3527" y="739"/>
                    <a:pt x="3526" y="734"/>
                  </a:cubicBezTo>
                  <a:cubicBezTo>
                    <a:pt x="3526" y="728"/>
                    <a:pt x="3527" y="720"/>
                    <a:pt x="3527" y="714"/>
                  </a:cubicBezTo>
                  <a:lnTo>
                    <a:pt x="3527" y="152"/>
                  </a:lnTo>
                  <a:lnTo>
                    <a:pt x="3530" y="152"/>
                  </a:lnTo>
                  <a:cubicBezTo>
                    <a:pt x="3530" y="69"/>
                    <a:pt x="3463" y="2"/>
                    <a:pt x="3381" y="2"/>
                  </a:cubicBezTo>
                  <a:lnTo>
                    <a:pt x="1228" y="2"/>
                  </a:lnTo>
                  <a:cubicBezTo>
                    <a:pt x="1147" y="2"/>
                    <a:pt x="1079" y="68"/>
                    <a:pt x="1079" y="152"/>
                  </a:cubicBezTo>
                  <a:cubicBezTo>
                    <a:pt x="1079" y="234"/>
                    <a:pt x="1144" y="301"/>
                    <a:pt x="1228" y="301"/>
                  </a:cubicBezTo>
                  <a:lnTo>
                    <a:pt x="3230" y="301"/>
                  </a:lnTo>
                  <a:lnTo>
                    <a:pt x="3230" y="566"/>
                  </a:lnTo>
                  <a:lnTo>
                    <a:pt x="301" y="566"/>
                  </a:lnTo>
                  <a:lnTo>
                    <a:pt x="301" y="152"/>
                  </a:lnTo>
                  <a:cubicBezTo>
                    <a:pt x="301" y="69"/>
                    <a:pt x="234" y="1"/>
                    <a:pt x="1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6471211" y="2365703"/>
              <a:ext cx="33114" cy="53345"/>
            </a:xfrm>
            <a:custGeom>
              <a:avLst/>
              <a:gdLst/>
              <a:ahLst/>
              <a:cxnLst/>
              <a:rect l="l" t="t" r="r" b="b"/>
              <a:pathLst>
                <a:path w="1226" h="1975" extrusionOk="0">
                  <a:moveTo>
                    <a:pt x="154" y="1"/>
                  </a:moveTo>
                  <a:cubicBezTo>
                    <a:pt x="77" y="1"/>
                    <a:pt x="0" y="38"/>
                    <a:pt x="0" y="113"/>
                  </a:cubicBezTo>
                  <a:lnTo>
                    <a:pt x="0" y="1864"/>
                  </a:lnTo>
                  <a:cubicBezTo>
                    <a:pt x="0" y="1935"/>
                    <a:pt x="77" y="1974"/>
                    <a:pt x="154" y="1974"/>
                  </a:cubicBezTo>
                  <a:lnTo>
                    <a:pt x="1115" y="1974"/>
                  </a:lnTo>
                  <a:cubicBezTo>
                    <a:pt x="1191" y="1974"/>
                    <a:pt x="1225" y="1897"/>
                    <a:pt x="1225" y="1822"/>
                  </a:cubicBezTo>
                  <a:cubicBezTo>
                    <a:pt x="1225" y="1738"/>
                    <a:pt x="1185" y="1665"/>
                    <a:pt x="1115" y="1665"/>
                  </a:cubicBezTo>
                  <a:lnTo>
                    <a:pt x="352" y="1665"/>
                  </a:lnTo>
                  <a:lnTo>
                    <a:pt x="352" y="1121"/>
                  </a:lnTo>
                  <a:lnTo>
                    <a:pt x="763" y="1121"/>
                  </a:lnTo>
                  <a:cubicBezTo>
                    <a:pt x="839" y="1121"/>
                    <a:pt x="873" y="1050"/>
                    <a:pt x="873" y="988"/>
                  </a:cubicBezTo>
                  <a:cubicBezTo>
                    <a:pt x="873" y="916"/>
                    <a:pt x="833" y="847"/>
                    <a:pt x="763" y="847"/>
                  </a:cubicBezTo>
                  <a:lnTo>
                    <a:pt x="352" y="847"/>
                  </a:lnTo>
                  <a:lnTo>
                    <a:pt x="352" y="309"/>
                  </a:lnTo>
                  <a:lnTo>
                    <a:pt x="1115" y="309"/>
                  </a:lnTo>
                  <a:cubicBezTo>
                    <a:pt x="1185" y="309"/>
                    <a:pt x="1225" y="237"/>
                    <a:pt x="1225" y="153"/>
                  </a:cubicBezTo>
                  <a:cubicBezTo>
                    <a:pt x="1225" y="82"/>
                    <a:pt x="1191" y="1"/>
                    <a:pt x="11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6506350" y="2365244"/>
              <a:ext cx="39029" cy="54047"/>
            </a:xfrm>
            <a:custGeom>
              <a:avLst/>
              <a:gdLst/>
              <a:ahLst/>
              <a:cxnLst/>
              <a:rect l="l" t="t" r="r" b="b"/>
              <a:pathLst>
                <a:path w="1445" h="2001" extrusionOk="0">
                  <a:moveTo>
                    <a:pt x="239" y="1"/>
                  </a:moveTo>
                  <a:cubicBezTo>
                    <a:pt x="139" y="1"/>
                    <a:pt x="14" y="71"/>
                    <a:pt x="14" y="167"/>
                  </a:cubicBezTo>
                  <a:cubicBezTo>
                    <a:pt x="14" y="191"/>
                    <a:pt x="22" y="215"/>
                    <a:pt x="38" y="242"/>
                  </a:cubicBezTo>
                  <a:lnTo>
                    <a:pt x="489" y="1001"/>
                  </a:lnTo>
                  <a:lnTo>
                    <a:pt x="22" y="1763"/>
                  </a:lnTo>
                  <a:cubicBezTo>
                    <a:pt x="8" y="1786"/>
                    <a:pt x="0" y="1809"/>
                    <a:pt x="0" y="1826"/>
                  </a:cubicBezTo>
                  <a:cubicBezTo>
                    <a:pt x="0" y="1923"/>
                    <a:pt x="134" y="2001"/>
                    <a:pt x="231" y="2001"/>
                  </a:cubicBezTo>
                  <a:cubicBezTo>
                    <a:pt x="273" y="2001"/>
                    <a:pt x="309" y="1977"/>
                    <a:pt x="327" y="1945"/>
                  </a:cubicBezTo>
                  <a:lnTo>
                    <a:pt x="721" y="1252"/>
                  </a:lnTo>
                  <a:lnTo>
                    <a:pt x="1118" y="1945"/>
                  </a:lnTo>
                  <a:cubicBezTo>
                    <a:pt x="1134" y="1977"/>
                    <a:pt x="1168" y="2001"/>
                    <a:pt x="1213" y="2001"/>
                  </a:cubicBezTo>
                  <a:cubicBezTo>
                    <a:pt x="1309" y="2001"/>
                    <a:pt x="1442" y="1923"/>
                    <a:pt x="1442" y="1826"/>
                  </a:cubicBezTo>
                  <a:cubicBezTo>
                    <a:pt x="1445" y="1808"/>
                    <a:pt x="1439" y="1787"/>
                    <a:pt x="1425" y="1763"/>
                  </a:cubicBezTo>
                  <a:lnTo>
                    <a:pt x="958" y="1001"/>
                  </a:lnTo>
                  <a:lnTo>
                    <a:pt x="1409" y="242"/>
                  </a:lnTo>
                  <a:cubicBezTo>
                    <a:pt x="1425" y="215"/>
                    <a:pt x="1432" y="192"/>
                    <a:pt x="1432" y="167"/>
                  </a:cubicBezTo>
                  <a:cubicBezTo>
                    <a:pt x="1432" y="71"/>
                    <a:pt x="1308" y="1"/>
                    <a:pt x="1208" y="1"/>
                  </a:cubicBezTo>
                  <a:cubicBezTo>
                    <a:pt x="1152" y="1"/>
                    <a:pt x="1118" y="30"/>
                    <a:pt x="1090" y="77"/>
                  </a:cubicBezTo>
                  <a:lnTo>
                    <a:pt x="723" y="738"/>
                  </a:lnTo>
                  <a:lnTo>
                    <a:pt x="355" y="77"/>
                  </a:lnTo>
                  <a:cubicBezTo>
                    <a:pt x="332" y="30"/>
                    <a:pt x="293" y="1"/>
                    <a:pt x="23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6550701" y="2365676"/>
              <a:ext cx="9535" cy="53237"/>
            </a:xfrm>
            <a:custGeom>
              <a:avLst/>
              <a:gdLst/>
              <a:ahLst/>
              <a:cxnLst/>
              <a:rect l="l" t="t" r="r" b="b"/>
              <a:pathLst>
                <a:path w="353" h="1971" extrusionOk="0">
                  <a:moveTo>
                    <a:pt x="176" y="0"/>
                  </a:moveTo>
                  <a:cubicBezTo>
                    <a:pt x="86" y="0"/>
                    <a:pt x="0" y="33"/>
                    <a:pt x="0" y="108"/>
                  </a:cubicBezTo>
                  <a:lnTo>
                    <a:pt x="0" y="1860"/>
                  </a:lnTo>
                  <a:cubicBezTo>
                    <a:pt x="0" y="1932"/>
                    <a:pt x="86" y="1971"/>
                    <a:pt x="176" y="1971"/>
                  </a:cubicBezTo>
                  <a:cubicBezTo>
                    <a:pt x="262" y="1971"/>
                    <a:pt x="351" y="1935"/>
                    <a:pt x="351" y="1860"/>
                  </a:cubicBezTo>
                  <a:lnTo>
                    <a:pt x="351" y="108"/>
                  </a:lnTo>
                  <a:cubicBezTo>
                    <a:pt x="352" y="34"/>
                    <a:pt x="264" y="0"/>
                    <a:pt x="1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6565421" y="2365676"/>
              <a:ext cx="36842" cy="53318"/>
            </a:xfrm>
            <a:custGeom>
              <a:avLst/>
              <a:gdLst/>
              <a:ahLst/>
              <a:cxnLst/>
              <a:rect l="l" t="t" r="r" b="b"/>
              <a:pathLst>
                <a:path w="1364" h="1974" extrusionOk="0">
                  <a:moveTo>
                    <a:pt x="111" y="0"/>
                  </a:moveTo>
                  <a:cubicBezTo>
                    <a:pt x="36" y="0"/>
                    <a:pt x="0" y="83"/>
                    <a:pt x="0" y="156"/>
                  </a:cubicBezTo>
                  <a:cubicBezTo>
                    <a:pt x="0" y="241"/>
                    <a:pt x="41" y="316"/>
                    <a:pt x="111" y="316"/>
                  </a:cubicBezTo>
                  <a:lnTo>
                    <a:pt x="508" y="316"/>
                  </a:lnTo>
                  <a:lnTo>
                    <a:pt x="508" y="1862"/>
                  </a:lnTo>
                  <a:cubicBezTo>
                    <a:pt x="508" y="1935"/>
                    <a:pt x="593" y="1974"/>
                    <a:pt x="683" y="1974"/>
                  </a:cubicBezTo>
                  <a:cubicBezTo>
                    <a:pt x="769" y="1974"/>
                    <a:pt x="858" y="1936"/>
                    <a:pt x="858" y="1862"/>
                  </a:cubicBezTo>
                  <a:lnTo>
                    <a:pt x="858" y="316"/>
                  </a:lnTo>
                  <a:lnTo>
                    <a:pt x="1252" y="316"/>
                  </a:lnTo>
                  <a:cubicBezTo>
                    <a:pt x="1322" y="316"/>
                    <a:pt x="1362" y="240"/>
                    <a:pt x="1362" y="156"/>
                  </a:cubicBezTo>
                  <a:cubicBezTo>
                    <a:pt x="1364" y="83"/>
                    <a:pt x="1329" y="0"/>
                    <a:pt x="125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6471211" y="2483952"/>
              <a:ext cx="33114" cy="53291"/>
            </a:xfrm>
            <a:custGeom>
              <a:avLst/>
              <a:gdLst/>
              <a:ahLst/>
              <a:cxnLst/>
              <a:rect l="l" t="t" r="r" b="b"/>
              <a:pathLst>
                <a:path w="1226" h="1973" extrusionOk="0">
                  <a:moveTo>
                    <a:pt x="154" y="1"/>
                  </a:moveTo>
                  <a:cubicBezTo>
                    <a:pt x="77" y="1"/>
                    <a:pt x="0" y="38"/>
                    <a:pt x="0" y="112"/>
                  </a:cubicBezTo>
                  <a:lnTo>
                    <a:pt x="0" y="1862"/>
                  </a:lnTo>
                  <a:cubicBezTo>
                    <a:pt x="0" y="1934"/>
                    <a:pt x="77" y="1973"/>
                    <a:pt x="154" y="1973"/>
                  </a:cubicBezTo>
                  <a:lnTo>
                    <a:pt x="1115" y="1973"/>
                  </a:lnTo>
                  <a:cubicBezTo>
                    <a:pt x="1191" y="1973"/>
                    <a:pt x="1225" y="1895"/>
                    <a:pt x="1225" y="1822"/>
                  </a:cubicBezTo>
                  <a:cubicBezTo>
                    <a:pt x="1225" y="1736"/>
                    <a:pt x="1185" y="1665"/>
                    <a:pt x="1115" y="1665"/>
                  </a:cubicBezTo>
                  <a:lnTo>
                    <a:pt x="352" y="1665"/>
                  </a:lnTo>
                  <a:lnTo>
                    <a:pt x="352" y="1122"/>
                  </a:lnTo>
                  <a:lnTo>
                    <a:pt x="763" y="1122"/>
                  </a:lnTo>
                  <a:cubicBezTo>
                    <a:pt x="839" y="1122"/>
                    <a:pt x="873" y="1050"/>
                    <a:pt x="873" y="988"/>
                  </a:cubicBezTo>
                  <a:cubicBezTo>
                    <a:pt x="873" y="916"/>
                    <a:pt x="833" y="848"/>
                    <a:pt x="763" y="848"/>
                  </a:cubicBezTo>
                  <a:lnTo>
                    <a:pt x="352" y="848"/>
                  </a:lnTo>
                  <a:lnTo>
                    <a:pt x="352" y="309"/>
                  </a:lnTo>
                  <a:lnTo>
                    <a:pt x="1115" y="309"/>
                  </a:lnTo>
                  <a:cubicBezTo>
                    <a:pt x="1185" y="309"/>
                    <a:pt x="1225" y="236"/>
                    <a:pt x="1225" y="154"/>
                  </a:cubicBezTo>
                  <a:cubicBezTo>
                    <a:pt x="1225" y="80"/>
                    <a:pt x="1191" y="1"/>
                    <a:pt x="11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6506350" y="2483547"/>
              <a:ext cx="39029" cy="54047"/>
            </a:xfrm>
            <a:custGeom>
              <a:avLst/>
              <a:gdLst/>
              <a:ahLst/>
              <a:cxnLst/>
              <a:rect l="l" t="t" r="r" b="b"/>
              <a:pathLst>
                <a:path w="1445" h="2001" extrusionOk="0">
                  <a:moveTo>
                    <a:pt x="239" y="0"/>
                  </a:moveTo>
                  <a:cubicBezTo>
                    <a:pt x="139" y="0"/>
                    <a:pt x="14" y="70"/>
                    <a:pt x="14" y="165"/>
                  </a:cubicBezTo>
                  <a:cubicBezTo>
                    <a:pt x="14" y="189"/>
                    <a:pt x="22" y="215"/>
                    <a:pt x="38" y="242"/>
                  </a:cubicBezTo>
                  <a:lnTo>
                    <a:pt x="489" y="1001"/>
                  </a:lnTo>
                  <a:lnTo>
                    <a:pt x="22" y="1761"/>
                  </a:lnTo>
                  <a:cubicBezTo>
                    <a:pt x="8" y="1784"/>
                    <a:pt x="0" y="1807"/>
                    <a:pt x="0" y="1826"/>
                  </a:cubicBezTo>
                  <a:cubicBezTo>
                    <a:pt x="0" y="1923"/>
                    <a:pt x="134" y="2000"/>
                    <a:pt x="231" y="2000"/>
                  </a:cubicBezTo>
                  <a:cubicBezTo>
                    <a:pt x="273" y="2000"/>
                    <a:pt x="309" y="1977"/>
                    <a:pt x="327" y="1944"/>
                  </a:cubicBezTo>
                  <a:lnTo>
                    <a:pt x="721" y="1252"/>
                  </a:lnTo>
                  <a:lnTo>
                    <a:pt x="1118" y="1944"/>
                  </a:lnTo>
                  <a:cubicBezTo>
                    <a:pt x="1134" y="1977"/>
                    <a:pt x="1168" y="2000"/>
                    <a:pt x="1213" y="2000"/>
                  </a:cubicBezTo>
                  <a:cubicBezTo>
                    <a:pt x="1309" y="2000"/>
                    <a:pt x="1442" y="1923"/>
                    <a:pt x="1442" y="1826"/>
                  </a:cubicBezTo>
                  <a:cubicBezTo>
                    <a:pt x="1445" y="1806"/>
                    <a:pt x="1439" y="1784"/>
                    <a:pt x="1425" y="1761"/>
                  </a:cubicBezTo>
                  <a:lnTo>
                    <a:pt x="958" y="1001"/>
                  </a:lnTo>
                  <a:lnTo>
                    <a:pt x="1409" y="242"/>
                  </a:lnTo>
                  <a:cubicBezTo>
                    <a:pt x="1425" y="215"/>
                    <a:pt x="1432" y="192"/>
                    <a:pt x="1432" y="165"/>
                  </a:cubicBezTo>
                  <a:cubicBezTo>
                    <a:pt x="1432" y="70"/>
                    <a:pt x="1308" y="0"/>
                    <a:pt x="1208" y="0"/>
                  </a:cubicBezTo>
                  <a:cubicBezTo>
                    <a:pt x="1152" y="0"/>
                    <a:pt x="1118" y="30"/>
                    <a:pt x="1090" y="77"/>
                  </a:cubicBezTo>
                  <a:lnTo>
                    <a:pt x="723" y="738"/>
                  </a:lnTo>
                  <a:lnTo>
                    <a:pt x="355" y="77"/>
                  </a:lnTo>
                  <a:cubicBezTo>
                    <a:pt x="332" y="30"/>
                    <a:pt x="293" y="0"/>
                    <a:pt x="2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6550701" y="2483925"/>
              <a:ext cx="9535" cy="53237"/>
            </a:xfrm>
            <a:custGeom>
              <a:avLst/>
              <a:gdLst/>
              <a:ahLst/>
              <a:cxnLst/>
              <a:rect l="l" t="t" r="r" b="b"/>
              <a:pathLst>
                <a:path w="353" h="1971" extrusionOk="0">
                  <a:moveTo>
                    <a:pt x="176" y="0"/>
                  </a:moveTo>
                  <a:cubicBezTo>
                    <a:pt x="86" y="0"/>
                    <a:pt x="0" y="33"/>
                    <a:pt x="0" y="108"/>
                  </a:cubicBezTo>
                  <a:lnTo>
                    <a:pt x="0" y="1860"/>
                  </a:lnTo>
                  <a:cubicBezTo>
                    <a:pt x="0" y="1932"/>
                    <a:pt x="86" y="1971"/>
                    <a:pt x="176" y="1971"/>
                  </a:cubicBezTo>
                  <a:cubicBezTo>
                    <a:pt x="262" y="1971"/>
                    <a:pt x="351" y="1934"/>
                    <a:pt x="351" y="1860"/>
                  </a:cubicBezTo>
                  <a:lnTo>
                    <a:pt x="351" y="108"/>
                  </a:lnTo>
                  <a:cubicBezTo>
                    <a:pt x="352" y="33"/>
                    <a:pt x="264" y="0"/>
                    <a:pt x="1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6565421" y="2483925"/>
              <a:ext cx="36842" cy="53291"/>
            </a:xfrm>
            <a:custGeom>
              <a:avLst/>
              <a:gdLst/>
              <a:ahLst/>
              <a:cxnLst/>
              <a:rect l="l" t="t" r="r" b="b"/>
              <a:pathLst>
                <a:path w="1364" h="1973" extrusionOk="0">
                  <a:moveTo>
                    <a:pt x="111" y="0"/>
                  </a:moveTo>
                  <a:cubicBezTo>
                    <a:pt x="36" y="0"/>
                    <a:pt x="0" y="81"/>
                    <a:pt x="0" y="156"/>
                  </a:cubicBezTo>
                  <a:cubicBezTo>
                    <a:pt x="0" y="242"/>
                    <a:pt x="41" y="315"/>
                    <a:pt x="111" y="315"/>
                  </a:cubicBezTo>
                  <a:lnTo>
                    <a:pt x="508" y="315"/>
                  </a:lnTo>
                  <a:lnTo>
                    <a:pt x="508" y="1862"/>
                  </a:lnTo>
                  <a:cubicBezTo>
                    <a:pt x="508" y="1934"/>
                    <a:pt x="593" y="1972"/>
                    <a:pt x="683" y="1972"/>
                  </a:cubicBezTo>
                  <a:cubicBezTo>
                    <a:pt x="769" y="1972"/>
                    <a:pt x="858" y="1935"/>
                    <a:pt x="858" y="1862"/>
                  </a:cubicBezTo>
                  <a:lnTo>
                    <a:pt x="858" y="315"/>
                  </a:lnTo>
                  <a:lnTo>
                    <a:pt x="1252" y="315"/>
                  </a:lnTo>
                  <a:cubicBezTo>
                    <a:pt x="1322" y="315"/>
                    <a:pt x="1362" y="239"/>
                    <a:pt x="1362" y="156"/>
                  </a:cubicBezTo>
                  <a:cubicBezTo>
                    <a:pt x="1364" y="81"/>
                    <a:pt x="1329" y="0"/>
                    <a:pt x="125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58" name="Google Shape;3358;p41"/>
          <p:cNvCxnSpPr>
            <a:stCxn id="3304" idx="3"/>
            <a:endCxn id="3317" idx="1"/>
          </p:cNvCxnSpPr>
          <p:nvPr/>
        </p:nvCxnSpPr>
        <p:spPr>
          <a:xfrm>
            <a:off x="1013400" y="1645939"/>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59" name="Google Shape;3359;p41"/>
          <p:cNvCxnSpPr>
            <a:stCxn id="3311" idx="3"/>
            <a:endCxn id="3318" idx="1"/>
          </p:cNvCxnSpPr>
          <p:nvPr/>
        </p:nvCxnSpPr>
        <p:spPr>
          <a:xfrm>
            <a:off x="1013400" y="2348709"/>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60" name="Google Shape;3360;p41"/>
          <p:cNvCxnSpPr>
            <a:stCxn id="3314" idx="3"/>
            <a:endCxn id="3319" idx="1"/>
          </p:cNvCxnSpPr>
          <p:nvPr/>
        </p:nvCxnSpPr>
        <p:spPr>
          <a:xfrm>
            <a:off x="1013400" y="3047715"/>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61" name="Google Shape;3361;p41"/>
          <p:cNvCxnSpPr>
            <a:stCxn id="3315" idx="3"/>
            <a:endCxn id="3320" idx="1"/>
          </p:cNvCxnSpPr>
          <p:nvPr/>
        </p:nvCxnSpPr>
        <p:spPr>
          <a:xfrm>
            <a:off x="1013400" y="3746721"/>
            <a:ext cx="663000" cy="3600"/>
          </a:xfrm>
          <a:prstGeom prst="straightConnector1">
            <a:avLst/>
          </a:prstGeom>
          <a:noFill/>
          <a:ln w="9525" cap="flat" cmpd="sng">
            <a:solidFill>
              <a:schemeClr val="accent2"/>
            </a:solidFill>
            <a:prstDash val="solid"/>
            <a:round/>
            <a:headEnd type="none" w="med" len="med"/>
            <a:tailEnd type="none" w="med" len="med"/>
          </a:ln>
        </p:spPr>
      </p:cxnSp>
      <p:cxnSp>
        <p:nvCxnSpPr>
          <p:cNvPr id="3362" name="Google Shape;3362;p41"/>
          <p:cNvCxnSpPr>
            <a:stCxn id="3316" idx="3"/>
            <a:endCxn id="3321" idx="1"/>
          </p:cNvCxnSpPr>
          <p:nvPr/>
        </p:nvCxnSpPr>
        <p:spPr>
          <a:xfrm>
            <a:off x="1013400" y="4445728"/>
            <a:ext cx="663000" cy="7500"/>
          </a:xfrm>
          <a:prstGeom prst="straightConnector1">
            <a:avLst/>
          </a:prstGeom>
          <a:noFill/>
          <a:ln w="9525" cap="flat" cmpd="sng">
            <a:solidFill>
              <a:schemeClr val="accent2"/>
            </a:solidFill>
            <a:prstDash val="solid"/>
            <a:round/>
            <a:headEnd type="none" w="med" len="med"/>
            <a:tailEnd type="none" w="med" len="med"/>
          </a:ln>
        </p:spPr>
      </p:cxnSp>
      <p:cxnSp>
        <p:nvCxnSpPr>
          <p:cNvPr id="3363" name="Google Shape;3363;p41"/>
          <p:cNvCxnSpPr>
            <a:stCxn id="3321" idx="3"/>
            <a:endCxn id="3303" idx="1"/>
          </p:cNvCxnSpPr>
          <p:nvPr/>
        </p:nvCxnSpPr>
        <p:spPr>
          <a:xfrm rot="10800000" flipH="1">
            <a:off x="2232600" y="4445714"/>
            <a:ext cx="663000" cy="7500"/>
          </a:xfrm>
          <a:prstGeom prst="straightConnector1">
            <a:avLst/>
          </a:prstGeom>
          <a:noFill/>
          <a:ln w="9525" cap="flat" cmpd="sng">
            <a:solidFill>
              <a:schemeClr val="accent2"/>
            </a:solidFill>
            <a:prstDash val="solid"/>
            <a:round/>
            <a:headEnd type="none" w="med" len="med"/>
            <a:tailEnd type="none" w="med" len="med"/>
          </a:ln>
        </p:spPr>
      </p:cxnSp>
      <p:cxnSp>
        <p:nvCxnSpPr>
          <p:cNvPr id="3364" name="Google Shape;3364;p41"/>
          <p:cNvCxnSpPr>
            <a:stCxn id="3320" idx="3"/>
            <a:endCxn id="3302" idx="1"/>
          </p:cNvCxnSpPr>
          <p:nvPr/>
        </p:nvCxnSpPr>
        <p:spPr>
          <a:xfrm rot="10800000" flipH="1">
            <a:off x="2232600" y="3746864"/>
            <a:ext cx="663000" cy="3600"/>
          </a:xfrm>
          <a:prstGeom prst="straightConnector1">
            <a:avLst/>
          </a:prstGeom>
          <a:noFill/>
          <a:ln w="9525" cap="flat" cmpd="sng">
            <a:solidFill>
              <a:schemeClr val="accent2"/>
            </a:solidFill>
            <a:prstDash val="solid"/>
            <a:round/>
            <a:headEnd type="none" w="med" len="med"/>
            <a:tailEnd type="none" w="med" len="med"/>
          </a:ln>
        </p:spPr>
      </p:cxnSp>
      <p:cxnSp>
        <p:nvCxnSpPr>
          <p:cNvPr id="3365" name="Google Shape;3365;p41"/>
          <p:cNvCxnSpPr>
            <a:stCxn id="3319" idx="3"/>
            <a:endCxn id="3312" idx="1"/>
          </p:cNvCxnSpPr>
          <p:nvPr/>
        </p:nvCxnSpPr>
        <p:spPr>
          <a:xfrm>
            <a:off x="2232600" y="3047714"/>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66" name="Google Shape;3366;p41"/>
          <p:cNvCxnSpPr>
            <a:stCxn id="3318" idx="3"/>
            <a:endCxn id="3309" idx="1"/>
          </p:cNvCxnSpPr>
          <p:nvPr/>
        </p:nvCxnSpPr>
        <p:spPr>
          <a:xfrm>
            <a:off x="2232600" y="2348689"/>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67" name="Google Shape;3367;p41"/>
          <p:cNvCxnSpPr>
            <a:stCxn id="3317" idx="3"/>
            <a:endCxn id="3305" idx="1"/>
          </p:cNvCxnSpPr>
          <p:nvPr/>
        </p:nvCxnSpPr>
        <p:spPr>
          <a:xfrm>
            <a:off x="2232600" y="1645939"/>
            <a:ext cx="663000" cy="0"/>
          </a:xfrm>
          <a:prstGeom prst="straightConnector1">
            <a:avLst/>
          </a:prstGeom>
          <a:noFill/>
          <a:ln w="9525" cap="flat" cmpd="sng">
            <a:solidFill>
              <a:schemeClr val="accent2"/>
            </a:solidFill>
            <a:prstDash val="solid"/>
            <a:round/>
            <a:headEnd type="none" w="med" len="med"/>
            <a:tailEnd type="none" w="med" len="med"/>
          </a:ln>
        </p:spPr>
      </p:cxnSp>
      <p:cxnSp>
        <p:nvCxnSpPr>
          <p:cNvPr id="3368" name="Google Shape;3368;p41"/>
          <p:cNvCxnSpPr>
            <a:stCxn id="3305" idx="3"/>
            <a:endCxn id="3306" idx="1"/>
          </p:cNvCxnSpPr>
          <p:nvPr/>
        </p:nvCxnSpPr>
        <p:spPr>
          <a:xfrm>
            <a:off x="4571988" y="1645939"/>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3369" name="Google Shape;3369;p41"/>
          <p:cNvCxnSpPr>
            <a:stCxn id="3309" idx="3"/>
            <a:endCxn id="3310" idx="1"/>
          </p:cNvCxnSpPr>
          <p:nvPr/>
        </p:nvCxnSpPr>
        <p:spPr>
          <a:xfrm>
            <a:off x="4571988" y="2348709"/>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3370" name="Google Shape;3370;p41"/>
          <p:cNvCxnSpPr>
            <a:stCxn id="3312" idx="3"/>
            <a:endCxn id="3313" idx="1"/>
          </p:cNvCxnSpPr>
          <p:nvPr/>
        </p:nvCxnSpPr>
        <p:spPr>
          <a:xfrm>
            <a:off x="4571988" y="3047715"/>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3371" name="Google Shape;3371;p41"/>
          <p:cNvCxnSpPr>
            <a:stCxn id="3302" idx="3"/>
            <a:endCxn id="3307" idx="1"/>
          </p:cNvCxnSpPr>
          <p:nvPr/>
        </p:nvCxnSpPr>
        <p:spPr>
          <a:xfrm>
            <a:off x="4571988" y="3746721"/>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3372" name="Google Shape;3372;p41"/>
          <p:cNvCxnSpPr>
            <a:stCxn id="3303" idx="3"/>
            <a:endCxn id="3308" idx="1"/>
          </p:cNvCxnSpPr>
          <p:nvPr/>
        </p:nvCxnSpPr>
        <p:spPr>
          <a:xfrm>
            <a:off x="4571988" y="4445728"/>
            <a:ext cx="609000" cy="0"/>
          </a:xfrm>
          <a:prstGeom prst="straightConnector1">
            <a:avLst/>
          </a:prstGeom>
          <a:noFill/>
          <a:ln w="9525" cap="flat" cmpd="sng">
            <a:solidFill>
              <a:schemeClr val="accent2"/>
            </a:solidFill>
            <a:prstDash val="solid"/>
            <a:round/>
            <a:headEnd type="none" w="med" len="med"/>
            <a:tailEnd type="none" w="med" len="med"/>
          </a:ln>
        </p:spPr>
      </p:cxnSp>
      <p:grpSp>
        <p:nvGrpSpPr>
          <p:cNvPr id="3373" name="Google Shape;3373;p41"/>
          <p:cNvGrpSpPr/>
          <p:nvPr/>
        </p:nvGrpSpPr>
        <p:grpSpPr>
          <a:xfrm>
            <a:off x="376342" y="954125"/>
            <a:ext cx="8157540" cy="3290923"/>
            <a:chOff x="428167" y="756450"/>
            <a:chExt cx="8157540" cy="3290923"/>
          </a:xfrm>
        </p:grpSpPr>
        <p:sp>
          <p:nvSpPr>
            <p:cNvPr id="3374" name="Google Shape;3374;p41"/>
            <p:cNvSpPr/>
            <p:nvPr/>
          </p:nvSpPr>
          <p:spPr>
            <a:xfrm>
              <a:off x="1185300" y="38875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1398630" y="23740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2535071" y="37132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5014125" y="17835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2575625" y="162379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6720721" y="1826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428167" y="7564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4842538" y="3119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1"/>
            <p:cNvSpPr/>
            <p:nvPr/>
          </p:nvSpPr>
          <p:spPr>
            <a:xfrm>
              <a:off x="8210871" y="31281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1"/>
            <p:cNvSpPr/>
            <p:nvPr/>
          </p:nvSpPr>
          <p:spPr>
            <a:xfrm>
              <a:off x="6150430" y="381136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1"/>
            <p:cNvSpPr/>
            <p:nvPr/>
          </p:nvSpPr>
          <p:spPr>
            <a:xfrm>
              <a:off x="6426525" y="10940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1"/>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2"/>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LUXURY CINEMA THEATER</a:t>
            </a:r>
            <a:r>
              <a:rPr lang="en">
                <a:solidFill>
                  <a:schemeClr val="accent6"/>
                </a:solidFill>
              </a:rPr>
              <a:t> INFOGRAPHICS</a:t>
            </a:r>
            <a:endParaRPr/>
          </a:p>
        </p:txBody>
      </p:sp>
      <p:sp>
        <p:nvSpPr>
          <p:cNvPr id="3391" name="Google Shape;3391;p42"/>
          <p:cNvSpPr txBox="1"/>
          <p:nvPr/>
        </p:nvSpPr>
        <p:spPr>
          <a:xfrm>
            <a:off x="458250" y="1381950"/>
            <a:ext cx="48741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closest planet to the Sun and the smallest one in the Solar System</a:t>
            </a:r>
            <a:endParaRPr b="1">
              <a:solidFill>
                <a:srgbClr val="F7E7C6"/>
              </a:solidFill>
              <a:latin typeface="Kumbh Sans"/>
              <a:ea typeface="Kumbh Sans"/>
              <a:cs typeface="Kumbh Sans"/>
              <a:sym typeface="Kumbh Sans"/>
            </a:endParaRPr>
          </a:p>
        </p:txBody>
      </p:sp>
      <p:grpSp>
        <p:nvGrpSpPr>
          <p:cNvPr id="3392" name="Google Shape;3392;p42"/>
          <p:cNvGrpSpPr/>
          <p:nvPr/>
        </p:nvGrpSpPr>
        <p:grpSpPr>
          <a:xfrm>
            <a:off x="458388" y="2315400"/>
            <a:ext cx="4874113" cy="727224"/>
            <a:chOff x="458388" y="2315400"/>
            <a:chExt cx="4874113" cy="727224"/>
          </a:xfrm>
        </p:grpSpPr>
        <p:sp>
          <p:nvSpPr>
            <p:cNvPr id="3393" name="Google Shape;3393;p42"/>
            <p:cNvSpPr txBox="1"/>
            <p:nvPr/>
          </p:nvSpPr>
          <p:spPr>
            <a:xfrm>
              <a:off x="458400" y="2315400"/>
              <a:ext cx="48741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Venus</a:t>
              </a:r>
              <a:r>
                <a:rPr lang="en">
                  <a:solidFill>
                    <a:srgbClr val="F7E7C6"/>
                  </a:solidFill>
                  <a:latin typeface="Kumbh Sans"/>
                  <a:ea typeface="Kumbh Sans"/>
                  <a:cs typeface="Kumbh Sans"/>
                  <a:sym typeface="Kumbh Sans"/>
                </a:rPr>
                <a:t> is the second planet from the Sun</a:t>
              </a:r>
              <a:endParaRPr b="1">
                <a:solidFill>
                  <a:srgbClr val="F7E7C6"/>
                </a:solidFill>
                <a:latin typeface="Kumbh Sans"/>
                <a:ea typeface="Kumbh Sans"/>
                <a:cs typeface="Kumbh Sans"/>
                <a:sym typeface="Kumbh Sans"/>
              </a:endParaRPr>
            </a:p>
          </p:txBody>
        </p:sp>
        <p:sp>
          <p:nvSpPr>
            <p:cNvPr id="3394" name="Google Shape;3394;p42"/>
            <p:cNvSpPr/>
            <p:nvPr/>
          </p:nvSpPr>
          <p:spPr>
            <a:xfrm>
              <a:off x="458388" y="2320224"/>
              <a:ext cx="722400" cy="722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01</a:t>
              </a:r>
              <a:endParaRPr sz="3000">
                <a:solidFill>
                  <a:srgbClr val="F7E7C6"/>
                </a:solidFill>
                <a:latin typeface="Yeseva One"/>
                <a:ea typeface="Yeseva One"/>
                <a:cs typeface="Yeseva One"/>
                <a:sym typeface="Yeseva One"/>
              </a:endParaRPr>
            </a:p>
          </p:txBody>
        </p:sp>
      </p:grpSp>
      <p:grpSp>
        <p:nvGrpSpPr>
          <p:cNvPr id="3395" name="Google Shape;3395;p42"/>
          <p:cNvGrpSpPr/>
          <p:nvPr/>
        </p:nvGrpSpPr>
        <p:grpSpPr>
          <a:xfrm>
            <a:off x="457188" y="3166002"/>
            <a:ext cx="4875012" cy="724803"/>
            <a:chOff x="457188" y="3166002"/>
            <a:chExt cx="4875012" cy="724803"/>
          </a:xfrm>
        </p:grpSpPr>
        <p:sp>
          <p:nvSpPr>
            <p:cNvPr id="3396" name="Google Shape;3396;p42"/>
            <p:cNvSpPr txBox="1"/>
            <p:nvPr/>
          </p:nvSpPr>
          <p:spPr>
            <a:xfrm>
              <a:off x="458400" y="3166002"/>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 cold place</a:t>
              </a:r>
              <a:endParaRPr b="1">
                <a:solidFill>
                  <a:srgbClr val="F7E7C6"/>
                </a:solidFill>
                <a:latin typeface="Kumbh Sans"/>
                <a:ea typeface="Kumbh Sans"/>
                <a:cs typeface="Kumbh Sans"/>
                <a:sym typeface="Kumbh Sans"/>
              </a:endParaRPr>
            </a:p>
          </p:txBody>
        </p:sp>
        <p:sp>
          <p:nvSpPr>
            <p:cNvPr id="3397" name="Google Shape;3397;p42"/>
            <p:cNvSpPr/>
            <p:nvPr/>
          </p:nvSpPr>
          <p:spPr>
            <a:xfrm>
              <a:off x="457188" y="3166006"/>
              <a:ext cx="724800" cy="724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02</a:t>
              </a:r>
              <a:endParaRPr sz="3000">
                <a:solidFill>
                  <a:srgbClr val="F7E7C6"/>
                </a:solidFill>
                <a:latin typeface="Yeseva One"/>
                <a:ea typeface="Yeseva One"/>
                <a:cs typeface="Yeseva One"/>
                <a:sym typeface="Yeseva One"/>
              </a:endParaRPr>
            </a:p>
          </p:txBody>
        </p:sp>
      </p:grpSp>
      <p:grpSp>
        <p:nvGrpSpPr>
          <p:cNvPr id="3398" name="Google Shape;3398;p42"/>
          <p:cNvGrpSpPr/>
          <p:nvPr/>
        </p:nvGrpSpPr>
        <p:grpSpPr>
          <a:xfrm>
            <a:off x="458388" y="4014171"/>
            <a:ext cx="4873950" cy="722416"/>
            <a:chOff x="458388" y="4014171"/>
            <a:chExt cx="4873950" cy="722416"/>
          </a:xfrm>
        </p:grpSpPr>
        <p:sp>
          <p:nvSpPr>
            <p:cNvPr id="3399" name="Google Shape;3399;p42"/>
            <p:cNvSpPr txBox="1"/>
            <p:nvPr/>
          </p:nvSpPr>
          <p:spPr>
            <a:xfrm>
              <a:off x="458538" y="4014171"/>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Kumbh Sans"/>
                  <a:ea typeface="Kumbh Sans"/>
                  <a:cs typeface="Kumbh Sans"/>
                  <a:sym typeface="Kumbh Sans"/>
                </a:rPr>
                <a:t>Jupiter</a:t>
              </a:r>
              <a:r>
                <a:rPr lang="en">
                  <a:solidFill>
                    <a:srgbClr val="F7E7C6"/>
                  </a:solidFill>
                  <a:latin typeface="Kumbh Sans"/>
                  <a:ea typeface="Kumbh Sans"/>
                  <a:cs typeface="Kumbh Sans"/>
                  <a:sym typeface="Kumbh Sans"/>
                </a:rPr>
                <a:t> is the biggest planet of them all</a:t>
              </a:r>
              <a:endParaRPr b="1">
                <a:solidFill>
                  <a:srgbClr val="F7E7C6"/>
                </a:solidFill>
                <a:latin typeface="Kumbh Sans"/>
                <a:ea typeface="Kumbh Sans"/>
                <a:cs typeface="Kumbh Sans"/>
                <a:sym typeface="Kumbh Sans"/>
              </a:endParaRPr>
            </a:p>
          </p:txBody>
        </p:sp>
        <p:sp>
          <p:nvSpPr>
            <p:cNvPr id="3400" name="Google Shape;3400;p42"/>
            <p:cNvSpPr/>
            <p:nvPr/>
          </p:nvSpPr>
          <p:spPr>
            <a:xfrm>
              <a:off x="458388" y="4014188"/>
              <a:ext cx="722400" cy="722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03</a:t>
              </a:r>
              <a:endParaRPr sz="3000">
                <a:solidFill>
                  <a:srgbClr val="F7E7C6"/>
                </a:solidFill>
                <a:latin typeface="Yeseva One"/>
                <a:ea typeface="Yeseva One"/>
                <a:cs typeface="Yeseva One"/>
                <a:sym typeface="Yeseva One"/>
              </a:endParaRPr>
            </a:p>
          </p:txBody>
        </p:sp>
      </p:grpSp>
      <p:sp>
        <p:nvSpPr>
          <p:cNvPr id="3401" name="Google Shape;3401;p42"/>
          <p:cNvSpPr/>
          <p:nvPr/>
        </p:nvSpPr>
        <p:spPr>
          <a:xfrm>
            <a:off x="5467350" y="2319025"/>
            <a:ext cx="7248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5467350" y="3164800"/>
            <a:ext cx="7248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67350" y="4010575"/>
            <a:ext cx="7248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581874" y="2495549"/>
            <a:ext cx="495746" cy="371753"/>
          </a:xfrm>
          <a:custGeom>
            <a:avLst/>
            <a:gdLst/>
            <a:ahLst/>
            <a:cxnLst/>
            <a:rect l="l" t="t" r="r" b="b"/>
            <a:pathLst>
              <a:path w="4953" h="3714" extrusionOk="0">
                <a:moveTo>
                  <a:pt x="2048" y="1952"/>
                </a:moveTo>
                <a:lnTo>
                  <a:pt x="4143" y="0"/>
                </a:lnTo>
                <a:lnTo>
                  <a:pt x="4953" y="952"/>
                </a:lnTo>
                <a:lnTo>
                  <a:pt x="2143" y="3714"/>
                </a:lnTo>
                <a:lnTo>
                  <a:pt x="0" y="1762"/>
                </a:lnTo>
                <a:lnTo>
                  <a:pt x="952" y="809"/>
                </a:lnTo>
                <a:close/>
              </a:path>
            </a:pathLst>
          </a:custGeom>
          <a:noFill/>
          <a:ln w="19050" cap="flat" cmpd="sng">
            <a:solidFill>
              <a:schemeClr val="accent5"/>
            </a:solidFill>
            <a:prstDash val="solid"/>
            <a:round/>
            <a:headEnd type="none" w="med" len="med"/>
            <a:tailEnd type="none" w="med" len="med"/>
          </a:ln>
        </p:spPr>
      </p:sp>
      <p:sp>
        <p:nvSpPr>
          <p:cNvPr id="3405" name="Google Shape;3405;p42"/>
          <p:cNvSpPr/>
          <p:nvPr/>
        </p:nvSpPr>
        <p:spPr>
          <a:xfrm>
            <a:off x="5581874" y="3341324"/>
            <a:ext cx="495746" cy="371753"/>
          </a:xfrm>
          <a:custGeom>
            <a:avLst/>
            <a:gdLst/>
            <a:ahLst/>
            <a:cxnLst/>
            <a:rect l="l" t="t" r="r" b="b"/>
            <a:pathLst>
              <a:path w="4953" h="3714" extrusionOk="0">
                <a:moveTo>
                  <a:pt x="2048" y="1952"/>
                </a:moveTo>
                <a:lnTo>
                  <a:pt x="4143" y="0"/>
                </a:lnTo>
                <a:lnTo>
                  <a:pt x="4953" y="952"/>
                </a:lnTo>
                <a:lnTo>
                  <a:pt x="2143" y="3714"/>
                </a:lnTo>
                <a:lnTo>
                  <a:pt x="0" y="1762"/>
                </a:lnTo>
                <a:lnTo>
                  <a:pt x="952" y="809"/>
                </a:lnTo>
                <a:close/>
              </a:path>
            </a:pathLst>
          </a:custGeom>
          <a:noFill/>
          <a:ln w="19050" cap="flat" cmpd="sng">
            <a:solidFill>
              <a:schemeClr val="accent5"/>
            </a:solidFill>
            <a:prstDash val="solid"/>
            <a:round/>
            <a:headEnd type="none" w="med" len="med"/>
            <a:tailEnd type="none" w="med" len="med"/>
          </a:ln>
        </p:spPr>
      </p:sp>
      <p:grpSp>
        <p:nvGrpSpPr>
          <p:cNvPr id="3406" name="Google Shape;3406;p42"/>
          <p:cNvGrpSpPr/>
          <p:nvPr/>
        </p:nvGrpSpPr>
        <p:grpSpPr>
          <a:xfrm>
            <a:off x="6540139" y="1685925"/>
            <a:ext cx="1959971" cy="2631875"/>
            <a:chOff x="2725875" y="3350400"/>
            <a:chExt cx="893088" cy="1199250"/>
          </a:xfrm>
        </p:grpSpPr>
        <p:sp>
          <p:nvSpPr>
            <p:cNvPr id="3407" name="Google Shape;3407;p4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42"/>
          <p:cNvGrpSpPr/>
          <p:nvPr/>
        </p:nvGrpSpPr>
        <p:grpSpPr>
          <a:xfrm>
            <a:off x="462130" y="613575"/>
            <a:ext cx="8314678" cy="4104476"/>
            <a:chOff x="513955" y="299250"/>
            <a:chExt cx="8314678" cy="4104476"/>
          </a:xfrm>
        </p:grpSpPr>
        <p:sp>
          <p:nvSpPr>
            <p:cNvPr id="3634" name="Google Shape;3634;p42"/>
            <p:cNvSpPr/>
            <p:nvPr/>
          </p:nvSpPr>
          <p:spPr>
            <a:xfrm>
              <a:off x="513955" y="2992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5902288" y="1257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8321021" y="2358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6521905" y="3778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711075" y="907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8666921" y="12573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1" name="Google Shape;3641;p42"/>
          <p:cNvGrpSpPr/>
          <p:nvPr/>
        </p:nvGrpSpPr>
        <p:grpSpPr>
          <a:xfrm>
            <a:off x="6763920" y="2867293"/>
            <a:ext cx="92925" cy="59613"/>
            <a:chOff x="12118732" y="6826968"/>
            <a:chExt cx="92925" cy="59613"/>
          </a:xfrm>
        </p:grpSpPr>
        <p:sp>
          <p:nvSpPr>
            <p:cNvPr id="3642" name="Google Shape;3642;p4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2"/>
          <p:cNvGrpSpPr/>
          <p:nvPr/>
        </p:nvGrpSpPr>
        <p:grpSpPr>
          <a:xfrm>
            <a:off x="6483060" y="1798950"/>
            <a:ext cx="109300" cy="87933"/>
            <a:chOff x="12383923" y="3862425"/>
            <a:chExt cx="109300" cy="87933"/>
          </a:xfrm>
        </p:grpSpPr>
        <p:sp>
          <p:nvSpPr>
            <p:cNvPr id="3646" name="Google Shape;3646;p4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42"/>
          <p:cNvGrpSpPr/>
          <p:nvPr/>
        </p:nvGrpSpPr>
        <p:grpSpPr>
          <a:xfrm>
            <a:off x="8526702" y="2011718"/>
            <a:ext cx="130442" cy="110926"/>
            <a:chOff x="11999102" y="3312393"/>
            <a:chExt cx="130442" cy="110926"/>
          </a:xfrm>
        </p:grpSpPr>
        <p:sp>
          <p:nvSpPr>
            <p:cNvPr id="3650" name="Google Shape;3650;p4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2"/>
          <p:cNvGrpSpPr/>
          <p:nvPr/>
        </p:nvGrpSpPr>
        <p:grpSpPr>
          <a:xfrm>
            <a:off x="7029511" y="4317790"/>
            <a:ext cx="140368" cy="135321"/>
            <a:chOff x="9525061" y="4508390"/>
            <a:chExt cx="140368" cy="135321"/>
          </a:xfrm>
        </p:grpSpPr>
        <p:sp>
          <p:nvSpPr>
            <p:cNvPr id="3656" name="Google Shape;3656;p4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42"/>
          <p:cNvGrpSpPr/>
          <p:nvPr/>
        </p:nvGrpSpPr>
        <p:grpSpPr>
          <a:xfrm>
            <a:off x="8149436" y="1443290"/>
            <a:ext cx="85017" cy="67184"/>
            <a:chOff x="9816311" y="6692990"/>
            <a:chExt cx="85017" cy="67184"/>
          </a:xfrm>
        </p:grpSpPr>
        <p:sp>
          <p:nvSpPr>
            <p:cNvPr id="3663" name="Google Shape;3663;p4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6" name="Google Shape;3666;p42"/>
          <p:cNvSpPr/>
          <p:nvPr/>
        </p:nvSpPr>
        <p:spPr>
          <a:xfrm>
            <a:off x="5514300" y="4070000"/>
            <a:ext cx="630900" cy="630900"/>
          </a:xfrm>
          <a:prstGeom prst="mathMultiply">
            <a:avLst>
              <a:gd name="adj1" fmla="val 23520"/>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457200" y="1404125"/>
            <a:ext cx="8238900" cy="268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This template contains an assortment of complementary infographic resources for the </a:t>
            </a:r>
            <a:r>
              <a:rPr lang="en" b="1">
                <a:solidFill>
                  <a:schemeClr val="accent5"/>
                </a:solidFill>
                <a:uFill>
                  <a:noFill/>
                </a:uFill>
                <a:hlinkClick r:id="rId3">
                  <a:extLst>
                    <a:ext uri="{A12FA001-AC4F-418D-AE19-62706E023703}">
                      <ahyp:hlinkClr xmlns:ahyp="http://schemas.microsoft.com/office/drawing/2018/hyperlinkcolor" val="tx"/>
                    </a:ext>
                  </a:extLst>
                </a:hlinkClick>
              </a:rPr>
              <a:t>Luxury Cinema Theater Pitch Deck</a:t>
            </a:r>
            <a:r>
              <a:rPr lang="en" u="sng">
                <a:solidFill>
                  <a:schemeClr val="hlink"/>
                </a:solidFill>
                <a:hlinkClick r:id="rId3"/>
              </a:rPr>
              <a:t> </a:t>
            </a:r>
            <a:r>
              <a:rPr lang="en"/>
              <a:t>presentation.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These infographics are adapted to the style of the before mentioned presentation, so you can insert them easily and have the completely integrated at once.  You just need to do the following:</a:t>
            </a:r>
            <a:endParaRPr/>
          </a:p>
          <a:p>
            <a:pPr marL="914400" lvl="1" indent="-317500" algn="l" rtl="0">
              <a:spcBef>
                <a:spcPts val="0"/>
              </a:spcBef>
              <a:spcAft>
                <a:spcPts val="0"/>
              </a:spcAft>
              <a:buSzPts val="1400"/>
              <a:buChar char="●"/>
            </a:pPr>
            <a:r>
              <a:rPr lang="en"/>
              <a:t>Select the element that you want to copy</a:t>
            </a:r>
            <a:endParaRPr/>
          </a:p>
          <a:p>
            <a:pPr marL="914400" lvl="1" indent="-317500" algn="l" rtl="0">
              <a:spcBef>
                <a:spcPts val="0"/>
              </a:spcBef>
              <a:spcAft>
                <a:spcPts val="0"/>
              </a:spcAft>
              <a:buSzPts val="1400"/>
              <a:buChar char="●"/>
            </a:pPr>
            <a:r>
              <a:rPr lang="en"/>
              <a:t>Right-click and choose “Copy”</a:t>
            </a:r>
            <a:endParaRPr/>
          </a:p>
          <a:p>
            <a:pPr marL="914400" lvl="1" indent="-317500" algn="l" rtl="0">
              <a:spcBef>
                <a:spcPts val="0"/>
              </a:spcBef>
              <a:spcAft>
                <a:spcPts val="0"/>
              </a:spcAft>
              <a:buSzPts val="1400"/>
              <a:buChar char="●"/>
            </a:pPr>
            <a:r>
              <a:rPr lang="en"/>
              <a:t>Go to the slide where you want the element to appear</a:t>
            </a:r>
            <a:endParaRPr/>
          </a:p>
          <a:p>
            <a:pPr marL="914400" lvl="1" indent="-317500" algn="l" rtl="0">
              <a:spcBef>
                <a:spcPts val="0"/>
              </a:spcBef>
              <a:spcAft>
                <a:spcPts val="0"/>
              </a:spcAft>
              <a:buSzPts val="1400"/>
              <a:buChar char="●"/>
            </a:pPr>
            <a:r>
              <a:rPr lang="en"/>
              <a:t>Right-click and choose “Paste”</a:t>
            </a:r>
            <a:endParaRPr/>
          </a:p>
        </p:txBody>
      </p:sp>
      <p:grpSp>
        <p:nvGrpSpPr>
          <p:cNvPr id="265" name="Google Shape;265;p16"/>
          <p:cNvGrpSpPr/>
          <p:nvPr/>
        </p:nvGrpSpPr>
        <p:grpSpPr>
          <a:xfrm>
            <a:off x="387246" y="1334468"/>
            <a:ext cx="8274771" cy="3459280"/>
            <a:chOff x="387246" y="1277318"/>
            <a:chExt cx="8274771" cy="3459280"/>
          </a:xfrm>
        </p:grpSpPr>
        <p:sp>
          <p:nvSpPr>
            <p:cNvPr id="266" name="Google Shape;266;p16"/>
            <p:cNvSpPr/>
            <p:nvPr/>
          </p:nvSpPr>
          <p:spPr>
            <a:xfrm>
              <a:off x="6419021" y="42922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5591100" y="29812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745821" y="45622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249630" y="4298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387246" y="12773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8306571" y="15222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7541175" y="31410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8500305" y="37825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662971" y="36959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6"/>
          <p:cNvGrpSpPr/>
          <p:nvPr/>
        </p:nvGrpSpPr>
        <p:grpSpPr>
          <a:xfrm>
            <a:off x="8198050" y="3600750"/>
            <a:ext cx="338496" cy="262948"/>
            <a:chOff x="7978975" y="2229150"/>
            <a:chExt cx="338496" cy="262948"/>
          </a:xfrm>
        </p:grpSpPr>
        <p:sp>
          <p:nvSpPr>
            <p:cNvPr id="276" name="Google Shape;276;p16"/>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6"/>
          <p:cNvGrpSpPr/>
          <p:nvPr/>
        </p:nvGrpSpPr>
        <p:grpSpPr>
          <a:xfrm>
            <a:off x="6506930" y="3110879"/>
            <a:ext cx="725612" cy="598673"/>
            <a:chOff x="6630755" y="948704"/>
            <a:chExt cx="725612" cy="598673"/>
          </a:xfrm>
        </p:grpSpPr>
        <p:sp>
          <p:nvSpPr>
            <p:cNvPr id="285" name="Google Shape;285;p16"/>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a:off x="843555" y="4221375"/>
            <a:ext cx="278628" cy="413707"/>
            <a:chOff x="7711080" y="1325775"/>
            <a:chExt cx="278628" cy="413707"/>
          </a:xfrm>
        </p:grpSpPr>
        <p:sp>
          <p:nvSpPr>
            <p:cNvPr id="306" name="Google Shape;306;p16"/>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a:off x="7076561" y="4008524"/>
            <a:ext cx="947479" cy="683703"/>
            <a:chOff x="1361013" y="2938286"/>
            <a:chExt cx="1176992" cy="849321"/>
          </a:xfrm>
        </p:grpSpPr>
        <p:sp>
          <p:nvSpPr>
            <p:cNvPr id="316" name="Google Shape;316;p16"/>
            <p:cNvSpPr/>
            <p:nvPr/>
          </p:nvSpPr>
          <p:spPr>
            <a:xfrm>
              <a:off x="1874067" y="2964118"/>
              <a:ext cx="663885" cy="651517"/>
            </a:xfrm>
            <a:custGeom>
              <a:avLst/>
              <a:gdLst/>
              <a:ahLst/>
              <a:cxnLst/>
              <a:rect l="l" t="t" r="r" b="b"/>
              <a:pathLst>
                <a:path w="16372" h="16067" extrusionOk="0">
                  <a:moveTo>
                    <a:pt x="14404" y="1"/>
                  </a:moveTo>
                  <a:cubicBezTo>
                    <a:pt x="6319" y="1156"/>
                    <a:pt x="12139" y="10697"/>
                    <a:pt x="0" y="16067"/>
                  </a:cubicBezTo>
                  <a:cubicBezTo>
                    <a:pt x="0" y="16067"/>
                    <a:pt x="7594" y="14058"/>
                    <a:pt x="9487" y="8402"/>
                  </a:cubicBezTo>
                  <a:cubicBezTo>
                    <a:pt x="11260" y="3107"/>
                    <a:pt x="12518" y="1193"/>
                    <a:pt x="15528" y="1193"/>
                  </a:cubicBezTo>
                  <a:cubicBezTo>
                    <a:pt x="15795" y="1193"/>
                    <a:pt x="16075" y="1208"/>
                    <a:pt x="16371" y="1237"/>
                  </a:cubicBezTo>
                  <a:lnTo>
                    <a:pt x="14404"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844870" y="2946599"/>
              <a:ext cx="663885" cy="654193"/>
            </a:xfrm>
            <a:custGeom>
              <a:avLst/>
              <a:gdLst/>
              <a:ahLst/>
              <a:cxnLst/>
              <a:rect l="l" t="t" r="r" b="b"/>
              <a:pathLst>
                <a:path w="16372" h="16133" extrusionOk="0">
                  <a:moveTo>
                    <a:pt x="14666" y="0"/>
                  </a:moveTo>
                  <a:cubicBezTo>
                    <a:pt x="6582" y="1158"/>
                    <a:pt x="12139" y="10764"/>
                    <a:pt x="0" y="16132"/>
                  </a:cubicBezTo>
                  <a:cubicBezTo>
                    <a:pt x="0" y="16132"/>
                    <a:pt x="7594" y="14121"/>
                    <a:pt x="9488" y="8465"/>
                  </a:cubicBezTo>
                  <a:cubicBezTo>
                    <a:pt x="11260" y="3170"/>
                    <a:pt x="12519" y="1256"/>
                    <a:pt x="15529" y="1256"/>
                  </a:cubicBezTo>
                  <a:cubicBezTo>
                    <a:pt x="15795" y="1256"/>
                    <a:pt x="16076" y="1271"/>
                    <a:pt x="16371" y="1300"/>
                  </a:cubicBezTo>
                  <a:lnTo>
                    <a:pt x="14666"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1861050" y="2956859"/>
              <a:ext cx="657194" cy="664939"/>
            </a:xfrm>
            <a:custGeom>
              <a:avLst/>
              <a:gdLst/>
              <a:ahLst/>
              <a:cxnLst/>
              <a:rect l="l" t="t" r="r" b="b"/>
              <a:pathLst>
                <a:path w="16207" h="16398" extrusionOk="0">
                  <a:moveTo>
                    <a:pt x="14251" y="1"/>
                  </a:moveTo>
                  <a:cubicBezTo>
                    <a:pt x="6229" y="1295"/>
                    <a:pt x="12032" y="10800"/>
                    <a:pt x="0" y="16397"/>
                  </a:cubicBezTo>
                  <a:cubicBezTo>
                    <a:pt x="0" y="16397"/>
                    <a:pt x="7530" y="14253"/>
                    <a:pt x="9396" y="8531"/>
                  </a:cubicBezTo>
                  <a:cubicBezTo>
                    <a:pt x="11162" y="3105"/>
                    <a:pt x="12414" y="1180"/>
                    <a:pt x="15488" y="1180"/>
                  </a:cubicBezTo>
                  <a:cubicBezTo>
                    <a:pt x="15717" y="1180"/>
                    <a:pt x="15956" y="1191"/>
                    <a:pt x="16207" y="1212"/>
                  </a:cubicBezTo>
                  <a:lnTo>
                    <a:pt x="1425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152978" y="3344407"/>
              <a:ext cx="42253" cy="72260"/>
            </a:xfrm>
            <a:custGeom>
              <a:avLst/>
              <a:gdLst/>
              <a:ahLst/>
              <a:cxnLst/>
              <a:rect l="l" t="t" r="r" b="b"/>
              <a:pathLst>
                <a:path w="1042" h="1782" extrusionOk="0">
                  <a:moveTo>
                    <a:pt x="172" y="1"/>
                  </a:moveTo>
                  <a:lnTo>
                    <a:pt x="1" y="134"/>
                  </a:lnTo>
                  <a:lnTo>
                    <a:pt x="877" y="1781"/>
                  </a:lnTo>
                  <a:lnTo>
                    <a:pt x="1041" y="1522"/>
                  </a:lnTo>
                  <a:lnTo>
                    <a:pt x="17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1451685" y="3095220"/>
              <a:ext cx="624105" cy="558333"/>
            </a:xfrm>
            <a:custGeom>
              <a:avLst/>
              <a:gdLst/>
              <a:ahLst/>
              <a:cxnLst/>
              <a:rect l="l" t="t" r="r" b="b"/>
              <a:pathLst>
                <a:path w="15391" h="13769" extrusionOk="0">
                  <a:moveTo>
                    <a:pt x="7520" y="1"/>
                  </a:moveTo>
                  <a:cubicBezTo>
                    <a:pt x="6574" y="1"/>
                    <a:pt x="5619" y="205"/>
                    <a:pt x="4714" y="636"/>
                  </a:cubicBezTo>
                  <a:cubicBezTo>
                    <a:pt x="1374" y="2229"/>
                    <a:pt x="0" y="6317"/>
                    <a:pt x="1644" y="9769"/>
                  </a:cubicBezTo>
                  <a:cubicBezTo>
                    <a:pt x="2844" y="12286"/>
                    <a:pt x="5320" y="13768"/>
                    <a:pt x="7868" y="13768"/>
                  </a:cubicBezTo>
                  <a:cubicBezTo>
                    <a:pt x="8814" y="13768"/>
                    <a:pt x="9769" y="13564"/>
                    <a:pt x="10674" y="13133"/>
                  </a:cubicBezTo>
                  <a:cubicBezTo>
                    <a:pt x="14016" y="11541"/>
                    <a:pt x="15391" y="7450"/>
                    <a:pt x="13744" y="4000"/>
                  </a:cubicBezTo>
                  <a:cubicBezTo>
                    <a:pt x="12544" y="1482"/>
                    <a:pt x="10068" y="1"/>
                    <a:pt x="752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468960" y="3087110"/>
              <a:ext cx="624186" cy="558292"/>
            </a:xfrm>
            <a:custGeom>
              <a:avLst/>
              <a:gdLst/>
              <a:ahLst/>
              <a:cxnLst/>
              <a:rect l="l" t="t" r="r" b="b"/>
              <a:pathLst>
                <a:path w="15393" h="13768" extrusionOk="0">
                  <a:moveTo>
                    <a:pt x="7522" y="0"/>
                  </a:moveTo>
                  <a:cubicBezTo>
                    <a:pt x="6576" y="0"/>
                    <a:pt x="5621" y="204"/>
                    <a:pt x="4716" y="635"/>
                  </a:cubicBezTo>
                  <a:cubicBezTo>
                    <a:pt x="1375" y="2228"/>
                    <a:pt x="1" y="6317"/>
                    <a:pt x="1646" y="9768"/>
                  </a:cubicBezTo>
                  <a:cubicBezTo>
                    <a:pt x="2846" y="12285"/>
                    <a:pt x="5322" y="13768"/>
                    <a:pt x="7870" y="13768"/>
                  </a:cubicBezTo>
                  <a:cubicBezTo>
                    <a:pt x="8816" y="13768"/>
                    <a:pt x="9771" y="13564"/>
                    <a:pt x="10676" y="13132"/>
                  </a:cubicBezTo>
                  <a:cubicBezTo>
                    <a:pt x="14016" y="11541"/>
                    <a:pt x="15393" y="7449"/>
                    <a:pt x="13746" y="3999"/>
                  </a:cubicBezTo>
                  <a:cubicBezTo>
                    <a:pt x="12546" y="1482"/>
                    <a:pt x="10070" y="0"/>
                    <a:pt x="752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1539681" y="3177579"/>
              <a:ext cx="461297" cy="412718"/>
            </a:xfrm>
            <a:custGeom>
              <a:avLst/>
              <a:gdLst/>
              <a:ahLst/>
              <a:cxnLst/>
              <a:rect l="l" t="t" r="r" b="b"/>
              <a:pathLst>
                <a:path w="11376" h="10178" extrusionOk="0">
                  <a:moveTo>
                    <a:pt x="5559" y="0"/>
                  </a:moveTo>
                  <a:cubicBezTo>
                    <a:pt x="4860" y="0"/>
                    <a:pt x="4154" y="151"/>
                    <a:pt x="3486" y="470"/>
                  </a:cubicBezTo>
                  <a:cubicBezTo>
                    <a:pt x="1017" y="1647"/>
                    <a:pt x="0" y="4669"/>
                    <a:pt x="1217" y="7221"/>
                  </a:cubicBezTo>
                  <a:cubicBezTo>
                    <a:pt x="2105" y="9081"/>
                    <a:pt x="3935" y="10178"/>
                    <a:pt x="5818" y="10178"/>
                  </a:cubicBezTo>
                  <a:cubicBezTo>
                    <a:pt x="6516" y="10178"/>
                    <a:pt x="7222" y="10027"/>
                    <a:pt x="7890" y="9709"/>
                  </a:cubicBezTo>
                  <a:cubicBezTo>
                    <a:pt x="10359" y="8531"/>
                    <a:pt x="11375" y="5509"/>
                    <a:pt x="10159" y="2956"/>
                  </a:cubicBezTo>
                  <a:cubicBezTo>
                    <a:pt x="9271" y="1097"/>
                    <a:pt x="7442" y="0"/>
                    <a:pt x="5559"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1479017" y="3148261"/>
              <a:ext cx="174487" cy="461418"/>
            </a:xfrm>
            <a:custGeom>
              <a:avLst/>
              <a:gdLst/>
              <a:ahLst/>
              <a:cxnLst/>
              <a:rect l="l" t="t" r="r" b="b"/>
              <a:pathLst>
                <a:path w="4303" h="11379" extrusionOk="0">
                  <a:moveTo>
                    <a:pt x="3105" y="0"/>
                  </a:moveTo>
                  <a:cubicBezTo>
                    <a:pt x="786" y="1932"/>
                    <a:pt x="0" y="5326"/>
                    <a:pt x="1399" y="8259"/>
                  </a:cubicBezTo>
                  <a:cubicBezTo>
                    <a:pt x="2053" y="9630"/>
                    <a:pt x="3087" y="10692"/>
                    <a:pt x="4302" y="11378"/>
                  </a:cubicBezTo>
                  <a:lnTo>
                    <a:pt x="3105"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1483031" y="3165657"/>
              <a:ext cx="580068" cy="479869"/>
            </a:xfrm>
            <a:custGeom>
              <a:avLst/>
              <a:gdLst/>
              <a:ahLst/>
              <a:cxnLst/>
              <a:rect l="l" t="t" r="r" b="b"/>
              <a:pathLst>
                <a:path w="14305" h="11834" extrusionOk="0">
                  <a:moveTo>
                    <a:pt x="2541" y="1"/>
                  </a:moveTo>
                  <a:cubicBezTo>
                    <a:pt x="587" y="1978"/>
                    <a:pt x="0" y="5104"/>
                    <a:pt x="1300" y="7834"/>
                  </a:cubicBezTo>
                  <a:cubicBezTo>
                    <a:pt x="2501" y="10351"/>
                    <a:pt x="4976" y="11833"/>
                    <a:pt x="7525" y="11833"/>
                  </a:cubicBezTo>
                  <a:cubicBezTo>
                    <a:pt x="8470" y="11833"/>
                    <a:pt x="9426" y="11629"/>
                    <a:pt x="10330" y="11198"/>
                  </a:cubicBezTo>
                  <a:cubicBezTo>
                    <a:pt x="12901" y="9971"/>
                    <a:pt x="14304" y="7267"/>
                    <a:pt x="14068" y="4514"/>
                  </a:cubicBezTo>
                  <a:lnTo>
                    <a:pt x="14068" y="4514"/>
                  </a:lnTo>
                  <a:cubicBezTo>
                    <a:pt x="13550" y="5037"/>
                    <a:pt x="12937" y="5481"/>
                    <a:pt x="12237" y="5816"/>
                  </a:cubicBezTo>
                  <a:cubicBezTo>
                    <a:pt x="11333" y="6246"/>
                    <a:pt x="10378" y="6450"/>
                    <a:pt x="9433" y="6450"/>
                  </a:cubicBezTo>
                  <a:cubicBezTo>
                    <a:pt x="6885" y="6450"/>
                    <a:pt x="4409" y="4968"/>
                    <a:pt x="3208" y="2452"/>
                  </a:cubicBezTo>
                  <a:cubicBezTo>
                    <a:pt x="2829" y="1654"/>
                    <a:pt x="2613" y="825"/>
                    <a:pt x="254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756428" y="3087191"/>
              <a:ext cx="336606" cy="557644"/>
            </a:xfrm>
            <a:custGeom>
              <a:avLst/>
              <a:gdLst/>
              <a:ahLst/>
              <a:cxnLst/>
              <a:rect l="l" t="t" r="r" b="b"/>
              <a:pathLst>
                <a:path w="8301" h="13752" extrusionOk="0">
                  <a:moveTo>
                    <a:pt x="434" y="0"/>
                  </a:moveTo>
                  <a:cubicBezTo>
                    <a:pt x="290" y="0"/>
                    <a:pt x="145" y="5"/>
                    <a:pt x="1" y="15"/>
                  </a:cubicBezTo>
                  <a:lnTo>
                    <a:pt x="1205" y="13752"/>
                  </a:lnTo>
                  <a:cubicBezTo>
                    <a:pt x="2009" y="13700"/>
                    <a:pt x="2817" y="13500"/>
                    <a:pt x="3587" y="13133"/>
                  </a:cubicBezTo>
                  <a:cubicBezTo>
                    <a:pt x="6927" y="11540"/>
                    <a:pt x="8301" y="7452"/>
                    <a:pt x="6657" y="4000"/>
                  </a:cubicBezTo>
                  <a:cubicBezTo>
                    <a:pt x="5456" y="1482"/>
                    <a:pt x="2981" y="0"/>
                    <a:pt x="4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1656469" y="3284716"/>
              <a:ext cx="197235" cy="211630"/>
            </a:xfrm>
            <a:custGeom>
              <a:avLst/>
              <a:gdLst/>
              <a:ahLst/>
              <a:cxnLst/>
              <a:rect l="l" t="t" r="r" b="b"/>
              <a:pathLst>
                <a:path w="4864" h="5219" extrusionOk="0">
                  <a:moveTo>
                    <a:pt x="1272" y="1"/>
                  </a:moveTo>
                  <a:lnTo>
                    <a:pt x="1272" y="1"/>
                  </a:lnTo>
                  <a:cubicBezTo>
                    <a:pt x="497" y="538"/>
                    <a:pt x="1" y="1424"/>
                    <a:pt x="26" y="2414"/>
                  </a:cubicBezTo>
                  <a:cubicBezTo>
                    <a:pt x="64" y="3979"/>
                    <a:pt x="1383" y="5218"/>
                    <a:pt x="2991" y="5218"/>
                  </a:cubicBezTo>
                  <a:cubicBezTo>
                    <a:pt x="3016" y="5218"/>
                    <a:pt x="3041" y="5218"/>
                    <a:pt x="3067" y="5217"/>
                  </a:cubicBezTo>
                  <a:cubicBezTo>
                    <a:pt x="3748" y="5203"/>
                    <a:pt x="4370" y="4965"/>
                    <a:pt x="4864" y="4579"/>
                  </a:cubicBezTo>
                  <a:lnTo>
                    <a:pt x="4864" y="4579"/>
                  </a:lnTo>
                  <a:cubicBezTo>
                    <a:pt x="4395" y="4902"/>
                    <a:pt x="3827" y="5100"/>
                    <a:pt x="3207" y="5114"/>
                  </a:cubicBezTo>
                  <a:cubicBezTo>
                    <a:pt x="3183" y="5115"/>
                    <a:pt x="3158" y="5115"/>
                    <a:pt x="3134" y="5115"/>
                  </a:cubicBezTo>
                  <a:cubicBezTo>
                    <a:pt x="1526" y="5115"/>
                    <a:pt x="205" y="3875"/>
                    <a:pt x="168" y="2310"/>
                  </a:cubicBezTo>
                  <a:cubicBezTo>
                    <a:pt x="144" y="1381"/>
                    <a:pt x="579" y="545"/>
                    <a:pt x="1272" y="1"/>
                  </a:cubicBezTo>
                  <a:close/>
                </a:path>
              </a:pathLst>
            </a:custGeom>
            <a:solidFill>
              <a:srgbClr val="99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1494507" y="3165617"/>
              <a:ext cx="431330" cy="456958"/>
            </a:xfrm>
            <a:custGeom>
              <a:avLst/>
              <a:gdLst/>
              <a:ahLst/>
              <a:cxnLst/>
              <a:rect l="l" t="t" r="r" b="b"/>
              <a:pathLst>
                <a:path w="10637" h="11269" extrusionOk="0">
                  <a:moveTo>
                    <a:pt x="3547" y="0"/>
                  </a:moveTo>
                  <a:lnTo>
                    <a:pt x="3547" y="0"/>
                  </a:lnTo>
                  <a:cubicBezTo>
                    <a:pt x="2449" y="642"/>
                    <a:pt x="1574" y="1641"/>
                    <a:pt x="1113" y="2919"/>
                  </a:cubicBezTo>
                  <a:cubicBezTo>
                    <a:pt x="1" y="5999"/>
                    <a:pt x="1710" y="9532"/>
                    <a:pt x="4929" y="10807"/>
                  </a:cubicBezTo>
                  <a:cubicBezTo>
                    <a:pt x="5719" y="11120"/>
                    <a:pt x="6525" y="11268"/>
                    <a:pt x="7309" y="11268"/>
                  </a:cubicBezTo>
                  <a:cubicBezTo>
                    <a:pt x="8520" y="11268"/>
                    <a:pt x="9677" y="10915"/>
                    <a:pt x="10637" y="10272"/>
                  </a:cubicBezTo>
                  <a:lnTo>
                    <a:pt x="10637" y="10272"/>
                  </a:lnTo>
                  <a:cubicBezTo>
                    <a:pt x="9740" y="10796"/>
                    <a:pt x="8696" y="11080"/>
                    <a:pt x="7610" y="11080"/>
                  </a:cubicBezTo>
                  <a:cubicBezTo>
                    <a:pt x="6826" y="11080"/>
                    <a:pt x="6020" y="10932"/>
                    <a:pt x="5232" y="10619"/>
                  </a:cubicBezTo>
                  <a:cubicBezTo>
                    <a:pt x="2015" y="9343"/>
                    <a:pt x="304" y="5811"/>
                    <a:pt x="1415" y="2732"/>
                  </a:cubicBezTo>
                  <a:cubicBezTo>
                    <a:pt x="1832" y="1572"/>
                    <a:pt x="2590" y="642"/>
                    <a:pt x="3547"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680272" y="3136177"/>
              <a:ext cx="381089" cy="403878"/>
            </a:xfrm>
            <a:custGeom>
              <a:avLst/>
              <a:gdLst/>
              <a:ahLst/>
              <a:cxnLst/>
              <a:rect l="l" t="t" r="r" b="b"/>
              <a:pathLst>
                <a:path w="9398" h="9960" extrusionOk="0">
                  <a:moveTo>
                    <a:pt x="2958" y="1"/>
                  </a:moveTo>
                  <a:cubicBezTo>
                    <a:pt x="1882" y="1"/>
                    <a:pt x="852" y="317"/>
                    <a:pt x="1" y="894"/>
                  </a:cubicBezTo>
                  <a:cubicBezTo>
                    <a:pt x="796" y="424"/>
                    <a:pt x="1724" y="170"/>
                    <a:pt x="2691" y="170"/>
                  </a:cubicBezTo>
                  <a:cubicBezTo>
                    <a:pt x="3377" y="170"/>
                    <a:pt x="4082" y="298"/>
                    <a:pt x="4772" y="569"/>
                  </a:cubicBezTo>
                  <a:cubicBezTo>
                    <a:pt x="7615" y="1687"/>
                    <a:pt x="9130" y="4806"/>
                    <a:pt x="8153" y="7535"/>
                  </a:cubicBezTo>
                  <a:cubicBezTo>
                    <a:pt x="7787" y="8564"/>
                    <a:pt x="7120" y="9389"/>
                    <a:pt x="6276" y="9960"/>
                  </a:cubicBezTo>
                  <a:cubicBezTo>
                    <a:pt x="7244" y="9389"/>
                    <a:pt x="8016" y="8504"/>
                    <a:pt x="8421" y="7367"/>
                  </a:cubicBezTo>
                  <a:cubicBezTo>
                    <a:pt x="9397" y="4637"/>
                    <a:pt x="7881" y="1519"/>
                    <a:pt x="5038" y="400"/>
                  </a:cubicBezTo>
                  <a:cubicBezTo>
                    <a:pt x="4349" y="129"/>
                    <a:pt x="3644" y="1"/>
                    <a:pt x="295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648926" y="3192867"/>
              <a:ext cx="313614" cy="332388"/>
            </a:xfrm>
            <a:custGeom>
              <a:avLst/>
              <a:gdLst/>
              <a:ahLst/>
              <a:cxnLst/>
              <a:rect l="l" t="t" r="r" b="b"/>
              <a:pathLst>
                <a:path w="7734" h="8197" extrusionOk="0">
                  <a:moveTo>
                    <a:pt x="2436" y="1"/>
                  </a:moveTo>
                  <a:cubicBezTo>
                    <a:pt x="1550" y="1"/>
                    <a:pt x="702" y="261"/>
                    <a:pt x="1" y="736"/>
                  </a:cubicBezTo>
                  <a:cubicBezTo>
                    <a:pt x="656" y="349"/>
                    <a:pt x="1421" y="139"/>
                    <a:pt x="2216" y="139"/>
                  </a:cubicBezTo>
                  <a:cubicBezTo>
                    <a:pt x="2780" y="139"/>
                    <a:pt x="3360" y="244"/>
                    <a:pt x="3927" y="468"/>
                  </a:cubicBezTo>
                  <a:cubicBezTo>
                    <a:pt x="6268" y="1388"/>
                    <a:pt x="7515" y="3957"/>
                    <a:pt x="6712" y="6201"/>
                  </a:cubicBezTo>
                  <a:cubicBezTo>
                    <a:pt x="6411" y="7049"/>
                    <a:pt x="5860" y="7729"/>
                    <a:pt x="5167" y="8197"/>
                  </a:cubicBezTo>
                  <a:cubicBezTo>
                    <a:pt x="5963" y="7726"/>
                    <a:pt x="6599" y="6996"/>
                    <a:pt x="6932" y="6062"/>
                  </a:cubicBezTo>
                  <a:cubicBezTo>
                    <a:pt x="7734" y="3816"/>
                    <a:pt x="6488" y="1248"/>
                    <a:pt x="4148" y="329"/>
                  </a:cubicBezTo>
                  <a:cubicBezTo>
                    <a:pt x="3580" y="106"/>
                    <a:pt x="3000" y="1"/>
                    <a:pt x="243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1363243" y="2938286"/>
              <a:ext cx="801430" cy="818664"/>
            </a:xfrm>
            <a:custGeom>
              <a:avLst/>
              <a:gdLst/>
              <a:ahLst/>
              <a:cxnLst/>
              <a:rect l="l" t="t" r="r" b="b"/>
              <a:pathLst>
                <a:path w="19764" h="20189" extrusionOk="0">
                  <a:moveTo>
                    <a:pt x="10116" y="0"/>
                  </a:moveTo>
                  <a:cubicBezTo>
                    <a:pt x="5086" y="0"/>
                    <a:pt x="472" y="4068"/>
                    <a:pt x="239" y="9449"/>
                  </a:cubicBezTo>
                  <a:cubicBezTo>
                    <a:pt x="1" y="14970"/>
                    <a:pt x="4523" y="19925"/>
                    <a:pt x="9707" y="20149"/>
                  </a:cubicBezTo>
                  <a:cubicBezTo>
                    <a:pt x="9836" y="20155"/>
                    <a:pt x="9965" y="20158"/>
                    <a:pt x="10093" y="20158"/>
                  </a:cubicBezTo>
                  <a:cubicBezTo>
                    <a:pt x="10158" y="20158"/>
                    <a:pt x="10222" y="20157"/>
                    <a:pt x="10287" y="20156"/>
                  </a:cubicBezTo>
                  <a:lnTo>
                    <a:pt x="10287" y="20156"/>
                  </a:lnTo>
                  <a:cubicBezTo>
                    <a:pt x="10466" y="20178"/>
                    <a:pt x="10645" y="20189"/>
                    <a:pt x="10824" y="20189"/>
                  </a:cubicBezTo>
                  <a:cubicBezTo>
                    <a:pt x="11599" y="20189"/>
                    <a:pt x="12373" y="19985"/>
                    <a:pt x="13119" y="19626"/>
                  </a:cubicBezTo>
                  <a:lnTo>
                    <a:pt x="13119" y="19626"/>
                  </a:lnTo>
                  <a:cubicBezTo>
                    <a:pt x="12225" y="19950"/>
                    <a:pt x="11273" y="20134"/>
                    <a:pt x="10287" y="20156"/>
                  </a:cubicBezTo>
                  <a:lnTo>
                    <a:pt x="10287" y="20156"/>
                  </a:lnTo>
                  <a:cubicBezTo>
                    <a:pt x="10198" y="20144"/>
                    <a:pt x="10108" y="20130"/>
                    <a:pt x="10019" y="20114"/>
                  </a:cubicBezTo>
                  <a:cubicBezTo>
                    <a:pt x="747" y="18361"/>
                    <a:pt x="1175" y="13092"/>
                    <a:pt x="1374" y="8471"/>
                  </a:cubicBezTo>
                  <a:cubicBezTo>
                    <a:pt x="1565" y="3994"/>
                    <a:pt x="6449" y="1186"/>
                    <a:pt x="10697" y="1186"/>
                  </a:cubicBezTo>
                  <a:cubicBezTo>
                    <a:pt x="10832" y="1186"/>
                    <a:pt x="10967" y="1189"/>
                    <a:pt x="11101" y="1194"/>
                  </a:cubicBezTo>
                  <a:cubicBezTo>
                    <a:pt x="15437" y="1382"/>
                    <a:pt x="19181" y="5813"/>
                    <a:pt x="18982" y="10431"/>
                  </a:cubicBezTo>
                  <a:cubicBezTo>
                    <a:pt x="18831" y="13923"/>
                    <a:pt x="16224" y="18129"/>
                    <a:pt x="13119" y="19626"/>
                  </a:cubicBezTo>
                  <a:lnTo>
                    <a:pt x="13119" y="19626"/>
                  </a:lnTo>
                  <a:cubicBezTo>
                    <a:pt x="16694" y="18331"/>
                    <a:pt x="19342" y="14806"/>
                    <a:pt x="19523" y="10552"/>
                  </a:cubicBezTo>
                  <a:cubicBezTo>
                    <a:pt x="19763" y="5028"/>
                    <a:pt x="15702" y="232"/>
                    <a:pt x="10517" y="9"/>
                  </a:cubicBezTo>
                  <a:cubicBezTo>
                    <a:pt x="10383" y="3"/>
                    <a:pt x="10250" y="0"/>
                    <a:pt x="10116"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361013" y="2975918"/>
              <a:ext cx="776086" cy="811689"/>
            </a:xfrm>
            <a:custGeom>
              <a:avLst/>
              <a:gdLst/>
              <a:ahLst/>
              <a:cxnLst/>
              <a:rect l="l" t="t" r="r" b="b"/>
              <a:pathLst>
                <a:path w="19139" h="20017" extrusionOk="0">
                  <a:moveTo>
                    <a:pt x="12625" y="505"/>
                  </a:moveTo>
                  <a:lnTo>
                    <a:pt x="12625" y="505"/>
                  </a:lnTo>
                  <a:cubicBezTo>
                    <a:pt x="13996" y="988"/>
                    <a:pt x="15220" y="1797"/>
                    <a:pt x="16222" y="2844"/>
                  </a:cubicBezTo>
                  <a:lnTo>
                    <a:pt x="16222" y="2844"/>
                  </a:lnTo>
                  <a:cubicBezTo>
                    <a:pt x="15213" y="1742"/>
                    <a:pt x="13980" y="906"/>
                    <a:pt x="12625" y="505"/>
                  </a:cubicBezTo>
                  <a:close/>
                  <a:moveTo>
                    <a:pt x="9667" y="0"/>
                  </a:moveTo>
                  <a:cubicBezTo>
                    <a:pt x="4654" y="0"/>
                    <a:pt x="471" y="4220"/>
                    <a:pt x="239" y="9604"/>
                  </a:cubicBezTo>
                  <a:cubicBezTo>
                    <a:pt x="0" y="15127"/>
                    <a:pt x="4011" y="19787"/>
                    <a:pt x="9195" y="20009"/>
                  </a:cubicBezTo>
                  <a:cubicBezTo>
                    <a:pt x="9324" y="20014"/>
                    <a:pt x="9453" y="20017"/>
                    <a:pt x="9581" y="20017"/>
                  </a:cubicBezTo>
                  <a:cubicBezTo>
                    <a:pt x="14595" y="20017"/>
                    <a:pt x="18781" y="15798"/>
                    <a:pt x="19011" y="10412"/>
                  </a:cubicBezTo>
                  <a:cubicBezTo>
                    <a:pt x="19139" y="7461"/>
                    <a:pt x="18052" y="4756"/>
                    <a:pt x="16222" y="2844"/>
                  </a:cubicBezTo>
                  <a:lnTo>
                    <a:pt x="16222" y="2844"/>
                  </a:lnTo>
                  <a:cubicBezTo>
                    <a:pt x="17945" y="4726"/>
                    <a:pt x="19011" y="7386"/>
                    <a:pt x="18899" y="9987"/>
                  </a:cubicBezTo>
                  <a:cubicBezTo>
                    <a:pt x="18707" y="14415"/>
                    <a:pt x="14749" y="19147"/>
                    <a:pt x="10634" y="19147"/>
                  </a:cubicBezTo>
                  <a:cubicBezTo>
                    <a:pt x="10399" y="19147"/>
                    <a:pt x="10163" y="19131"/>
                    <a:pt x="9928" y="19100"/>
                  </a:cubicBezTo>
                  <a:cubicBezTo>
                    <a:pt x="2076" y="18039"/>
                    <a:pt x="1137" y="12479"/>
                    <a:pt x="1337" y="7798"/>
                  </a:cubicBezTo>
                  <a:cubicBezTo>
                    <a:pt x="1533" y="3255"/>
                    <a:pt x="6398" y="238"/>
                    <a:pt x="10702" y="238"/>
                  </a:cubicBezTo>
                  <a:cubicBezTo>
                    <a:pt x="10833" y="238"/>
                    <a:pt x="10963" y="241"/>
                    <a:pt x="11093" y="246"/>
                  </a:cubicBezTo>
                  <a:cubicBezTo>
                    <a:pt x="11617" y="269"/>
                    <a:pt x="12129" y="358"/>
                    <a:pt x="12625" y="505"/>
                  </a:cubicBezTo>
                  <a:lnTo>
                    <a:pt x="12625" y="505"/>
                  </a:lnTo>
                  <a:cubicBezTo>
                    <a:pt x="11814" y="219"/>
                    <a:pt x="10952" y="47"/>
                    <a:pt x="10055" y="9"/>
                  </a:cubicBezTo>
                  <a:cubicBezTo>
                    <a:pt x="9925" y="3"/>
                    <a:pt x="9796" y="0"/>
                    <a:pt x="9667" y="0"/>
                  </a:cubicBezTo>
                  <a:close/>
                </a:path>
              </a:pathLst>
            </a:custGeom>
            <a:solidFill>
              <a:srgbClr val="9B8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364987" y="2950249"/>
              <a:ext cx="800903" cy="832856"/>
            </a:xfrm>
            <a:custGeom>
              <a:avLst/>
              <a:gdLst/>
              <a:ahLst/>
              <a:cxnLst/>
              <a:rect l="l" t="t" r="r" b="b"/>
              <a:pathLst>
                <a:path w="19751" h="20539" extrusionOk="0">
                  <a:moveTo>
                    <a:pt x="12238" y="1207"/>
                  </a:moveTo>
                  <a:cubicBezTo>
                    <a:pt x="12588" y="1207"/>
                    <a:pt x="12930" y="1288"/>
                    <a:pt x="13244" y="1458"/>
                  </a:cubicBezTo>
                  <a:cubicBezTo>
                    <a:pt x="14471" y="2121"/>
                    <a:pt x="14793" y="3898"/>
                    <a:pt x="13964" y="5426"/>
                  </a:cubicBezTo>
                  <a:cubicBezTo>
                    <a:pt x="13348" y="6563"/>
                    <a:pt x="12268" y="7243"/>
                    <a:pt x="11252" y="7243"/>
                  </a:cubicBezTo>
                  <a:cubicBezTo>
                    <a:pt x="10902" y="7243"/>
                    <a:pt x="10559" y="7162"/>
                    <a:pt x="10245" y="6992"/>
                  </a:cubicBezTo>
                  <a:cubicBezTo>
                    <a:pt x="9020" y="6328"/>
                    <a:pt x="8698" y="4551"/>
                    <a:pt x="9526" y="3022"/>
                  </a:cubicBezTo>
                  <a:cubicBezTo>
                    <a:pt x="10143" y="1886"/>
                    <a:pt x="11221" y="1207"/>
                    <a:pt x="12238" y="1207"/>
                  </a:cubicBezTo>
                  <a:close/>
                  <a:moveTo>
                    <a:pt x="4492" y="3912"/>
                  </a:moveTo>
                  <a:cubicBezTo>
                    <a:pt x="5265" y="3912"/>
                    <a:pt x="6106" y="4229"/>
                    <a:pt x="6801" y="4850"/>
                  </a:cubicBezTo>
                  <a:cubicBezTo>
                    <a:pt x="8096" y="6010"/>
                    <a:pt x="8391" y="7792"/>
                    <a:pt x="7461" y="8830"/>
                  </a:cubicBezTo>
                  <a:cubicBezTo>
                    <a:pt x="7029" y="9311"/>
                    <a:pt x="6411" y="9548"/>
                    <a:pt x="5742" y="9548"/>
                  </a:cubicBezTo>
                  <a:cubicBezTo>
                    <a:pt x="4969" y="9548"/>
                    <a:pt x="4129" y="9231"/>
                    <a:pt x="3434" y="8608"/>
                  </a:cubicBezTo>
                  <a:cubicBezTo>
                    <a:pt x="2140" y="7450"/>
                    <a:pt x="1845" y="5668"/>
                    <a:pt x="2772" y="4630"/>
                  </a:cubicBezTo>
                  <a:cubicBezTo>
                    <a:pt x="3204" y="4149"/>
                    <a:pt x="3823" y="3912"/>
                    <a:pt x="4492" y="3912"/>
                  </a:cubicBezTo>
                  <a:close/>
                  <a:moveTo>
                    <a:pt x="15833" y="7526"/>
                  </a:moveTo>
                  <a:cubicBezTo>
                    <a:pt x="17376" y="7526"/>
                    <a:pt x="18653" y="8492"/>
                    <a:pt x="18738" y="9769"/>
                  </a:cubicBezTo>
                  <a:cubicBezTo>
                    <a:pt x="18827" y="11115"/>
                    <a:pt x="17560" y="12294"/>
                    <a:pt x="15907" y="12405"/>
                  </a:cubicBezTo>
                  <a:cubicBezTo>
                    <a:pt x="15822" y="12410"/>
                    <a:pt x="15739" y="12413"/>
                    <a:pt x="15656" y="12413"/>
                  </a:cubicBezTo>
                  <a:cubicBezTo>
                    <a:pt x="14113" y="12413"/>
                    <a:pt x="12836" y="11446"/>
                    <a:pt x="12750" y="10170"/>
                  </a:cubicBezTo>
                  <a:cubicBezTo>
                    <a:pt x="12661" y="8824"/>
                    <a:pt x="13928" y="7645"/>
                    <a:pt x="15582" y="7535"/>
                  </a:cubicBezTo>
                  <a:cubicBezTo>
                    <a:pt x="15666" y="7529"/>
                    <a:pt x="15750" y="7526"/>
                    <a:pt x="15833" y="7526"/>
                  </a:cubicBezTo>
                  <a:close/>
                  <a:moveTo>
                    <a:pt x="5774" y="11036"/>
                  </a:moveTo>
                  <a:cubicBezTo>
                    <a:pt x="6326" y="11036"/>
                    <a:pt x="6846" y="11211"/>
                    <a:pt x="7253" y="11573"/>
                  </a:cubicBezTo>
                  <a:cubicBezTo>
                    <a:pt x="8294" y="12496"/>
                    <a:pt x="8202" y="14301"/>
                    <a:pt x="7048" y="15601"/>
                  </a:cubicBezTo>
                  <a:cubicBezTo>
                    <a:pt x="6345" y="16392"/>
                    <a:pt x="5410" y="16814"/>
                    <a:pt x="4551" y="16814"/>
                  </a:cubicBezTo>
                  <a:cubicBezTo>
                    <a:pt x="3999" y="16814"/>
                    <a:pt x="3479" y="16640"/>
                    <a:pt x="3072" y="16277"/>
                  </a:cubicBezTo>
                  <a:cubicBezTo>
                    <a:pt x="2031" y="15352"/>
                    <a:pt x="2121" y="13548"/>
                    <a:pt x="3278" y="12249"/>
                  </a:cubicBezTo>
                  <a:cubicBezTo>
                    <a:pt x="3980" y="11458"/>
                    <a:pt x="4915" y="11036"/>
                    <a:pt x="5774" y="11036"/>
                  </a:cubicBezTo>
                  <a:close/>
                  <a:moveTo>
                    <a:pt x="11715" y="12926"/>
                  </a:moveTo>
                  <a:cubicBezTo>
                    <a:pt x="12846" y="12926"/>
                    <a:pt x="13985" y="13828"/>
                    <a:pt x="14451" y="15203"/>
                  </a:cubicBezTo>
                  <a:cubicBezTo>
                    <a:pt x="15009" y="16850"/>
                    <a:pt x="14394" y="18547"/>
                    <a:pt x="13072" y="18995"/>
                  </a:cubicBezTo>
                  <a:cubicBezTo>
                    <a:pt x="12855" y="19069"/>
                    <a:pt x="12633" y="19104"/>
                    <a:pt x="12410" y="19104"/>
                  </a:cubicBezTo>
                  <a:cubicBezTo>
                    <a:pt x="11279" y="19104"/>
                    <a:pt x="10139" y="18200"/>
                    <a:pt x="9672" y="16827"/>
                  </a:cubicBezTo>
                  <a:cubicBezTo>
                    <a:pt x="9114" y="15180"/>
                    <a:pt x="9730" y="13483"/>
                    <a:pt x="11051" y="13035"/>
                  </a:cubicBezTo>
                  <a:cubicBezTo>
                    <a:pt x="11268" y="12961"/>
                    <a:pt x="11492" y="12926"/>
                    <a:pt x="11715" y="12926"/>
                  </a:cubicBezTo>
                  <a:close/>
                  <a:moveTo>
                    <a:pt x="9920" y="0"/>
                  </a:moveTo>
                  <a:cubicBezTo>
                    <a:pt x="4775" y="0"/>
                    <a:pt x="482" y="4330"/>
                    <a:pt x="244" y="9855"/>
                  </a:cubicBezTo>
                  <a:cubicBezTo>
                    <a:pt x="1" y="15523"/>
                    <a:pt x="4115" y="20301"/>
                    <a:pt x="9435" y="20530"/>
                  </a:cubicBezTo>
                  <a:cubicBezTo>
                    <a:pt x="9567" y="20536"/>
                    <a:pt x="9699" y="20539"/>
                    <a:pt x="9831" y="20539"/>
                  </a:cubicBezTo>
                  <a:cubicBezTo>
                    <a:pt x="14976" y="20539"/>
                    <a:pt x="19270" y="16209"/>
                    <a:pt x="19507" y="10685"/>
                  </a:cubicBezTo>
                  <a:cubicBezTo>
                    <a:pt x="19750" y="5018"/>
                    <a:pt x="15635" y="238"/>
                    <a:pt x="10317" y="9"/>
                  </a:cubicBezTo>
                  <a:cubicBezTo>
                    <a:pt x="10184" y="3"/>
                    <a:pt x="10052" y="0"/>
                    <a:pt x="992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375124" y="2960874"/>
              <a:ext cx="780547" cy="811730"/>
            </a:xfrm>
            <a:custGeom>
              <a:avLst/>
              <a:gdLst/>
              <a:ahLst/>
              <a:cxnLst/>
              <a:rect l="l" t="t" r="r" b="b"/>
              <a:pathLst>
                <a:path w="19249" h="20018" extrusionOk="0">
                  <a:moveTo>
                    <a:pt x="11926" y="1174"/>
                  </a:moveTo>
                  <a:cubicBezTo>
                    <a:pt x="12268" y="1174"/>
                    <a:pt x="12602" y="1253"/>
                    <a:pt x="12908" y="1419"/>
                  </a:cubicBezTo>
                  <a:cubicBezTo>
                    <a:pt x="14102" y="2065"/>
                    <a:pt x="14417" y="3797"/>
                    <a:pt x="13610" y="5287"/>
                  </a:cubicBezTo>
                  <a:cubicBezTo>
                    <a:pt x="13010" y="6397"/>
                    <a:pt x="11959" y="7058"/>
                    <a:pt x="10968" y="7058"/>
                  </a:cubicBezTo>
                  <a:cubicBezTo>
                    <a:pt x="10626" y="7058"/>
                    <a:pt x="10292" y="6980"/>
                    <a:pt x="9986" y="6814"/>
                  </a:cubicBezTo>
                  <a:cubicBezTo>
                    <a:pt x="8791" y="6166"/>
                    <a:pt x="8478" y="4434"/>
                    <a:pt x="9285" y="2945"/>
                  </a:cubicBezTo>
                  <a:cubicBezTo>
                    <a:pt x="9885" y="1837"/>
                    <a:pt x="10936" y="1174"/>
                    <a:pt x="11926" y="1174"/>
                  </a:cubicBezTo>
                  <a:close/>
                  <a:moveTo>
                    <a:pt x="4379" y="3812"/>
                  </a:moveTo>
                  <a:cubicBezTo>
                    <a:pt x="5134" y="3812"/>
                    <a:pt x="5953" y="4120"/>
                    <a:pt x="6629" y="4726"/>
                  </a:cubicBezTo>
                  <a:cubicBezTo>
                    <a:pt x="7891" y="5857"/>
                    <a:pt x="8180" y="7592"/>
                    <a:pt x="7274" y="8604"/>
                  </a:cubicBezTo>
                  <a:cubicBezTo>
                    <a:pt x="6854" y="9072"/>
                    <a:pt x="6251" y="9303"/>
                    <a:pt x="5599" y="9303"/>
                  </a:cubicBezTo>
                  <a:cubicBezTo>
                    <a:pt x="4845" y="9303"/>
                    <a:pt x="4025" y="8994"/>
                    <a:pt x="3348" y="8389"/>
                  </a:cubicBezTo>
                  <a:cubicBezTo>
                    <a:pt x="2086" y="7260"/>
                    <a:pt x="1798" y="5522"/>
                    <a:pt x="2704" y="4511"/>
                  </a:cubicBezTo>
                  <a:cubicBezTo>
                    <a:pt x="3124" y="4042"/>
                    <a:pt x="3727" y="3812"/>
                    <a:pt x="4379" y="3812"/>
                  </a:cubicBezTo>
                  <a:close/>
                  <a:moveTo>
                    <a:pt x="15429" y="7332"/>
                  </a:moveTo>
                  <a:cubicBezTo>
                    <a:pt x="16935" y="7332"/>
                    <a:pt x="18179" y="8274"/>
                    <a:pt x="18262" y="9520"/>
                  </a:cubicBezTo>
                  <a:cubicBezTo>
                    <a:pt x="18351" y="10831"/>
                    <a:pt x="17115" y="11979"/>
                    <a:pt x="15504" y="12087"/>
                  </a:cubicBezTo>
                  <a:cubicBezTo>
                    <a:pt x="15422" y="12092"/>
                    <a:pt x="15342" y="12095"/>
                    <a:pt x="15262" y="12095"/>
                  </a:cubicBezTo>
                  <a:cubicBezTo>
                    <a:pt x="13757" y="12095"/>
                    <a:pt x="12510" y="11153"/>
                    <a:pt x="12427" y="9908"/>
                  </a:cubicBezTo>
                  <a:cubicBezTo>
                    <a:pt x="12340" y="8595"/>
                    <a:pt x="13574" y="7447"/>
                    <a:pt x="15187" y="7340"/>
                  </a:cubicBezTo>
                  <a:cubicBezTo>
                    <a:pt x="15269" y="7334"/>
                    <a:pt x="15349" y="7332"/>
                    <a:pt x="15429" y="7332"/>
                  </a:cubicBezTo>
                  <a:close/>
                  <a:moveTo>
                    <a:pt x="5628" y="10754"/>
                  </a:moveTo>
                  <a:cubicBezTo>
                    <a:pt x="6165" y="10754"/>
                    <a:pt x="6672" y="10924"/>
                    <a:pt x="7069" y="11277"/>
                  </a:cubicBezTo>
                  <a:cubicBezTo>
                    <a:pt x="8084" y="12178"/>
                    <a:pt x="7995" y="13936"/>
                    <a:pt x="6870" y="15203"/>
                  </a:cubicBezTo>
                  <a:cubicBezTo>
                    <a:pt x="6184" y="15975"/>
                    <a:pt x="5273" y="16386"/>
                    <a:pt x="4435" y="16386"/>
                  </a:cubicBezTo>
                  <a:cubicBezTo>
                    <a:pt x="3898" y="16386"/>
                    <a:pt x="3390" y="16216"/>
                    <a:pt x="2993" y="15863"/>
                  </a:cubicBezTo>
                  <a:cubicBezTo>
                    <a:pt x="1978" y="14961"/>
                    <a:pt x="2069" y="13202"/>
                    <a:pt x="3194" y="11936"/>
                  </a:cubicBezTo>
                  <a:cubicBezTo>
                    <a:pt x="3879" y="11165"/>
                    <a:pt x="4790" y="10754"/>
                    <a:pt x="5628" y="10754"/>
                  </a:cubicBezTo>
                  <a:close/>
                  <a:moveTo>
                    <a:pt x="11418" y="12595"/>
                  </a:moveTo>
                  <a:cubicBezTo>
                    <a:pt x="12521" y="12595"/>
                    <a:pt x="13631" y="13476"/>
                    <a:pt x="14085" y="14817"/>
                  </a:cubicBezTo>
                  <a:cubicBezTo>
                    <a:pt x="14629" y="16421"/>
                    <a:pt x="14028" y="18075"/>
                    <a:pt x="12742" y="18512"/>
                  </a:cubicBezTo>
                  <a:cubicBezTo>
                    <a:pt x="12530" y="18584"/>
                    <a:pt x="12312" y="18618"/>
                    <a:pt x="12094" y="18618"/>
                  </a:cubicBezTo>
                  <a:cubicBezTo>
                    <a:pt x="10991" y="18618"/>
                    <a:pt x="9882" y="17737"/>
                    <a:pt x="9428" y="16396"/>
                  </a:cubicBezTo>
                  <a:cubicBezTo>
                    <a:pt x="8884" y="14791"/>
                    <a:pt x="9485" y="13138"/>
                    <a:pt x="10771" y="12701"/>
                  </a:cubicBezTo>
                  <a:cubicBezTo>
                    <a:pt x="10983" y="12629"/>
                    <a:pt x="11200" y="12595"/>
                    <a:pt x="11418" y="12595"/>
                  </a:cubicBezTo>
                  <a:close/>
                  <a:moveTo>
                    <a:pt x="9669" y="1"/>
                  </a:moveTo>
                  <a:cubicBezTo>
                    <a:pt x="4653" y="1"/>
                    <a:pt x="468" y="4219"/>
                    <a:pt x="238" y="9606"/>
                  </a:cubicBezTo>
                  <a:cubicBezTo>
                    <a:pt x="0" y="15127"/>
                    <a:pt x="4010" y="19787"/>
                    <a:pt x="9193" y="20009"/>
                  </a:cubicBezTo>
                  <a:cubicBezTo>
                    <a:pt x="9323" y="20014"/>
                    <a:pt x="9451" y="20017"/>
                    <a:pt x="9580" y="20017"/>
                  </a:cubicBezTo>
                  <a:cubicBezTo>
                    <a:pt x="14595" y="20017"/>
                    <a:pt x="18780" y="15798"/>
                    <a:pt x="19011" y="10412"/>
                  </a:cubicBezTo>
                  <a:cubicBezTo>
                    <a:pt x="19248" y="4889"/>
                    <a:pt x="15239" y="231"/>
                    <a:pt x="10055" y="9"/>
                  </a:cubicBezTo>
                  <a:cubicBezTo>
                    <a:pt x="9926" y="3"/>
                    <a:pt x="9797" y="1"/>
                    <a:pt x="966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666526" y="3264440"/>
              <a:ext cx="216091" cy="189612"/>
            </a:xfrm>
            <a:custGeom>
              <a:avLst/>
              <a:gdLst/>
              <a:ahLst/>
              <a:cxnLst/>
              <a:rect l="l" t="t" r="r" b="b"/>
              <a:pathLst>
                <a:path w="5329" h="4676" extrusionOk="0">
                  <a:moveTo>
                    <a:pt x="2661" y="138"/>
                  </a:moveTo>
                  <a:cubicBezTo>
                    <a:pt x="3487" y="138"/>
                    <a:pt x="4279" y="605"/>
                    <a:pt x="4653" y="1401"/>
                  </a:cubicBezTo>
                  <a:cubicBezTo>
                    <a:pt x="5171" y="2502"/>
                    <a:pt x="4699" y="3812"/>
                    <a:pt x="3599" y="4327"/>
                  </a:cubicBezTo>
                  <a:cubicBezTo>
                    <a:pt x="3297" y="4469"/>
                    <a:pt x="2979" y="4536"/>
                    <a:pt x="2666" y="4536"/>
                  </a:cubicBezTo>
                  <a:cubicBezTo>
                    <a:pt x="1840" y="4536"/>
                    <a:pt x="1048" y="4069"/>
                    <a:pt x="673" y="3272"/>
                  </a:cubicBezTo>
                  <a:cubicBezTo>
                    <a:pt x="158" y="2173"/>
                    <a:pt x="630" y="863"/>
                    <a:pt x="1728" y="346"/>
                  </a:cubicBezTo>
                  <a:cubicBezTo>
                    <a:pt x="2030" y="205"/>
                    <a:pt x="2348" y="138"/>
                    <a:pt x="2661" y="138"/>
                  </a:cubicBezTo>
                  <a:close/>
                  <a:moveTo>
                    <a:pt x="2664" y="0"/>
                  </a:moveTo>
                  <a:cubicBezTo>
                    <a:pt x="2331" y="0"/>
                    <a:pt x="1993" y="72"/>
                    <a:pt x="1671" y="223"/>
                  </a:cubicBezTo>
                  <a:cubicBezTo>
                    <a:pt x="503" y="770"/>
                    <a:pt x="0" y="2163"/>
                    <a:pt x="550" y="3331"/>
                  </a:cubicBezTo>
                  <a:cubicBezTo>
                    <a:pt x="947" y="4178"/>
                    <a:pt x="1788" y="4675"/>
                    <a:pt x="2666" y="4675"/>
                  </a:cubicBezTo>
                  <a:cubicBezTo>
                    <a:pt x="2999" y="4675"/>
                    <a:pt x="3337" y="4604"/>
                    <a:pt x="3658" y="4453"/>
                  </a:cubicBezTo>
                  <a:cubicBezTo>
                    <a:pt x="4826" y="3905"/>
                    <a:pt x="5329" y="2514"/>
                    <a:pt x="4780" y="1344"/>
                  </a:cubicBezTo>
                  <a:cubicBezTo>
                    <a:pt x="4383" y="497"/>
                    <a:pt x="3542" y="0"/>
                    <a:pt x="266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688302" y="3283499"/>
              <a:ext cx="172662" cy="151535"/>
            </a:xfrm>
            <a:custGeom>
              <a:avLst/>
              <a:gdLst/>
              <a:ahLst/>
              <a:cxnLst/>
              <a:rect l="l" t="t" r="r" b="b"/>
              <a:pathLst>
                <a:path w="4258" h="3737" extrusionOk="0">
                  <a:moveTo>
                    <a:pt x="2128" y="1"/>
                  </a:moveTo>
                  <a:cubicBezTo>
                    <a:pt x="1862" y="1"/>
                    <a:pt x="1591" y="58"/>
                    <a:pt x="1334" y="178"/>
                  </a:cubicBezTo>
                  <a:cubicBezTo>
                    <a:pt x="401" y="616"/>
                    <a:pt x="0" y="1729"/>
                    <a:pt x="438" y="2662"/>
                  </a:cubicBezTo>
                  <a:cubicBezTo>
                    <a:pt x="756" y="3339"/>
                    <a:pt x="1428" y="3736"/>
                    <a:pt x="2129" y="3736"/>
                  </a:cubicBezTo>
                  <a:cubicBezTo>
                    <a:pt x="2395" y="3736"/>
                    <a:pt x="2665" y="3679"/>
                    <a:pt x="2922" y="3558"/>
                  </a:cubicBezTo>
                  <a:cubicBezTo>
                    <a:pt x="3854" y="3120"/>
                    <a:pt x="4258" y="2008"/>
                    <a:pt x="3818" y="1074"/>
                  </a:cubicBezTo>
                  <a:cubicBezTo>
                    <a:pt x="3500" y="398"/>
                    <a:pt x="2829" y="1"/>
                    <a:pt x="212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706996" y="3299923"/>
              <a:ext cx="135153" cy="118649"/>
            </a:xfrm>
            <a:custGeom>
              <a:avLst/>
              <a:gdLst/>
              <a:ahLst/>
              <a:cxnLst/>
              <a:rect l="l" t="t" r="r" b="b"/>
              <a:pathLst>
                <a:path w="3333" h="2926" extrusionOk="0">
                  <a:moveTo>
                    <a:pt x="1667" y="1"/>
                  </a:moveTo>
                  <a:cubicBezTo>
                    <a:pt x="1458" y="1"/>
                    <a:pt x="1247" y="45"/>
                    <a:pt x="1045" y="140"/>
                  </a:cubicBezTo>
                  <a:cubicBezTo>
                    <a:pt x="315" y="483"/>
                    <a:pt x="0" y="1354"/>
                    <a:pt x="344" y="2085"/>
                  </a:cubicBezTo>
                  <a:cubicBezTo>
                    <a:pt x="593" y="2615"/>
                    <a:pt x="1119" y="2926"/>
                    <a:pt x="1668" y="2926"/>
                  </a:cubicBezTo>
                  <a:cubicBezTo>
                    <a:pt x="1877" y="2926"/>
                    <a:pt x="2088" y="2881"/>
                    <a:pt x="2289" y="2787"/>
                  </a:cubicBezTo>
                  <a:cubicBezTo>
                    <a:pt x="3019" y="2443"/>
                    <a:pt x="3333" y="1571"/>
                    <a:pt x="2991" y="841"/>
                  </a:cubicBezTo>
                  <a:cubicBezTo>
                    <a:pt x="2741" y="312"/>
                    <a:pt x="2216" y="1"/>
                    <a:pt x="166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1731894" y="3305316"/>
              <a:ext cx="98780" cy="77086"/>
            </a:xfrm>
            <a:custGeom>
              <a:avLst/>
              <a:gdLst/>
              <a:ahLst/>
              <a:cxnLst/>
              <a:rect l="l" t="t" r="r" b="b"/>
              <a:pathLst>
                <a:path w="2436" h="1901" extrusionOk="0">
                  <a:moveTo>
                    <a:pt x="1105" y="0"/>
                  </a:moveTo>
                  <a:cubicBezTo>
                    <a:pt x="924" y="0"/>
                    <a:pt x="740" y="39"/>
                    <a:pt x="566" y="121"/>
                  </a:cubicBezTo>
                  <a:cubicBezTo>
                    <a:pt x="319" y="237"/>
                    <a:pt x="126" y="423"/>
                    <a:pt x="0" y="645"/>
                  </a:cubicBezTo>
                  <a:lnTo>
                    <a:pt x="2206" y="1901"/>
                  </a:lnTo>
                  <a:cubicBezTo>
                    <a:pt x="2404" y="1553"/>
                    <a:pt x="2435" y="1121"/>
                    <a:pt x="2255" y="731"/>
                  </a:cubicBezTo>
                  <a:cubicBezTo>
                    <a:pt x="2038" y="271"/>
                    <a:pt x="1581" y="0"/>
                    <a:pt x="110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851926" y="2977297"/>
              <a:ext cx="302300" cy="784156"/>
            </a:xfrm>
            <a:custGeom>
              <a:avLst/>
              <a:gdLst/>
              <a:ahLst/>
              <a:cxnLst/>
              <a:rect l="l" t="t" r="r" b="b"/>
              <a:pathLst>
                <a:path w="7455" h="19338" extrusionOk="0">
                  <a:moveTo>
                    <a:pt x="3671" y="6927"/>
                  </a:moveTo>
                  <a:cubicBezTo>
                    <a:pt x="5177" y="6927"/>
                    <a:pt x="6421" y="7869"/>
                    <a:pt x="6504" y="9115"/>
                  </a:cubicBezTo>
                  <a:cubicBezTo>
                    <a:pt x="6593" y="10426"/>
                    <a:pt x="5357" y="11574"/>
                    <a:pt x="3746" y="11682"/>
                  </a:cubicBezTo>
                  <a:cubicBezTo>
                    <a:pt x="3664" y="11687"/>
                    <a:pt x="3584" y="11690"/>
                    <a:pt x="3504" y="11690"/>
                  </a:cubicBezTo>
                  <a:cubicBezTo>
                    <a:pt x="1999" y="11690"/>
                    <a:pt x="752" y="10748"/>
                    <a:pt x="669" y="9503"/>
                  </a:cubicBezTo>
                  <a:cubicBezTo>
                    <a:pt x="582" y="8190"/>
                    <a:pt x="1816" y="7042"/>
                    <a:pt x="3429" y="6935"/>
                  </a:cubicBezTo>
                  <a:cubicBezTo>
                    <a:pt x="3511" y="6929"/>
                    <a:pt x="3591" y="6927"/>
                    <a:pt x="3671" y="6927"/>
                  </a:cubicBezTo>
                  <a:close/>
                  <a:moveTo>
                    <a:pt x="568" y="1"/>
                  </a:moveTo>
                  <a:lnTo>
                    <a:pt x="545" y="806"/>
                  </a:lnTo>
                  <a:cubicBezTo>
                    <a:pt x="754" y="844"/>
                    <a:pt x="958" y="910"/>
                    <a:pt x="1150" y="1014"/>
                  </a:cubicBezTo>
                  <a:cubicBezTo>
                    <a:pt x="2344" y="1660"/>
                    <a:pt x="2659" y="3392"/>
                    <a:pt x="1852" y="4882"/>
                  </a:cubicBezTo>
                  <a:cubicBezTo>
                    <a:pt x="1488" y="5552"/>
                    <a:pt x="961" y="6057"/>
                    <a:pt x="381" y="6354"/>
                  </a:cubicBezTo>
                  <a:lnTo>
                    <a:pt x="208" y="12264"/>
                  </a:lnTo>
                  <a:cubicBezTo>
                    <a:pt x="1113" y="12498"/>
                    <a:pt x="1949" y="13295"/>
                    <a:pt x="2328" y="14412"/>
                  </a:cubicBezTo>
                  <a:cubicBezTo>
                    <a:pt x="2872" y="16016"/>
                    <a:pt x="2271" y="17670"/>
                    <a:pt x="986" y="18107"/>
                  </a:cubicBezTo>
                  <a:cubicBezTo>
                    <a:pt x="775" y="18177"/>
                    <a:pt x="560" y="18211"/>
                    <a:pt x="344" y="18211"/>
                  </a:cubicBezTo>
                  <a:cubicBezTo>
                    <a:pt x="241" y="18211"/>
                    <a:pt x="137" y="18203"/>
                    <a:pt x="34" y="18188"/>
                  </a:cubicBezTo>
                  <a:lnTo>
                    <a:pt x="1" y="19338"/>
                  </a:lnTo>
                  <a:cubicBezTo>
                    <a:pt x="3997" y="18324"/>
                    <a:pt x="7058" y="14591"/>
                    <a:pt x="7254" y="10007"/>
                  </a:cubicBezTo>
                  <a:cubicBezTo>
                    <a:pt x="7455" y="5323"/>
                    <a:pt x="4600" y="1263"/>
                    <a:pt x="56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711456" y="3001141"/>
              <a:ext cx="255749" cy="253316"/>
            </a:xfrm>
            <a:custGeom>
              <a:avLst/>
              <a:gdLst/>
              <a:ahLst/>
              <a:cxnLst/>
              <a:rect l="l" t="t" r="r" b="b"/>
              <a:pathLst>
                <a:path w="6307" h="6247" extrusionOk="0">
                  <a:moveTo>
                    <a:pt x="3584" y="486"/>
                  </a:moveTo>
                  <a:cubicBezTo>
                    <a:pt x="3889" y="486"/>
                    <a:pt x="4188" y="557"/>
                    <a:pt x="4462" y="705"/>
                  </a:cubicBezTo>
                  <a:cubicBezTo>
                    <a:pt x="5530" y="1285"/>
                    <a:pt x="5814" y="2837"/>
                    <a:pt x="5091" y="4171"/>
                  </a:cubicBezTo>
                  <a:cubicBezTo>
                    <a:pt x="4553" y="5164"/>
                    <a:pt x="3612" y="5757"/>
                    <a:pt x="2724" y="5757"/>
                  </a:cubicBezTo>
                  <a:cubicBezTo>
                    <a:pt x="2418" y="5757"/>
                    <a:pt x="2119" y="5687"/>
                    <a:pt x="1844" y="5538"/>
                  </a:cubicBezTo>
                  <a:cubicBezTo>
                    <a:pt x="775" y="4958"/>
                    <a:pt x="494" y="3406"/>
                    <a:pt x="1217" y="2072"/>
                  </a:cubicBezTo>
                  <a:cubicBezTo>
                    <a:pt x="1755" y="1079"/>
                    <a:pt x="2696" y="486"/>
                    <a:pt x="3584" y="486"/>
                  </a:cubicBezTo>
                  <a:close/>
                  <a:moveTo>
                    <a:pt x="3663" y="1"/>
                  </a:moveTo>
                  <a:cubicBezTo>
                    <a:pt x="2611" y="1"/>
                    <a:pt x="1494" y="704"/>
                    <a:pt x="856" y="1880"/>
                  </a:cubicBezTo>
                  <a:cubicBezTo>
                    <a:pt x="0" y="3462"/>
                    <a:pt x="334" y="5302"/>
                    <a:pt x="1601" y="5988"/>
                  </a:cubicBezTo>
                  <a:cubicBezTo>
                    <a:pt x="1926" y="6163"/>
                    <a:pt x="2280" y="6247"/>
                    <a:pt x="2642" y="6247"/>
                  </a:cubicBezTo>
                  <a:cubicBezTo>
                    <a:pt x="3695" y="6247"/>
                    <a:pt x="4811" y="5543"/>
                    <a:pt x="5449" y="4366"/>
                  </a:cubicBezTo>
                  <a:cubicBezTo>
                    <a:pt x="6306" y="2784"/>
                    <a:pt x="5973" y="944"/>
                    <a:pt x="4704" y="260"/>
                  </a:cubicBezTo>
                  <a:cubicBezTo>
                    <a:pt x="4380" y="84"/>
                    <a:pt x="4025" y="1"/>
                    <a:pt x="366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868349" y="3250815"/>
              <a:ext cx="264994" cy="203277"/>
            </a:xfrm>
            <a:custGeom>
              <a:avLst/>
              <a:gdLst/>
              <a:ahLst/>
              <a:cxnLst/>
              <a:rect l="l" t="t" r="r" b="b"/>
              <a:pathLst>
                <a:path w="6535" h="5013" extrusionOk="0">
                  <a:moveTo>
                    <a:pt x="3286" y="393"/>
                  </a:moveTo>
                  <a:cubicBezTo>
                    <a:pt x="3377" y="393"/>
                    <a:pt x="3469" y="397"/>
                    <a:pt x="3561" y="405"/>
                  </a:cubicBezTo>
                  <a:cubicBezTo>
                    <a:pt x="4994" y="526"/>
                    <a:pt x="6025" y="1564"/>
                    <a:pt x="5866" y="2725"/>
                  </a:cubicBezTo>
                  <a:cubicBezTo>
                    <a:pt x="5714" y="3812"/>
                    <a:pt x="4575" y="4619"/>
                    <a:pt x="3254" y="4619"/>
                  </a:cubicBezTo>
                  <a:cubicBezTo>
                    <a:pt x="3163" y="4619"/>
                    <a:pt x="3071" y="4615"/>
                    <a:pt x="2978" y="4608"/>
                  </a:cubicBezTo>
                  <a:cubicBezTo>
                    <a:pt x="1545" y="4486"/>
                    <a:pt x="513" y="3447"/>
                    <a:pt x="674" y="2287"/>
                  </a:cubicBezTo>
                  <a:cubicBezTo>
                    <a:pt x="825" y="1201"/>
                    <a:pt x="1965" y="393"/>
                    <a:pt x="3286" y="393"/>
                  </a:cubicBezTo>
                  <a:close/>
                  <a:moveTo>
                    <a:pt x="3290" y="0"/>
                  </a:moveTo>
                  <a:cubicBezTo>
                    <a:pt x="1726" y="0"/>
                    <a:pt x="372" y="958"/>
                    <a:pt x="193" y="2246"/>
                  </a:cubicBezTo>
                  <a:cubicBezTo>
                    <a:pt x="1" y="3621"/>
                    <a:pt x="1225" y="4852"/>
                    <a:pt x="2924" y="4998"/>
                  </a:cubicBezTo>
                  <a:cubicBezTo>
                    <a:pt x="3033" y="5008"/>
                    <a:pt x="3141" y="5012"/>
                    <a:pt x="3248" y="5012"/>
                  </a:cubicBezTo>
                  <a:cubicBezTo>
                    <a:pt x="4814" y="5012"/>
                    <a:pt x="6167" y="4054"/>
                    <a:pt x="6345" y="2767"/>
                  </a:cubicBezTo>
                  <a:cubicBezTo>
                    <a:pt x="6534" y="1391"/>
                    <a:pt x="5312" y="157"/>
                    <a:pt x="3614" y="14"/>
                  </a:cubicBezTo>
                  <a:cubicBezTo>
                    <a:pt x="3505" y="5"/>
                    <a:pt x="3397" y="0"/>
                    <a:pt x="329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729623" y="3467440"/>
              <a:ext cx="242002" cy="255789"/>
            </a:xfrm>
            <a:custGeom>
              <a:avLst/>
              <a:gdLst/>
              <a:ahLst/>
              <a:cxnLst/>
              <a:rect l="l" t="t" r="r" b="b"/>
              <a:pathLst>
                <a:path w="5968" h="6308" extrusionOk="0">
                  <a:moveTo>
                    <a:pt x="2681" y="495"/>
                  </a:moveTo>
                  <a:cubicBezTo>
                    <a:pt x="3639" y="495"/>
                    <a:pt x="4614" y="1274"/>
                    <a:pt x="5035" y="2436"/>
                  </a:cubicBezTo>
                  <a:cubicBezTo>
                    <a:pt x="5530" y="3806"/>
                    <a:pt x="5095" y="5249"/>
                    <a:pt x="4037" y="5689"/>
                  </a:cubicBezTo>
                  <a:cubicBezTo>
                    <a:pt x="3828" y="5775"/>
                    <a:pt x="3610" y="5817"/>
                    <a:pt x="3389" y="5817"/>
                  </a:cubicBezTo>
                  <a:cubicBezTo>
                    <a:pt x="2461" y="5817"/>
                    <a:pt x="1497" y="5086"/>
                    <a:pt x="1055" y="3925"/>
                  </a:cubicBezTo>
                  <a:cubicBezTo>
                    <a:pt x="501" y="2472"/>
                    <a:pt x="1000" y="965"/>
                    <a:pt x="2141" y="583"/>
                  </a:cubicBezTo>
                  <a:cubicBezTo>
                    <a:pt x="2317" y="524"/>
                    <a:pt x="2499" y="495"/>
                    <a:pt x="2681" y="495"/>
                  </a:cubicBezTo>
                  <a:close/>
                  <a:moveTo>
                    <a:pt x="2591" y="1"/>
                  </a:moveTo>
                  <a:cubicBezTo>
                    <a:pt x="2379" y="1"/>
                    <a:pt x="2168" y="33"/>
                    <a:pt x="1962" y="100"/>
                  </a:cubicBezTo>
                  <a:cubicBezTo>
                    <a:pt x="600" y="545"/>
                    <a:pt x="0" y="2340"/>
                    <a:pt x="663" y="4073"/>
                  </a:cubicBezTo>
                  <a:cubicBezTo>
                    <a:pt x="1190" y="5448"/>
                    <a:pt x="2331" y="6308"/>
                    <a:pt x="3430" y="6308"/>
                  </a:cubicBezTo>
                  <a:cubicBezTo>
                    <a:pt x="3696" y="6308"/>
                    <a:pt x="3960" y="6257"/>
                    <a:pt x="4212" y="6151"/>
                  </a:cubicBezTo>
                  <a:cubicBezTo>
                    <a:pt x="5457" y="5627"/>
                    <a:pt x="5967" y="3922"/>
                    <a:pt x="5383" y="2308"/>
                  </a:cubicBezTo>
                  <a:cubicBezTo>
                    <a:pt x="4886" y="930"/>
                    <a:pt x="3730" y="1"/>
                    <a:pt x="2591"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1376341" y="2963712"/>
              <a:ext cx="345648" cy="796686"/>
            </a:xfrm>
            <a:custGeom>
              <a:avLst/>
              <a:gdLst/>
              <a:ahLst/>
              <a:cxnLst/>
              <a:rect l="l" t="t" r="r" b="b"/>
              <a:pathLst>
                <a:path w="8524" h="19647" extrusionOk="0">
                  <a:moveTo>
                    <a:pt x="4349" y="3742"/>
                  </a:moveTo>
                  <a:cubicBezTo>
                    <a:pt x="5104" y="3742"/>
                    <a:pt x="5923" y="4050"/>
                    <a:pt x="6599" y="4656"/>
                  </a:cubicBezTo>
                  <a:cubicBezTo>
                    <a:pt x="7861" y="5787"/>
                    <a:pt x="8150" y="7522"/>
                    <a:pt x="7244" y="8534"/>
                  </a:cubicBezTo>
                  <a:cubicBezTo>
                    <a:pt x="6824" y="9002"/>
                    <a:pt x="6221" y="9233"/>
                    <a:pt x="5569" y="9233"/>
                  </a:cubicBezTo>
                  <a:cubicBezTo>
                    <a:pt x="4815" y="9233"/>
                    <a:pt x="3995" y="8924"/>
                    <a:pt x="3318" y="8319"/>
                  </a:cubicBezTo>
                  <a:cubicBezTo>
                    <a:pt x="2056" y="7190"/>
                    <a:pt x="1768" y="5452"/>
                    <a:pt x="2674" y="4441"/>
                  </a:cubicBezTo>
                  <a:cubicBezTo>
                    <a:pt x="3094" y="3972"/>
                    <a:pt x="3697" y="3742"/>
                    <a:pt x="4349" y="3742"/>
                  </a:cubicBezTo>
                  <a:close/>
                  <a:moveTo>
                    <a:pt x="8523" y="1"/>
                  </a:moveTo>
                  <a:lnTo>
                    <a:pt x="8523" y="1"/>
                  </a:lnTo>
                  <a:cubicBezTo>
                    <a:pt x="4017" y="572"/>
                    <a:pt x="421" y="4553"/>
                    <a:pt x="206" y="9533"/>
                  </a:cubicBezTo>
                  <a:cubicBezTo>
                    <a:pt x="0" y="14357"/>
                    <a:pt x="3034" y="18522"/>
                    <a:pt x="7258" y="19647"/>
                  </a:cubicBezTo>
                  <a:lnTo>
                    <a:pt x="7644" y="13639"/>
                  </a:lnTo>
                  <a:lnTo>
                    <a:pt x="7644" y="13639"/>
                  </a:lnTo>
                  <a:cubicBezTo>
                    <a:pt x="7510" y="14160"/>
                    <a:pt x="7242" y="14678"/>
                    <a:pt x="6837" y="15132"/>
                  </a:cubicBezTo>
                  <a:cubicBezTo>
                    <a:pt x="6152" y="15904"/>
                    <a:pt x="5239" y="16315"/>
                    <a:pt x="4402" y="16315"/>
                  </a:cubicBezTo>
                  <a:cubicBezTo>
                    <a:pt x="3865" y="16315"/>
                    <a:pt x="3358" y="16146"/>
                    <a:pt x="2962" y="15793"/>
                  </a:cubicBezTo>
                  <a:cubicBezTo>
                    <a:pt x="1947" y="14891"/>
                    <a:pt x="2037" y="13132"/>
                    <a:pt x="3162" y="11866"/>
                  </a:cubicBezTo>
                  <a:cubicBezTo>
                    <a:pt x="3847" y="11095"/>
                    <a:pt x="4759" y="10684"/>
                    <a:pt x="5596" y="10684"/>
                  </a:cubicBezTo>
                  <a:cubicBezTo>
                    <a:pt x="6134" y="10684"/>
                    <a:pt x="6641" y="10854"/>
                    <a:pt x="7038" y="11207"/>
                  </a:cubicBezTo>
                  <a:cubicBezTo>
                    <a:pt x="7420" y="11544"/>
                    <a:pt x="7644" y="12002"/>
                    <a:pt x="7717" y="12511"/>
                  </a:cubicBezTo>
                  <a:lnTo>
                    <a:pt x="852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1435181" y="3393636"/>
              <a:ext cx="272658" cy="237785"/>
            </a:xfrm>
            <a:custGeom>
              <a:avLst/>
              <a:gdLst/>
              <a:ahLst/>
              <a:cxnLst/>
              <a:rect l="l" t="t" r="r" b="b"/>
              <a:pathLst>
                <a:path w="6724" h="5864" extrusionOk="0">
                  <a:moveTo>
                    <a:pt x="3909" y="459"/>
                  </a:moveTo>
                  <a:cubicBezTo>
                    <a:pt x="4470" y="459"/>
                    <a:pt x="4992" y="653"/>
                    <a:pt x="5365" y="1050"/>
                  </a:cubicBezTo>
                  <a:cubicBezTo>
                    <a:pt x="6199" y="1936"/>
                    <a:pt x="5977" y="3498"/>
                    <a:pt x="4871" y="4538"/>
                  </a:cubicBezTo>
                  <a:cubicBezTo>
                    <a:pt x="4261" y="5112"/>
                    <a:pt x="3509" y="5406"/>
                    <a:pt x="2817" y="5406"/>
                  </a:cubicBezTo>
                  <a:cubicBezTo>
                    <a:pt x="2255" y="5406"/>
                    <a:pt x="1733" y="5212"/>
                    <a:pt x="1361" y="4815"/>
                  </a:cubicBezTo>
                  <a:cubicBezTo>
                    <a:pt x="526" y="3927"/>
                    <a:pt x="748" y="2367"/>
                    <a:pt x="1855" y="1327"/>
                  </a:cubicBezTo>
                  <a:cubicBezTo>
                    <a:pt x="2464" y="754"/>
                    <a:pt x="3217" y="459"/>
                    <a:pt x="3909" y="459"/>
                  </a:cubicBezTo>
                  <a:close/>
                  <a:moveTo>
                    <a:pt x="4008" y="0"/>
                  </a:moveTo>
                  <a:cubicBezTo>
                    <a:pt x="3188" y="0"/>
                    <a:pt x="2297" y="349"/>
                    <a:pt x="1574" y="1028"/>
                  </a:cubicBezTo>
                  <a:cubicBezTo>
                    <a:pt x="261" y="2259"/>
                    <a:pt x="1" y="4112"/>
                    <a:pt x="988" y="5163"/>
                  </a:cubicBezTo>
                  <a:cubicBezTo>
                    <a:pt x="1431" y="5633"/>
                    <a:pt x="2049" y="5864"/>
                    <a:pt x="2715" y="5864"/>
                  </a:cubicBezTo>
                  <a:cubicBezTo>
                    <a:pt x="3535" y="5864"/>
                    <a:pt x="4426" y="5514"/>
                    <a:pt x="5150" y="4835"/>
                  </a:cubicBezTo>
                  <a:cubicBezTo>
                    <a:pt x="6460" y="3602"/>
                    <a:pt x="6723" y="1751"/>
                    <a:pt x="5735" y="702"/>
                  </a:cubicBezTo>
                  <a:cubicBezTo>
                    <a:pt x="5293" y="231"/>
                    <a:pt x="4674" y="0"/>
                    <a:pt x="4008"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428936" y="3112860"/>
              <a:ext cx="281255" cy="232270"/>
            </a:xfrm>
            <a:custGeom>
              <a:avLst/>
              <a:gdLst/>
              <a:ahLst/>
              <a:cxnLst/>
              <a:rect l="l" t="t" r="r" b="b"/>
              <a:pathLst>
                <a:path w="6936" h="5728" extrusionOk="0">
                  <a:moveTo>
                    <a:pt x="2929" y="447"/>
                  </a:moveTo>
                  <a:cubicBezTo>
                    <a:pt x="3546" y="447"/>
                    <a:pt x="4215" y="665"/>
                    <a:pt x="4799" y="1107"/>
                  </a:cubicBezTo>
                  <a:cubicBezTo>
                    <a:pt x="6008" y="2023"/>
                    <a:pt x="6392" y="3553"/>
                    <a:pt x="5659" y="4522"/>
                  </a:cubicBezTo>
                  <a:cubicBezTo>
                    <a:pt x="5278" y="5025"/>
                    <a:pt x="4670" y="5279"/>
                    <a:pt x="4005" y="5279"/>
                  </a:cubicBezTo>
                  <a:cubicBezTo>
                    <a:pt x="3387" y="5279"/>
                    <a:pt x="2720" y="5061"/>
                    <a:pt x="2137" y="4620"/>
                  </a:cubicBezTo>
                  <a:cubicBezTo>
                    <a:pt x="928" y="3704"/>
                    <a:pt x="543" y="2173"/>
                    <a:pt x="1277" y="1203"/>
                  </a:cubicBezTo>
                  <a:cubicBezTo>
                    <a:pt x="1657" y="700"/>
                    <a:pt x="2264" y="447"/>
                    <a:pt x="2929" y="447"/>
                  </a:cubicBezTo>
                  <a:close/>
                  <a:moveTo>
                    <a:pt x="2832" y="1"/>
                  </a:moveTo>
                  <a:cubicBezTo>
                    <a:pt x="2044" y="1"/>
                    <a:pt x="1324" y="302"/>
                    <a:pt x="872" y="898"/>
                  </a:cubicBezTo>
                  <a:cubicBezTo>
                    <a:pt x="0" y="2046"/>
                    <a:pt x="458" y="3858"/>
                    <a:pt x="1893" y="4945"/>
                  </a:cubicBezTo>
                  <a:cubicBezTo>
                    <a:pt x="2582" y="5468"/>
                    <a:pt x="3373" y="5727"/>
                    <a:pt x="4105" y="5727"/>
                  </a:cubicBezTo>
                  <a:cubicBezTo>
                    <a:pt x="4893" y="5727"/>
                    <a:pt x="5613" y="5426"/>
                    <a:pt x="6065" y="4830"/>
                  </a:cubicBezTo>
                  <a:cubicBezTo>
                    <a:pt x="6936" y="3682"/>
                    <a:pt x="6481" y="1868"/>
                    <a:pt x="5045" y="783"/>
                  </a:cubicBezTo>
                  <a:cubicBezTo>
                    <a:pt x="4355" y="260"/>
                    <a:pt x="3564" y="1"/>
                    <a:pt x="2832"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1982541" y="3459654"/>
              <a:ext cx="132842" cy="157618"/>
            </a:xfrm>
            <a:custGeom>
              <a:avLst/>
              <a:gdLst/>
              <a:ahLst/>
              <a:cxnLst/>
              <a:rect l="l" t="t" r="r" b="b"/>
              <a:pathLst>
                <a:path w="3276" h="3887" extrusionOk="0">
                  <a:moveTo>
                    <a:pt x="1485" y="0"/>
                  </a:moveTo>
                  <a:lnTo>
                    <a:pt x="1" y="3091"/>
                  </a:lnTo>
                  <a:lnTo>
                    <a:pt x="1451" y="3887"/>
                  </a:lnTo>
                  <a:lnTo>
                    <a:pt x="3276" y="984"/>
                  </a:lnTo>
                  <a:lnTo>
                    <a:pt x="148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1999492" y="3480781"/>
              <a:ext cx="95982" cy="115932"/>
            </a:xfrm>
            <a:custGeom>
              <a:avLst/>
              <a:gdLst/>
              <a:ahLst/>
              <a:cxnLst/>
              <a:rect l="l" t="t" r="r" b="b"/>
              <a:pathLst>
                <a:path w="2367" h="2859" extrusionOk="0">
                  <a:moveTo>
                    <a:pt x="1180" y="0"/>
                  </a:moveTo>
                  <a:lnTo>
                    <a:pt x="1" y="2283"/>
                  </a:lnTo>
                  <a:lnTo>
                    <a:pt x="1053" y="2859"/>
                  </a:lnTo>
                  <a:lnTo>
                    <a:pt x="2367" y="694"/>
                  </a:lnTo>
                  <a:lnTo>
                    <a:pt x="1180"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2357154" y="2967078"/>
              <a:ext cx="49674" cy="68408"/>
            </a:xfrm>
            <a:custGeom>
              <a:avLst/>
              <a:gdLst/>
              <a:ahLst/>
              <a:cxnLst/>
              <a:rect l="l" t="t" r="r" b="b"/>
              <a:pathLst>
                <a:path w="1225" h="1687" extrusionOk="0">
                  <a:moveTo>
                    <a:pt x="236" y="1"/>
                  </a:moveTo>
                  <a:lnTo>
                    <a:pt x="0" y="164"/>
                  </a:lnTo>
                  <a:lnTo>
                    <a:pt x="924" y="1687"/>
                  </a:lnTo>
                  <a:lnTo>
                    <a:pt x="1224" y="1441"/>
                  </a:lnTo>
                  <a:lnTo>
                    <a:pt x="23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2286311" y="3021863"/>
              <a:ext cx="62853" cy="63663"/>
            </a:xfrm>
            <a:custGeom>
              <a:avLst/>
              <a:gdLst/>
              <a:ahLst/>
              <a:cxnLst/>
              <a:rect l="l" t="t" r="r" b="b"/>
              <a:pathLst>
                <a:path w="1550" h="1570" extrusionOk="0">
                  <a:moveTo>
                    <a:pt x="218" y="1"/>
                  </a:moveTo>
                  <a:lnTo>
                    <a:pt x="1" y="207"/>
                  </a:lnTo>
                  <a:lnTo>
                    <a:pt x="1321" y="1570"/>
                  </a:lnTo>
                  <a:lnTo>
                    <a:pt x="1550" y="1281"/>
                  </a:lnTo>
                  <a:lnTo>
                    <a:pt x="218"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2246165" y="3097856"/>
              <a:ext cx="67151" cy="51499"/>
            </a:xfrm>
            <a:custGeom>
              <a:avLst/>
              <a:gdLst/>
              <a:ahLst/>
              <a:cxnLst/>
              <a:rect l="l" t="t" r="r" b="b"/>
              <a:pathLst>
                <a:path w="1656" h="1270" extrusionOk="0">
                  <a:moveTo>
                    <a:pt x="106" y="1"/>
                  </a:moveTo>
                  <a:lnTo>
                    <a:pt x="0" y="440"/>
                  </a:lnTo>
                  <a:lnTo>
                    <a:pt x="1459" y="1269"/>
                  </a:lnTo>
                  <a:lnTo>
                    <a:pt x="1655" y="969"/>
                  </a:lnTo>
                  <a:lnTo>
                    <a:pt x="10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2219685" y="3167807"/>
              <a:ext cx="58392" cy="55270"/>
            </a:xfrm>
            <a:custGeom>
              <a:avLst/>
              <a:gdLst/>
              <a:ahLst/>
              <a:cxnLst/>
              <a:rect l="l" t="t" r="r" b="b"/>
              <a:pathLst>
                <a:path w="1440" h="1363" extrusionOk="0">
                  <a:moveTo>
                    <a:pt x="82" y="1"/>
                  </a:moveTo>
                  <a:lnTo>
                    <a:pt x="0" y="326"/>
                  </a:lnTo>
                  <a:lnTo>
                    <a:pt x="1296" y="1362"/>
                  </a:lnTo>
                  <a:lnTo>
                    <a:pt x="1439" y="1057"/>
                  </a:lnTo>
                  <a:lnTo>
                    <a:pt x="8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2197747" y="3242178"/>
              <a:ext cx="59122" cy="42091"/>
            </a:xfrm>
            <a:custGeom>
              <a:avLst/>
              <a:gdLst/>
              <a:ahLst/>
              <a:cxnLst/>
              <a:rect l="l" t="t" r="r" b="b"/>
              <a:pathLst>
                <a:path w="1458" h="1038" extrusionOk="0">
                  <a:moveTo>
                    <a:pt x="49" y="1"/>
                  </a:moveTo>
                  <a:lnTo>
                    <a:pt x="0" y="285"/>
                  </a:lnTo>
                  <a:lnTo>
                    <a:pt x="1345" y="1037"/>
                  </a:lnTo>
                  <a:lnTo>
                    <a:pt x="1458" y="722"/>
                  </a:lnTo>
                  <a:lnTo>
                    <a:pt x="49"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2174187" y="3298544"/>
              <a:ext cx="54702" cy="57743"/>
            </a:xfrm>
            <a:custGeom>
              <a:avLst/>
              <a:gdLst/>
              <a:ahLst/>
              <a:cxnLst/>
              <a:rect l="l" t="t" r="r" b="b"/>
              <a:pathLst>
                <a:path w="1349" h="1424" extrusionOk="0">
                  <a:moveTo>
                    <a:pt x="57" y="1"/>
                  </a:moveTo>
                  <a:lnTo>
                    <a:pt x="0" y="210"/>
                  </a:lnTo>
                  <a:lnTo>
                    <a:pt x="1194" y="1424"/>
                  </a:lnTo>
                  <a:lnTo>
                    <a:pt x="1349" y="1143"/>
                  </a:lnTo>
                  <a:lnTo>
                    <a:pt x="5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1860361" y="3193719"/>
              <a:ext cx="54945" cy="294434"/>
            </a:xfrm>
            <a:custGeom>
              <a:avLst/>
              <a:gdLst/>
              <a:ahLst/>
              <a:cxnLst/>
              <a:rect l="l" t="t" r="r" b="b"/>
              <a:pathLst>
                <a:path w="1355" h="7261" extrusionOk="0">
                  <a:moveTo>
                    <a:pt x="1354" y="0"/>
                  </a:moveTo>
                  <a:lnTo>
                    <a:pt x="1354" y="0"/>
                  </a:lnTo>
                  <a:cubicBezTo>
                    <a:pt x="1024" y="445"/>
                    <a:pt x="613" y="790"/>
                    <a:pt x="173" y="1017"/>
                  </a:cubicBezTo>
                  <a:lnTo>
                    <a:pt x="0" y="6927"/>
                  </a:lnTo>
                  <a:cubicBezTo>
                    <a:pt x="259" y="6995"/>
                    <a:pt x="511" y="7108"/>
                    <a:pt x="749" y="7261"/>
                  </a:cubicBezTo>
                  <a:lnTo>
                    <a:pt x="912" y="5303"/>
                  </a:lnTo>
                  <a:cubicBezTo>
                    <a:pt x="653" y="4975"/>
                    <a:pt x="490" y="4588"/>
                    <a:pt x="463" y="4167"/>
                  </a:cubicBezTo>
                  <a:cubicBezTo>
                    <a:pt x="423" y="3539"/>
                    <a:pt x="684" y="2949"/>
                    <a:pt x="1147" y="2493"/>
                  </a:cubicBezTo>
                  <a:lnTo>
                    <a:pt x="135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1851926" y="3714843"/>
              <a:ext cx="19951" cy="46632"/>
            </a:xfrm>
            <a:custGeom>
              <a:avLst/>
              <a:gdLst/>
              <a:ahLst/>
              <a:cxnLst/>
              <a:rect l="l" t="t" r="r" b="b"/>
              <a:pathLst>
                <a:path w="492" h="1150" extrusionOk="0">
                  <a:moveTo>
                    <a:pt x="34" y="0"/>
                  </a:moveTo>
                  <a:lnTo>
                    <a:pt x="1" y="1150"/>
                  </a:lnTo>
                  <a:cubicBezTo>
                    <a:pt x="138" y="1115"/>
                    <a:pt x="273" y="1077"/>
                    <a:pt x="409" y="1035"/>
                  </a:cubicBezTo>
                  <a:lnTo>
                    <a:pt x="492" y="17"/>
                  </a:lnTo>
                  <a:lnTo>
                    <a:pt x="492" y="17"/>
                  </a:lnTo>
                  <a:cubicBezTo>
                    <a:pt x="441" y="21"/>
                    <a:pt x="390" y="23"/>
                    <a:pt x="339" y="23"/>
                  </a:cubicBezTo>
                  <a:cubicBezTo>
                    <a:pt x="237" y="23"/>
                    <a:pt x="136" y="15"/>
                    <a:pt x="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1873986" y="2979892"/>
              <a:ext cx="57338" cy="65002"/>
            </a:xfrm>
            <a:custGeom>
              <a:avLst/>
              <a:gdLst/>
              <a:ahLst/>
              <a:cxnLst/>
              <a:rect l="l" t="t" r="r" b="b"/>
              <a:pathLst>
                <a:path w="1414" h="1603" extrusionOk="0">
                  <a:moveTo>
                    <a:pt x="22" y="1"/>
                  </a:moveTo>
                  <a:lnTo>
                    <a:pt x="1" y="742"/>
                  </a:lnTo>
                  <a:cubicBezTo>
                    <a:pt x="210" y="780"/>
                    <a:pt x="416" y="846"/>
                    <a:pt x="606" y="950"/>
                  </a:cubicBezTo>
                  <a:cubicBezTo>
                    <a:pt x="900" y="1109"/>
                    <a:pt x="1140" y="1332"/>
                    <a:pt x="1322" y="1603"/>
                  </a:cubicBezTo>
                  <a:lnTo>
                    <a:pt x="1414" y="506"/>
                  </a:lnTo>
                  <a:cubicBezTo>
                    <a:pt x="1263" y="429"/>
                    <a:pt x="1110" y="357"/>
                    <a:pt x="955" y="290"/>
                  </a:cubicBez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1375205" y="3190961"/>
              <a:ext cx="768544" cy="581568"/>
            </a:xfrm>
            <a:custGeom>
              <a:avLst/>
              <a:gdLst/>
              <a:ahLst/>
              <a:cxnLst/>
              <a:rect l="l" t="t" r="r" b="b"/>
              <a:pathLst>
                <a:path w="18953" h="14342" extrusionOk="0">
                  <a:moveTo>
                    <a:pt x="1176" y="1"/>
                  </a:moveTo>
                  <a:cubicBezTo>
                    <a:pt x="631" y="1195"/>
                    <a:pt x="299" y="2520"/>
                    <a:pt x="239" y="3929"/>
                  </a:cubicBezTo>
                  <a:cubicBezTo>
                    <a:pt x="1" y="9452"/>
                    <a:pt x="4012" y="14112"/>
                    <a:pt x="9196" y="14333"/>
                  </a:cubicBezTo>
                  <a:cubicBezTo>
                    <a:pt x="9324" y="14339"/>
                    <a:pt x="9452" y="14342"/>
                    <a:pt x="9579" y="14342"/>
                  </a:cubicBezTo>
                  <a:cubicBezTo>
                    <a:pt x="14363" y="14342"/>
                    <a:pt x="18390" y="10502"/>
                    <a:pt x="18953" y="5474"/>
                  </a:cubicBezTo>
                  <a:lnTo>
                    <a:pt x="18953" y="5474"/>
                  </a:lnTo>
                  <a:cubicBezTo>
                    <a:pt x="18121" y="6274"/>
                    <a:pt x="17151" y="6955"/>
                    <a:pt x="16051" y="7472"/>
                  </a:cubicBezTo>
                  <a:cubicBezTo>
                    <a:pt x="15268" y="7840"/>
                    <a:pt x="14464" y="8102"/>
                    <a:pt x="13655" y="8270"/>
                  </a:cubicBezTo>
                  <a:cubicBezTo>
                    <a:pt x="13828" y="8530"/>
                    <a:pt x="13976" y="8822"/>
                    <a:pt x="14084" y="9143"/>
                  </a:cubicBezTo>
                  <a:cubicBezTo>
                    <a:pt x="14628" y="10747"/>
                    <a:pt x="14027" y="12401"/>
                    <a:pt x="12742" y="12838"/>
                  </a:cubicBezTo>
                  <a:cubicBezTo>
                    <a:pt x="12529" y="12910"/>
                    <a:pt x="12312" y="12944"/>
                    <a:pt x="12094" y="12944"/>
                  </a:cubicBezTo>
                  <a:cubicBezTo>
                    <a:pt x="10992" y="12944"/>
                    <a:pt x="9882" y="12063"/>
                    <a:pt x="9428" y="10722"/>
                  </a:cubicBezTo>
                  <a:cubicBezTo>
                    <a:pt x="9137" y="9863"/>
                    <a:pt x="9174" y="8990"/>
                    <a:pt x="9469" y="8295"/>
                  </a:cubicBezTo>
                  <a:cubicBezTo>
                    <a:pt x="8874" y="8179"/>
                    <a:pt x="8292" y="8013"/>
                    <a:pt x="7727" y="7799"/>
                  </a:cubicBezTo>
                  <a:cubicBezTo>
                    <a:pt x="7621" y="8395"/>
                    <a:pt x="7335" y="9002"/>
                    <a:pt x="6869" y="9526"/>
                  </a:cubicBezTo>
                  <a:cubicBezTo>
                    <a:pt x="6184" y="10298"/>
                    <a:pt x="5272" y="10709"/>
                    <a:pt x="4435" y="10709"/>
                  </a:cubicBezTo>
                  <a:cubicBezTo>
                    <a:pt x="3897" y="10709"/>
                    <a:pt x="3390" y="10540"/>
                    <a:pt x="2993" y="10186"/>
                  </a:cubicBezTo>
                  <a:cubicBezTo>
                    <a:pt x="1979" y="9286"/>
                    <a:pt x="2068" y="7527"/>
                    <a:pt x="3193" y="6261"/>
                  </a:cubicBezTo>
                  <a:cubicBezTo>
                    <a:pt x="3471" y="5948"/>
                    <a:pt x="3786" y="5696"/>
                    <a:pt x="4119" y="5504"/>
                  </a:cubicBezTo>
                  <a:cubicBezTo>
                    <a:pt x="3255" y="4659"/>
                    <a:pt x="2525" y="3650"/>
                    <a:pt x="1982" y="2496"/>
                  </a:cubicBezTo>
                  <a:cubicBezTo>
                    <a:pt x="1601" y="1684"/>
                    <a:pt x="1335" y="846"/>
                    <a:pt x="117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2280107" y="2946721"/>
              <a:ext cx="257898" cy="187625"/>
            </a:xfrm>
            <a:custGeom>
              <a:avLst/>
              <a:gdLst/>
              <a:ahLst/>
              <a:cxnLst/>
              <a:rect l="l" t="t" r="r" b="b"/>
              <a:pathLst>
                <a:path w="6360" h="4627" extrusionOk="0">
                  <a:moveTo>
                    <a:pt x="3936" y="0"/>
                  </a:moveTo>
                  <a:cubicBezTo>
                    <a:pt x="1963" y="282"/>
                    <a:pt x="804" y="1068"/>
                    <a:pt x="1" y="2172"/>
                  </a:cubicBezTo>
                  <a:lnTo>
                    <a:pt x="1153" y="4627"/>
                  </a:lnTo>
                  <a:cubicBezTo>
                    <a:pt x="2277" y="2480"/>
                    <a:pt x="3506" y="1623"/>
                    <a:pt x="5520" y="1623"/>
                  </a:cubicBezTo>
                  <a:cubicBezTo>
                    <a:pt x="5785" y="1623"/>
                    <a:pt x="6065" y="1638"/>
                    <a:pt x="6360" y="1666"/>
                  </a:cubicBezTo>
                  <a:lnTo>
                    <a:pt x="5000" y="810"/>
                  </a:lnTo>
                  <a:lnTo>
                    <a:pt x="393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2428767" y="2965334"/>
              <a:ext cx="41848" cy="33129"/>
            </a:xfrm>
            <a:custGeom>
              <a:avLst/>
              <a:gdLst/>
              <a:ahLst/>
              <a:cxnLst/>
              <a:rect l="l" t="t" r="r" b="b"/>
              <a:pathLst>
                <a:path w="1032" h="817" extrusionOk="0">
                  <a:moveTo>
                    <a:pt x="206" y="1"/>
                  </a:moveTo>
                  <a:lnTo>
                    <a:pt x="1" y="5"/>
                  </a:lnTo>
                  <a:lnTo>
                    <a:pt x="208" y="817"/>
                  </a:lnTo>
                  <a:lnTo>
                    <a:pt x="1032" y="706"/>
                  </a:lnTo>
                  <a:lnTo>
                    <a:pt x="20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EFC570"/>
                </a:solidFill>
                <a:latin typeface="Yeseva One"/>
                <a:ea typeface="Yeseva One"/>
                <a:cs typeface="Yeseva One"/>
                <a:sym typeface="Yeseva One"/>
              </a:rPr>
              <a:t>LUXURY CINEMA THEATER</a:t>
            </a:r>
            <a:r>
              <a:rPr lang="en" sz="2800" b="1">
                <a:solidFill>
                  <a:srgbClr val="F7E7C6"/>
                </a:solidFill>
                <a:latin typeface="Yeseva One"/>
                <a:ea typeface="Yeseva One"/>
                <a:cs typeface="Yeseva One"/>
                <a:sym typeface="Yeseva One"/>
              </a:rPr>
              <a:t> INFOGRAPHICS</a:t>
            </a:r>
            <a:endParaRPr sz="2800" b="1">
              <a:solidFill>
                <a:srgbClr val="EFC570"/>
              </a:solidFill>
              <a:latin typeface="Yeseva One"/>
              <a:ea typeface="Yeseva One"/>
              <a:cs typeface="Yeseva One"/>
              <a:sym typeface="Yeseva On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0"/>
        <p:cNvGrpSpPr/>
        <p:nvPr/>
      </p:nvGrpSpPr>
      <p:grpSpPr>
        <a:xfrm>
          <a:off x="0" y="0"/>
          <a:ext cx="0" cy="0"/>
          <a:chOff x="0" y="0"/>
          <a:chExt cx="0" cy="0"/>
        </a:xfrm>
      </p:grpSpPr>
      <p:sp>
        <p:nvSpPr>
          <p:cNvPr id="3671" name="Google Shape;3671;p43"/>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3672" name="Google Shape;3672;p43"/>
          <p:cNvSpPr/>
          <p:nvPr/>
        </p:nvSpPr>
        <p:spPr>
          <a:xfrm>
            <a:off x="1199394" y="13715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3673" name="Google Shape;3673;p43"/>
          <p:cNvCxnSpPr>
            <a:stCxn id="3672" idx="1"/>
            <a:endCxn id="3674" idx="0"/>
          </p:cNvCxnSpPr>
          <p:nvPr/>
        </p:nvCxnSpPr>
        <p:spPr>
          <a:xfrm>
            <a:off x="1199394" y="1732799"/>
            <a:ext cx="361200" cy="742800"/>
          </a:xfrm>
          <a:prstGeom prst="bentConnector4">
            <a:avLst>
              <a:gd name="adj1" fmla="val -65926"/>
              <a:gd name="adj2" fmla="val 74308"/>
            </a:avLst>
          </a:prstGeom>
          <a:noFill/>
          <a:ln w="9525" cap="flat" cmpd="sng">
            <a:solidFill>
              <a:schemeClr val="accent2"/>
            </a:solidFill>
            <a:prstDash val="solid"/>
            <a:round/>
            <a:headEnd type="none" w="med" len="med"/>
            <a:tailEnd type="none" w="med" len="med"/>
          </a:ln>
        </p:spPr>
      </p:cxnSp>
      <p:cxnSp>
        <p:nvCxnSpPr>
          <p:cNvPr id="3675" name="Google Shape;3675;p43"/>
          <p:cNvCxnSpPr>
            <a:stCxn id="3672" idx="3"/>
            <a:endCxn id="3674" idx="0"/>
          </p:cNvCxnSpPr>
          <p:nvPr/>
        </p:nvCxnSpPr>
        <p:spPr>
          <a:xfrm flipH="1">
            <a:off x="1560594" y="1732799"/>
            <a:ext cx="361200" cy="742800"/>
          </a:xfrm>
          <a:prstGeom prst="bentConnector4">
            <a:avLst>
              <a:gd name="adj1" fmla="val -65926"/>
              <a:gd name="adj2" fmla="val 74308"/>
            </a:avLst>
          </a:prstGeom>
          <a:noFill/>
          <a:ln w="9525" cap="flat" cmpd="sng">
            <a:solidFill>
              <a:schemeClr val="accent2"/>
            </a:solidFill>
            <a:prstDash val="solid"/>
            <a:round/>
            <a:headEnd type="none" w="med" len="med"/>
            <a:tailEnd type="none" w="med" len="med"/>
          </a:ln>
        </p:spPr>
      </p:cxnSp>
      <p:sp>
        <p:nvSpPr>
          <p:cNvPr id="3676" name="Google Shape;3676;p43"/>
          <p:cNvSpPr/>
          <p:nvPr/>
        </p:nvSpPr>
        <p:spPr>
          <a:xfrm>
            <a:off x="4215444" y="13715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677" name="Google Shape;3677;p43"/>
          <p:cNvSpPr/>
          <p:nvPr/>
        </p:nvSpPr>
        <p:spPr>
          <a:xfrm>
            <a:off x="7231494" y="1371599"/>
            <a:ext cx="722400" cy="72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3678" name="Google Shape;3678;p43"/>
          <p:cNvCxnSpPr>
            <a:stCxn id="3676" idx="3"/>
            <a:endCxn id="3679" idx="0"/>
          </p:cNvCxnSpPr>
          <p:nvPr/>
        </p:nvCxnSpPr>
        <p:spPr>
          <a:xfrm flipH="1">
            <a:off x="4576644" y="1732799"/>
            <a:ext cx="361200" cy="742800"/>
          </a:xfrm>
          <a:prstGeom prst="bentConnector4">
            <a:avLst>
              <a:gd name="adj1" fmla="val -65926"/>
              <a:gd name="adj2" fmla="val 74308"/>
            </a:avLst>
          </a:prstGeom>
          <a:noFill/>
          <a:ln w="9525" cap="flat" cmpd="sng">
            <a:solidFill>
              <a:schemeClr val="accent2"/>
            </a:solidFill>
            <a:prstDash val="solid"/>
            <a:round/>
            <a:headEnd type="none" w="med" len="med"/>
            <a:tailEnd type="none" w="med" len="med"/>
          </a:ln>
        </p:spPr>
      </p:cxnSp>
      <p:cxnSp>
        <p:nvCxnSpPr>
          <p:cNvPr id="3680" name="Google Shape;3680;p43"/>
          <p:cNvCxnSpPr>
            <a:stCxn id="3676" idx="1"/>
            <a:endCxn id="3679" idx="0"/>
          </p:cNvCxnSpPr>
          <p:nvPr/>
        </p:nvCxnSpPr>
        <p:spPr>
          <a:xfrm>
            <a:off x="4215444" y="1732799"/>
            <a:ext cx="361200" cy="742800"/>
          </a:xfrm>
          <a:prstGeom prst="bentConnector4">
            <a:avLst>
              <a:gd name="adj1" fmla="val -65926"/>
              <a:gd name="adj2" fmla="val 74308"/>
            </a:avLst>
          </a:prstGeom>
          <a:noFill/>
          <a:ln w="9525" cap="flat" cmpd="sng">
            <a:solidFill>
              <a:schemeClr val="accent2"/>
            </a:solidFill>
            <a:prstDash val="solid"/>
            <a:round/>
            <a:headEnd type="none" w="med" len="med"/>
            <a:tailEnd type="none" w="med" len="med"/>
          </a:ln>
        </p:spPr>
      </p:cxnSp>
      <p:cxnSp>
        <p:nvCxnSpPr>
          <p:cNvPr id="3681" name="Google Shape;3681;p43"/>
          <p:cNvCxnSpPr>
            <a:stCxn id="3677" idx="1"/>
            <a:endCxn id="3682" idx="0"/>
          </p:cNvCxnSpPr>
          <p:nvPr/>
        </p:nvCxnSpPr>
        <p:spPr>
          <a:xfrm>
            <a:off x="7231494" y="1732799"/>
            <a:ext cx="361500" cy="742800"/>
          </a:xfrm>
          <a:prstGeom prst="bentConnector4">
            <a:avLst>
              <a:gd name="adj1" fmla="val -65871"/>
              <a:gd name="adj2" fmla="val 74308"/>
            </a:avLst>
          </a:prstGeom>
          <a:noFill/>
          <a:ln w="9525" cap="flat" cmpd="sng">
            <a:solidFill>
              <a:schemeClr val="accent2"/>
            </a:solidFill>
            <a:prstDash val="solid"/>
            <a:round/>
            <a:headEnd type="none" w="med" len="med"/>
            <a:tailEnd type="none" w="med" len="med"/>
          </a:ln>
        </p:spPr>
      </p:cxnSp>
      <p:cxnSp>
        <p:nvCxnSpPr>
          <p:cNvPr id="3683" name="Google Shape;3683;p43"/>
          <p:cNvCxnSpPr>
            <a:stCxn id="3677" idx="3"/>
            <a:endCxn id="3682" idx="0"/>
          </p:cNvCxnSpPr>
          <p:nvPr/>
        </p:nvCxnSpPr>
        <p:spPr>
          <a:xfrm flipH="1">
            <a:off x="7592994" y="1732799"/>
            <a:ext cx="360900" cy="742800"/>
          </a:xfrm>
          <a:prstGeom prst="bentConnector4">
            <a:avLst>
              <a:gd name="adj1" fmla="val -65981"/>
              <a:gd name="adj2" fmla="val 74308"/>
            </a:avLst>
          </a:prstGeom>
          <a:noFill/>
          <a:ln w="9525" cap="flat" cmpd="sng">
            <a:solidFill>
              <a:schemeClr val="accent2"/>
            </a:solidFill>
            <a:prstDash val="solid"/>
            <a:round/>
            <a:headEnd type="none" w="med" len="med"/>
            <a:tailEnd type="none" w="med" len="med"/>
          </a:ln>
        </p:spPr>
      </p:cxnSp>
      <p:grpSp>
        <p:nvGrpSpPr>
          <p:cNvPr id="3684" name="Google Shape;3684;p43"/>
          <p:cNvGrpSpPr/>
          <p:nvPr/>
        </p:nvGrpSpPr>
        <p:grpSpPr>
          <a:xfrm>
            <a:off x="7425760" y="1593152"/>
            <a:ext cx="333883" cy="279288"/>
            <a:chOff x="7830616" y="2671048"/>
            <a:chExt cx="279986" cy="234204"/>
          </a:xfrm>
        </p:grpSpPr>
        <p:sp>
          <p:nvSpPr>
            <p:cNvPr id="3685" name="Google Shape;3685;p43"/>
            <p:cNvSpPr/>
            <p:nvPr/>
          </p:nvSpPr>
          <p:spPr>
            <a:xfrm>
              <a:off x="7928716" y="2769309"/>
              <a:ext cx="30845" cy="30818"/>
            </a:xfrm>
            <a:custGeom>
              <a:avLst/>
              <a:gdLst/>
              <a:ahLst/>
              <a:cxnLst/>
              <a:rect l="l" t="t" r="r" b="b"/>
              <a:pathLst>
                <a:path w="1142" h="1141" extrusionOk="0">
                  <a:moveTo>
                    <a:pt x="570" y="320"/>
                  </a:moveTo>
                  <a:cubicBezTo>
                    <a:pt x="709" y="320"/>
                    <a:pt x="823" y="432"/>
                    <a:pt x="823" y="571"/>
                  </a:cubicBezTo>
                  <a:cubicBezTo>
                    <a:pt x="824" y="709"/>
                    <a:pt x="710" y="821"/>
                    <a:pt x="570" y="821"/>
                  </a:cubicBezTo>
                  <a:cubicBezTo>
                    <a:pt x="433" y="821"/>
                    <a:pt x="320" y="709"/>
                    <a:pt x="320" y="571"/>
                  </a:cubicBezTo>
                  <a:cubicBezTo>
                    <a:pt x="320" y="432"/>
                    <a:pt x="433" y="320"/>
                    <a:pt x="570" y="320"/>
                  </a:cubicBezTo>
                  <a:close/>
                  <a:moveTo>
                    <a:pt x="570" y="1"/>
                  </a:moveTo>
                  <a:cubicBezTo>
                    <a:pt x="256" y="1"/>
                    <a:pt x="1" y="256"/>
                    <a:pt x="1" y="571"/>
                  </a:cubicBezTo>
                  <a:cubicBezTo>
                    <a:pt x="1" y="883"/>
                    <a:pt x="258" y="1140"/>
                    <a:pt x="570" y="1140"/>
                  </a:cubicBezTo>
                  <a:cubicBezTo>
                    <a:pt x="885" y="1140"/>
                    <a:pt x="1142" y="883"/>
                    <a:pt x="1142" y="571"/>
                  </a:cubicBezTo>
                  <a:cubicBezTo>
                    <a:pt x="1142" y="256"/>
                    <a:pt x="886" y="1"/>
                    <a:pt x="57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3"/>
            <p:cNvSpPr/>
            <p:nvPr/>
          </p:nvSpPr>
          <p:spPr>
            <a:xfrm>
              <a:off x="7918803" y="2693952"/>
              <a:ext cx="50779" cy="60556"/>
            </a:xfrm>
            <a:custGeom>
              <a:avLst/>
              <a:gdLst/>
              <a:ahLst/>
              <a:cxnLst/>
              <a:rect l="l" t="t" r="r" b="b"/>
              <a:pathLst>
                <a:path w="1880" h="2242" extrusionOk="0">
                  <a:moveTo>
                    <a:pt x="1535" y="321"/>
                  </a:moveTo>
                  <a:lnTo>
                    <a:pt x="1473" y="845"/>
                  </a:lnTo>
                  <a:cubicBezTo>
                    <a:pt x="1311" y="800"/>
                    <a:pt x="1157" y="772"/>
                    <a:pt x="937" y="772"/>
                  </a:cubicBezTo>
                  <a:cubicBezTo>
                    <a:pt x="757" y="772"/>
                    <a:pt x="576" y="793"/>
                    <a:pt x="400" y="830"/>
                  </a:cubicBezTo>
                  <a:lnTo>
                    <a:pt x="340" y="324"/>
                  </a:lnTo>
                  <a:lnTo>
                    <a:pt x="1535" y="321"/>
                  </a:lnTo>
                  <a:close/>
                  <a:moveTo>
                    <a:pt x="937" y="1090"/>
                  </a:moveTo>
                  <a:cubicBezTo>
                    <a:pt x="1129" y="1090"/>
                    <a:pt x="1252" y="1112"/>
                    <a:pt x="1434" y="1164"/>
                  </a:cubicBezTo>
                  <a:lnTo>
                    <a:pt x="1431" y="1207"/>
                  </a:lnTo>
                  <a:cubicBezTo>
                    <a:pt x="1411" y="1379"/>
                    <a:pt x="1327" y="1538"/>
                    <a:pt x="1194" y="1650"/>
                  </a:cubicBezTo>
                  <a:lnTo>
                    <a:pt x="937" y="1873"/>
                  </a:lnTo>
                  <a:lnTo>
                    <a:pt x="681" y="1650"/>
                  </a:lnTo>
                  <a:cubicBezTo>
                    <a:pt x="548" y="1538"/>
                    <a:pt x="464" y="1378"/>
                    <a:pt x="446" y="1207"/>
                  </a:cubicBezTo>
                  <a:lnTo>
                    <a:pt x="438" y="1144"/>
                  </a:lnTo>
                  <a:cubicBezTo>
                    <a:pt x="601" y="1107"/>
                    <a:pt x="768" y="1090"/>
                    <a:pt x="937" y="1090"/>
                  </a:cubicBezTo>
                  <a:close/>
                  <a:moveTo>
                    <a:pt x="164" y="0"/>
                  </a:moveTo>
                  <a:cubicBezTo>
                    <a:pt x="119" y="0"/>
                    <a:pt x="74" y="21"/>
                    <a:pt x="46" y="55"/>
                  </a:cubicBezTo>
                  <a:cubicBezTo>
                    <a:pt x="14" y="91"/>
                    <a:pt x="0" y="134"/>
                    <a:pt x="7" y="179"/>
                  </a:cubicBezTo>
                  <a:lnTo>
                    <a:pt x="133" y="1244"/>
                  </a:lnTo>
                  <a:cubicBezTo>
                    <a:pt x="162" y="1496"/>
                    <a:pt x="284" y="1726"/>
                    <a:pt x="477" y="1891"/>
                  </a:cubicBezTo>
                  <a:lnTo>
                    <a:pt x="836" y="2203"/>
                  </a:lnTo>
                  <a:cubicBezTo>
                    <a:pt x="866" y="2228"/>
                    <a:pt x="905" y="2242"/>
                    <a:pt x="942" y="2242"/>
                  </a:cubicBezTo>
                  <a:cubicBezTo>
                    <a:pt x="979" y="2242"/>
                    <a:pt x="1015" y="2228"/>
                    <a:pt x="1046" y="2203"/>
                  </a:cubicBezTo>
                  <a:lnTo>
                    <a:pt x="1407" y="1891"/>
                  </a:lnTo>
                  <a:cubicBezTo>
                    <a:pt x="1599" y="1726"/>
                    <a:pt x="1720" y="1494"/>
                    <a:pt x="1751" y="1244"/>
                  </a:cubicBezTo>
                  <a:lnTo>
                    <a:pt x="1877" y="179"/>
                  </a:lnTo>
                  <a:cubicBezTo>
                    <a:pt x="1879" y="134"/>
                    <a:pt x="1863" y="87"/>
                    <a:pt x="1835" y="55"/>
                  </a:cubicBezTo>
                  <a:cubicBezTo>
                    <a:pt x="1804" y="21"/>
                    <a:pt x="1761" y="0"/>
                    <a:pt x="171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3"/>
            <p:cNvSpPr/>
            <p:nvPr/>
          </p:nvSpPr>
          <p:spPr>
            <a:xfrm>
              <a:off x="7918803" y="2814901"/>
              <a:ext cx="50779" cy="60583"/>
            </a:xfrm>
            <a:custGeom>
              <a:avLst/>
              <a:gdLst/>
              <a:ahLst/>
              <a:cxnLst/>
              <a:rect l="l" t="t" r="r" b="b"/>
              <a:pathLst>
                <a:path w="1880" h="2243" extrusionOk="0">
                  <a:moveTo>
                    <a:pt x="941" y="371"/>
                  </a:moveTo>
                  <a:lnTo>
                    <a:pt x="1197" y="592"/>
                  </a:lnTo>
                  <a:cubicBezTo>
                    <a:pt x="1330" y="705"/>
                    <a:pt x="1412" y="864"/>
                    <a:pt x="1432" y="1037"/>
                  </a:cubicBezTo>
                  <a:lnTo>
                    <a:pt x="1440" y="1097"/>
                  </a:lnTo>
                  <a:cubicBezTo>
                    <a:pt x="1277" y="1135"/>
                    <a:pt x="1109" y="1153"/>
                    <a:pt x="941" y="1153"/>
                  </a:cubicBezTo>
                  <a:cubicBezTo>
                    <a:pt x="771" y="1153"/>
                    <a:pt x="603" y="1133"/>
                    <a:pt x="439" y="1097"/>
                  </a:cubicBezTo>
                  <a:lnTo>
                    <a:pt x="447" y="1037"/>
                  </a:lnTo>
                  <a:cubicBezTo>
                    <a:pt x="467" y="862"/>
                    <a:pt x="551" y="705"/>
                    <a:pt x="684" y="592"/>
                  </a:cubicBezTo>
                  <a:lnTo>
                    <a:pt x="941" y="371"/>
                  </a:lnTo>
                  <a:close/>
                  <a:moveTo>
                    <a:pt x="1477" y="1418"/>
                  </a:moveTo>
                  <a:lnTo>
                    <a:pt x="1537" y="1924"/>
                  </a:lnTo>
                  <a:lnTo>
                    <a:pt x="343" y="1924"/>
                  </a:lnTo>
                  <a:lnTo>
                    <a:pt x="404" y="1418"/>
                  </a:lnTo>
                  <a:cubicBezTo>
                    <a:pt x="578" y="1454"/>
                    <a:pt x="758" y="1474"/>
                    <a:pt x="941" y="1474"/>
                  </a:cubicBezTo>
                  <a:cubicBezTo>
                    <a:pt x="1121" y="1474"/>
                    <a:pt x="1302" y="1454"/>
                    <a:pt x="1477" y="1418"/>
                  </a:cubicBezTo>
                  <a:close/>
                  <a:moveTo>
                    <a:pt x="938" y="1"/>
                  </a:moveTo>
                  <a:cubicBezTo>
                    <a:pt x="900" y="1"/>
                    <a:pt x="863" y="14"/>
                    <a:pt x="835" y="41"/>
                  </a:cubicBezTo>
                  <a:lnTo>
                    <a:pt x="475" y="352"/>
                  </a:lnTo>
                  <a:cubicBezTo>
                    <a:pt x="282" y="517"/>
                    <a:pt x="161" y="749"/>
                    <a:pt x="130" y="999"/>
                  </a:cubicBezTo>
                  <a:lnTo>
                    <a:pt x="106" y="1202"/>
                  </a:lnTo>
                  <a:lnTo>
                    <a:pt x="106" y="1205"/>
                  </a:lnTo>
                  <a:lnTo>
                    <a:pt x="5" y="2064"/>
                  </a:lnTo>
                  <a:cubicBezTo>
                    <a:pt x="0" y="2107"/>
                    <a:pt x="16" y="2154"/>
                    <a:pt x="44" y="2188"/>
                  </a:cubicBezTo>
                  <a:cubicBezTo>
                    <a:pt x="75" y="2223"/>
                    <a:pt x="119" y="2243"/>
                    <a:pt x="164" y="2243"/>
                  </a:cubicBezTo>
                  <a:lnTo>
                    <a:pt x="1716" y="2243"/>
                  </a:lnTo>
                  <a:cubicBezTo>
                    <a:pt x="1761" y="2243"/>
                    <a:pt x="1806" y="2223"/>
                    <a:pt x="1834" y="2188"/>
                  </a:cubicBezTo>
                  <a:cubicBezTo>
                    <a:pt x="1863" y="2154"/>
                    <a:pt x="1879" y="2107"/>
                    <a:pt x="1874" y="2064"/>
                  </a:cubicBezTo>
                  <a:lnTo>
                    <a:pt x="1747" y="999"/>
                  </a:lnTo>
                  <a:cubicBezTo>
                    <a:pt x="1719" y="746"/>
                    <a:pt x="1596" y="517"/>
                    <a:pt x="1403" y="352"/>
                  </a:cubicBezTo>
                  <a:lnTo>
                    <a:pt x="1043" y="41"/>
                  </a:lnTo>
                  <a:cubicBezTo>
                    <a:pt x="1013" y="14"/>
                    <a:pt x="975" y="1"/>
                    <a:pt x="9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3"/>
            <p:cNvSpPr/>
            <p:nvPr/>
          </p:nvSpPr>
          <p:spPr>
            <a:xfrm>
              <a:off x="7974038" y="2759423"/>
              <a:ext cx="60989" cy="50455"/>
            </a:xfrm>
            <a:custGeom>
              <a:avLst/>
              <a:gdLst/>
              <a:ahLst/>
              <a:cxnLst/>
              <a:rect l="l" t="t" r="r" b="b"/>
              <a:pathLst>
                <a:path w="2258" h="1868" extrusionOk="0">
                  <a:moveTo>
                    <a:pt x="1934" y="337"/>
                  </a:moveTo>
                  <a:lnTo>
                    <a:pt x="1934" y="1534"/>
                  </a:lnTo>
                  <a:lnTo>
                    <a:pt x="1428" y="1474"/>
                  </a:lnTo>
                  <a:cubicBezTo>
                    <a:pt x="1465" y="1298"/>
                    <a:pt x="1484" y="1117"/>
                    <a:pt x="1484" y="937"/>
                  </a:cubicBezTo>
                  <a:cubicBezTo>
                    <a:pt x="1484" y="751"/>
                    <a:pt x="1465" y="571"/>
                    <a:pt x="1426" y="392"/>
                  </a:cubicBezTo>
                  <a:lnTo>
                    <a:pt x="1934" y="337"/>
                  </a:lnTo>
                  <a:close/>
                  <a:moveTo>
                    <a:pt x="2093" y="0"/>
                  </a:moveTo>
                  <a:cubicBezTo>
                    <a:pt x="2087" y="0"/>
                    <a:pt x="2081" y="1"/>
                    <a:pt x="2075" y="1"/>
                  </a:cubicBezTo>
                  <a:lnTo>
                    <a:pt x="1115" y="102"/>
                  </a:lnTo>
                  <a:cubicBezTo>
                    <a:pt x="1028" y="112"/>
                    <a:pt x="962" y="190"/>
                    <a:pt x="973" y="277"/>
                  </a:cubicBezTo>
                  <a:cubicBezTo>
                    <a:pt x="981" y="348"/>
                    <a:pt x="1036" y="406"/>
                    <a:pt x="1106" y="417"/>
                  </a:cubicBezTo>
                  <a:cubicBezTo>
                    <a:pt x="1145" y="586"/>
                    <a:pt x="1165" y="759"/>
                    <a:pt x="1165" y="933"/>
                  </a:cubicBezTo>
                  <a:cubicBezTo>
                    <a:pt x="1165" y="1103"/>
                    <a:pt x="1146" y="1271"/>
                    <a:pt x="1110" y="1435"/>
                  </a:cubicBezTo>
                  <a:lnTo>
                    <a:pt x="1048" y="1427"/>
                  </a:lnTo>
                  <a:cubicBezTo>
                    <a:pt x="875" y="1407"/>
                    <a:pt x="718" y="1323"/>
                    <a:pt x="604" y="1190"/>
                  </a:cubicBezTo>
                  <a:lnTo>
                    <a:pt x="383" y="933"/>
                  </a:lnTo>
                  <a:lnTo>
                    <a:pt x="604" y="678"/>
                  </a:lnTo>
                  <a:cubicBezTo>
                    <a:pt x="664" y="611"/>
                    <a:pt x="656" y="510"/>
                    <a:pt x="589" y="453"/>
                  </a:cubicBezTo>
                  <a:cubicBezTo>
                    <a:pt x="559" y="426"/>
                    <a:pt x="522" y="413"/>
                    <a:pt x="485" y="413"/>
                  </a:cubicBezTo>
                  <a:cubicBezTo>
                    <a:pt x="440" y="413"/>
                    <a:pt x="396" y="432"/>
                    <a:pt x="363" y="468"/>
                  </a:cubicBezTo>
                  <a:lnTo>
                    <a:pt x="52" y="828"/>
                  </a:lnTo>
                  <a:cubicBezTo>
                    <a:pt x="1" y="888"/>
                    <a:pt x="1" y="977"/>
                    <a:pt x="52" y="1036"/>
                  </a:cubicBezTo>
                  <a:lnTo>
                    <a:pt x="363" y="1396"/>
                  </a:lnTo>
                  <a:cubicBezTo>
                    <a:pt x="530" y="1589"/>
                    <a:pt x="760" y="1709"/>
                    <a:pt x="1012" y="1740"/>
                  </a:cubicBezTo>
                  <a:lnTo>
                    <a:pt x="2075" y="1866"/>
                  </a:lnTo>
                  <a:cubicBezTo>
                    <a:pt x="2082" y="1866"/>
                    <a:pt x="2088" y="1867"/>
                    <a:pt x="2096" y="1867"/>
                  </a:cubicBezTo>
                  <a:cubicBezTo>
                    <a:pt x="2134" y="1867"/>
                    <a:pt x="2172" y="1855"/>
                    <a:pt x="2203" y="1827"/>
                  </a:cubicBezTo>
                  <a:cubicBezTo>
                    <a:pt x="2237" y="1796"/>
                    <a:pt x="2257" y="1754"/>
                    <a:pt x="2257" y="1709"/>
                  </a:cubicBezTo>
                  <a:lnTo>
                    <a:pt x="2257" y="155"/>
                  </a:lnTo>
                  <a:cubicBezTo>
                    <a:pt x="2253" y="115"/>
                    <a:pt x="2234" y="73"/>
                    <a:pt x="2200" y="42"/>
                  </a:cubicBezTo>
                  <a:cubicBezTo>
                    <a:pt x="2171" y="14"/>
                    <a:pt x="2133" y="0"/>
                    <a:pt x="209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3"/>
            <p:cNvSpPr/>
            <p:nvPr/>
          </p:nvSpPr>
          <p:spPr>
            <a:xfrm>
              <a:off x="7853439" y="2759396"/>
              <a:ext cx="60935" cy="50563"/>
            </a:xfrm>
            <a:custGeom>
              <a:avLst/>
              <a:gdLst/>
              <a:ahLst/>
              <a:cxnLst/>
              <a:rect l="l" t="t" r="r" b="b"/>
              <a:pathLst>
                <a:path w="2256" h="1872" extrusionOk="0">
                  <a:moveTo>
                    <a:pt x="1144" y="438"/>
                  </a:moveTo>
                  <a:lnTo>
                    <a:pt x="1206" y="446"/>
                  </a:lnTo>
                  <a:cubicBezTo>
                    <a:pt x="1379" y="464"/>
                    <a:pt x="1536" y="548"/>
                    <a:pt x="1650" y="681"/>
                  </a:cubicBezTo>
                  <a:lnTo>
                    <a:pt x="1871" y="938"/>
                  </a:lnTo>
                  <a:lnTo>
                    <a:pt x="1650" y="1194"/>
                  </a:lnTo>
                  <a:cubicBezTo>
                    <a:pt x="1536" y="1327"/>
                    <a:pt x="1378" y="1411"/>
                    <a:pt x="1206" y="1429"/>
                  </a:cubicBezTo>
                  <a:lnTo>
                    <a:pt x="1144" y="1437"/>
                  </a:lnTo>
                  <a:cubicBezTo>
                    <a:pt x="1107" y="1274"/>
                    <a:pt x="1090" y="1107"/>
                    <a:pt x="1090" y="938"/>
                  </a:cubicBezTo>
                  <a:cubicBezTo>
                    <a:pt x="1090" y="768"/>
                    <a:pt x="1108" y="601"/>
                    <a:pt x="1144" y="438"/>
                  </a:cubicBezTo>
                  <a:close/>
                  <a:moveTo>
                    <a:pt x="319" y="341"/>
                  </a:moveTo>
                  <a:lnTo>
                    <a:pt x="825" y="402"/>
                  </a:lnTo>
                  <a:cubicBezTo>
                    <a:pt x="788" y="576"/>
                    <a:pt x="769" y="759"/>
                    <a:pt x="769" y="939"/>
                  </a:cubicBezTo>
                  <a:cubicBezTo>
                    <a:pt x="769" y="1120"/>
                    <a:pt x="788" y="1300"/>
                    <a:pt x="825" y="1476"/>
                  </a:cubicBezTo>
                  <a:lnTo>
                    <a:pt x="319" y="1535"/>
                  </a:lnTo>
                  <a:lnTo>
                    <a:pt x="319" y="341"/>
                  </a:lnTo>
                  <a:close/>
                  <a:moveTo>
                    <a:pt x="159" y="1"/>
                  </a:moveTo>
                  <a:cubicBezTo>
                    <a:pt x="121" y="1"/>
                    <a:pt x="83" y="16"/>
                    <a:pt x="55" y="41"/>
                  </a:cubicBezTo>
                  <a:cubicBezTo>
                    <a:pt x="19" y="72"/>
                    <a:pt x="0" y="114"/>
                    <a:pt x="0" y="159"/>
                  </a:cubicBezTo>
                  <a:lnTo>
                    <a:pt x="0" y="1711"/>
                  </a:lnTo>
                  <a:cubicBezTo>
                    <a:pt x="0" y="1756"/>
                    <a:pt x="19" y="1801"/>
                    <a:pt x="55" y="1831"/>
                  </a:cubicBezTo>
                  <a:cubicBezTo>
                    <a:pt x="84" y="1856"/>
                    <a:pt x="123" y="1871"/>
                    <a:pt x="162" y="1871"/>
                  </a:cubicBezTo>
                  <a:cubicBezTo>
                    <a:pt x="167" y="1871"/>
                    <a:pt x="173" y="1871"/>
                    <a:pt x="181" y="1870"/>
                  </a:cubicBezTo>
                  <a:lnTo>
                    <a:pt x="1049" y="1766"/>
                  </a:lnTo>
                  <a:lnTo>
                    <a:pt x="1245" y="1742"/>
                  </a:lnTo>
                  <a:cubicBezTo>
                    <a:pt x="1497" y="1714"/>
                    <a:pt x="1728" y="1591"/>
                    <a:pt x="1893" y="1398"/>
                  </a:cubicBezTo>
                  <a:lnTo>
                    <a:pt x="2204" y="1039"/>
                  </a:lnTo>
                  <a:cubicBezTo>
                    <a:pt x="2255" y="983"/>
                    <a:pt x="2255" y="892"/>
                    <a:pt x="2203" y="832"/>
                  </a:cubicBezTo>
                  <a:lnTo>
                    <a:pt x="1891" y="472"/>
                  </a:lnTo>
                  <a:cubicBezTo>
                    <a:pt x="1726" y="279"/>
                    <a:pt x="1494" y="159"/>
                    <a:pt x="1244" y="128"/>
                  </a:cubicBezTo>
                  <a:lnTo>
                    <a:pt x="179" y="2"/>
                  </a:lnTo>
                  <a:cubicBezTo>
                    <a:pt x="173" y="1"/>
                    <a:pt x="166" y="1"/>
                    <a:pt x="15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3"/>
            <p:cNvSpPr/>
            <p:nvPr/>
          </p:nvSpPr>
          <p:spPr>
            <a:xfrm>
              <a:off x="7830616" y="2671048"/>
              <a:ext cx="279986" cy="234204"/>
            </a:xfrm>
            <a:custGeom>
              <a:avLst/>
              <a:gdLst/>
              <a:ahLst/>
              <a:cxnLst/>
              <a:rect l="l" t="t" r="r" b="b"/>
              <a:pathLst>
                <a:path w="10366" h="8671" extrusionOk="0">
                  <a:moveTo>
                    <a:pt x="7541" y="1639"/>
                  </a:moveTo>
                  <a:cubicBezTo>
                    <a:pt x="8047" y="1639"/>
                    <a:pt x="8489" y="1908"/>
                    <a:pt x="8732" y="2313"/>
                  </a:cubicBezTo>
                  <a:lnTo>
                    <a:pt x="7953" y="2313"/>
                  </a:lnTo>
                  <a:cubicBezTo>
                    <a:pt x="7834" y="2075"/>
                    <a:pt x="7689" y="1849"/>
                    <a:pt x="7528" y="1639"/>
                  </a:cubicBezTo>
                  <a:close/>
                  <a:moveTo>
                    <a:pt x="8873" y="2632"/>
                  </a:moveTo>
                  <a:cubicBezTo>
                    <a:pt x="8911" y="2760"/>
                    <a:pt x="8932" y="2892"/>
                    <a:pt x="8932" y="3029"/>
                  </a:cubicBezTo>
                  <a:lnTo>
                    <a:pt x="8932" y="3177"/>
                  </a:lnTo>
                  <a:lnTo>
                    <a:pt x="8279" y="3177"/>
                  </a:lnTo>
                  <a:cubicBezTo>
                    <a:pt x="8232" y="2990"/>
                    <a:pt x="8171" y="2809"/>
                    <a:pt x="8100" y="2632"/>
                  </a:cubicBezTo>
                  <a:close/>
                  <a:moveTo>
                    <a:pt x="8932" y="3496"/>
                  </a:moveTo>
                  <a:lnTo>
                    <a:pt x="8932" y="4048"/>
                  </a:lnTo>
                  <a:lnTo>
                    <a:pt x="8403" y="4048"/>
                  </a:lnTo>
                  <a:cubicBezTo>
                    <a:pt x="8395" y="3862"/>
                    <a:pt x="8377" y="3678"/>
                    <a:pt x="8347" y="3496"/>
                  </a:cubicBezTo>
                  <a:close/>
                  <a:moveTo>
                    <a:pt x="8931" y="4367"/>
                  </a:moveTo>
                  <a:lnTo>
                    <a:pt x="8931" y="4943"/>
                  </a:lnTo>
                  <a:lnTo>
                    <a:pt x="8342" y="4943"/>
                  </a:lnTo>
                  <a:cubicBezTo>
                    <a:pt x="8377" y="4755"/>
                    <a:pt x="8397" y="4565"/>
                    <a:pt x="8403" y="4367"/>
                  </a:cubicBezTo>
                  <a:close/>
                  <a:moveTo>
                    <a:pt x="8277" y="5253"/>
                  </a:moveTo>
                  <a:cubicBezTo>
                    <a:pt x="8294" y="5261"/>
                    <a:pt x="8313" y="5265"/>
                    <a:pt x="8333" y="5265"/>
                  </a:cubicBezTo>
                  <a:lnTo>
                    <a:pt x="8932" y="5265"/>
                  </a:lnTo>
                  <a:lnTo>
                    <a:pt x="8932" y="5773"/>
                  </a:lnTo>
                  <a:lnTo>
                    <a:pt x="8106" y="5773"/>
                  </a:lnTo>
                  <a:cubicBezTo>
                    <a:pt x="8174" y="5605"/>
                    <a:pt x="8230" y="5430"/>
                    <a:pt x="8277" y="5253"/>
                  </a:cubicBezTo>
                  <a:close/>
                  <a:moveTo>
                    <a:pt x="5812" y="325"/>
                  </a:moveTo>
                  <a:lnTo>
                    <a:pt x="5812" y="325"/>
                  </a:lnTo>
                  <a:cubicBezTo>
                    <a:pt x="6813" y="341"/>
                    <a:pt x="7781" y="741"/>
                    <a:pt x="8501" y="1462"/>
                  </a:cubicBezTo>
                  <a:cubicBezTo>
                    <a:pt x="9687" y="2648"/>
                    <a:pt x="9966" y="4436"/>
                    <a:pt x="9250" y="5904"/>
                  </a:cubicBezTo>
                  <a:cubicBezTo>
                    <a:pt x="9250" y="5900"/>
                    <a:pt x="9250" y="5899"/>
                    <a:pt x="9248" y="5897"/>
                  </a:cubicBezTo>
                  <a:lnTo>
                    <a:pt x="9248" y="3029"/>
                  </a:lnTo>
                  <a:cubicBezTo>
                    <a:pt x="9248" y="2817"/>
                    <a:pt x="9209" y="2615"/>
                    <a:pt x="9139" y="2428"/>
                  </a:cubicBezTo>
                  <a:cubicBezTo>
                    <a:pt x="9139" y="2419"/>
                    <a:pt x="9135" y="2411"/>
                    <a:pt x="9132" y="2402"/>
                  </a:cubicBezTo>
                  <a:cubicBezTo>
                    <a:pt x="8879" y="1768"/>
                    <a:pt x="8262" y="1320"/>
                    <a:pt x="7541" y="1320"/>
                  </a:cubicBezTo>
                  <a:lnTo>
                    <a:pt x="7253" y="1320"/>
                  </a:lnTo>
                  <a:cubicBezTo>
                    <a:pt x="6851" y="895"/>
                    <a:pt x="6361" y="554"/>
                    <a:pt x="5812" y="325"/>
                  </a:cubicBezTo>
                  <a:close/>
                  <a:moveTo>
                    <a:pt x="8932" y="6092"/>
                  </a:moveTo>
                  <a:lnTo>
                    <a:pt x="8932" y="6458"/>
                  </a:lnTo>
                  <a:cubicBezTo>
                    <a:pt x="8921" y="6490"/>
                    <a:pt x="8921" y="6528"/>
                    <a:pt x="8932" y="6559"/>
                  </a:cubicBezTo>
                  <a:lnTo>
                    <a:pt x="8932" y="6590"/>
                  </a:lnTo>
                  <a:lnTo>
                    <a:pt x="7665" y="6590"/>
                  </a:lnTo>
                  <a:cubicBezTo>
                    <a:pt x="7774" y="6433"/>
                    <a:pt x="7874" y="6265"/>
                    <a:pt x="7961" y="6092"/>
                  </a:cubicBezTo>
                  <a:close/>
                  <a:moveTo>
                    <a:pt x="8931" y="6911"/>
                  </a:moveTo>
                  <a:lnTo>
                    <a:pt x="8931" y="7421"/>
                  </a:lnTo>
                  <a:lnTo>
                    <a:pt x="7026" y="7421"/>
                  </a:lnTo>
                  <a:lnTo>
                    <a:pt x="7026" y="7321"/>
                  </a:lnTo>
                  <a:cubicBezTo>
                    <a:pt x="7166" y="7192"/>
                    <a:pt x="7298" y="7057"/>
                    <a:pt x="7421" y="6911"/>
                  </a:cubicBezTo>
                  <a:close/>
                  <a:moveTo>
                    <a:pt x="6707" y="7584"/>
                  </a:moveTo>
                  <a:lnTo>
                    <a:pt x="6707" y="7807"/>
                  </a:lnTo>
                  <a:cubicBezTo>
                    <a:pt x="6707" y="7865"/>
                    <a:pt x="6713" y="7919"/>
                    <a:pt x="6722" y="7970"/>
                  </a:cubicBezTo>
                  <a:cubicBezTo>
                    <a:pt x="6425" y="8047"/>
                    <a:pt x="6120" y="8087"/>
                    <a:pt x="5813" y="8092"/>
                  </a:cubicBezTo>
                  <a:cubicBezTo>
                    <a:pt x="6132" y="7960"/>
                    <a:pt x="6433" y="7788"/>
                    <a:pt x="6707" y="7584"/>
                  </a:cubicBezTo>
                  <a:close/>
                  <a:moveTo>
                    <a:pt x="8931" y="7737"/>
                  </a:moveTo>
                  <a:lnTo>
                    <a:pt x="8931" y="7773"/>
                  </a:lnTo>
                  <a:cubicBezTo>
                    <a:pt x="8929" y="7784"/>
                    <a:pt x="8926" y="7795"/>
                    <a:pt x="8926" y="7805"/>
                  </a:cubicBezTo>
                  <a:cubicBezTo>
                    <a:pt x="8926" y="8016"/>
                    <a:pt x="9001" y="8207"/>
                    <a:pt x="9125" y="8358"/>
                  </a:cubicBezTo>
                  <a:lnTo>
                    <a:pt x="7578" y="8358"/>
                  </a:lnTo>
                  <a:cubicBezTo>
                    <a:pt x="7275" y="8358"/>
                    <a:pt x="7026" y="8111"/>
                    <a:pt x="7026" y="7805"/>
                  </a:cubicBezTo>
                  <a:lnTo>
                    <a:pt x="7026" y="7737"/>
                  </a:lnTo>
                  <a:close/>
                  <a:moveTo>
                    <a:pt x="4202" y="0"/>
                  </a:moveTo>
                  <a:cubicBezTo>
                    <a:pt x="4115" y="0"/>
                    <a:pt x="4044" y="72"/>
                    <a:pt x="4044" y="159"/>
                  </a:cubicBezTo>
                  <a:cubicBezTo>
                    <a:pt x="4044" y="248"/>
                    <a:pt x="4115" y="319"/>
                    <a:pt x="4202" y="319"/>
                  </a:cubicBezTo>
                  <a:cubicBezTo>
                    <a:pt x="6346" y="319"/>
                    <a:pt x="8086" y="2062"/>
                    <a:pt x="8086" y="4202"/>
                  </a:cubicBezTo>
                  <a:cubicBezTo>
                    <a:pt x="8086" y="6344"/>
                    <a:pt x="6342" y="8086"/>
                    <a:pt x="4202" y="8086"/>
                  </a:cubicBezTo>
                  <a:cubicBezTo>
                    <a:pt x="2062" y="8086"/>
                    <a:pt x="319" y="6342"/>
                    <a:pt x="319" y="4202"/>
                  </a:cubicBezTo>
                  <a:cubicBezTo>
                    <a:pt x="319" y="2601"/>
                    <a:pt x="1281" y="1184"/>
                    <a:pt x="2769" y="591"/>
                  </a:cubicBezTo>
                  <a:cubicBezTo>
                    <a:pt x="2851" y="559"/>
                    <a:pt x="2892" y="465"/>
                    <a:pt x="2859" y="383"/>
                  </a:cubicBezTo>
                  <a:cubicBezTo>
                    <a:pt x="2833" y="321"/>
                    <a:pt x="2773" y="282"/>
                    <a:pt x="2710" y="282"/>
                  </a:cubicBezTo>
                  <a:cubicBezTo>
                    <a:pt x="2690" y="282"/>
                    <a:pt x="2670" y="286"/>
                    <a:pt x="2651" y="294"/>
                  </a:cubicBezTo>
                  <a:cubicBezTo>
                    <a:pt x="1879" y="601"/>
                    <a:pt x="1219" y="1127"/>
                    <a:pt x="744" y="1813"/>
                  </a:cubicBezTo>
                  <a:cubicBezTo>
                    <a:pt x="257" y="2517"/>
                    <a:pt x="0" y="3342"/>
                    <a:pt x="0" y="4201"/>
                  </a:cubicBezTo>
                  <a:cubicBezTo>
                    <a:pt x="0" y="6517"/>
                    <a:pt x="1886" y="8405"/>
                    <a:pt x="4206" y="8405"/>
                  </a:cubicBezTo>
                  <a:cubicBezTo>
                    <a:pt x="4470" y="8405"/>
                    <a:pt x="4730" y="8380"/>
                    <a:pt x="4981" y="8333"/>
                  </a:cubicBezTo>
                  <a:cubicBezTo>
                    <a:pt x="5236" y="8381"/>
                    <a:pt x="5497" y="8405"/>
                    <a:pt x="5756" y="8405"/>
                  </a:cubicBezTo>
                  <a:cubicBezTo>
                    <a:pt x="6121" y="8405"/>
                    <a:pt x="6487" y="8358"/>
                    <a:pt x="6841" y="8263"/>
                  </a:cubicBezTo>
                  <a:cubicBezTo>
                    <a:pt x="6995" y="8507"/>
                    <a:pt x="7269" y="8671"/>
                    <a:pt x="7578" y="8671"/>
                  </a:cubicBezTo>
                  <a:lnTo>
                    <a:pt x="9801" y="8671"/>
                  </a:lnTo>
                  <a:cubicBezTo>
                    <a:pt x="9888" y="8671"/>
                    <a:pt x="9960" y="8599"/>
                    <a:pt x="9960" y="8512"/>
                  </a:cubicBezTo>
                  <a:cubicBezTo>
                    <a:pt x="9960" y="8430"/>
                    <a:pt x="9888" y="8358"/>
                    <a:pt x="9801" y="8358"/>
                  </a:cubicBezTo>
                  <a:cubicBezTo>
                    <a:pt x="9507" y="8358"/>
                    <a:pt x="9265" y="8126"/>
                    <a:pt x="9250" y="7835"/>
                  </a:cubicBezTo>
                  <a:cubicBezTo>
                    <a:pt x="9251" y="7826"/>
                    <a:pt x="9251" y="7815"/>
                    <a:pt x="9251" y="7805"/>
                  </a:cubicBezTo>
                  <a:lnTo>
                    <a:pt x="9251" y="7611"/>
                  </a:lnTo>
                  <a:cubicBezTo>
                    <a:pt x="9253" y="7600"/>
                    <a:pt x="9256" y="7589"/>
                    <a:pt x="9256" y="7577"/>
                  </a:cubicBezTo>
                  <a:cubicBezTo>
                    <a:pt x="9256" y="7563"/>
                    <a:pt x="9253" y="7553"/>
                    <a:pt x="9251" y="7541"/>
                  </a:cubicBezTo>
                  <a:lnTo>
                    <a:pt x="9251" y="6780"/>
                  </a:lnTo>
                  <a:cubicBezTo>
                    <a:pt x="9253" y="6769"/>
                    <a:pt x="9256" y="6760"/>
                    <a:pt x="9256" y="6746"/>
                  </a:cubicBezTo>
                  <a:cubicBezTo>
                    <a:pt x="9256" y="6732"/>
                    <a:pt x="9253" y="6722"/>
                    <a:pt x="9251" y="6710"/>
                  </a:cubicBezTo>
                  <a:lnTo>
                    <a:pt x="9251" y="6539"/>
                  </a:lnTo>
                  <a:cubicBezTo>
                    <a:pt x="10366" y="4875"/>
                    <a:pt x="10151" y="2654"/>
                    <a:pt x="8728" y="1231"/>
                  </a:cubicBezTo>
                  <a:cubicBezTo>
                    <a:pt x="7934" y="436"/>
                    <a:pt x="6860" y="0"/>
                    <a:pt x="5755" y="0"/>
                  </a:cubicBezTo>
                  <a:cubicBezTo>
                    <a:pt x="5509" y="0"/>
                    <a:pt x="5262" y="22"/>
                    <a:pt x="5016" y="65"/>
                  </a:cubicBezTo>
                  <a:cubicBezTo>
                    <a:pt x="5007" y="69"/>
                    <a:pt x="4996" y="70"/>
                    <a:pt x="4987" y="73"/>
                  </a:cubicBezTo>
                  <a:cubicBezTo>
                    <a:pt x="4735" y="25"/>
                    <a:pt x="4472" y="0"/>
                    <a:pt x="420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1" name="Google Shape;3691;p43"/>
          <p:cNvGrpSpPr/>
          <p:nvPr/>
        </p:nvGrpSpPr>
        <p:grpSpPr>
          <a:xfrm>
            <a:off x="4429062" y="1572358"/>
            <a:ext cx="295199" cy="320870"/>
            <a:chOff x="6482096" y="2653789"/>
            <a:chExt cx="247547" cy="269074"/>
          </a:xfrm>
        </p:grpSpPr>
        <p:sp>
          <p:nvSpPr>
            <p:cNvPr id="3692" name="Google Shape;3692;p43"/>
            <p:cNvSpPr/>
            <p:nvPr/>
          </p:nvSpPr>
          <p:spPr>
            <a:xfrm>
              <a:off x="6482096" y="2653789"/>
              <a:ext cx="247547" cy="269074"/>
            </a:xfrm>
            <a:custGeom>
              <a:avLst/>
              <a:gdLst/>
              <a:ahLst/>
              <a:cxnLst/>
              <a:rect l="l" t="t" r="r" b="b"/>
              <a:pathLst>
                <a:path w="9165" h="9962" extrusionOk="0">
                  <a:moveTo>
                    <a:pt x="4981" y="1"/>
                  </a:moveTo>
                  <a:cubicBezTo>
                    <a:pt x="3650" y="1"/>
                    <a:pt x="2399" y="519"/>
                    <a:pt x="1459" y="1461"/>
                  </a:cubicBezTo>
                  <a:cubicBezTo>
                    <a:pt x="519" y="2399"/>
                    <a:pt x="0" y="3651"/>
                    <a:pt x="0" y="4981"/>
                  </a:cubicBezTo>
                  <a:cubicBezTo>
                    <a:pt x="0" y="6312"/>
                    <a:pt x="517" y="7564"/>
                    <a:pt x="1459" y="8504"/>
                  </a:cubicBezTo>
                  <a:cubicBezTo>
                    <a:pt x="2137" y="9182"/>
                    <a:pt x="2981" y="9641"/>
                    <a:pt x="3896" y="9844"/>
                  </a:cubicBezTo>
                  <a:cubicBezTo>
                    <a:pt x="4221" y="9921"/>
                    <a:pt x="4561" y="9962"/>
                    <a:pt x="4903" y="9962"/>
                  </a:cubicBezTo>
                  <a:cubicBezTo>
                    <a:pt x="6041" y="9962"/>
                    <a:pt x="7110" y="9518"/>
                    <a:pt x="7916" y="8714"/>
                  </a:cubicBezTo>
                  <a:cubicBezTo>
                    <a:pt x="8721" y="7907"/>
                    <a:pt x="9165" y="6838"/>
                    <a:pt x="9165" y="5699"/>
                  </a:cubicBezTo>
                  <a:cubicBezTo>
                    <a:pt x="9165" y="4561"/>
                    <a:pt x="8718" y="3489"/>
                    <a:pt x="7912" y="2684"/>
                  </a:cubicBezTo>
                  <a:cubicBezTo>
                    <a:pt x="7107" y="1878"/>
                    <a:pt x="6036" y="1434"/>
                    <a:pt x="4898" y="1434"/>
                  </a:cubicBezTo>
                  <a:cubicBezTo>
                    <a:pt x="4562" y="1434"/>
                    <a:pt x="4229" y="1473"/>
                    <a:pt x="3904" y="1551"/>
                  </a:cubicBezTo>
                  <a:cubicBezTo>
                    <a:pt x="3825" y="1571"/>
                    <a:pt x="3776" y="1651"/>
                    <a:pt x="3795" y="1730"/>
                  </a:cubicBezTo>
                  <a:cubicBezTo>
                    <a:pt x="3812" y="1799"/>
                    <a:pt x="3872" y="1844"/>
                    <a:pt x="3937" y="1844"/>
                  </a:cubicBezTo>
                  <a:cubicBezTo>
                    <a:pt x="3949" y="1844"/>
                    <a:pt x="3962" y="1842"/>
                    <a:pt x="3974" y="1839"/>
                  </a:cubicBezTo>
                  <a:cubicBezTo>
                    <a:pt x="4276" y="1767"/>
                    <a:pt x="4587" y="1730"/>
                    <a:pt x="4898" y="1730"/>
                  </a:cubicBezTo>
                  <a:cubicBezTo>
                    <a:pt x="7085" y="1730"/>
                    <a:pt x="8866" y="3511"/>
                    <a:pt x="8866" y="5697"/>
                  </a:cubicBezTo>
                  <a:cubicBezTo>
                    <a:pt x="8866" y="7858"/>
                    <a:pt x="7130" y="9620"/>
                    <a:pt x="4981" y="9663"/>
                  </a:cubicBezTo>
                  <a:lnTo>
                    <a:pt x="4976" y="9663"/>
                  </a:lnTo>
                  <a:cubicBezTo>
                    <a:pt x="4625" y="9663"/>
                    <a:pt x="4282" y="9624"/>
                    <a:pt x="3952" y="9550"/>
                  </a:cubicBezTo>
                  <a:cubicBezTo>
                    <a:pt x="2221" y="9123"/>
                    <a:pt x="931" y="7559"/>
                    <a:pt x="931" y="5697"/>
                  </a:cubicBezTo>
                  <a:cubicBezTo>
                    <a:pt x="931" y="4251"/>
                    <a:pt x="1720" y="2921"/>
                    <a:pt x="2986" y="2220"/>
                  </a:cubicBezTo>
                  <a:cubicBezTo>
                    <a:pt x="3059" y="2181"/>
                    <a:pt x="3084" y="2091"/>
                    <a:pt x="3045" y="2021"/>
                  </a:cubicBezTo>
                  <a:cubicBezTo>
                    <a:pt x="3018" y="1971"/>
                    <a:pt x="2967" y="1944"/>
                    <a:pt x="2915" y="1944"/>
                  </a:cubicBezTo>
                  <a:cubicBezTo>
                    <a:pt x="2891" y="1944"/>
                    <a:pt x="2866" y="1950"/>
                    <a:pt x="2844" y="1962"/>
                  </a:cubicBezTo>
                  <a:cubicBezTo>
                    <a:pt x="1482" y="2714"/>
                    <a:pt x="639" y="4143"/>
                    <a:pt x="639" y="5697"/>
                  </a:cubicBezTo>
                  <a:cubicBezTo>
                    <a:pt x="639" y="6337"/>
                    <a:pt x="779" y="6957"/>
                    <a:pt x="1045" y="7518"/>
                  </a:cubicBezTo>
                  <a:cubicBezTo>
                    <a:pt x="570" y="6787"/>
                    <a:pt x="296" y="5915"/>
                    <a:pt x="296" y="4980"/>
                  </a:cubicBezTo>
                  <a:cubicBezTo>
                    <a:pt x="296" y="2446"/>
                    <a:pt x="2316" y="376"/>
                    <a:pt x="4833" y="298"/>
                  </a:cubicBezTo>
                  <a:lnTo>
                    <a:pt x="4833" y="952"/>
                  </a:lnTo>
                  <a:cubicBezTo>
                    <a:pt x="4833" y="1034"/>
                    <a:pt x="4898" y="1100"/>
                    <a:pt x="4981" y="1100"/>
                  </a:cubicBezTo>
                  <a:cubicBezTo>
                    <a:pt x="5062" y="1100"/>
                    <a:pt x="5129" y="1034"/>
                    <a:pt x="5129" y="952"/>
                  </a:cubicBezTo>
                  <a:lnTo>
                    <a:pt x="5129" y="149"/>
                  </a:lnTo>
                  <a:cubicBezTo>
                    <a:pt x="5129" y="68"/>
                    <a:pt x="5062" y="1"/>
                    <a:pt x="49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3"/>
            <p:cNvSpPr/>
            <p:nvPr/>
          </p:nvSpPr>
          <p:spPr>
            <a:xfrm>
              <a:off x="6580303" y="2713129"/>
              <a:ext cx="67282" cy="67282"/>
            </a:xfrm>
            <a:custGeom>
              <a:avLst/>
              <a:gdLst/>
              <a:ahLst/>
              <a:cxnLst/>
              <a:rect l="l" t="t" r="r" b="b"/>
              <a:pathLst>
                <a:path w="2491" h="2491" extrusionOk="0">
                  <a:moveTo>
                    <a:pt x="1245" y="296"/>
                  </a:moveTo>
                  <a:cubicBezTo>
                    <a:pt x="1589" y="296"/>
                    <a:pt x="1893" y="481"/>
                    <a:pt x="2058" y="758"/>
                  </a:cubicBezTo>
                  <a:cubicBezTo>
                    <a:pt x="1792" y="679"/>
                    <a:pt x="1518" y="639"/>
                    <a:pt x="1244" y="639"/>
                  </a:cubicBezTo>
                  <a:cubicBezTo>
                    <a:pt x="971" y="639"/>
                    <a:pt x="697" y="679"/>
                    <a:pt x="430" y="758"/>
                  </a:cubicBezTo>
                  <a:cubicBezTo>
                    <a:pt x="595" y="481"/>
                    <a:pt x="898" y="296"/>
                    <a:pt x="1245" y="296"/>
                  </a:cubicBezTo>
                  <a:close/>
                  <a:moveTo>
                    <a:pt x="1248" y="936"/>
                  </a:moveTo>
                  <a:cubicBezTo>
                    <a:pt x="1566" y="936"/>
                    <a:pt x="1883" y="995"/>
                    <a:pt x="2185" y="1113"/>
                  </a:cubicBezTo>
                  <a:cubicBezTo>
                    <a:pt x="2190" y="1156"/>
                    <a:pt x="2195" y="1202"/>
                    <a:pt x="2195" y="1245"/>
                  </a:cubicBezTo>
                  <a:cubicBezTo>
                    <a:pt x="2193" y="1770"/>
                    <a:pt x="1768" y="2195"/>
                    <a:pt x="1245" y="2195"/>
                  </a:cubicBezTo>
                  <a:cubicBezTo>
                    <a:pt x="722" y="2195"/>
                    <a:pt x="296" y="1770"/>
                    <a:pt x="296" y="1245"/>
                  </a:cubicBezTo>
                  <a:cubicBezTo>
                    <a:pt x="296" y="1200"/>
                    <a:pt x="299" y="1158"/>
                    <a:pt x="305" y="1116"/>
                  </a:cubicBezTo>
                  <a:cubicBezTo>
                    <a:pt x="610" y="996"/>
                    <a:pt x="929" y="936"/>
                    <a:pt x="1248" y="936"/>
                  </a:cubicBezTo>
                  <a:close/>
                  <a:moveTo>
                    <a:pt x="1245" y="0"/>
                  </a:moveTo>
                  <a:cubicBezTo>
                    <a:pt x="559" y="0"/>
                    <a:pt x="0" y="559"/>
                    <a:pt x="0" y="1245"/>
                  </a:cubicBezTo>
                  <a:cubicBezTo>
                    <a:pt x="0" y="1933"/>
                    <a:pt x="559" y="2490"/>
                    <a:pt x="1245" y="2490"/>
                  </a:cubicBezTo>
                  <a:cubicBezTo>
                    <a:pt x="1932" y="2490"/>
                    <a:pt x="2490" y="1933"/>
                    <a:pt x="2490" y="1245"/>
                  </a:cubicBezTo>
                  <a:cubicBezTo>
                    <a:pt x="2489" y="559"/>
                    <a:pt x="1930" y="0"/>
                    <a:pt x="124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3"/>
            <p:cNvSpPr/>
            <p:nvPr/>
          </p:nvSpPr>
          <p:spPr>
            <a:xfrm>
              <a:off x="6580303" y="2834267"/>
              <a:ext cx="67282" cy="67282"/>
            </a:xfrm>
            <a:custGeom>
              <a:avLst/>
              <a:gdLst/>
              <a:ahLst/>
              <a:cxnLst/>
              <a:rect l="l" t="t" r="r" b="b"/>
              <a:pathLst>
                <a:path w="2491" h="2491" extrusionOk="0">
                  <a:moveTo>
                    <a:pt x="1245" y="295"/>
                  </a:moveTo>
                  <a:cubicBezTo>
                    <a:pt x="1768" y="295"/>
                    <a:pt x="2195" y="721"/>
                    <a:pt x="2195" y="1246"/>
                  </a:cubicBezTo>
                  <a:cubicBezTo>
                    <a:pt x="2195" y="1300"/>
                    <a:pt x="2189" y="1353"/>
                    <a:pt x="2181" y="1406"/>
                  </a:cubicBezTo>
                  <a:cubicBezTo>
                    <a:pt x="1878" y="1524"/>
                    <a:pt x="1561" y="1583"/>
                    <a:pt x="1243" y="1583"/>
                  </a:cubicBezTo>
                  <a:cubicBezTo>
                    <a:pt x="936" y="1583"/>
                    <a:pt x="629" y="1528"/>
                    <a:pt x="336" y="1417"/>
                  </a:cubicBezTo>
                  <a:cubicBezTo>
                    <a:pt x="329" y="1412"/>
                    <a:pt x="319" y="1411"/>
                    <a:pt x="310" y="1409"/>
                  </a:cubicBezTo>
                  <a:cubicBezTo>
                    <a:pt x="299" y="1356"/>
                    <a:pt x="296" y="1302"/>
                    <a:pt x="296" y="1246"/>
                  </a:cubicBezTo>
                  <a:cubicBezTo>
                    <a:pt x="296" y="721"/>
                    <a:pt x="722" y="295"/>
                    <a:pt x="1245" y="295"/>
                  </a:cubicBezTo>
                  <a:close/>
                  <a:moveTo>
                    <a:pt x="452" y="1764"/>
                  </a:moveTo>
                  <a:cubicBezTo>
                    <a:pt x="711" y="1840"/>
                    <a:pt x="979" y="1878"/>
                    <a:pt x="1247" y="1878"/>
                  </a:cubicBezTo>
                  <a:cubicBezTo>
                    <a:pt x="1513" y="1878"/>
                    <a:pt x="1781" y="1840"/>
                    <a:pt x="2039" y="1767"/>
                  </a:cubicBezTo>
                  <a:lnTo>
                    <a:pt x="2039" y="1767"/>
                  </a:lnTo>
                  <a:cubicBezTo>
                    <a:pt x="1868" y="2025"/>
                    <a:pt x="1575" y="2195"/>
                    <a:pt x="1245" y="2195"/>
                  </a:cubicBezTo>
                  <a:cubicBezTo>
                    <a:pt x="914" y="2195"/>
                    <a:pt x="621" y="2024"/>
                    <a:pt x="452" y="1764"/>
                  </a:cubicBezTo>
                  <a:close/>
                  <a:moveTo>
                    <a:pt x="1245" y="1"/>
                  </a:moveTo>
                  <a:cubicBezTo>
                    <a:pt x="559" y="1"/>
                    <a:pt x="0" y="558"/>
                    <a:pt x="0" y="1246"/>
                  </a:cubicBezTo>
                  <a:cubicBezTo>
                    <a:pt x="0" y="1932"/>
                    <a:pt x="559" y="2491"/>
                    <a:pt x="1245" y="2491"/>
                  </a:cubicBezTo>
                  <a:cubicBezTo>
                    <a:pt x="1932" y="2491"/>
                    <a:pt x="2490" y="1932"/>
                    <a:pt x="2490" y="1246"/>
                  </a:cubicBezTo>
                  <a:cubicBezTo>
                    <a:pt x="2489" y="558"/>
                    <a:pt x="1930" y="1"/>
                    <a:pt x="124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3"/>
            <p:cNvSpPr/>
            <p:nvPr/>
          </p:nvSpPr>
          <p:spPr>
            <a:xfrm>
              <a:off x="6520558" y="2774495"/>
              <a:ext cx="67282" cy="67282"/>
            </a:xfrm>
            <a:custGeom>
              <a:avLst/>
              <a:gdLst/>
              <a:ahLst/>
              <a:cxnLst/>
              <a:rect l="l" t="t" r="r" b="b"/>
              <a:pathLst>
                <a:path w="2491" h="2491" extrusionOk="0">
                  <a:moveTo>
                    <a:pt x="698" y="472"/>
                  </a:moveTo>
                  <a:lnTo>
                    <a:pt x="698" y="472"/>
                  </a:lnTo>
                  <a:cubicBezTo>
                    <a:pt x="558" y="984"/>
                    <a:pt x="562" y="1521"/>
                    <a:pt x="710" y="2030"/>
                  </a:cubicBezTo>
                  <a:cubicBezTo>
                    <a:pt x="460" y="1859"/>
                    <a:pt x="296" y="1572"/>
                    <a:pt x="296" y="1246"/>
                  </a:cubicBezTo>
                  <a:cubicBezTo>
                    <a:pt x="296" y="926"/>
                    <a:pt x="455" y="643"/>
                    <a:pt x="698" y="472"/>
                  </a:cubicBezTo>
                  <a:close/>
                  <a:moveTo>
                    <a:pt x="1246" y="298"/>
                  </a:moveTo>
                  <a:cubicBezTo>
                    <a:pt x="1769" y="298"/>
                    <a:pt x="2195" y="724"/>
                    <a:pt x="2195" y="1249"/>
                  </a:cubicBezTo>
                  <a:cubicBezTo>
                    <a:pt x="2195" y="1772"/>
                    <a:pt x="1769" y="2195"/>
                    <a:pt x="1246" y="2195"/>
                  </a:cubicBezTo>
                  <a:cubicBezTo>
                    <a:pt x="1187" y="2195"/>
                    <a:pt x="1130" y="2190"/>
                    <a:pt x="1074" y="2179"/>
                  </a:cubicBezTo>
                  <a:cubicBezTo>
                    <a:pt x="1074" y="2178"/>
                    <a:pt x="1071" y="2175"/>
                    <a:pt x="1071" y="2172"/>
                  </a:cubicBezTo>
                  <a:cubicBezTo>
                    <a:pt x="836" y="1575"/>
                    <a:pt x="833" y="916"/>
                    <a:pt x="1060" y="316"/>
                  </a:cubicBezTo>
                  <a:cubicBezTo>
                    <a:pt x="1121" y="304"/>
                    <a:pt x="1183" y="298"/>
                    <a:pt x="1246" y="298"/>
                  </a:cubicBezTo>
                  <a:close/>
                  <a:moveTo>
                    <a:pt x="1246" y="0"/>
                  </a:moveTo>
                  <a:cubicBezTo>
                    <a:pt x="558" y="0"/>
                    <a:pt x="1" y="559"/>
                    <a:pt x="1" y="1246"/>
                  </a:cubicBezTo>
                  <a:cubicBezTo>
                    <a:pt x="1" y="1933"/>
                    <a:pt x="558" y="2491"/>
                    <a:pt x="1246" y="2491"/>
                  </a:cubicBezTo>
                  <a:cubicBezTo>
                    <a:pt x="1932" y="2491"/>
                    <a:pt x="2491" y="1933"/>
                    <a:pt x="2491" y="1246"/>
                  </a:cubicBezTo>
                  <a:cubicBezTo>
                    <a:pt x="2491" y="561"/>
                    <a:pt x="1932" y="0"/>
                    <a:pt x="12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3"/>
            <p:cNvSpPr/>
            <p:nvPr/>
          </p:nvSpPr>
          <p:spPr>
            <a:xfrm>
              <a:off x="6643939" y="2774495"/>
              <a:ext cx="67282" cy="67282"/>
            </a:xfrm>
            <a:custGeom>
              <a:avLst/>
              <a:gdLst/>
              <a:ahLst/>
              <a:cxnLst/>
              <a:rect l="l" t="t" r="r" b="b"/>
              <a:pathLst>
                <a:path w="2491" h="2491" extrusionOk="0">
                  <a:moveTo>
                    <a:pt x="1621" y="377"/>
                  </a:moveTo>
                  <a:lnTo>
                    <a:pt x="1621" y="377"/>
                  </a:lnTo>
                  <a:cubicBezTo>
                    <a:pt x="1959" y="522"/>
                    <a:pt x="2195" y="860"/>
                    <a:pt x="2195" y="1249"/>
                  </a:cubicBezTo>
                  <a:cubicBezTo>
                    <a:pt x="2195" y="1642"/>
                    <a:pt x="1951" y="1982"/>
                    <a:pt x="1607" y="2125"/>
                  </a:cubicBezTo>
                  <a:cubicBezTo>
                    <a:pt x="1794" y="1557"/>
                    <a:pt x="1800" y="947"/>
                    <a:pt x="1621" y="377"/>
                  </a:cubicBezTo>
                  <a:close/>
                  <a:moveTo>
                    <a:pt x="1247" y="296"/>
                  </a:moveTo>
                  <a:cubicBezTo>
                    <a:pt x="1261" y="296"/>
                    <a:pt x="1274" y="296"/>
                    <a:pt x="1288" y="298"/>
                  </a:cubicBezTo>
                  <a:cubicBezTo>
                    <a:pt x="1289" y="310"/>
                    <a:pt x="1292" y="324"/>
                    <a:pt x="1296" y="335"/>
                  </a:cubicBezTo>
                  <a:cubicBezTo>
                    <a:pt x="1518" y="937"/>
                    <a:pt x="1507" y="1594"/>
                    <a:pt x="1271" y="2187"/>
                  </a:cubicBezTo>
                  <a:cubicBezTo>
                    <a:pt x="1269" y="2190"/>
                    <a:pt x="1269" y="2193"/>
                    <a:pt x="1269" y="2195"/>
                  </a:cubicBezTo>
                  <a:lnTo>
                    <a:pt x="1247" y="2195"/>
                  </a:lnTo>
                  <a:cubicBezTo>
                    <a:pt x="724" y="2195"/>
                    <a:pt x="298" y="1770"/>
                    <a:pt x="298" y="1246"/>
                  </a:cubicBezTo>
                  <a:cubicBezTo>
                    <a:pt x="298" y="723"/>
                    <a:pt x="724" y="296"/>
                    <a:pt x="1247" y="296"/>
                  </a:cubicBezTo>
                  <a:close/>
                  <a:moveTo>
                    <a:pt x="1246" y="0"/>
                  </a:moveTo>
                  <a:cubicBezTo>
                    <a:pt x="558" y="0"/>
                    <a:pt x="1" y="559"/>
                    <a:pt x="1" y="1246"/>
                  </a:cubicBezTo>
                  <a:cubicBezTo>
                    <a:pt x="1" y="1933"/>
                    <a:pt x="558" y="2491"/>
                    <a:pt x="1246" y="2491"/>
                  </a:cubicBezTo>
                  <a:cubicBezTo>
                    <a:pt x="1932" y="2491"/>
                    <a:pt x="2491" y="1933"/>
                    <a:pt x="2491" y="1246"/>
                  </a:cubicBezTo>
                  <a:cubicBezTo>
                    <a:pt x="2491" y="561"/>
                    <a:pt x="1932" y="0"/>
                    <a:pt x="12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3"/>
            <p:cNvSpPr/>
            <p:nvPr/>
          </p:nvSpPr>
          <p:spPr>
            <a:xfrm>
              <a:off x="6598238" y="2792024"/>
              <a:ext cx="31359" cy="31332"/>
            </a:xfrm>
            <a:custGeom>
              <a:avLst/>
              <a:gdLst/>
              <a:ahLst/>
              <a:cxnLst/>
              <a:rect l="l" t="t" r="r" b="b"/>
              <a:pathLst>
                <a:path w="1161" h="1160" extrusionOk="0">
                  <a:moveTo>
                    <a:pt x="581" y="298"/>
                  </a:moveTo>
                  <a:cubicBezTo>
                    <a:pt x="739" y="298"/>
                    <a:pt x="865" y="425"/>
                    <a:pt x="865" y="581"/>
                  </a:cubicBezTo>
                  <a:cubicBezTo>
                    <a:pt x="865" y="737"/>
                    <a:pt x="737" y="866"/>
                    <a:pt x="581" y="866"/>
                  </a:cubicBezTo>
                  <a:cubicBezTo>
                    <a:pt x="424" y="866"/>
                    <a:pt x="297" y="737"/>
                    <a:pt x="297" y="581"/>
                  </a:cubicBezTo>
                  <a:cubicBezTo>
                    <a:pt x="297" y="424"/>
                    <a:pt x="426" y="298"/>
                    <a:pt x="581" y="298"/>
                  </a:cubicBezTo>
                  <a:close/>
                  <a:moveTo>
                    <a:pt x="581" y="0"/>
                  </a:moveTo>
                  <a:cubicBezTo>
                    <a:pt x="261" y="0"/>
                    <a:pt x="1" y="260"/>
                    <a:pt x="1" y="579"/>
                  </a:cubicBezTo>
                  <a:cubicBezTo>
                    <a:pt x="1" y="900"/>
                    <a:pt x="262" y="1160"/>
                    <a:pt x="581" y="1160"/>
                  </a:cubicBezTo>
                  <a:cubicBezTo>
                    <a:pt x="902" y="1160"/>
                    <a:pt x="1160" y="898"/>
                    <a:pt x="1160" y="579"/>
                  </a:cubicBezTo>
                  <a:cubicBezTo>
                    <a:pt x="1160" y="260"/>
                    <a:pt x="900" y="0"/>
                    <a:pt x="58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8" name="Google Shape;3698;p43"/>
          <p:cNvGrpSpPr/>
          <p:nvPr/>
        </p:nvGrpSpPr>
        <p:grpSpPr>
          <a:xfrm>
            <a:off x="1400164" y="1574908"/>
            <a:ext cx="320870" cy="315781"/>
            <a:chOff x="5111940" y="2655895"/>
            <a:chExt cx="269074" cy="264806"/>
          </a:xfrm>
        </p:grpSpPr>
        <p:sp>
          <p:nvSpPr>
            <p:cNvPr id="3699" name="Google Shape;3699;p43"/>
            <p:cNvSpPr/>
            <p:nvPr/>
          </p:nvSpPr>
          <p:spPr>
            <a:xfrm>
              <a:off x="5207069" y="2726472"/>
              <a:ext cx="58504" cy="100504"/>
            </a:xfrm>
            <a:custGeom>
              <a:avLst/>
              <a:gdLst/>
              <a:ahLst/>
              <a:cxnLst/>
              <a:rect l="l" t="t" r="r" b="b"/>
              <a:pathLst>
                <a:path w="2166" h="3721" extrusionOk="0">
                  <a:moveTo>
                    <a:pt x="148" y="1"/>
                  </a:moveTo>
                  <a:cubicBezTo>
                    <a:pt x="66" y="1"/>
                    <a:pt x="0" y="66"/>
                    <a:pt x="0" y="149"/>
                  </a:cubicBezTo>
                  <a:lnTo>
                    <a:pt x="0" y="2429"/>
                  </a:lnTo>
                  <a:cubicBezTo>
                    <a:pt x="0" y="2669"/>
                    <a:pt x="195" y="2865"/>
                    <a:pt x="436" y="2865"/>
                  </a:cubicBezTo>
                  <a:lnTo>
                    <a:pt x="1870" y="2865"/>
                  </a:lnTo>
                  <a:lnTo>
                    <a:pt x="1870" y="3425"/>
                  </a:lnTo>
                  <a:lnTo>
                    <a:pt x="928" y="3425"/>
                  </a:lnTo>
                  <a:cubicBezTo>
                    <a:pt x="845" y="3425"/>
                    <a:pt x="780" y="3490"/>
                    <a:pt x="780" y="3573"/>
                  </a:cubicBezTo>
                  <a:cubicBezTo>
                    <a:pt x="780" y="3654"/>
                    <a:pt x="845" y="3721"/>
                    <a:pt x="928" y="3721"/>
                  </a:cubicBezTo>
                  <a:lnTo>
                    <a:pt x="2017" y="3721"/>
                  </a:lnTo>
                  <a:cubicBezTo>
                    <a:pt x="2098" y="3721"/>
                    <a:pt x="2165" y="3654"/>
                    <a:pt x="2165" y="3573"/>
                  </a:cubicBezTo>
                  <a:lnTo>
                    <a:pt x="2165" y="2717"/>
                  </a:lnTo>
                  <a:cubicBezTo>
                    <a:pt x="2165" y="2634"/>
                    <a:pt x="2098" y="2569"/>
                    <a:pt x="2017" y="2569"/>
                  </a:cubicBezTo>
                  <a:lnTo>
                    <a:pt x="436" y="2569"/>
                  </a:lnTo>
                  <a:cubicBezTo>
                    <a:pt x="360" y="2569"/>
                    <a:pt x="296" y="2507"/>
                    <a:pt x="296" y="2429"/>
                  </a:cubicBezTo>
                  <a:lnTo>
                    <a:pt x="296" y="149"/>
                  </a:lnTo>
                  <a:cubicBezTo>
                    <a:pt x="296" y="66"/>
                    <a:pt x="229" y="1"/>
                    <a:pt x="14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3"/>
            <p:cNvSpPr/>
            <p:nvPr/>
          </p:nvSpPr>
          <p:spPr>
            <a:xfrm>
              <a:off x="5111940" y="2655895"/>
              <a:ext cx="269074" cy="264806"/>
            </a:xfrm>
            <a:custGeom>
              <a:avLst/>
              <a:gdLst/>
              <a:ahLst/>
              <a:cxnLst/>
              <a:rect l="l" t="t" r="r" b="b"/>
              <a:pathLst>
                <a:path w="9962" h="9804" extrusionOk="0">
                  <a:moveTo>
                    <a:pt x="5214" y="1426"/>
                  </a:moveTo>
                  <a:cubicBezTo>
                    <a:pt x="7116" y="1503"/>
                    <a:pt x="8648" y="3050"/>
                    <a:pt x="8701" y="4958"/>
                  </a:cubicBezTo>
                  <a:lnTo>
                    <a:pt x="6543" y="4958"/>
                  </a:lnTo>
                  <a:lnTo>
                    <a:pt x="6543" y="4475"/>
                  </a:lnTo>
                  <a:cubicBezTo>
                    <a:pt x="6543" y="4394"/>
                    <a:pt x="6476" y="4328"/>
                    <a:pt x="6395" y="4328"/>
                  </a:cubicBezTo>
                  <a:lnTo>
                    <a:pt x="4814" y="4328"/>
                  </a:lnTo>
                  <a:cubicBezTo>
                    <a:pt x="4738" y="4328"/>
                    <a:pt x="4674" y="4265"/>
                    <a:pt x="4674" y="4187"/>
                  </a:cubicBezTo>
                  <a:lnTo>
                    <a:pt x="4674" y="3767"/>
                  </a:lnTo>
                  <a:lnTo>
                    <a:pt x="6395" y="3767"/>
                  </a:lnTo>
                  <a:cubicBezTo>
                    <a:pt x="6476" y="3767"/>
                    <a:pt x="6543" y="3702"/>
                    <a:pt x="6543" y="3619"/>
                  </a:cubicBezTo>
                  <a:lnTo>
                    <a:pt x="6543" y="2763"/>
                  </a:lnTo>
                  <a:cubicBezTo>
                    <a:pt x="6543" y="2682"/>
                    <a:pt x="6476" y="2616"/>
                    <a:pt x="6395" y="2616"/>
                  </a:cubicBezTo>
                  <a:lnTo>
                    <a:pt x="5214" y="2616"/>
                  </a:lnTo>
                  <a:lnTo>
                    <a:pt x="5214" y="1426"/>
                  </a:lnTo>
                  <a:close/>
                  <a:moveTo>
                    <a:pt x="5214" y="865"/>
                  </a:moveTo>
                  <a:cubicBezTo>
                    <a:pt x="7427" y="942"/>
                    <a:pt x="9211" y="2740"/>
                    <a:pt x="9266" y="4958"/>
                  </a:cubicBezTo>
                  <a:lnTo>
                    <a:pt x="8998" y="4958"/>
                  </a:lnTo>
                  <a:cubicBezTo>
                    <a:pt x="8943" y="2886"/>
                    <a:pt x="7281" y="1209"/>
                    <a:pt x="5214" y="1131"/>
                  </a:cubicBezTo>
                  <a:lnTo>
                    <a:pt x="5214" y="865"/>
                  </a:lnTo>
                  <a:close/>
                  <a:moveTo>
                    <a:pt x="4917" y="1425"/>
                  </a:moveTo>
                  <a:lnTo>
                    <a:pt x="4917" y="2611"/>
                  </a:lnTo>
                  <a:lnTo>
                    <a:pt x="4386" y="2611"/>
                  </a:lnTo>
                  <a:cubicBezTo>
                    <a:pt x="4304" y="2611"/>
                    <a:pt x="4238" y="2678"/>
                    <a:pt x="4238" y="2759"/>
                  </a:cubicBezTo>
                  <a:cubicBezTo>
                    <a:pt x="4238" y="2841"/>
                    <a:pt x="4304" y="2907"/>
                    <a:pt x="4386" y="2907"/>
                  </a:cubicBezTo>
                  <a:lnTo>
                    <a:pt x="6248" y="2907"/>
                  </a:lnTo>
                  <a:lnTo>
                    <a:pt x="6248" y="3467"/>
                  </a:lnTo>
                  <a:lnTo>
                    <a:pt x="4526" y="3467"/>
                  </a:lnTo>
                  <a:cubicBezTo>
                    <a:pt x="4444" y="3467"/>
                    <a:pt x="4378" y="3534"/>
                    <a:pt x="4378" y="3615"/>
                  </a:cubicBezTo>
                  <a:lnTo>
                    <a:pt x="4378" y="4183"/>
                  </a:lnTo>
                  <a:cubicBezTo>
                    <a:pt x="4378" y="4423"/>
                    <a:pt x="4573" y="4619"/>
                    <a:pt x="4814" y="4619"/>
                  </a:cubicBezTo>
                  <a:lnTo>
                    <a:pt x="6248" y="4619"/>
                  </a:lnTo>
                  <a:lnTo>
                    <a:pt x="6248" y="6891"/>
                  </a:lnTo>
                  <a:lnTo>
                    <a:pt x="3818" y="6891"/>
                  </a:lnTo>
                  <a:lnTo>
                    <a:pt x="3818" y="6186"/>
                  </a:lnTo>
                  <a:cubicBezTo>
                    <a:pt x="3818" y="6103"/>
                    <a:pt x="3751" y="6038"/>
                    <a:pt x="3670" y="6038"/>
                  </a:cubicBezTo>
                  <a:cubicBezTo>
                    <a:pt x="3588" y="6038"/>
                    <a:pt x="3522" y="6103"/>
                    <a:pt x="3522" y="6186"/>
                  </a:cubicBezTo>
                  <a:lnTo>
                    <a:pt x="3522" y="7042"/>
                  </a:lnTo>
                  <a:cubicBezTo>
                    <a:pt x="3522" y="7081"/>
                    <a:pt x="3536" y="7120"/>
                    <a:pt x="3564" y="7146"/>
                  </a:cubicBezTo>
                  <a:cubicBezTo>
                    <a:pt x="3592" y="7174"/>
                    <a:pt x="3631" y="7190"/>
                    <a:pt x="3670" y="7190"/>
                  </a:cubicBezTo>
                  <a:lnTo>
                    <a:pt x="4918" y="7190"/>
                  </a:lnTo>
                  <a:lnTo>
                    <a:pt x="4918" y="8692"/>
                  </a:lnTo>
                  <a:cubicBezTo>
                    <a:pt x="3045" y="8615"/>
                    <a:pt x="1533" y="7117"/>
                    <a:pt x="1434" y="5252"/>
                  </a:cubicBezTo>
                  <a:lnTo>
                    <a:pt x="2996" y="5252"/>
                  </a:lnTo>
                  <a:cubicBezTo>
                    <a:pt x="3079" y="5252"/>
                    <a:pt x="3144" y="5185"/>
                    <a:pt x="3144" y="5104"/>
                  </a:cubicBezTo>
                  <a:cubicBezTo>
                    <a:pt x="3144" y="5022"/>
                    <a:pt x="3079" y="4956"/>
                    <a:pt x="2996" y="4956"/>
                  </a:cubicBezTo>
                  <a:lnTo>
                    <a:pt x="1431" y="4956"/>
                  </a:lnTo>
                  <a:cubicBezTo>
                    <a:pt x="1483" y="3047"/>
                    <a:pt x="3013" y="1503"/>
                    <a:pt x="4917" y="1425"/>
                  </a:cubicBezTo>
                  <a:close/>
                  <a:moveTo>
                    <a:pt x="8699" y="5254"/>
                  </a:moveTo>
                  <a:cubicBezTo>
                    <a:pt x="8601" y="7121"/>
                    <a:pt x="7088" y="8620"/>
                    <a:pt x="5216" y="8693"/>
                  </a:cubicBezTo>
                  <a:lnTo>
                    <a:pt x="5216" y="7191"/>
                  </a:lnTo>
                  <a:lnTo>
                    <a:pt x="6397" y="7191"/>
                  </a:lnTo>
                  <a:cubicBezTo>
                    <a:pt x="6480" y="7191"/>
                    <a:pt x="6545" y="7126"/>
                    <a:pt x="6545" y="7044"/>
                  </a:cubicBezTo>
                  <a:lnTo>
                    <a:pt x="6545" y="5254"/>
                  </a:lnTo>
                  <a:close/>
                  <a:moveTo>
                    <a:pt x="1138" y="5254"/>
                  </a:moveTo>
                  <a:cubicBezTo>
                    <a:pt x="1238" y="7285"/>
                    <a:pt x="2881" y="8914"/>
                    <a:pt x="4918" y="8991"/>
                  </a:cubicBezTo>
                  <a:lnTo>
                    <a:pt x="4918" y="9258"/>
                  </a:lnTo>
                  <a:cubicBezTo>
                    <a:pt x="2735" y="9182"/>
                    <a:pt x="971" y="7431"/>
                    <a:pt x="872" y="5254"/>
                  </a:cubicBezTo>
                  <a:close/>
                  <a:moveTo>
                    <a:pt x="9261" y="5254"/>
                  </a:moveTo>
                  <a:cubicBezTo>
                    <a:pt x="9161" y="7431"/>
                    <a:pt x="7398" y="9182"/>
                    <a:pt x="5214" y="9258"/>
                  </a:cubicBezTo>
                  <a:lnTo>
                    <a:pt x="5214" y="8991"/>
                  </a:lnTo>
                  <a:cubicBezTo>
                    <a:pt x="7252" y="8916"/>
                    <a:pt x="8895" y="7285"/>
                    <a:pt x="8995" y="5254"/>
                  </a:cubicBezTo>
                  <a:close/>
                  <a:moveTo>
                    <a:pt x="5068" y="1"/>
                  </a:moveTo>
                  <a:cubicBezTo>
                    <a:pt x="4987" y="1"/>
                    <a:pt x="4920" y="68"/>
                    <a:pt x="4920" y="149"/>
                  </a:cubicBezTo>
                  <a:lnTo>
                    <a:pt x="4920" y="567"/>
                  </a:lnTo>
                  <a:cubicBezTo>
                    <a:pt x="4620" y="577"/>
                    <a:pt x="4318" y="617"/>
                    <a:pt x="4025" y="686"/>
                  </a:cubicBezTo>
                  <a:cubicBezTo>
                    <a:pt x="3946" y="706"/>
                    <a:pt x="3897" y="785"/>
                    <a:pt x="3916" y="865"/>
                  </a:cubicBezTo>
                  <a:cubicBezTo>
                    <a:pt x="3933" y="932"/>
                    <a:pt x="3994" y="978"/>
                    <a:pt x="4061" y="978"/>
                  </a:cubicBezTo>
                  <a:cubicBezTo>
                    <a:pt x="4072" y="978"/>
                    <a:pt x="4084" y="976"/>
                    <a:pt x="4095" y="973"/>
                  </a:cubicBezTo>
                  <a:cubicBezTo>
                    <a:pt x="4366" y="910"/>
                    <a:pt x="4643" y="872"/>
                    <a:pt x="4923" y="863"/>
                  </a:cubicBezTo>
                  <a:lnTo>
                    <a:pt x="4923" y="1129"/>
                  </a:lnTo>
                  <a:cubicBezTo>
                    <a:pt x="2856" y="1207"/>
                    <a:pt x="1192" y="2883"/>
                    <a:pt x="1138" y="4956"/>
                  </a:cubicBezTo>
                  <a:lnTo>
                    <a:pt x="872" y="4956"/>
                  </a:lnTo>
                  <a:cubicBezTo>
                    <a:pt x="911" y="3366"/>
                    <a:pt x="1857" y="1918"/>
                    <a:pt x="3303" y="1247"/>
                  </a:cubicBezTo>
                  <a:cubicBezTo>
                    <a:pt x="3378" y="1213"/>
                    <a:pt x="3410" y="1124"/>
                    <a:pt x="3376" y="1051"/>
                  </a:cubicBezTo>
                  <a:cubicBezTo>
                    <a:pt x="3350" y="997"/>
                    <a:pt x="3297" y="965"/>
                    <a:pt x="3242" y="965"/>
                  </a:cubicBezTo>
                  <a:cubicBezTo>
                    <a:pt x="3221" y="965"/>
                    <a:pt x="3200" y="970"/>
                    <a:pt x="3180" y="980"/>
                  </a:cubicBezTo>
                  <a:cubicBezTo>
                    <a:pt x="2413" y="1336"/>
                    <a:pt x="1764" y="1900"/>
                    <a:pt x="1300" y="2609"/>
                  </a:cubicBezTo>
                  <a:cubicBezTo>
                    <a:pt x="845" y="3310"/>
                    <a:pt x="593" y="4119"/>
                    <a:pt x="576" y="4956"/>
                  </a:cubicBezTo>
                  <a:lnTo>
                    <a:pt x="148" y="4956"/>
                  </a:lnTo>
                  <a:cubicBezTo>
                    <a:pt x="66" y="4956"/>
                    <a:pt x="0" y="5022"/>
                    <a:pt x="0" y="5104"/>
                  </a:cubicBezTo>
                  <a:cubicBezTo>
                    <a:pt x="0" y="5185"/>
                    <a:pt x="66" y="5252"/>
                    <a:pt x="148" y="5252"/>
                  </a:cubicBezTo>
                  <a:lnTo>
                    <a:pt x="578" y="5252"/>
                  </a:lnTo>
                  <a:cubicBezTo>
                    <a:pt x="624" y="6380"/>
                    <a:pt x="1088" y="7434"/>
                    <a:pt x="1891" y="8239"/>
                  </a:cubicBezTo>
                  <a:cubicBezTo>
                    <a:pt x="2704" y="9051"/>
                    <a:pt x="3776" y="9517"/>
                    <a:pt x="4922" y="9551"/>
                  </a:cubicBezTo>
                  <a:lnTo>
                    <a:pt x="4922" y="9655"/>
                  </a:lnTo>
                  <a:cubicBezTo>
                    <a:pt x="4922" y="9736"/>
                    <a:pt x="4988" y="9803"/>
                    <a:pt x="5069" y="9803"/>
                  </a:cubicBezTo>
                  <a:cubicBezTo>
                    <a:pt x="5152" y="9803"/>
                    <a:pt x="5217" y="9736"/>
                    <a:pt x="5217" y="9655"/>
                  </a:cubicBezTo>
                  <a:lnTo>
                    <a:pt x="5217" y="9551"/>
                  </a:lnTo>
                  <a:cubicBezTo>
                    <a:pt x="6364" y="9514"/>
                    <a:pt x="7434" y="9051"/>
                    <a:pt x="8249" y="8239"/>
                  </a:cubicBezTo>
                  <a:cubicBezTo>
                    <a:pt x="9052" y="7434"/>
                    <a:pt x="9513" y="6380"/>
                    <a:pt x="9563" y="5252"/>
                  </a:cubicBezTo>
                  <a:lnTo>
                    <a:pt x="9813" y="5252"/>
                  </a:lnTo>
                  <a:cubicBezTo>
                    <a:pt x="9894" y="5252"/>
                    <a:pt x="9961" y="5185"/>
                    <a:pt x="9961" y="5104"/>
                  </a:cubicBezTo>
                  <a:cubicBezTo>
                    <a:pt x="9957" y="5025"/>
                    <a:pt x="9891" y="4958"/>
                    <a:pt x="9810" y="4958"/>
                  </a:cubicBezTo>
                  <a:lnTo>
                    <a:pt x="9563" y="4958"/>
                  </a:lnTo>
                  <a:cubicBezTo>
                    <a:pt x="9538" y="3797"/>
                    <a:pt x="9073" y="2707"/>
                    <a:pt x="8248" y="1882"/>
                  </a:cubicBezTo>
                  <a:cubicBezTo>
                    <a:pt x="7434" y="1068"/>
                    <a:pt x="6363" y="605"/>
                    <a:pt x="5216" y="569"/>
                  </a:cubicBezTo>
                  <a:lnTo>
                    <a:pt x="5216" y="149"/>
                  </a:lnTo>
                  <a:cubicBezTo>
                    <a:pt x="5216" y="68"/>
                    <a:pt x="5150" y="1"/>
                    <a:pt x="506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1" name="Google Shape;3701;p43"/>
          <p:cNvGrpSpPr/>
          <p:nvPr/>
        </p:nvGrpSpPr>
        <p:grpSpPr>
          <a:xfrm>
            <a:off x="457198" y="2475525"/>
            <a:ext cx="2200402" cy="2261183"/>
            <a:chOff x="457198" y="2475525"/>
            <a:chExt cx="2200402" cy="2261183"/>
          </a:xfrm>
        </p:grpSpPr>
        <p:sp>
          <p:nvSpPr>
            <p:cNvPr id="3674" name="Google Shape;3674;p43"/>
            <p:cNvSpPr txBox="1"/>
            <p:nvPr/>
          </p:nvSpPr>
          <p:spPr>
            <a:xfrm>
              <a:off x="463700" y="2475525"/>
              <a:ext cx="21939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3702" name="Google Shape;3702;p43"/>
            <p:cNvSpPr txBox="1"/>
            <p:nvPr/>
          </p:nvSpPr>
          <p:spPr>
            <a:xfrm>
              <a:off x="457198" y="3037508"/>
              <a:ext cx="2193900" cy="1699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solidFill>
                  <a:srgbClr val="F7E7C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Earth</a:t>
              </a:r>
              <a:r>
                <a:rPr lang="en">
                  <a:solidFill>
                    <a:schemeClr val="accent6"/>
                  </a:solidFill>
                  <a:latin typeface="Kumbh Sans"/>
                  <a:ea typeface="Kumbh Sans"/>
                  <a:cs typeface="Kumbh Sans"/>
                  <a:sym typeface="Kumbh Sans"/>
                </a:rPr>
                <a:t> is the third planet from the Sun. It’s where we all live</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Neptune</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the farthest planet from the Sun</a:t>
              </a:r>
              <a:endParaRPr>
                <a:solidFill>
                  <a:schemeClr val="accent6"/>
                </a:solidFill>
                <a:latin typeface="Kumbh Sans"/>
                <a:ea typeface="Kumbh Sans"/>
                <a:cs typeface="Kumbh Sans"/>
                <a:sym typeface="Kumbh Sans"/>
              </a:endParaRPr>
            </a:p>
          </p:txBody>
        </p:sp>
      </p:grpSp>
      <p:grpSp>
        <p:nvGrpSpPr>
          <p:cNvPr id="3703" name="Google Shape;3703;p43"/>
          <p:cNvGrpSpPr/>
          <p:nvPr/>
        </p:nvGrpSpPr>
        <p:grpSpPr>
          <a:xfrm>
            <a:off x="6495688" y="2475525"/>
            <a:ext cx="2194501" cy="2249250"/>
            <a:chOff x="6495688" y="2475525"/>
            <a:chExt cx="2194501" cy="2249250"/>
          </a:xfrm>
        </p:grpSpPr>
        <p:sp>
          <p:nvSpPr>
            <p:cNvPr id="3682" name="Google Shape;3682;p43"/>
            <p:cNvSpPr txBox="1"/>
            <p:nvPr/>
          </p:nvSpPr>
          <p:spPr>
            <a:xfrm>
              <a:off x="6495688" y="2475525"/>
              <a:ext cx="21945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3704" name="Google Shape;3704;p43"/>
            <p:cNvSpPr txBox="1"/>
            <p:nvPr/>
          </p:nvSpPr>
          <p:spPr>
            <a:xfrm>
              <a:off x="6495688" y="3024075"/>
              <a:ext cx="2194500" cy="1700700"/>
            </a:xfrm>
            <a:prstGeom prst="rect">
              <a:avLst/>
            </a:prstGeom>
            <a:noFill/>
            <a:ln>
              <a:noFill/>
            </a:ln>
          </p:spPr>
          <p:txBody>
            <a:bodyPr spcFirstLastPara="1" wrap="square" lIns="91425" tIns="91425" rIns="91425" bIns="91425" anchor="b" anchorCtr="0">
              <a:noAutofit/>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Saturn</a:t>
              </a:r>
              <a:r>
                <a:rPr lang="en">
                  <a:solidFill>
                    <a:schemeClr val="accent6"/>
                  </a:solidFill>
                  <a:latin typeface="Kumbh Sans"/>
                  <a:ea typeface="Kumbh Sans"/>
                  <a:cs typeface="Kumbh Sans"/>
                  <a:sym typeface="Kumbh Sans"/>
                </a:rPr>
                <a:t> is a gas giant with several rings. Named after a Roman god</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Jupiter</a:t>
              </a:r>
              <a:r>
                <a:rPr lang="en">
                  <a:solidFill>
                    <a:schemeClr val="accent6"/>
                  </a:solidFill>
                  <a:latin typeface="Kumbh Sans"/>
                  <a:ea typeface="Kumbh Sans"/>
                  <a:cs typeface="Kumbh Sans"/>
                  <a:sym typeface="Kumbh Sans"/>
                </a:rPr>
                <a:t> is the biggest planet of them all</a:t>
              </a:r>
              <a:endParaRPr>
                <a:solidFill>
                  <a:schemeClr val="accent6"/>
                </a:solidFill>
                <a:latin typeface="Kumbh Sans"/>
                <a:ea typeface="Kumbh Sans"/>
                <a:cs typeface="Kumbh Sans"/>
                <a:sym typeface="Kumbh Sans"/>
              </a:endParaRPr>
            </a:p>
          </p:txBody>
        </p:sp>
      </p:grpSp>
      <p:grpSp>
        <p:nvGrpSpPr>
          <p:cNvPr id="3705" name="Google Shape;3705;p43"/>
          <p:cNvGrpSpPr/>
          <p:nvPr/>
        </p:nvGrpSpPr>
        <p:grpSpPr>
          <a:xfrm>
            <a:off x="3474738" y="2475525"/>
            <a:ext cx="2199151" cy="2262663"/>
            <a:chOff x="3474738" y="2475525"/>
            <a:chExt cx="2199151" cy="2262663"/>
          </a:xfrm>
        </p:grpSpPr>
        <p:sp>
          <p:nvSpPr>
            <p:cNvPr id="3679" name="Google Shape;3679;p43"/>
            <p:cNvSpPr txBox="1"/>
            <p:nvPr/>
          </p:nvSpPr>
          <p:spPr>
            <a:xfrm>
              <a:off x="3479388" y="2475525"/>
              <a:ext cx="21945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3706" name="Google Shape;3706;p43"/>
            <p:cNvSpPr txBox="1"/>
            <p:nvPr/>
          </p:nvSpPr>
          <p:spPr>
            <a:xfrm>
              <a:off x="3474738" y="3037488"/>
              <a:ext cx="2194500" cy="1700700"/>
            </a:xfrm>
            <a:prstGeom prst="rect">
              <a:avLst/>
            </a:prstGeom>
            <a:noFill/>
            <a:ln>
              <a:noFill/>
            </a:ln>
          </p:spPr>
          <p:txBody>
            <a:bodyPr spcFirstLastPara="1" wrap="square" lIns="91425" tIns="91425" rIns="91425" bIns="91425" anchor="b" anchorCtr="0">
              <a:noAutofit/>
            </a:bodyPr>
            <a:lstStyle/>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Mercury</a:t>
              </a:r>
              <a:r>
                <a:rPr lang="en">
                  <a:solidFill>
                    <a:schemeClr val="accent6"/>
                  </a:solidFill>
                  <a:latin typeface="Kumbh Sans"/>
                  <a:ea typeface="Kumbh Sans"/>
                  <a:cs typeface="Kumbh Sans"/>
                  <a:sym typeface="Kumbh Sans"/>
                </a:rPr>
                <a:t> is the closest planet to the Sun and the smallest one</a:t>
              </a:r>
              <a:endParaRPr>
                <a:solidFill>
                  <a:schemeClr val="accent6"/>
                </a:solidFill>
                <a:latin typeface="Kumbh Sans"/>
                <a:ea typeface="Kumbh Sans"/>
                <a:cs typeface="Kumbh Sans"/>
                <a:sym typeface="Kumbh Sans"/>
              </a:endParaRPr>
            </a:p>
            <a:p>
              <a:pPr marL="457200" lvl="0" indent="-317500" algn="l" rtl="0">
                <a:spcBef>
                  <a:spcPts val="0"/>
                </a:spcBef>
                <a:spcAft>
                  <a:spcPts val="0"/>
                </a:spcAft>
                <a:buClr>
                  <a:schemeClr val="accent2"/>
                </a:buClr>
                <a:buSzPts val="1400"/>
                <a:buFont typeface="Kumbh Sans"/>
                <a:buChar char="●"/>
              </a:pPr>
              <a:r>
                <a:rPr lang="en" b="1">
                  <a:solidFill>
                    <a:schemeClr val="accent5"/>
                  </a:solidFill>
                  <a:latin typeface="Kumbh Sans"/>
                  <a:ea typeface="Kumbh Sans"/>
                  <a:cs typeface="Kumbh Sans"/>
                  <a:sym typeface="Kumbh Sans"/>
                </a:rPr>
                <a:t>Pluto</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now considered a dwarf planet</a:t>
              </a:r>
              <a:endParaRPr b="1">
                <a:solidFill>
                  <a:schemeClr val="accent6"/>
                </a:solidFill>
                <a:latin typeface="Kumbh Sans"/>
                <a:ea typeface="Kumbh Sans"/>
                <a:cs typeface="Kumbh Sans"/>
                <a:sym typeface="Kumbh Sans"/>
              </a:endParaRPr>
            </a:p>
          </p:txBody>
        </p:sp>
      </p:grpSp>
      <p:grpSp>
        <p:nvGrpSpPr>
          <p:cNvPr id="3707" name="Google Shape;3707;p43"/>
          <p:cNvGrpSpPr/>
          <p:nvPr/>
        </p:nvGrpSpPr>
        <p:grpSpPr>
          <a:xfrm>
            <a:off x="550825" y="1331500"/>
            <a:ext cx="8041791" cy="3262198"/>
            <a:chOff x="602650" y="664750"/>
            <a:chExt cx="8041791" cy="3262198"/>
          </a:xfrm>
        </p:grpSpPr>
        <p:sp>
          <p:nvSpPr>
            <p:cNvPr id="3708" name="Google Shape;3708;p43"/>
            <p:cNvSpPr/>
            <p:nvPr/>
          </p:nvSpPr>
          <p:spPr>
            <a:xfrm>
              <a:off x="3269875" y="37671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3"/>
            <p:cNvSpPr/>
            <p:nvPr/>
          </p:nvSpPr>
          <p:spPr>
            <a:xfrm>
              <a:off x="8482730" y="6647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3"/>
            <p:cNvSpPr/>
            <p:nvPr/>
          </p:nvSpPr>
          <p:spPr>
            <a:xfrm>
              <a:off x="6292908"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3"/>
            <p:cNvSpPr/>
            <p:nvPr/>
          </p:nvSpPr>
          <p:spPr>
            <a:xfrm>
              <a:off x="5871275"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3"/>
            <p:cNvSpPr/>
            <p:nvPr/>
          </p:nvSpPr>
          <p:spPr>
            <a:xfrm>
              <a:off x="602650"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3"/>
            <p:cNvSpPr/>
            <p:nvPr/>
          </p:nvSpPr>
          <p:spPr>
            <a:xfrm>
              <a:off x="2841758" y="26679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3"/>
            <p:cNvSpPr/>
            <p:nvPr/>
          </p:nvSpPr>
          <p:spPr>
            <a:xfrm>
              <a:off x="2836825" y="7666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3"/>
            <p:cNvSpPr/>
            <p:nvPr/>
          </p:nvSpPr>
          <p:spPr>
            <a:xfrm>
              <a:off x="5806205" y="36975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9"/>
        <p:cNvGrpSpPr/>
        <p:nvPr/>
      </p:nvGrpSpPr>
      <p:grpSpPr>
        <a:xfrm>
          <a:off x="0" y="0"/>
          <a:ext cx="0" cy="0"/>
          <a:chOff x="0" y="0"/>
          <a:chExt cx="0" cy="0"/>
        </a:xfrm>
      </p:grpSpPr>
      <p:sp>
        <p:nvSpPr>
          <p:cNvPr id="3720" name="Google Shape;3720;p44"/>
          <p:cNvSpPr/>
          <p:nvPr/>
        </p:nvSpPr>
        <p:spPr>
          <a:xfrm>
            <a:off x="457200" y="2027700"/>
            <a:ext cx="8238900" cy="75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4"/>
          <p:cNvSpPr/>
          <p:nvPr/>
        </p:nvSpPr>
        <p:spPr>
          <a:xfrm>
            <a:off x="457200" y="3001850"/>
            <a:ext cx="8238900" cy="75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4"/>
          <p:cNvSpPr/>
          <p:nvPr/>
        </p:nvSpPr>
        <p:spPr>
          <a:xfrm>
            <a:off x="457200" y="3963125"/>
            <a:ext cx="8238900" cy="75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3724" name="Google Shape;3724;p44"/>
          <p:cNvSpPr txBox="1"/>
          <p:nvPr/>
        </p:nvSpPr>
        <p:spPr>
          <a:xfrm>
            <a:off x="457200" y="2058724"/>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sp>
        <p:nvSpPr>
          <p:cNvPr id="3725" name="Google Shape;3725;p44"/>
          <p:cNvSpPr txBox="1"/>
          <p:nvPr/>
        </p:nvSpPr>
        <p:spPr>
          <a:xfrm>
            <a:off x="457200" y="3019999"/>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Saturn</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mostly composed of hydrogen and helium</a:t>
            </a:r>
            <a:endParaRPr b="1">
              <a:solidFill>
                <a:srgbClr val="F7E7C6"/>
              </a:solidFill>
              <a:latin typeface="Kumbh Sans"/>
              <a:ea typeface="Kumbh Sans"/>
              <a:cs typeface="Kumbh Sans"/>
              <a:sym typeface="Kumbh Sans"/>
            </a:endParaRPr>
          </a:p>
        </p:txBody>
      </p:sp>
      <p:sp>
        <p:nvSpPr>
          <p:cNvPr id="3726" name="Google Shape;3726;p44"/>
          <p:cNvSpPr txBox="1"/>
          <p:nvPr/>
        </p:nvSpPr>
        <p:spPr>
          <a:xfrm>
            <a:off x="457200" y="3981274"/>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 gas giant and the biggest planet of them all</a:t>
            </a:r>
            <a:endParaRPr b="1">
              <a:solidFill>
                <a:srgbClr val="F7E7C6"/>
              </a:solidFill>
              <a:latin typeface="Kumbh Sans"/>
              <a:ea typeface="Kumbh Sans"/>
              <a:cs typeface="Kumbh Sans"/>
              <a:sym typeface="Kumbh Sans"/>
            </a:endParaRPr>
          </a:p>
        </p:txBody>
      </p:sp>
      <p:sp>
        <p:nvSpPr>
          <p:cNvPr id="3727" name="Google Shape;3727;p44"/>
          <p:cNvSpPr txBox="1"/>
          <p:nvPr/>
        </p:nvSpPr>
        <p:spPr>
          <a:xfrm>
            <a:off x="5925750" y="2058724"/>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it harbors life</a:t>
            </a:r>
            <a:endParaRPr b="1">
              <a:solidFill>
                <a:srgbClr val="F7E7C6"/>
              </a:solidFill>
              <a:latin typeface="Kumbh Sans"/>
              <a:ea typeface="Kumbh Sans"/>
              <a:cs typeface="Kumbh Sans"/>
              <a:sym typeface="Kumbh Sans"/>
            </a:endParaRPr>
          </a:p>
        </p:txBody>
      </p:sp>
      <p:sp>
        <p:nvSpPr>
          <p:cNvPr id="3728" name="Google Shape;3728;p44"/>
          <p:cNvSpPr txBox="1"/>
          <p:nvPr/>
        </p:nvSpPr>
        <p:spPr>
          <a:xfrm>
            <a:off x="5925750" y="3019999"/>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second planet from the Sun</a:t>
            </a:r>
            <a:endParaRPr b="1">
              <a:solidFill>
                <a:srgbClr val="F7E7C6"/>
              </a:solidFill>
              <a:latin typeface="Kumbh Sans"/>
              <a:ea typeface="Kumbh Sans"/>
              <a:cs typeface="Kumbh Sans"/>
              <a:sym typeface="Kumbh Sans"/>
            </a:endParaRPr>
          </a:p>
        </p:txBody>
      </p:sp>
      <p:sp>
        <p:nvSpPr>
          <p:cNvPr id="3729" name="Google Shape;3729;p44"/>
          <p:cNvSpPr txBox="1"/>
          <p:nvPr/>
        </p:nvSpPr>
        <p:spPr>
          <a:xfrm>
            <a:off x="5925750" y="3981274"/>
            <a:ext cx="2770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rgbClr val="F7E7C6"/>
                </a:solidFill>
                <a:latin typeface="Kumbh Sans"/>
                <a:ea typeface="Kumbh Sans"/>
                <a:cs typeface="Kumbh Sans"/>
                <a:sym typeface="Kumbh Sans"/>
              </a:rPr>
              <a:t> is actually a cold place</a:t>
            </a:r>
            <a:endParaRPr b="1">
              <a:solidFill>
                <a:srgbClr val="F7E7C6"/>
              </a:solidFill>
              <a:latin typeface="Kumbh Sans"/>
              <a:ea typeface="Kumbh Sans"/>
              <a:cs typeface="Kumbh Sans"/>
              <a:sym typeface="Kumbh Sans"/>
            </a:endParaRPr>
          </a:p>
        </p:txBody>
      </p:sp>
      <p:sp>
        <p:nvSpPr>
          <p:cNvPr id="3730" name="Google Shape;3730;p44"/>
          <p:cNvSpPr txBox="1"/>
          <p:nvPr/>
        </p:nvSpPr>
        <p:spPr>
          <a:xfrm>
            <a:off x="1004100" y="1371600"/>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THEM</a:t>
            </a:r>
            <a:endParaRPr sz="1800">
              <a:solidFill>
                <a:srgbClr val="F7E7C6"/>
              </a:solidFill>
              <a:latin typeface="Yeseva One"/>
              <a:ea typeface="Yeseva One"/>
              <a:cs typeface="Yeseva One"/>
              <a:sym typeface="Yeseva One"/>
            </a:endParaRPr>
          </a:p>
        </p:txBody>
      </p:sp>
      <p:sp>
        <p:nvSpPr>
          <p:cNvPr id="3731" name="Google Shape;3731;p44"/>
          <p:cNvSpPr txBox="1"/>
          <p:nvPr/>
        </p:nvSpPr>
        <p:spPr>
          <a:xfrm>
            <a:off x="6472651" y="1371600"/>
            <a:ext cx="16764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US</a:t>
            </a:r>
            <a:endParaRPr sz="1800">
              <a:solidFill>
                <a:srgbClr val="F7E7C6"/>
              </a:solidFill>
              <a:latin typeface="Yeseva One"/>
              <a:ea typeface="Yeseva One"/>
              <a:cs typeface="Yeseva One"/>
              <a:sym typeface="Yeseva One"/>
            </a:endParaRPr>
          </a:p>
        </p:txBody>
      </p:sp>
      <p:sp>
        <p:nvSpPr>
          <p:cNvPr id="3732" name="Google Shape;3732;p44"/>
          <p:cNvSpPr/>
          <p:nvPr/>
        </p:nvSpPr>
        <p:spPr>
          <a:xfrm>
            <a:off x="4215375" y="2027700"/>
            <a:ext cx="722400" cy="26940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3733" name="Google Shape;3733;p44"/>
          <p:cNvGrpSpPr/>
          <p:nvPr/>
        </p:nvGrpSpPr>
        <p:grpSpPr>
          <a:xfrm>
            <a:off x="4416162" y="4231359"/>
            <a:ext cx="320838" cy="204916"/>
            <a:chOff x="5111886" y="2366379"/>
            <a:chExt cx="269047" cy="171838"/>
          </a:xfrm>
        </p:grpSpPr>
        <p:sp>
          <p:nvSpPr>
            <p:cNvPr id="3734" name="Google Shape;3734;p44"/>
            <p:cNvSpPr/>
            <p:nvPr/>
          </p:nvSpPr>
          <p:spPr>
            <a:xfrm>
              <a:off x="5111886" y="2366379"/>
              <a:ext cx="269047" cy="171838"/>
            </a:xfrm>
            <a:custGeom>
              <a:avLst/>
              <a:gdLst/>
              <a:ahLst/>
              <a:cxnLst/>
              <a:rect l="l" t="t" r="r" b="b"/>
              <a:pathLst>
                <a:path w="9961" h="6362" extrusionOk="0">
                  <a:moveTo>
                    <a:pt x="8578" y="4262"/>
                  </a:moveTo>
                  <a:lnTo>
                    <a:pt x="8578" y="5510"/>
                  </a:lnTo>
                  <a:lnTo>
                    <a:pt x="1381" y="5510"/>
                  </a:lnTo>
                  <a:lnTo>
                    <a:pt x="1381" y="4262"/>
                  </a:lnTo>
                  <a:close/>
                  <a:moveTo>
                    <a:pt x="9563" y="1842"/>
                  </a:moveTo>
                  <a:cubicBezTo>
                    <a:pt x="9616" y="1842"/>
                    <a:pt x="9661" y="1887"/>
                    <a:pt x="9661" y="1942"/>
                  </a:cubicBezTo>
                  <a:lnTo>
                    <a:pt x="9661" y="5510"/>
                  </a:lnTo>
                  <a:lnTo>
                    <a:pt x="8872" y="5510"/>
                  </a:lnTo>
                  <a:lnTo>
                    <a:pt x="8872" y="4158"/>
                  </a:lnTo>
                  <a:cubicBezTo>
                    <a:pt x="8959" y="4088"/>
                    <a:pt x="9015" y="3979"/>
                    <a:pt x="9015" y="3858"/>
                  </a:cubicBezTo>
                  <a:lnTo>
                    <a:pt x="9015" y="3293"/>
                  </a:lnTo>
                  <a:cubicBezTo>
                    <a:pt x="9015" y="3171"/>
                    <a:pt x="8959" y="3062"/>
                    <a:pt x="8872" y="2992"/>
                  </a:cubicBezTo>
                  <a:lnTo>
                    <a:pt x="8872" y="1942"/>
                  </a:lnTo>
                  <a:cubicBezTo>
                    <a:pt x="8872" y="1887"/>
                    <a:pt x="8916" y="1842"/>
                    <a:pt x="8972" y="1842"/>
                  </a:cubicBezTo>
                  <a:close/>
                  <a:moveTo>
                    <a:pt x="984" y="1840"/>
                  </a:moveTo>
                  <a:cubicBezTo>
                    <a:pt x="1039" y="1840"/>
                    <a:pt x="1084" y="1886"/>
                    <a:pt x="1084" y="1940"/>
                  </a:cubicBezTo>
                  <a:lnTo>
                    <a:pt x="1084" y="2967"/>
                  </a:lnTo>
                  <a:cubicBezTo>
                    <a:pt x="976" y="3036"/>
                    <a:pt x="905" y="3156"/>
                    <a:pt x="905" y="3293"/>
                  </a:cubicBezTo>
                  <a:lnTo>
                    <a:pt x="905" y="3858"/>
                  </a:lnTo>
                  <a:cubicBezTo>
                    <a:pt x="905" y="3994"/>
                    <a:pt x="976" y="4113"/>
                    <a:pt x="1084" y="4183"/>
                  </a:cubicBezTo>
                  <a:lnTo>
                    <a:pt x="1084" y="5512"/>
                  </a:lnTo>
                  <a:lnTo>
                    <a:pt x="587" y="5512"/>
                  </a:lnTo>
                  <a:lnTo>
                    <a:pt x="295" y="5510"/>
                  </a:lnTo>
                  <a:lnTo>
                    <a:pt x="295" y="1940"/>
                  </a:lnTo>
                  <a:cubicBezTo>
                    <a:pt x="295" y="1886"/>
                    <a:pt x="338" y="1840"/>
                    <a:pt x="393" y="1840"/>
                  </a:cubicBezTo>
                  <a:close/>
                  <a:moveTo>
                    <a:pt x="1730" y="5806"/>
                  </a:moveTo>
                  <a:lnTo>
                    <a:pt x="1730" y="6066"/>
                  </a:lnTo>
                  <a:lnTo>
                    <a:pt x="737" y="6066"/>
                  </a:lnTo>
                  <a:lnTo>
                    <a:pt x="737" y="5806"/>
                  </a:lnTo>
                  <a:close/>
                  <a:moveTo>
                    <a:pt x="9199" y="5806"/>
                  </a:moveTo>
                  <a:lnTo>
                    <a:pt x="9199" y="6066"/>
                  </a:lnTo>
                  <a:lnTo>
                    <a:pt x="8206" y="6066"/>
                  </a:lnTo>
                  <a:lnTo>
                    <a:pt x="8206" y="5806"/>
                  </a:lnTo>
                  <a:close/>
                  <a:moveTo>
                    <a:pt x="1924" y="1"/>
                  </a:moveTo>
                  <a:cubicBezTo>
                    <a:pt x="1473" y="1"/>
                    <a:pt x="1107" y="368"/>
                    <a:pt x="1107" y="818"/>
                  </a:cubicBezTo>
                  <a:lnTo>
                    <a:pt x="1107" y="1565"/>
                  </a:lnTo>
                  <a:cubicBezTo>
                    <a:pt x="1068" y="1552"/>
                    <a:pt x="1028" y="1545"/>
                    <a:pt x="986" y="1545"/>
                  </a:cubicBezTo>
                  <a:lnTo>
                    <a:pt x="394" y="1545"/>
                  </a:lnTo>
                  <a:cubicBezTo>
                    <a:pt x="176" y="1545"/>
                    <a:pt x="1" y="1722"/>
                    <a:pt x="1" y="1940"/>
                  </a:cubicBezTo>
                  <a:lnTo>
                    <a:pt x="1" y="5658"/>
                  </a:lnTo>
                  <a:cubicBezTo>
                    <a:pt x="1" y="5739"/>
                    <a:pt x="66" y="5806"/>
                    <a:pt x="148" y="5806"/>
                  </a:cubicBezTo>
                  <a:lnTo>
                    <a:pt x="443" y="5806"/>
                  </a:lnTo>
                  <a:lnTo>
                    <a:pt x="443" y="6214"/>
                  </a:lnTo>
                  <a:cubicBezTo>
                    <a:pt x="443" y="6296"/>
                    <a:pt x="508" y="6362"/>
                    <a:pt x="591" y="6362"/>
                  </a:cubicBezTo>
                  <a:lnTo>
                    <a:pt x="1878" y="6362"/>
                  </a:lnTo>
                  <a:cubicBezTo>
                    <a:pt x="1960" y="6362"/>
                    <a:pt x="2026" y="6296"/>
                    <a:pt x="2026" y="6214"/>
                  </a:cubicBezTo>
                  <a:lnTo>
                    <a:pt x="2026" y="5806"/>
                  </a:lnTo>
                  <a:lnTo>
                    <a:pt x="7910" y="5806"/>
                  </a:lnTo>
                  <a:lnTo>
                    <a:pt x="7910" y="6214"/>
                  </a:lnTo>
                  <a:cubicBezTo>
                    <a:pt x="7910" y="6296"/>
                    <a:pt x="7977" y="6362"/>
                    <a:pt x="8058" y="6362"/>
                  </a:cubicBezTo>
                  <a:lnTo>
                    <a:pt x="9347" y="6362"/>
                  </a:lnTo>
                  <a:cubicBezTo>
                    <a:pt x="9428" y="6362"/>
                    <a:pt x="9495" y="6296"/>
                    <a:pt x="9495" y="6214"/>
                  </a:cubicBezTo>
                  <a:lnTo>
                    <a:pt x="9495" y="5806"/>
                  </a:lnTo>
                  <a:lnTo>
                    <a:pt x="9812" y="5806"/>
                  </a:lnTo>
                  <a:cubicBezTo>
                    <a:pt x="9893" y="5806"/>
                    <a:pt x="9960" y="5739"/>
                    <a:pt x="9960" y="5658"/>
                  </a:cubicBezTo>
                  <a:lnTo>
                    <a:pt x="9960" y="1940"/>
                  </a:lnTo>
                  <a:cubicBezTo>
                    <a:pt x="9959" y="1722"/>
                    <a:pt x="9783" y="1545"/>
                    <a:pt x="9565" y="1545"/>
                  </a:cubicBezTo>
                  <a:lnTo>
                    <a:pt x="8972" y="1545"/>
                  </a:lnTo>
                  <a:cubicBezTo>
                    <a:pt x="8928" y="1545"/>
                    <a:pt x="8888" y="1552"/>
                    <a:pt x="8850" y="1565"/>
                  </a:cubicBezTo>
                  <a:lnTo>
                    <a:pt x="8850" y="818"/>
                  </a:lnTo>
                  <a:cubicBezTo>
                    <a:pt x="8850" y="366"/>
                    <a:pt x="8483" y="1"/>
                    <a:pt x="8033" y="1"/>
                  </a:cubicBezTo>
                  <a:lnTo>
                    <a:pt x="3185" y="1"/>
                  </a:lnTo>
                  <a:cubicBezTo>
                    <a:pt x="3103" y="1"/>
                    <a:pt x="3037" y="66"/>
                    <a:pt x="3037" y="149"/>
                  </a:cubicBezTo>
                  <a:cubicBezTo>
                    <a:pt x="3037" y="229"/>
                    <a:pt x="3103" y="296"/>
                    <a:pt x="3185" y="296"/>
                  </a:cubicBezTo>
                  <a:lnTo>
                    <a:pt x="8033" y="296"/>
                  </a:lnTo>
                  <a:cubicBezTo>
                    <a:pt x="8321" y="296"/>
                    <a:pt x="8555" y="530"/>
                    <a:pt x="8555" y="818"/>
                  </a:cubicBezTo>
                  <a:lnTo>
                    <a:pt x="8555" y="2908"/>
                  </a:lnTo>
                  <a:lnTo>
                    <a:pt x="6362" y="2908"/>
                  </a:lnTo>
                  <a:lnTo>
                    <a:pt x="6829" y="2441"/>
                  </a:lnTo>
                  <a:cubicBezTo>
                    <a:pt x="6888" y="2384"/>
                    <a:pt x="6888" y="2290"/>
                    <a:pt x="6829" y="2231"/>
                  </a:cubicBezTo>
                  <a:cubicBezTo>
                    <a:pt x="6800" y="2202"/>
                    <a:pt x="6762" y="2188"/>
                    <a:pt x="6724" y="2188"/>
                  </a:cubicBezTo>
                  <a:cubicBezTo>
                    <a:pt x="6686" y="2188"/>
                    <a:pt x="6648" y="2202"/>
                    <a:pt x="6618" y="2231"/>
                  </a:cubicBezTo>
                  <a:lnTo>
                    <a:pt x="5943" y="2907"/>
                  </a:lnTo>
                  <a:lnTo>
                    <a:pt x="5115" y="2907"/>
                  </a:lnTo>
                  <a:lnTo>
                    <a:pt x="5115" y="2639"/>
                  </a:lnTo>
                  <a:cubicBezTo>
                    <a:pt x="5115" y="2556"/>
                    <a:pt x="5048" y="2491"/>
                    <a:pt x="4967" y="2491"/>
                  </a:cubicBezTo>
                  <a:cubicBezTo>
                    <a:pt x="4885" y="2491"/>
                    <a:pt x="4819" y="2556"/>
                    <a:pt x="4819" y="2639"/>
                  </a:cubicBezTo>
                  <a:lnTo>
                    <a:pt x="4819" y="2907"/>
                  </a:lnTo>
                  <a:lnTo>
                    <a:pt x="3965" y="2907"/>
                  </a:lnTo>
                  <a:lnTo>
                    <a:pt x="3289" y="2231"/>
                  </a:lnTo>
                  <a:cubicBezTo>
                    <a:pt x="3261" y="2202"/>
                    <a:pt x="3223" y="2188"/>
                    <a:pt x="3185" y="2188"/>
                  </a:cubicBezTo>
                  <a:cubicBezTo>
                    <a:pt x="3147" y="2188"/>
                    <a:pt x="3109" y="2202"/>
                    <a:pt x="3079" y="2231"/>
                  </a:cubicBezTo>
                  <a:cubicBezTo>
                    <a:pt x="3022" y="2290"/>
                    <a:pt x="3022" y="2384"/>
                    <a:pt x="3079" y="2441"/>
                  </a:cubicBezTo>
                  <a:lnTo>
                    <a:pt x="3546" y="2908"/>
                  </a:lnTo>
                  <a:lnTo>
                    <a:pt x="2875" y="2908"/>
                  </a:lnTo>
                  <a:cubicBezTo>
                    <a:pt x="2794" y="2908"/>
                    <a:pt x="2727" y="2975"/>
                    <a:pt x="2727" y="3056"/>
                  </a:cubicBezTo>
                  <a:cubicBezTo>
                    <a:pt x="2727" y="3138"/>
                    <a:pt x="2794" y="3204"/>
                    <a:pt x="2875" y="3204"/>
                  </a:cubicBezTo>
                  <a:lnTo>
                    <a:pt x="8632" y="3204"/>
                  </a:lnTo>
                  <a:cubicBezTo>
                    <a:pt x="8681" y="3204"/>
                    <a:pt x="8721" y="3246"/>
                    <a:pt x="8721" y="3294"/>
                  </a:cubicBezTo>
                  <a:lnTo>
                    <a:pt x="8721" y="3861"/>
                  </a:lnTo>
                  <a:cubicBezTo>
                    <a:pt x="8721" y="3909"/>
                    <a:pt x="8681" y="3949"/>
                    <a:pt x="8632" y="3949"/>
                  </a:cubicBezTo>
                  <a:lnTo>
                    <a:pt x="1292" y="3949"/>
                  </a:lnTo>
                  <a:cubicBezTo>
                    <a:pt x="1243" y="3949"/>
                    <a:pt x="1202" y="3909"/>
                    <a:pt x="1202" y="3861"/>
                  </a:cubicBezTo>
                  <a:lnTo>
                    <a:pt x="1202" y="3294"/>
                  </a:lnTo>
                  <a:cubicBezTo>
                    <a:pt x="1202" y="3246"/>
                    <a:pt x="1243" y="3204"/>
                    <a:pt x="1292" y="3204"/>
                  </a:cubicBezTo>
                  <a:lnTo>
                    <a:pt x="1926" y="3204"/>
                  </a:lnTo>
                  <a:cubicBezTo>
                    <a:pt x="2008" y="3204"/>
                    <a:pt x="2074" y="3138"/>
                    <a:pt x="2074" y="3056"/>
                  </a:cubicBezTo>
                  <a:cubicBezTo>
                    <a:pt x="2074" y="2975"/>
                    <a:pt x="2008" y="2908"/>
                    <a:pt x="1926" y="2908"/>
                  </a:cubicBezTo>
                  <a:lnTo>
                    <a:pt x="1403" y="2908"/>
                  </a:lnTo>
                  <a:lnTo>
                    <a:pt x="1403" y="818"/>
                  </a:lnTo>
                  <a:cubicBezTo>
                    <a:pt x="1403" y="530"/>
                    <a:pt x="1636" y="296"/>
                    <a:pt x="1924" y="296"/>
                  </a:cubicBezTo>
                  <a:cubicBezTo>
                    <a:pt x="2007" y="296"/>
                    <a:pt x="2072" y="229"/>
                    <a:pt x="2072" y="149"/>
                  </a:cubicBezTo>
                  <a:cubicBezTo>
                    <a:pt x="2072" y="66"/>
                    <a:pt x="2007" y="1"/>
                    <a:pt x="19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4"/>
            <p:cNvSpPr/>
            <p:nvPr/>
          </p:nvSpPr>
          <p:spPr>
            <a:xfrm>
              <a:off x="5241831" y="2410647"/>
              <a:ext cx="8022" cy="18529"/>
            </a:xfrm>
            <a:custGeom>
              <a:avLst/>
              <a:gdLst/>
              <a:ahLst/>
              <a:cxnLst/>
              <a:rect l="l" t="t" r="r" b="b"/>
              <a:pathLst>
                <a:path w="297" h="686" extrusionOk="0">
                  <a:moveTo>
                    <a:pt x="148" y="1"/>
                  </a:moveTo>
                  <a:cubicBezTo>
                    <a:pt x="66" y="1"/>
                    <a:pt x="0" y="68"/>
                    <a:pt x="0" y="148"/>
                  </a:cubicBezTo>
                  <a:lnTo>
                    <a:pt x="0" y="538"/>
                  </a:lnTo>
                  <a:cubicBezTo>
                    <a:pt x="0" y="620"/>
                    <a:pt x="66" y="685"/>
                    <a:pt x="148" y="685"/>
                  </a:cubicBezTo>
                  <a:cubicBezTo>
                    <a:pt x="231" y="685"/>
                    <a:pt x="296" y="620"/>
                    <a:pt x="296" y="538"/>
                  </a:cubicBezTo>
                  <a:lnTo>
                    <a:pt x="296" y="148"/>
                  </a:lnTo>
                  <a:cubicBezTo>
                    <a:pt x="296" y="68"/>
                    <a:pt x="231" y="1"/>
                    <a:pt x="14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4"/>
            <p:cNvSpPr/>
            <p:nvPr/>
          </p:nvSpPr>
          <p:spPr>
            <a:xfrm>
              <a:off x="5158559" y="2382476"/>
              <a:ext cx="35005" cy="42487"/>
            </a:xfrm>
            <a:custGeom>
              <a:avLst/>
              <a:gdLst/>
              <a:ahLst/>
              <a:cxnLst/>
              <a:rect l="l" t="t" r="r" b="b"/>
              <a:pathLst>
                <a:path w="1296" h="1573" extrusionOk="0">
                  <a:moveTo>
                    <a:pt x="491" y="1"/>
                  </a:moveTo>
                  <a:cubicBezTo>
                    <a:pt x="220" y="1"/>
                    <a:pt x="0" y="222"/>
                    <a:pt x="0" y="491"/>
                  </a:cubicBezTo>
                  <a:lnTo>
                    <a:pt x="0" y="1425"/>
                  </a:lnTo>
                  <a:cubicBezTo>
                    <a:pt x="0" y="1507"/>
                    <a:pt x="66" y="1573"/>
                    <a:pt x="148" y="1573"/>
                  </a:cubicBezTo>
                  <a:cubicBezTo>
                    <a:pt x="229" y="1573"/>
                    <a:pt x="296" y="1507"/>
                    <a:pt x="296" y="1425"/>
                  </a:cubicBezTo>
                  <a:lnTo>
                    <a:pt x="296" y="491"/>
                  </a:lnTo>
                  <a:cubicBezTo>
                    <a:pt x="296" y="384"/>
                    <a:pt x="383" y="298"/>
                    <a:pt x="491" y="298"/>
                  </a:cubicBezTo>
                  <a:lnTo>
                    <a:pt x="1147" y="298"/>
                  </a:lnTo>
                  <a:cubicBezTo>
                    <a:pt x="1230" y="298"/>
                    <a:pt x="1295" y="233"/>
                    <a:pt x="1295" y="150"/>
                  </a:cubicBezTo>
                  <a:cubicBezTo>
                    <a:pt x="1295" y="69"/>
                    <a:pt x="1230" y="1"/>
                    <a:pt x="11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7" name="Google Shape;3737;p44"/>
          <p:cNvGrpSpPr/>
          <p:nvPr/>
        </p:nvGrpSpPr>
        <p:grpSpPr>
          <a:xfrm>
            <a:off x="4438570" y="2259469"/>
            <a:ext cx="276003" cy="320900"/>
            <a:chOff x="4450928" y="2317707"/>
            <a:chExt cx="231449" cy="269099"/>
          </a:xfrm>
        </p:grpSpPr>
        <p:sp>
          <p:nvSpPr>
            <p:cNvPr id="3738" name="Google Shape;3738;p44"/>
            <p:cNvSpPr/>
            <p:nvPr/>
          </p:nvSpPr>
          <p:spPr>
            <a:xfrm>
              <a:off x="4500437" y="2467206"/>
              <a:ext cx="132457" cy="119573"/>
            </a:xfrm>
            <a:custGeom>
              <a:avLst/>
              <a:gdLst/>
              <a:ahLst/>
              <a:cxnLst/>
              <a:rect l="l" t="t" r="r" b="b"/>
              <a:pathLst>
                <a:path w="4904" h="4427" extrusionOk="0">
                  <a:moveTo>
                    <a:pt x="165" y="1"/>
                  </a:moveTo>
                  <a:cubicBezTo>
                    <a:pt x="124" y="1"/>
                    <a:pt x="84" y="17"/>
                    <a:pt x="55" y="50"/>
                  </a:cubicBezTo>
                  <a:cubicBezTo>
                    <a:pt x="1" y="109"/>
                    <a:pt x="4" y="202"/>
                    <a:pt x="64" y="257"/>
                  </a:cubicBezTo>
                  <a:lnTo>
                    <a:pt x="4640" y="4388"/>
                  </a:lnTo>
                  <a:cubicBezTo>
                    <a:pt x="4670" y="4412"/>
                    <a:pt x="4704" y="4426"/>
                    <a:pt x="4740" y="4426"/>
                  </a:cubicBezTo>
                  <a:cubicBezTo>
                    <a:pt x="4780" y="4426"/>
                    <a:pt x="4819" y="4411"/>
                    <a:pt x="4849" y="4378"/>
                  </a:cubicBezTo>
                  <a:cubicBezTo>
                    <a:pt x="4903" y="4319"/>
                    <a:pt x="4899" y="4226"/>
                    <a:pt x="4839" y="4170"/>
                  </a:cubicBezTo>
                  <a:lnTo>
                    <a:pt x="264" y="39"/>
                  </a:lnTo>
                  <a:cubicBezTo>
                    <a:pt x="235" y="13"/>
                    <a:pt x="200" y="1"/>
                    <a:pt x="16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4"/>
            <p:cNvSpPr/>
            <p:nvPr/>
          </p:nvSpPr>
          <p:spPr>
            <a:xfrm>
              <a:off x="4500410" y="2467260"/>
              <a:ext cx="132484" cy="119546"/>
            </a:xfrm>
            <a:custGeom>
              <a:avLst/>
              <a:gdLst/>
              <a:ahLst/>
              <a:cxnLst/>
              <a:rect l="l" t="t" r="r" b="b"/>
              <a:pathLst>
                <a:path w="4905" h="4426" extrusionOk="0">
                  <a:moveTo>
                    <a:pt x="4740" y="0"/>
                  </a:moveTo>
                  <a:cubicBezTo>
                    <a:pt x="4705" y="0"/>
                    <a:pt x="4670" y="13"/>
                    <a:pt x="4641" y="40"/>
                  </a:cubicBezTo>
                  <a:lnTo>
                    <a:pt x="65" y="4169"/>
                  </a:lnTo>
                  <a:cubicBezTo>
                    <a:pt x="5" y="4224"/>
                    <a:pt x="0" y="4317"/>
                    <a:pt x="56" y="4378"/>
                  </a:cubicBezTo>
                  <a:cubicBezTo>
                    <a:pt x="86" y="4410"/>
                    <a:pt x="126" y="4426"/>
                    <a:pt x="165" y="4426"/>
                  </a:cubicBezTo>
                  <a:cubicBezTo>
                    <a:pt x="199" y="4426"/>
                    <a:pt x="235" y="4415"/>
                    <a:pt x="265" y="4387"/>
                  </a:cubicBezTo>
                  <a:lnTo>
                    <a:pt x="4840" y="258"/>
                  </a:lnTo>
                  <a:cubicBezTo>
                    <a:pt x="4900" y="203"/>
                    <a:pt x="4904" y="110"/>
                    <a:pt x="4850" y="49"/>
                  </a:cubicBezTo>
                  <a:cubicBezTo>
                    <a:pt x="4821" y="17"/>
                    <a:pt x="4781" y="0"/>
                    <a:pt x="474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4"/>
            <p:cNvSpPr/>
            <p:nvPr/>
          </p:nvSpPr>
          <p:spPr>
            <a:xfrm>
              <a:off x="4450928" y="2317707"/>
              <a:ext cx="231449" cy="269074"/>
            </a:xfrm>
            <a:custGeom>
              <a:avLst/>
              <a:gdLst/>
              <a:ahLst/>
              <a:cxnLst/>
              <a:rect l="l" t="t" r="r" b="b"/>
              <a:pathLst>
                <a:path w="8569" h="9962" extrusionOk="0">
                  <a:moveTo>
                    <a:pt x="7743" y="298"/>
                  </a:moveTo>
                  <a:cubicBezTo>
                    <a:pt x="7798" y="298"/>
                    <a:pt x="7843" y="343"/>
                    <a:pt x="7843" y="397"/>
                  </a:cubicBezTo>
                  <a:lnTo>
                    <a:pt x="7843" y="4489"/>
                  </a:lnTo>
                  <a:lnTo>
                    <a:pt x="7840" y="4489"/>
                  </a:lnTo>
                  <a:cubicBezTo>
                    <a:pt x="7779" y="4505"/>
                    <a:pt x="7712" y="4520"/>
                    <a:pt x="7645" y="4534"/>
                  </a:cubicBezTo>
                  <a:lnTo>
                    <a:pt x="7645" y="3009"/>
                  </a:lnTo>
                  <a:lnTo>
                    <a:pt x="7645" y="654"/>
                  </a:lnTo>
                  <a:lnTo>
                    <a:pt x="7645" y="397"/>
                  </a:lnTo>
                  <a:cubicBezTo>
                    <a:pt x="7645" y="343"/>
                    <a:pt x="7689" y="298"/>
                    <a:pt x="7743" y="298"/>
                  </a:cubicBezTo>
                  <a:close/>
                  <a:moveTo>
                    <a:pt x="839" y="296"/>
                  </a:moveTo>
                  <a:cubicBezTo>
                    <a:pt x="893" y="296"/>
                    <a:pt x="939" y="341"/>
                    <a:pt x="939" y="396"/>
                  </a:cubicBezTo>
                  <a:lnTo>
                    <a:pt x="939" y="653"/>
                  </a:lnTo>
                  <a:lnTo>
                    <a:pt x="939" y="3007"/>
                  </a:lnTo>
                  <a:lnTo>
                    <a:pt x="939" y="4561"/>
                  </a:lnTo>
                  <a:cubicBezTo>
                    <a:pt x="869" y="4547"/>
                    <a:pt x="802" y="4531"/>
                    <a:pt x="739" y="4519"/>
                  </a:cubicBezTo>
                  <a:lnTo>
                    <a:pt x="739" y="396"/>
                  </a:lnTo>
                  <a:cubicBezTo>
                    <a:pt x="739" y="341"/>
                    <a:pt x="785" y="296"/>
                    <a:pt x="839" y="296"/>
                  </a:cubicBezTo>
                  <a:close/>
                  <a:moveTo>
                    <a:pt x="7351" y="3157"/>
                  </a:moveTo>
                  <a:lnTo>
                    <a:pt x="7351" y="4586"/>
                  </a:lnTo>
                  <a:cubicBezTo>
                    <a:pt x="6555" y="4715"/>
                    <a:pt x="5387" y="4788"/>
                    <a:pt x="4181" y="4788"/>
                  </a:cubicBezTo>
                  <a:cubicBezTo>
                    <a:pt x="3678" y="4788"/>
                    <a:pt x="3169" y="4776"/>
                    <a:pt x="2677" y="4749"/>
                  </a:cubicBezTo>
                  <a:cubicBezTo>
                    <a:pt x="2675" y="4749"/>
                    <a:pt x="2673" y="4749"/>
                    <a:pt x="2671" y="4749"/>
                  </a:cubicBezTo>
                  <a:cubicBezTo>
                    <a:pt x="2593" y="4749"/>
                    <a:pt x="2526" y="4810"/>
                    <a:pt x="2521" y="4889"/>
                  </a:cubicBezTo>
                  <a:cubicBezTo>
                    <a:pt x="2518" y="4972"/>
                    <a:pt x="2581" y="5042"/>
                    <a:pt x="2662" y="5045"/>
                  </a:cubicBezTo>
                  <a:cubicBezTo>
                    <a:pt x="3124" y="5070"/>
                    <a:pt x="3642" y="5084"/>
                    <a:pt x="4174" y="5084"/>
                  </a:cubicBezTo>
                  <a:cubicBezTo>
                    <a:pt x="5571" y="5084"/>
                    <a:pt x="7068" y="4991"/>
                    <a:pt x="7913" y="4775"/>
                  </a:cubicBezTo>
                  <a:cubicBezTo>
                    <a:pt x="7937" y="4769"/>
                    <a:pt x="7962" y="4766"/>
                    <a:pt x="7987" y="4766"/>
                  </a:cubicBezTo>
                  <a:cubicBezTo>
                    <a:pt x="8050" y="4766"/>
                    <a:pt x="8112" y="4786"/>
                    <a:pt x="8162" y="4827"/>
                  </a:cubicBezTo>
                  <a:cubicBezTo>
                    <a:pt x="8232" y="4881"/>
                    <a:pt x="8272" y="4965"/>
                    <a:pt x="8272" y="5054"/>
                  </a:cubicBezTo>
                  <a:lnTo>
                    <a:pt x="8271" y="5143"/>
                  </a:lnTo>
                  <a:cubicBezTo>
                    <a:pt x="8154" y="5221"/>
                    <a:pt x="7827" y="5356"/>
                    <a:pt x="6909" y="5465"/>
                  </a:cubicBezTo>
                  <a:cubicBezTo>
                    <a:pt x="6185" y="5554"/>
                    <a:pt x="5251" y="5602"/>
                    <a:pt x="4280" y="5605"/>
                  </a:cubicBezTo>
                  <a:cubicBezTo>
                    <a:pt x="4233" y="5605"/>
                    <a:pt x="4186" y="5605"/>
                    <a:pt x="4139" y="5605"/>
                  </a:cubicBezTo>
                  <a:cubicBezTo>
                    <a:pt x="3217" y="5605"/>
                    <a:pt x="2341" y="5562"/>
                    <a:pt x="1651" y="5485"/>
                  </a:cubicBezTo>
                  <a:cubicBezTo>
                    <a:pt x="739" y="5381"/>
                    <a:pt x="413" y="5250"/>
                    <a:pt x="296" y="5174"/>
                  </a:cubicBezTo>
                  <a:lnTo>
                    <a:pt x="296" y="5087"/>
                  </a:lnTo>
                  <a:cubicBezTo>
                    <a:pt x="296" y="4995"/>
                    <a:pt x="339" y="4911"/>
                    <a:pt x="411" y="4855"/>
                  </a:cubicBezTo>
                  <a:cubicBezTo>
                    <a:pt x="463" y="4813"/>
                    <a:pt x="526" y="4792"/>
                    <a:pt x="590" y="4792"/>
                  </a:cubicBezTo>
                  <a:cubicBezTo>
                    <a:pt x="614" y="4792"/>
                    <a:pt x="638" y="4794"/>
                    <a:pt x="662" y="4800"/>
                  </a:cubicBezTo>
                  <a:cubicBezTo>
                    <a:pt x="970" y="4875"/>
                    <a:pt x="1379" y="4937"/>
                    <a:pt x="1882" y="4984"/>
                  </a:cubicBezTo>
                  <a:cubicBezTo>
                    <a:pt x="1887" y="4984"/>
                    <a:pt x="1891" y="4985"/>
                    <a:pt x="1896" y="4985"/>
                  </a:cubicBezTo>
                  <a:cubicBezTo>
                    <a:pt x="1971" y="4985"/>
                    <a:pt x="2036" y="4928"/>
                    <a:pt x="2044" y="4852"/>
                  </a:cubicBezTo>
                  <a:cubicBezTo>
                    <a:pt x="2051" y="4771"/>
                    <a:pt x="1991" y="4699"/>
                    <a:pt x="1911" y="4691"/>
                  </a:cubicBezTo>
                  <a:cubicBezTo>
                    <a:pt x="1662" y="4668"/>
                    <a:pt x="1437" y="4640"/>
                    <a:pt x="1236" y="4609"/>
                  </a:cubicBezTo>
                  <a:lnTo>
                    <a:pt x="1236" y="3157"/>
                  </a:lnTo>
                  <a:close/>
                  <a:moveTo>
                    <a:pt x="6192" y="5831"/>
                  </a:moveTo>
                  <a:lnTo>
                    <a:pt x="4285" y="7551"/>
                  </a:lnTo>
                  <a:lnTo>
                    <a:pt x="2397" y="5846"/>
                  </a:lnTo>
                  <a:lnTo>
                    <a:pt x="2397" y="5846"/>
                  </a:lnTo>
                  <a:cubicBezTo>
                    <a:pt x="3147" y="5896"/>
                    <a:pt x="3860" y="5901"/>
                    <a:pt x="4193" y="5901"/>
                  </a:cubicBezTo>
                  <a:lnTo>
                    <a:pt x="4283" y="5901"/>
                  </a:lnTo>
                  <a:cubicBezTo>
                    <a:pt x="4564" y="5899"/>
                    <a:pt x="5357" y="5891"/>
                    <a:pt x="6192" y="5831"/>
                  </a:cubicBezTo>
                  <a:close/>
                  <a:moveTo>
                    <a:pt x="839" y="0"/>
                  </a:moveTo>
                  <a:cubicBezTo>
                    <a:pt x="621" y="0"/>
                    <a:pt x="444" y="178"/>
                    <a:pt x="444" y="396"/>
                  </a:cubicBezTo>
                  <a:lnTo>
                    <a:pt x="444" y="4519"/>
                  </a:lnTo>
                  <a:cubicBezTo>
                    <a:pt x="367" y="4537"/>
                    <a:pt x="294" y="4575"/>
                    <a:pt x="230" y="4623"/>
                  </a:cubicBezTo>
                  <a:cubicBezTo>
                    <a:pt x="86" y="4737"/>
                    <a:pt x="2" y="4905"/>
                    <a:pt x="2" y="5087"/>
                  </a:cubicBezTo>
                  <a:lnTo>
                    <a:pt x="0" y="5244"/>
                  </a:lnTo>
                  <a:cubicBezTo>
                    <a:pt x="0" y="5283"/>
                    <a:pt x="16" y="5322"/>
                    <a:pt x="44" y="5348"/>
                  </a:cubicBezTo>
                  <a:cubicBezTo>
                    <a:pt x="290" y="5596"/>
                    <a:pt x="1076" y="5734"/>
                    <a:pt x="1913" y="5810"/>
                  </a:cubicBezTo>
                  <a:lnTo>
                    <a:pt x="4062" y="7750"/>
                  </a:lnTo>
                  <a:lnTo>
                    <a:pt x="1896" y="9705"/>
                  </a:lnTo>
                  <a:cubicBezTo>
                    <a:pt x="1835" y="9759"/>
                    <a:pt x="1829" y="9852"/>
                    <a:pt x="1885" y="9913"/>
                  </a:cubicBezTo>
                  <a:cubicBezTo>
                    <a:pt x="1914" y="9946"/>
                    <a:pt x="1957" y="9961"/>
                    <a:pt x="1995" y="9961"/>
                  </a:cubicBezTo>
                  <a:cubicBezTo>
                    <a:pt x="2030" y="9961"/>
                    <a:pt x="2065" y="9951"/>
                    <a:pt x="2093" y="9923"/>
                  </a:cubicBezTo>
                  <a:lnTo>
                    <a:pt x="4283" y="7946"/>
                  </a:lnTo>
                  <a:lnTo>
                    <a:pt x="6472" y="9923"/>
                  </a:lnTo>
                  <a:cubicBezTo>
                    <a:pt x="6501" y="9947"/>
                    <a:pt x="6535" y="9961"/>
                    <a:pt x="6571" y="9961"/>
                  </a:cubicBezTo>
                  <a:cubicBezTo>
                    <a:pt x="6612" y="9961"/>
                    <a:pt x="6651" y="9946"/>
                    <a:pt x="6680" y="9913"/>
                  </a:cubicBezTo>
                  <a:cubicBezTo>
                    <a:pt x="6735" y="9852"/>
                    <a:pt x="6730" y="9759"/>
                    <a:pt x="6669" y="9705"/>
                  </a:cubicBezTo>
                  <a:lnTo>
                    <a:pt x="4503" y="7750"/>
                  </a:lnTo>
                  <a:lnTo>
                    <a:pt x="6669" y="5795"/>
                  </a:lnTo>
                  <a:lnTo>
                    <a:pt x="6676" y="5789"/>
                  </a:lnTo>
                  <a:cubicBezTo>
                    <a:pt x="7502" y="5706"/>
                    <a:pt x="8276" y="5563"/>
                    <a:pt x="8521" y="5316"/>
                  </a:cubicBezTo>
                  <a:cubicBezTo>
                    <a:pt x="8549" y="5288"/>
                    <a:pt x="8565" y="5252"/>
                    <a:pt x="8565" y="5213"/>
                  </a:cubicBezTo>
                  <a:lnTo>
                    <a:pt x="8567" y="5054"/>
                  </a:lnTo>
                  <a:cubicBezTo>
                    <a:pt x="8568" y="4874"/>
                    <a:pt x="8487" y="4705"/>
                    <a:pt x="8342" y="4593"/>
                  </a:cubicBezTo>
                  <a:cubicBezTo>
                    <a:pt x="8280" y="4545"/>
                    <a:pt x="8210" y="4511"/>
                    <a:pt x="8139" y="4491"/>
                  </a:cubicBezTo>
                  <a:lnTo>
                    <a:pt x="8139" y="396"/>
                  </a:lnTo>
                  <a:cubicBezTo>
                    <a:pt x="8139" y="178"/>
                    <a:pt x="7961" y="0"/>
                    <a:pt x="7743" y="0"/>
                  </a:cubicBezTo>
                  <a:cubicBezTo>
                    <a:pt x="7525" y="0"/>
                    <a:pt x="7348" y="178"/>
                    <a:pt x="7348" y="396"/>
                  </a:cubicBezTo>
                  <a:lnTo>
                    <a:pt x="7348" y="505"/>
                  </a:lnTo>
                  <a:lnTo>
                    <a:pt x="2045" y="505"/>
                  </a:lnTo>
                  <a:cubicBezTo>
                    <a:pt x="1963" y="505"/>
                    <a:pt x="1897" y="570"/>
                    <a:pt x="1897" y="653"/>
                  </a:cubicBezTo>
                  <a:cubicBezTo>
                    <a:pt x="1897" y="733"/>
                    <a:pt x="1963" y="800"/>
                    <a:pt x="2045" y="800"/>
                  </a:cubicBezTo>
                  <a:lnTo>
                    <a:pt x="7348" y="800"/>
                  </a:lnTo>
                  <a:lnTo>
                    <a:pt x="7348" y="2860"/>
                  </a:lnTo>
                  <a:lnTo>
                    <a:pt x="1234" y="2860"/>
                  </a:lnTo>
                  <a:lnTo>
                    <a:pt x="1234" y="653"/>
                  </a:lnTo>
                  <a:lnTo>
                    <a:pt x="1234" y="396"/>
                  </a:lnTo>
                  <a:cubicBezTo>
                    <a:pt x="1234" y="178"/>
                    <a:pt x="1057" y="0"/>
                    <a:pt x="8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4"/>
            <p:cNvSpPr/>
            <p:nvPr/>
          </p:nvSpPr>
          <p:spPr>
            <a:xfrm>
              <a:off x="4495900" y="2353900"/>
              <a:ext cx="16503" cy="25714"/>
            </a:xfrm>
            <a:custGeom>
              <a:avLst/>
              <a:gdLst/>
              <a:ahLst/>
              <a:cxnLst/>
              <a:rect l="l" t="t" r="r" b="b"/>
              <a:pathLst>
                <a:path w="611" h="952" extrusionOk="0">
                  <a:moveTo>
                    <a:pt x="304" y="148"/>
                  </a:moveTo>
                  <a:cubicBezTo>
                    <a:pt x="390" y="148"/>
                    <a:pt x="441" y="197"/>
                    <a:pt x="441" y="298"/>
                  </a:cubicBezTo>
                  <a:lnTo>
                    <a:pt x="441" y="653"/>
                  </a:lnTo>
                  <a:cubicBezTo>
                    <a:pt x="441" y="754"/>
                    <a:pt x="390" y="802"/>
                    <a:pt x="304" y="802"/>
                  </a:cubicBezTo>
                  <a:lnTo>
                    <a:pt x="170" y="802"/>
                  </a:lnTo>
                  <a:lnTo>
                    <a:pt x="170" y="148"/>
                  </a:lnTo>
                  <a:close/>
                  <a:moveTo>
                    <a:pt x="75" y="0"/>
                  </a:moveTo>
                  <a:cubicBezTo>
                    <a:pt x="30" y="0"/>
                    <a:pt x="0" y="27"/>
                    <a:pt x="0" y="53"/>
                  </a:cubicBezTo>
                  <a:lnTo>
                    <a:pt x="0" y="900"/>
                  </a:lnTo>
                  <a:cubicBezTo>
                    <a:pt x="0" y="927"/>
                    <a:pt x="30" y="951"/>
                    <a:pt x="75" y="951"/>
                  </a:cubicBezTo>
                  <a:lnTo>
                    <a:pt x="304" y="951"/>
                  </a:lnTo>
                  <a:cubicBezTo>
                    <a:pt x="475" y="951"/>
                    <a:pt x="611" y="872"/>
                    <a:pt x="611" y="654"/>
                  </a:cubicBezTo>
                  <a:lnTo>
                    <a:pt x="611" y="299"/>
                  </a:lnTo>
                  <a:cubicBezTo>
                    <a:pt x="611" y="83"/>
                    <a:pt x="475" y="0"/>
                    <a:pt x="30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4"/>
            <p:cNvSpPr/>
            <p:nvPr/>
          </p:nvSpPr>
          <p:spPr>
            <a:xfrm>
              <a:off x="4516238" y="2353900"/>
              <a:ext cx="4619" cy="25660"/>
            </a:xfrm>
            <a:custGeom>
              <a:avLst/>
              <a:gdLst/>
              <a:ahLst/>
              <a:cxnLst/>
              <a:rect l="l" t="t" r="r" b="b"/>
              <a:pathLst>
                <a:path w="171" h="950" extrusionOk="0">
                  <a:moveTo>
                    <a:pt x="85" y="0"/>
                  </a:moveTo>
                  <a:cubicBezTo>
                    <a:pt x="41" y="0"/>
                    <a:pt x="1" y="16"/>
                    <a:pt x="1" y="53"/>
                  </a:cubicBezTo>
                  <a:lnTo>
                    <a:pt x="1" y="897"/>
                  </a:lnTo>
                  <a:cubicBezTo>
                    <a:pt x="1" y="933"/>
                    <a:pt x="41" y="950"/>
                    <a:pt x="85" y="950"/>
                  </a:cubicBezTo>
                  <a:cubicBezTo>
                    <a:pt x="125" y="950"/>
                    <a:pt x="169" y="933"/>
                    <a:pt x="169" y="897"/>
                  </a:cubicBezTo>
                  <a:lnTo>
                    <a:pt x="169" y="53"/>
                  </a:lnTo>
                  <a:cubicBezTo>
                    <a:pt x="170" y="16"/>
                    <a:pt x="127" y="0"/>
                    <a:pt x="8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4"/>
            <p:cNvSpPr/>
            <p:nvPr/>
          </p:nvSpPr>
          <p:spPr>
            <a:xfrm>
              <a:off x="4525043" y="2353846"/>
              <a:ext cx="16908" cy="25903"/>
            </a:xfrm>
            <a:custGeom>
              <a:avLst/>
              <a:gdLst/>
              <a:ahLst/>
              <a:cxnLst/>
              <a:rect l="l" t="t" r="r" b="b"/>
              <a:pathLst>
                <a:path w="626" h="959" extrusionOk="0">
                  <a:moveTo>
                    <a:pt x="311" y="150"/>
                  </a:moveTo>
                  <a:cubicBezTo>
                    <a:pt x="395" y="150"/>
                    <a:pt x="450" y="188"/>
                    <a:pt x="450" y="289"/>
                  </a:cubicBezTo>
                  <a:cubicBezTo>
                    <a:pt x="450" y="392"/>
                    <a:pt x="395" y="427"/>
                    <a:pt x="311" y="427"/>
                  </a:cubicBezTo>
                  <a:lnTo>
                    <a:pt x="170" y="427"/>
                  </a:lnTo>
                  <a:lnTo>
                    <a:pt x="170" y="150"/>
                  </a:lnTo>
                  <a:close/>
                  <a:moveTo>
                    <a:pt x="55" y="1"/>
                  </a:moveTo>
                  <a:cubicBezTo>
                    <a:pt x="22" y="1"/>
                    <a:pt x="0" y="26"/>
                    <a:pt x="0" y="54"/>
                  </a:cubicBezTo>
                  <a:lnTo>
                    <a:pt x="0" y="897"/>
                  </a:lnTo>
                  <a:cubicBezTo>
                    <a:pt x="0" y="933"/>
                    <a:pt x="42" y="950"/>
                    <a:pt x="84" y="950"/>
                  </a:cubicBezTo>
                  <a:cubicBezTo>
                    <a:pt x="126" y="950"/>
                    <a:pt x="167" y="933"/>
                    <a:pt x="167" y="897"/>
                  </a:cubicBezTo>
                  <a:lnTo>
                    <a:pt x="167" y="560"/>
                  </a:lnTo>
                  <a:lnTo>
                    <a:pt x="276" y="560"/>
                  </a:lnTo>
                  <a:lnTo>
                    <a:pt x="461" y="918"/>
                  </a:lnTo>
                  <a:cubicBezTo>
                    <a:pt x="475" y="943"/>
                    <a:pt x="497" y="958"/>
                    <a:pt x="520" y="958"/>
                  </a:cubicBezTo>
                  <a:cubicBezTo>
                    <a:pt x="568" y="958"/>
                    <a:pt x="624" y="913"/>
                    <a:pt x="624" y="871"/>
                  </a:cubicBezTo>
                  <a:cubicBezTo>
                    <a:pt x="626" y="866"/>
                    <a:pt x="624" y="857"/>
                    <a:pt x="618" y="849"/>
                  </a:cubicBezTo>
                  <a:lnTo>
                    <a:pt x="450" y="535"/>
                  </a:lnTo>
                  <a:cubicBezTo>
                    <a:pt x="546" y="505"/>
                    <a:pt x="618" y="423"/>
                    <a:pt x="618" y="273"/>
                  </a:cubicBezTo>
                  <a:cubicBezTo>
                    <a:pt x="618" y="68"/>
                    <a:pt x="479" y="1"/>
                    <a:pt x="3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4"/>
            <p:cNvSpPr/>
            <p:nvPr/>
          </p:nvSpPr>
          <p:spPr>
            <a:xfrm>
              <a:off x="4545004" y="2353900"/>
              <a:ext cx="15963" cy="25632"/>
            </a:xfrm>
            <a:custGeom>
              <a:avLst/>
              <a:gdLst/>
              <a:ahLst/>
              <a:cxnLst/>
              <a:rect l="l" t="t" r="r" b="b"/>
              <a:pathLst>
                <a:path w="591" h="949" extrusionOk="0">
                  <a:moveTo>
                    <a:pt x="74" y="0"/>
                  </a:moveTo>
                  <a:cubicBezTo>
                    <a:pt x="38" y="0"/>
                    <a:pt x="0" y="19"/>
                    <a:pt x="0" y="53"/>
                  </a:cubicBezTo>
                  <a:lnTo>
                    <a:pt x="0" y="895"/>
                  </a:lnTo>
                  <a:cubicBezTo>
                    <a:pt x="0" y="931"/>
                    <a:pt x="36" y="948"/>
                    <a:pt x="74" y="948"/>
                  </a:cubicBezTo>
                  <a:lnTo>
                    <a:pt x="537" y="948"/>
                  </a:lnTo>
                  <a:cubicBezTo>
                    <a:pt x="575" y="948"/>
                    <a:pt x="590" y="911"/>
                    <a:pt x="590" y="877"/>
                  </a:cubicBezTo>
                  <a:cubicBezTo>
                    <a:pt x="590" y="838"/>
                    <a:pt x="570" y="802"/>
                    <a:pt x="537" y="802"/>
                  </a:cubicBezTo>
                  <a:lnTo>
                    <a:pt x="170" y="802"/>
                  </a:lnTo>
                  <a:lnTo>
                    <a:pt x="170" y="542"/>
                  </a:lnTo>
                  <a:lnTo>
                    <a:pt x="366" y="542"/>
                  </a:lnTo>
                  <a:cubicBezTo>
                    <a:pt x="403" y="542"/>
                    <a:pt x="419" y="506"/>
                    <a:pt x="419" y="477"/>
                  </a:cubicBezTo>
                  <a:cubicBezTo>
                    <a:pt x="419" y="442"/>
                    <a:pt x="399" y="410"/>
                    <a:pt x="366" y="410"/>
                  </a:cubicBezTo>
                  <a:lnTo>
                    <a:pt x="170" y="410"/>
                  </a:lnTo>
                  <a:lnTo>
                    <a:pt x="170" y="148"/>
                  </a:lnTo>
                  <a:lnTo>
                    <a:pt x="537" y="148"/>
                  </a:lnTo>
                  <a:cubicBezTo>
                    <a:pt x="570" y="148"/>
                    <a:pt x="590" y="114"/>
                    <a:pt x="590" y="72"/>
                  </a:cubicBezTo>
                  <a:cubicBezTo>
                    <a:pt x="590" y="38"/>
                    <a:pt x="572" y="0"/>
                    <a:pt x="5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4"/>
            <p:cNvSpPr/>
            <p:nvPr/>
          </p:nvSpPr>
          <p:spPr>
            <a:xfrm>
              <a:off x="4563046" y="2353846"/>
              <a:ext cx="16503" cy="25903"/>
            </a:xfrm>
            <a:custGeom>
              <a:avLst/>
              <a:gdLst/>
              <a:ahLst/>
              <a:cxnLst/>
              <a:rect l="l" t="t" r="r" b="b"/>
              <a:pathLst>
                <a:path w="611" h="959" extrusionOk="0">
                  <a:moveTo>
                    <a:pt x="299" y="1"/>
                  </a:moveTo>
                  <a:cubicBezTo>
                    <a:pt x="135" y="1"/>
                    <a:pt x="0" y="80"/>
                    <a:pt x="0" y="298"/>
                  </a:cubicBezTo>
                  <a:lnTo>
                    <a:pt x="0" y="661"/>
                  </a:lnTo>
                  <a:cubicBezTo>
                    <a:pt x="0" y="879"/>
                    <a:pt x="134" y="958"/>
                    <a:pt x="299" y="958"/>
                  </a:cubicBezTo>
                  <a:cubicBezTo>
                    <a:pt x="479" y="958"/>
                    <a:pt x="610" y="858"/>
                    <a:pt x="610" y="701"/>
                  </a:cubicBezTo>
                  <a:cubicBezTo>
                    <a:pt x="610" y="637"/>
                    <a:pt x="584" y="620"/>
                    <a:pt x="525" y="620"/>
                  </a:cubicBezTo>
                  <a:cubicBezTo>
                    <a:pt x="479" y="620"/>
                    <a:pt x="445" y="633"/>
                    <a:pt x="441" y="672"/>
                  </a:cubicBezTo>
                  <a:cubicBezTo>
                    <a:pt x="437" y="726"/>
                    <a:pt x="428" y="810"/>
                    <a:pt x="308" y="810"/>
                  </a:cubicBezTo>
                  <a:cubicBezTo>
                    <a:pt x="220" y="810"/>
                    <a:pt x="170" y="762"/>
                    <a:pt x="170" y="661"/>
                  </a:cubicBezTo>
                  <a:lnTo>
                    <a:pt x="170" y="301"/>
                  </a:lnTo>
                  <a:cubicBezTo>
                    <a:pt x="170" y="200"/>
                    <a:pt x="220" y="150"/>
                    <a:pt x="307" y="150"/>
                  </a:cubicBezTo>
                  <a:cubicBezTo>
                    <a:pt x="430" y="150"/>
                    <a:pt x="439" y="239"/>
                    <a:pt x="441" y="279"/>
                  </a:cubicBezTo>
                  <a:cubicBezTo>
                    <a:pt x="442" y="318"/>
                    <a:pt x="478" y="332"/>
                    <a:pt x="525" y="332"/>
                  </a:cubicBezTo>
                  <a:cubicBezTo>
                    <a:pt x="581" y="332"/>
                    <a:pt x="609" y="315"/>
                    <a:pt x="609" y="248"/>
                  </a:cubicBezTo>
                  <a:cubicBezTo>
                    <a:pt x="609" y="99"/>
                    <a:pt x="479" y="1"/>
                    <a:pt x="29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4"/>
            <p:cNvSpPr/>
            <p:nvPr/>
          </p:nvSpPr>
          <p:spPr>
            <a:xfrm>
              <a:off x="4580981" y="2353900"/>
              <a:ext cx="17692" cy="25660"/>
            </a:xfrm>
            <a:custGeom>
              <a:avLst/>
              <a:gdLst/>
              <a:ahLst/>
              <a:cxnLst/>
              <a:rect l="l" t="t" r="r" b="b"/>
              <a:pathLst>
                <a:path w="655" h="950" extrusionOk="0">
                  <a:moveTo>
                    <a:pt x="54" y="0"/>
                  </a:moveTo>
                  <a:cubicBezTo>
                    <a:pt x="16" y="0"/>
                    <a:pt x="1" y="39"/>
                    <a:pt x="1" y="77"/>
                  </a:cubicBezTo>
                  <a:cubicBezTo>
                    <a:pt x="1" y="117"/>
                    <a:pt x="21" y="153"/>
                    <a:pt x="54" y="153"/>
                  </a:cubicBezTo>
                  <a:lnTo>
                    <a:pt x="243" y="153"/>
                  </a:lnTo>
                  <a:lnTo>
                    <a:pt x="243" y="899"/>
                  </a:lnTo>
                  <a:cubicBezTo>
                    <a:pt x="243" y="933"/>
                    <a:pt x="285" y="950"/>
                    <a:pt x="328" y="950"/>
                  </a:cubicBezTo>
                  <a:cubicBezTo>
                    <a:pt x="368" y="950"/>
                    <a:pt x="412" y="933"/>
                    <a:pt x="412" y="899"/>
                  </a:cubicBezTo>
                  <a:lnTo>
                    <a:pt x="412" y="153"/>
                  </a:lnTo>
                  <a:lnTo>
                    <a:pt x="600" y="153"/>
                  </a:lnTo>
                  <a:cubicBezTo>
                    <a:pt x="633" y="153"/>
                    <a:pt x="653" y="116"/>
                    <a:pt x="653" y="77"/>
                  </a:cubicBezTo>
                  <a:cubicBezTo>
                    <a:pt x="654" y="39"/>
                    <a:pt x="639" y="0"/>
                    <a:pt x="60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4"/>
            <p:cNvSpPr/>
            <p:nvPr/>
          </p:nvSpPr>
          <p:spPr>
            <a:xfrm>
              <a:off x="4600482" y="2353900"/>
              <a:ext cx="16476" cy="25876"/>
            </a:xfrm>
            <a:custGeom>
              <a:avLst/>
              <a:gdLst/>
              <a:ahLst/>
              <a:cxnLst/>
              <a:rect l="l" t="t" r="r" b="b"/>
              <a:pathLst>
                <a:path w="610" h="958" extrusionOk="0">
                  <a:moveTo>
                    <a:pt x="304" y="148"/>
                  </a:moveTo>
                  <a:cubicBezTo>
                    <a:pt x="388" y="148"/>
                    <a:pt x="440" y="195"/>
                    <a:pt x="440" y="299"/>
                  </a:cubicBezTo>
                  <a:lnTo>
                    <a:pt x="440" y="660"/>
                  </a:lnTo>
                  <a:cubicBezTo>
                    <a:pt x="440" y="763"/>
                    <a:pt x="388" y="810"/>
                    <a:pt x="304" y="810"/>
                  </a:cubicBezTo>
                  <a:cubicBezTo>
                    <a:pt x="219" y="810"/>
                    <a:pt x="170" y="763"/>
                    <a:pt x="170" y="660"/>
                  </a:cubicBezTo>
                  <a:lnTo>
                    <a:pt x="170" y="299"/>
                  </a:lnTo>
                  <a:cubicBezTo>
                    <a:pt x="170" y="195"/>
                    <a:pt x="219" y="148"/>
                    <a:pt x="304" y="148"/>
                  </a:cubicBezTo>
                  <a:close/>
                  <a:moveTo>
                    <a:pt x="304" y="0"/>
                  </a:moveTo>
                  <a:cubicBezTo>
                    <a:pt x="133" y="0"/>
                    <a:pt x="1" y="80"/>
                    <a:pt x="1" y="299"/>
                  </a:cubicBezTo>
                  <a:lnTo>
                    <a:pt x="1" y="660"/>
                  </a:lnTo>
                  <a:cubicBezTo>
                    <a:pt x="1" y="878"/>
                    <a:pt x="133" y="958"/>
                    <a:pt x="304" y="958"/>
                  </a:cubicBezTo>
                  <a:cubicBezTo>
                    <a:pt x="476" y="958"/>
                    <a:pt x="609" y="878"/>
                    <a:pt x="609" y="660"/>
                  </a:cubicBezTo>
                  <a:lnTo>
                    <a:pt x="609" y="299"/>
                  </a:lnTo>
                  <a:cubicBezTo>
                    <a:pt x="608" y="83"/>
                    <a:pt x="476" y="0"/>
                    <a:pt x="30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4"/>
            <p:cNvSpPr/>
            <p:nvPr/>
          </p:nvSpPr>
          <p:spPr>
            <a:xfrm>
              <a:off x="4620847" y="2353846"/>
              <a:ext cx="16881" cy="25903"/>
            </a:xfrm>
            <a:custGeom>
              <a:avLst/>
              <a:gdLst/>
              <a:ahLst/>
              <a:cxnLst/>
              <a:rect l="l" t="t" r="r" b="b"/>
              <a:pathLst>
                <a:path w="625" h="959" extrusionOk="0">
                  <a:moveTo>
                    <a:pt x="311" y="150"/>
                  </a:moveTo>
                  <a:cubicBezTo>
                    <a:pt x="394" y="150"/>
                    <a:pt x="448" y="188"/>
                    <a:pt x="448" y="289"/>
                  </a:cubicBezTo>
                  <a:cubicBezTo>
                    <a:pt x="448" y="392"/>
                    <a:pt x="394" y="427"/>
                    <a:pt x="311" y="427"/>
                  </a:cubicBezTo>
                  <a:lnTo>
                    <a:pt x="168" y="427"/>
                  </a:lnTo>
                  <a:lnTo>
                    <a:pt x="168" y="150"/>
                  </a:lnTo>
                  <a:close/>
                  <a:moveTo>
                    <a:pt x="55" y="1"/>
                  </a:moveTo>
                  <a:cubicBezTo>
                    <a:pt x="20" y="1"/>
                    <a:pt x="0" y="26"/>
                    <a:pt x="0" y="54"/>
                  </a:cubicBezTo>
                  <a:lnTo>
                    <a:pt x="0" y="897"/>
                  </a:lnTo>
                  <a:cubicBezTo>
                    <a:pt x="0" y="933"/>
                    <a:pt x="42" y="950"/>
                    <a:pt x="83" y="950"/>
                  </a:cubicBezTo>
                  <a:cubicBezTo>
                    <a:pt x="126" y="950"/>
                    <a:pt x="167" y="933"/>
                    <a:pt x="167" y="897"/>
                  </a:cubicBezTo>
                  <a:lnTo>
                    <a:pt x="167" y="560"/>
                  </a:lnTo>
                  <a:lnTo>
                    <a:pt x="276" y="560"/>
                  </a:lnTo>
                  <a:lnTo>
                    <a:pt x="461" y="918"/>
                  </a:lnTo>
                  <a:cubicBezTo>
                    <a:pt x="475" y="943"/>
                    <a:pt x="495" y="958"/>
                    <a:pt x="518" y="958"/>
                  </a:cubicBezTo>
                  <a:cubicBezTo>
                    <a:pt x="568" y="958"/>
                    <a:pt x="624" y="913"/>
                    <a:pt x="624" y="871"/>
                  </a:cubicBezTo>
                  <a:cubicBezTo>
                    <a:pt x="624" y="866"/>
                    <a:pt x="624" y="857"/>
                    <a:pt x="618" y="849"/>
                  </a:cubicBezTo>
                  <a:lnTo>
                    <a:pt x="448" y="535"/>
                  </a:lnTo>
                  <a:cubicBezTo>
                    <a:pt x="546" y="505"/>
                    <a:pt x="618" y="423"/>
                    <a:pt x="618" y="273"/>
                  </a:cubicBezTo>
                  <a:cubicBezTo>
                    <a:pt x="618" y="68"/>
                    <a:pt x="480" y="1"/>
                    <a:pt x="3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9" name="Google Shape;3749;p44"/>
          <p:cNvGrpSpPr/>
          <p:nvPr/>
        </p:nvGrpSpPr>
        <p:grpSpPr>
          <a:xfrm>
            <a:off x="4416222" y="3235918"/>
            <a:ext cx="320709" cy="277677"/>
            <a:chOff x="3072859" y="1999803"/>
            <a:chExt cx="268939" cy="232853"/>
          </a:xfrm>
        </p:grpSpPr>
        <p:sp>
          <p:nvSpPr>
            <p:cNvPr id="3750" name="Google Shape;3750;p44"/>
            <p:cNvSpPr/>
            <p:nvPr/>
          </p:nvSpPr>
          <p:spPr>
            <a:xfrm>
              <a:off x="3072859" y="1999803"/>
              <a:ext cx="268939" cy="232853"/>
            </a:xfrm>
            <a:custGeom>
              <a:avLst/>
              <a:gdLst/>
              <a:ahLst/>
              <a:cxnLst/>
              <a:rect l="l" t="t" r="r" b="b"/>
              <a:pathLst>
                <a:path w="9957" h="8621" extrusionOk="0">
                  <a:moveTo>
                    <a:pt x="9589" y="2278"/>
                  </a:moveTo>
                  <a:cubicBezTo>
                    <a:pt x="9594" y="2278"/>
                    <a:pt x="9597" y="2282"/>
                    <a:pt x="9597" y="2286"/>
                  </a:cubicBezTo>
                  <a:lnTo>
                    <a:pt x="9597" y="2465"/>
                  </a:lnTo>
                  <a:lnTo>
                    <a:pt x="7975" y="2465"/>
                  </a:lnTo>
                  <a:lnTo>
                    <a:pt x="7975" y="2286"/>
                  </a:lnTo>
                  <a:cubicBezTo>
                    <a:pt x="7975" y="2282"/>
                    <a:pt x="7978" y="2278"/>
                    <a:pt x="7983" y="2278"/>
                  </a:cubicBezTo>
                  <a:close/>
                  <a:moveTo>
                    <a:pt x="9446" y="2760"/>
                  </a:moveTo>
                  <a:lnTo>
                    <a:pt x="9353" y="3420"/>
                  </a:lnTo>
                  <a:lnTo>
                    <a:pt x="8224" y="3420"/>
                  </a:lnTo>
                  <a:lnTo>
                    <a:pt x="8131" y="2760"/>
                  </a:lnTo>
                  <a:close/>
                  <a:moveTo>
                    <a:pt x="1921" y="3697"/>
                  </a:moveTo>
                  <a:cubicBezTo>
                    <a:pt x="1986" y="3697"/>
                    <a:pt x="2041" y="3752"/>
                    <a:pt x="2041" y="3817"/>
                  </a:cubicBezTo>
                  <a:lnTo>
                    <a:pt x="2041" y="3861"/>
                  </a:lnTo>
                  <a:cubicBezTo>
                    <a:pt x="2041" y="3926"/>
                    <a:pt x="1986" y="3981"/>
                    <a:pt x="1921" y="3981"/>
                  </a:cubicBezTo>
                  <a:lnTo>
                    <a:pt x="411" y="3981"/>
                  </a:lnTo>
                  <a:cubicBezTo>
                    <a:pt x="344" y="3981"/>
                    <a:pt x="290" y="3926"/>
                    <a:pt x="290" y="3861"/>
                  </a:cubicBezTo>
                  <a:lnTo>
                    <a:pt x="290" y="3817"/>
                  </a:lnTo>
                  <a:cubicBezTo>
                    <a:pt x="290" y="3752"/>
                    <a:pt x="344" y="3697"/>
                    <a:pt x="411" y="3697"/>
                  </a:cubicBezTo>
                  <a:close/>
                  <a:moveTo>
                    <a:pt x="9541" y="3714"/>
                  </a:moveTo>
                  <a:cubicBezTo>
                    <a:pt x="9606" y="3714"/>
                    <a:pt x="9662" y="3769"/>
                    <a:pt x="9662" y="3834"/>
                  </a:cubicBezTo>
                  <a:lnTo>
                    <a:pt x="9662" y="3878"/>
                  </a:lnTo>
                  <a:cubicBezTo>
                    <a:pt x="9662" y="3946"/>
                    <a:pt x="9606" y="3998"/>
                    <a:pt x="9541" y="3998"/>
                  </a:cubicBezTo>
                  <a:lnTo>
                    <a:pt x="8033" y="3998"/>
                  </a:lnTo>
                  <a:cubicBezTo>
                    <a:pt x="7968" y="3998"/>
                    <a:pt x="7913" y="3943"/>
                    <a:pt x="7913" y="3878"/>
                  </a:cubicBezTo>
                  <a:lnTo>
                    <a:pt x="7913" y="3834"/>
                  </a:lnTo>
                  <a:cubicBezTo>
                    <a:pt x="7913" y="3769"/>
                    <a:pt x="7968" y="3714"/>
                    <a:pt x="8033" y="3714"/>
                  </a:cubicBezTo>
                  <a:close/>
                  <a:moveTo>
                    <a:pt x="1687" y="4275"/>
                  </a:moveTo>
                  <a:cubicBezTo>
                    <a:pt x="1689" y="4275"/>
                    <a:pt x="1689" y="4883"/>
                    <a:pt x="1689" y="4883"/>
                  </a:cubicBezTo>
                  <a:cubicBezTo>
                    <a:pt x="1689" y="4945"/>
                    <a:pt x="1638" y="4997"/>
                    <a:pt x="1575" y="4997"/>
                  </a:cubicBezTo>
                  <a:lnTo>
                    <a:pt x="752" y="4997"/>
                  </a:lnTo>
                  <a:cubicBezTo>
                    <a:pt x="690" y="4997"/>
                    <a:pt x="638" y="4945"/>
                    <a:pt x="638" y="4883"/>
                  </a:cubicBezTo>
                  <a:lnTo>
                    <a:pt x="638" y="4275"/>
                  </a:lnTo>
                  <a:close/>
                  <a:moveTo>
                    <a:pt x="9312" y="4293"/>
                  </a:moveTo>
                  <a:lnTo>
                    <a:pt x="9312" y="4903"/>
                  </a:lnTo>
                  <a:cubicBezTo>
                    <a:pt x="9312" y="4966"/>
                    <a:pt x="9261" y="5016"/>
                    <a:pt x="9199" y="5016"/>
                  </a:cubicBezTo>
                  <a:lnTo>
                    <a:pt x="8374" y="5016"/>
                  </a:lnTo>
                  <a:cubicBezTo>
                    <a:pt x="8321" y="5016"/>
                    <a:pt x="8277" y="4978"/>
                    <a:pt x="8265" y="4928"/>
                  </a:cubicBezTo>
                  <a:lnTo>
                    <a:pt x="8265" y="4293"/>
                  </a:lnTo>
                  <a:close/>
                  <a:moveTo>
                    <a:pt x="8554" y="7906"/>
                  </a:moveTo>
                  <a:lnTo>
                    <a:pt x="8554" y="7912"/>
                  </a:lnTo>
                  <a:lnTo>
                    <a:pt x="8556" y="7912"/>
                  </a:lnTo>
                  <a:cubicBezTo>
                    <a:pt x="8556" y="8139"/>
                    <a:pt x="8372" y="8328"/>
                    <a:pt x="8142" y="8328"/>
                  </a:cubicBezTo>
                  <a:lnTo>
                    <a:pt x="1789" y="8328"/>
                  </a:lnTo>
                  <a:cubicBezTo>
                    <a:pt x="1560" y="8328"/>
                    <a:pt x="1373" y="8142"/>
                    <a:pt x="1373" y="7912"/>
                  </a:cubicBezTo>
                  <a:lnTo>
                    <a:pt x="1373" y="7906"/>
                  </a:lnTo>
                  <a:close/>
                  <a:moveTo>
                    <a:pt x="3530" y="1"/>
                  </a:moveTo>
                  <a:cubicBezTo>
                    <a:pt x="2469" y="1"/>
                    <a:pt x="1728" y="654"/>
                    <a:pt x="1728" y="1590"/>
                  </a:cubicBezTo>
                  <a:cubicBezTo>
                    <a:pt x="1728" y="1671"/>
                    <a:pt x="1793" y="1738"/>
                    <a:pt x="1876" y="1738"/>
                  </a:cubicBezTo>
                  <a:cubicBezTo>
                    <a:pt x="1958" y="1738"/>
                    <a:pt x="2024" y="1671"/>
                    <a:pt x="2024" y="1590"/>
                  </a:cubicBezTo>
                  <a:cubicBezTo>
                    <a:pt x="2024" y="695"/>
                    <a:pt x="2780" y="296"/>
                    <a:pt x="3532" y="296"/>
                  </a:cubicBezTo>
                  <a:lnTo>
                    <a:pt x="6466" y="296"/>
                  </a:lnTo>
                  <a:cubicBezTo>
                    <a:pt x="7216" y="296"/>
                    <a:pt x="7974" y="696"/>
                    <a:pt x="7974" y="1590"/>
                  </a:cubicBezTo>
                  <a:lnTo>
                    <a:pt x="7974" y="1985"/>
                  </a:lnTo>
                  <a:cubicBezTo>
                    <a:pt x="7812" y="1993"/>
                    <a:pt x="7683" y="2125"/>
                    <a:pt x="7683" y="2286"/>
                  </a:cubicBezTo>
                  <a:lnTo>
                    <a:pt x="7683" y="2612"/>
                  </a:lnTo>
                  <a:cubicBezTo>
                    <a:pt x="7683" y="2695"/>
                    <a:pt x="7750" y="2760"/>
                    <a:pt x="7831" y="2760"/>
                  </a:cubicBezTo>
                  <a:lnTo>
                    <a:pt x="7834" y="2760"/>
                  </a:lnTo>
                  <a:lnTo>
                    <a:pt x="7929" y="3436"/>
                  </a:lnTo>
                  <a:cubicBezTo>
                    <a:pt x="7751" y="3482"/>
                    <a:pt x="7619" y="3644"/>
                    <a:pt x="7619" y="3836"/>
                  </a:cubicBezTo>
                  <a:lnTo>
                    <a:pt x="7619" y="3879"/>
                  </a:lnTo>
                  <a:cubicBezTo>
                    <a:pt x="7619" y="4085"/>
                    <a:pt x="7771" y="4258"/>
                    <a:pt x="7969" y="4287"/>
                  </a:cubicBezTo>
                  <a:lnTo>
                    <a:pt x="7969" y="4902"/>
                  </a:lnTo>
                  <a:cubicBezTo>
                    <a:pt x="7969" y="4919"/>
                    <a:pt x="7971" y="4933"/>
                    <a:pt x="7974" y="4949"/>
                  </a:cubicBezTo>
                  <a:lnTo>
                    <a:pt x="7974" y="6897"/>
                  </a:lnTo>
                  <a:lnTo>
                    <a:pt x="3605" y="6897"/>
                  </a:lnTo>
                  <a:cubicBezTo>
                    <a:pt x="3524" y="6897"/>
                    <a:pt x="3457" y="6963"/>
                    <a:pt x="3457" y="7045"/>
                  </a:cubicBezTo>
                  <a:cubicBezTo>
                    <a:pt x="3457" y="7126"/>
                    <a:pt x="3524" y="7193"/>
                    <a:pt x="3605" y="7193"/>
                  </a:cubicBezTo>
                  <a:lnTo>
                    <a:pt x="8078" y="7193"/>
                  </a:lnTo>
                  <a:cubicBezTo>
                    <a:pt x="8092" y="7196"/>
                    <a:pt x="8106" y="7198"/>
                    <a:pt x="8119" y="7198"/>
                  </a:cubicBezTo>
                  <a:cubicBezTo>
                    <a:pt x="8133" y="7198"/>
                    <a:pt x="8145" y="7196"/>
                    <a:pt x="8157" y="7193"/>
                  </a:cubicBezTo>
                  <a:cubicBezTo>
                    <a:pt x="8380" y="7198"/>
                    <a:pt x="8561" y="7381"/>
                    <a:pt x="8561" y="7607"/>
                  </a:cubicBezTo>
                  <a:lnTo>
                    <a:pt x="8561" y="7613"/>
                  </a:lnTo>
                  <a:lnTo>
                    <a:pt x="1379" y="7613"/>
                  </a:lnTo>
                  <a:lnTo>
                    <a:pt x="1379" y="7607"/>
                  </a:lnTo>
                  <a:cubicBezTo>
                    <a:pt x="1379" y="7380"/>
                    <a:pt x="1564" y="7193"/>
                    <a:pt x="1795" y="7193"/>
                  </a:cubicBezTo>
                  <a:lnTo>
                    <a:pt x="2869" y="7193"/>
                  </a:lnTo>
                  <a:cubicBezTo>
                    <a:pt x="2950" y="7193"/>
                    <a:pt x="3017" y="7126"/>
                    <a:pt x="3017" y="7045"/>
                  </a:cubicBezTo>
                  <a:cubicBezTo>
                    <a:pt x="3017" y="6963"/>
                    <a:pt x="2950" y="6897"/>
                    <a:pt x="2869" y="6897"/>
                  </a:cubicBezTo>
                  <a:lnTo>
                    <a:pt x="2028" y="6897"/>
                  </a:lnTo>
                  <a:lnTo>
                    <a:pt x="2028" y="4261"/>
                  </a:lnTo>
                  <a:cubicBezTo>
                    <a:pt x="2207" y="4214"/>
                    <a:pt x="2340" y="4052"/>
                    <a:pt x="2340" y="3859"/>
                  </a:cubicBezTo>
                  <a:lnTo>
                    <a:pt x="2340" y="3817"/>
                  </a:lnTo>
                  <a:cubicBezTo>
                    <a:pt x="2340" y="3624"/>
                    <a:pt x="2207" y="3461"/>
                    <a:pt x="2028" y="3417"/>
                  </a:cubicBezTo>
                  <a:lnTo>
                    <a:pt x="2028" y="2471"/>
                  </a:lnTo>
                  <a:cubicBezTo>
                    <a:pt x="2028" y="2390"/>
                    <a:pt x="1961" y="2323"/>
                    <a:pt x="1880" y="2323"/>
                  </a:cubicBezTo>
                  <a:cubicBezTo>
                    <a:pt x="1798" y="2323"/>
                    <a:pt x="1733" y="2390"/>
                    <a:pt x="1733" y="2471"/>
                  </a:cubicBezTo>
                  <a:lnTo>
                    <a:pt x="1733" y="3403"/>
                  </a:lnTo>
                  <a:lnTo>
                    <a:pt x="414" y="3403"/>
                  </a:lnTo>
                  <a:cubicBezTo>
                    <a:pt x="185" y="3403"/>
                    <a:pt x="0" y="3590"/>
                    <a:pt x="0" y="3817"/>
                  </a:cubicBezTo>
                  <a:lnTo>
                    <a:pt x="0" y="3861"/>
                  </a:lnTo>
                  <a:cubicBezTo>
                    <a:pt x="0" y="4066"/>
                    <a:pt x="153" y="4237"/>
                    <a:pt x="350" y="4268"/>
                  </a:cubicBezTo>
                  <a:lnTo>
                    <a:pt x="350" y="4883"/>
                  </a:lnTo>
                  <a:cubicBezTo>
                    <a:pt x="350" y="5107"/>
                    <a:pt x="534" y="5289"/>
                    <a:pt x="757" y="5289"/>
                  </a:cubicBezTo>
                  <a:lnTo>
                    <a:pt x="1582" y="5289"/>
                  </a:lnTo>
                  <a:cubicBezTo>
                    <a:pt x="1635" y="5289"/>
                    <a:pt x="1686" y="5280"/>
                    <a:pt x="1731" y="5261"/>
                  </a:cubicBezTo>
                  <a:lnTo>
                    <a:pt x="1731" y="6899"/>
                  </a:lnTo>
                  <a:cubicBezTo>
                    <a:pt x="1370" y="6930"/>
                    <a:pt x="1084" y="7235"/>
                    <a:pt x="1084" y="7605"/>
                  </a:cubicBezTo>
                  <a:lnTo>
                    <a:pt x="1084" y="7912"/>
                  </a:lnTo>
                  <a:cubicBezTo>
                    <a:pt x="1084" y="8304"/>
                    <a:pt x="1401" y="8620"/>
                    <a:pt x="1792" y="8620"/>
                  </a:cubicBezTo>
                  <a:lnTo>
                    <a:pt x="8147" y="8620"/>
                  </a:lnTo>
                  <a:cubicBezTo>
                    <a:pt x="8537" y="8620"/>
                    <a:pt x="8855" y="8301"/>
                    <a:pt x="8855" y="7912"/>
                  </a:cubicBezTo>
                  <a:lnTo>
                    <a:pt x="8855" y="7605"/>
                  </a:lnTo>
                  <a:cubicBezTo>
                    <a:pt x="8855" y="7255"/>
                    <a:pt x="8599" y="6966"/>
                    <a:pt x="8266" y="6907"/>
                  </a:cubicBezTo>
                  <a:lnTo>
                    <a:pt x="8266" y="5294"/>
                  </a:lnTo>
                  <a:cubicBezTo>
                    <a:pt x="8302" y="5303"/>
                    <a:pt x="8338" y="5310"/>
                    <a:pt x="8375" y="5310"/>
                  </a:cubicBezTo>
                  <a:lnTo>
                    <a:pt x="9200" y="5310"/>
                  </a:lnTo>
                  <a:cubicBezTo>
                    <a:pt x="9424" y="5310"/>
                    <a:pt x="9606" y="5126"/>
                    <a:pt x="9606" y="4903"/>
                  </a:cubicBezTo>
                  <a:lnTo>
                    <a:pt x="9606" y="4289"/>
                  </a:lnTo>
                  <a:cubicBezTo>
                    <a:pt x="9806" y="4258"/>
                    <a:pt x="9957" y="4086"/>
                    <a:pt x="9957" y="3879"/>
                  </a:cubicBezTo>
                  <a:lnTo>
                    <a:pt x="9957" y="3837"/>
                  </a:lnTo>
                  <a:cubicBezTo>
                    <a:pt x="9955" y="3644"/>
                    <a:pt x="9826" y="3482"/>
                    <a:pt x="9648" y="3436"/>
                  </a:cubicBezTo>
                  <a:lnTo>
                    <a:pt x="9743" y="2760"/>
                  </a:lnTo>
                  <a:lnTo>
                    <a:pt x="9745" y="2760"/>
                  </a:lnTo>
                  <a:cubicBezTo>
                    <a:pt x="9827" y="2760"/>
                    <a:pt x="9893" y="2695"/>
                    <a:pt x="9893" y="2612"/>
                  </a:cubicBezTo>
                  <a:lnTo>
                    <a:pt x="9893" y="2286"/>
                  </a:lnTo>
                  <a:cubicBezTo>
                    <a:pt x="9893" y="2119"/>
                    <a:pt x="9757" y="1985"/>
                    <a:pt x="9592" y="1985"/>
                  </a:cubicBezTo>
                  <a:lnTo>
                    <a:pt x="8936" y="1985"/>
                  </a:lnTo>
                  <a:lnTo>
                    <a:pt x="8936" y="1542"/>
                  </a:lnTo>
                  <a:lnTo>
                    <a:pt x="9309" y="1289"/>
                  </a:lnTo>
                  <a:cubicBezTo>
                    <a:pt x="9378" y="1246"/>
                    <a:pt x="9395" y="1154"/>
                    <a:pt x="9351" y="1086"/>
                  </a:cubicBezTo>
                  <a:cubicBezTo>
                    <a:pt x="9323" y="1043"/>
                    <a:pt x="9277" y="1020"/>
                    <a:pt x="9229" y="1020"/>
                  </a:cubicBezTo>
                  <a:cubicBezTo>
                    <a:pt x="9200" y="1020"/>
                    <a:pt x="9171" y="1028"/>
                    <a:pt x="9146" y="1045"/>
                  </a:cubicBezTo>
                  <a:lnTo>
                    <a:pt x="8707" y="1341"/>
                  </a:lnTo>
                  <a:cubicBezTo>
                    <a:pt x="8666" y="1367"/>
                    <a:pt x="8640" y="1414"/>
                    <a:pt x="8640" y="1464"/>
                  </a:cubicBezTo>
                  <a:lnTo>
                    <a:pt x="8640" y="1985"/>
                  </a:lnTo>
                  <a:lnTo>
                    <a:pt x="8266" y="1985"/>
                  </a:lnTo>
                  <a:lnTo>
                    <a:pt x="8266" y="1590"/>
                  </a:lnTo>
                  <a:cubicBezTo>
                    <a:pt x="8266" y="654"/>
                    <a:pt x="7526" y="1"/>
                    <a:pt x="646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4"/>
            <p:cNvSpPr/>
            <p:nvPr/>
          </p:nvSpPr>
          <p:spPr>
            <a:xfrm>
              <a:off x="3167070" y="2033349"/>
              <a:ext cx="88377" cy="57531"/>
            </a:xfrm>
            <a:custGeom>
              <a:avLst/>
              <a:gdLst/>
              <a:ahLst/>
              <a:cxnLst/>
              <a:rect l="l" t="t" r="r" b="b"/>
              <a:pathLst>
                <a:path w="3272" h="2130" extrusionOk="0">
                  <a:moveTo>
                    <a:pt x="495" y="1"/>
                  </a:moveTo>
                  <a:cubicBezTo>
                    <a:pt x="223" y="1"/>
                    <a:pt x="0" y="223"/>
                    <a:pt x="0" y="496"/>
                  </a:cubicBezTo>
                  <a:cubicBezTo>
                    <a:pt x="0" y="577"/>
                    <a:pt x="67" y="644"/>
                    <a:pt x="148" y="644"/>
                  </a:cubicBezTo>
                  <a:cubicBezTo>
                    <a:pt x="231" y="644"/>
                    <a:pt x="296" y="577"/>
                    <a:pt x="296" y="496"/>
                  </a:cubicBezTo>
                  <a:cubicBezTo>
                    <a:pt x="296" y="385"/>
                    <a:pt x="386" y="295"/>
                    <a:pt x="497" y="295"/>
                  </a:cubicBezTo>
                  <a:lnTo>
                    <a:pt x="2778" y="295"/>
                  </a:lnTo>
                  <a:cubicBezTo>
                    <a:pt x="2890" y="295"/>
                    <a:pt x="2979" y="385"/>
                    <a:pt x="2979" y="496"/>
                  </a:cubicBezTo>
                  <a:lnTo>
                    <a:pt x="2979" y="1635"/>
                  </a:lnTo>
                  <a:cubicBezTo>
                    <a:pt x="2979" y="1747"/>
                    <a:pt x="2890" y="1836"/>
                    <a:pt x="2778" y="1836"/>
                  </a:cubicBezTo>
                  <a:lnTo>
                    <a:pt x="497" y="1836"/>
                  </a:lnTo>
                  <a:cubicBezTo>
                    <a:pt x="386" y="1836"/>
                    <a:pt x="296" y="1747"/>
                    <a:pt x="296" y="1635"/>
                  </a:cubicBezTo>
                  <a:lnTo>
                    <a:pt x="296" y="1227"/>
                  </a:lnTo>
                  <a:cubicBezTo>
                    <a:pt x="296" y="1145"/>
                    <a:pt x="231" y="1079"/>
                    <a:pt x="148" y="1079"/>
                  </a:cubicBezTo>
                  <a:cubicBezTo>
                    <a:pt x="67" y="1079"/>
                    <a:pt x="0" y="1145"/>
                    <a:pt x="0" y="1227"/>
                  </a:cubicBezTo>
                  <a:lnTo>
                    <a:pt x="0" y="1635"/>
                  </a:lnTo>
                  <a:cubicBezTo>
                    <a:pt x="0" y="1907"/>
                    <a:pt x="223" y="2130"/>
                    <a:pt x="495" y="2130"/>
                  </a:cubicBezTo>
                  <a:lnTo>
                    <a:pt x="2777" y="2130"/>
                  </a:lnTo>
                  <a:cubicBezTo>
                    <a:pt x="3049" y="2130"/>
                    <a:pt x="3272" y="1907"/>
                    <a:pt x="3272" y="1635"/>
                  </a:cubicBezTo>
                  <a:lnTo>
                    <a:pt x="3272" y="496"/>
                  </a:lnTo>
                  <a:cubicBezTo>
                    <a:pt x="3272" y="223"/>
                    <a:pt x="3049" y="1"/>
                    <a:pt x="27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2" name="Google Shape;3752;p44"/>
          <p:cNvGrpSpPr/>
          <p:nvPr/>
        </p:nvGrpSpPr>
        <p:grpSpPr>
          <a:xfrm>
            <a:off x="3464857" y="1352817"/>
            <a:ext cx="1184229" cy="906657"/>
            <a:chOff x="680600" y="708943"/>
            <a:chExt cx="1985629" cy="1520216"/>
          </a:xfrm>
        </p:grpSpPr>
        <p:sp>
          <p:nvSpPr>
            <p:cNvPr id="3753" name="Google Shape;3753;p44"/>
            <p:cNvSpPr/>
            <p:nvPr/>
          </p:nvSpPr>
          <p:spPr>
            <a:xfrm>
              <a:off x="1182783" y="851683"/>
              <a:ext cx="872546" cy="346924"/>
            </a:xfrm>
            <a:custGeom>
              <a:avLst/>
              <a:gdLst/>
              <a:ahLst/>
              <a:cxnLst/>
              <a:rect l="l" t="t" r="r" b="b"/>
              <a:pathLst>
                <a:path w="16162" h="6426" extrusionOk="0">
                  <a:moveTo>
                    <a:pt x="11603" y="0"/>
                  </a:moveTo>
                  <a:cubicBezTo>
                    <a:pt x="8172" y="0"/>
                    <a:pt x="4964" y="4333"/>
                    <a:pt x="1" y="6237"/>
                  </a:cubicBezTo>
                  <a:lnTo>
                    <a:pt x="64" y="6426"/>
                  </a:lnTo>
                  <a:cubicBezTo>
                    <a:pt x="1604" y="5726"/>
                    <a:pt x="3185" y="4855"/>
                    <a:pt x="5551" y="3170"/>
                  </a:cubicBezTo>
                  <a:cubicBezTo>
                    <a:pt x="8655" y="962"/>
                    <a:pt x="10444" y="211"/>
                    <a:pt x="11703" y="211"/>
                  </a:cubicBezTo>
                  <a:cubicBezTo>
                    <a:pt x="13503" y="211"/>
                    <a:pt x="14223" y="1746"/>
                    <a:pt x="16162" y="2759"/>
                  </a:cubicBezTo>
                  <a:cubicBezTo>
                    <a:pt x="14507" y="756"/>
                    <a:pt x="13036" y="0"/>
                    <a:pt x="11603"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4"/>
            <p:cNvSpPr/>
            <p:nvPr/>
          </p:nvSpPr>
          <p:spPr>
            <a:xfrm>
              <a:off x="1172309" y="850928"/>
              <a:ext cx="872492" cy="346978"/>
            </a:xfrm>
            <a:custGeom>
              <a:avLst/>
              <a:gdLst/>
              <a:ahLst/>
              <a:cxnLst/>
              <a:rect l="l" t="t" r="r" b="b"/>
              <a:pathLst>
                <a:path w="16161" h="6427" extrusionOk="0">
                  <a:moveTo>
                    <a:pt x="11601" y="0"/>
                  </a:moveTo>
                  <a:cubicBezTo>
                    <a:pt x="8171" y="0"/>
                    <a:pt x="4963" y="4333"/>
                    <a:pt x="0" y="6238"/>
                  </a:cubicBezTo>
                  <a:lnTo>
                    <a:pt x="63" y="6427"/>
                  </a:lnTo>
                  <a:cubicBezTo>
                    <a:pt x="1604" y="5728"/>
                    <a:pt x="3184" y="4856"/>
                    <a:pt x="5549" y="3174"/>
                  </a:cubicBezTo>
                  <a:cubicBezTo>
                    <a:pt x="8654" y="966"/>
                    <a:pt x="10442" y="214"/>
                    <a:pt x="11702" y="214"/>
                  </a:cubicBezTo>
                  <a:cubicBezTo>
                    <a:pt x="13503" y="214"/>
                    <a:pt x="14223" y="1750"/>
                    <a:pt x="16161" y="2762"/>
                  </a:cubicBezTo>
                  <a:cubicBezTo>
                    <a:pt x="14506" y="757"/>
                    <a:pt x="13034" y="0"/>
                    <a:pt x="11601"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4"/>
            <p:cNvSpPr/>
            <p:nvPr/>
          </p:nvSpPr>
          <p:spPr>
            <a:xfrm>
              <a:off x="2194761" y="1341827"/>
              <a:ext cx="200294" cy="234522"/>
            </a:xfrm>
            <a:custGeom>
              <a:avLst/>
              <a:gdLst/>
              <a:ahLst/>
              <a:cxnLst/>
              <a:rect l="l" t="t" r="r" b="b"/>
              <a:pathLst>
                <a:path w="3710" h="4344" extrusionOk="0">
                  <a:moveTo>
                    <a:pt x="2476" y="1"/>
                  </a:moveTo>
                  <a:lnTo>
                    <a:pt x="0" y="1174"/>
                  </a:lnTo>
                  <a:lnTo>
                    <a:pt x="937" y="4344"/>
                  </a:lnTo>
                  <a:lnTo>
                    <a:pt x="3710" y="3146"/>
                  </a:lnTo>
                  <a:lnTo>
                    <a:pt x="247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4"/>
            <p:cNvSpPr/>
            <p:nvPr/>
          </p:nvSpPr>
          <p:spPr>
            <a:xfrm>
              <a:off x="2194437" y="1341827"/>
              <a:ext cx="159479" cy="130596"/>
            </a:xfrm>
            <a:custGeom>
              <a:avLst/>
              <a:gdLst/>
              <a:ahLst/>
              <a:cxnLst/>
              <a:rect l="l" t="t" r="r" b="b"/>
              <a:pathLst>
                <a:path w="2954" h="2419" extrusionOk="0">
                  <a:moveTo>
                    <a:pt x="2482" y="1"/>
                  </a:moveTo>
                  <a:lnTo>
                    <a:pt x="1" y="1163"/>
                  </a:lnTo>
                  <a:lnTo>
                    <a:pt x="121" y="2418"/>
                  </a:lnTo>
                  <a:lnTo>
                    <a:pt x="2954" y="1104"/>
                  </a:lnTo>
                  <a:lnTo>
                    <a:pt x="248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4"/>
            <p:cNvSpPr/>
            <p:nvPr/>
          </p:nvSpPr>
          <p:spPr>
            <a:xfrm>
              <a:off x="2249989" y="1467184"/>
              <a:ext cx="153540" cy="112402"/>
            </a:xfrm>
            <a:custGeom>
              <a:avLst/>
              <a:gdLst/>
              <a:ahLst/>
              <a:cxnLst/>
              <a:rect l="l" t="t" r="r" b="b"/>
              <a:pathLst>
                <a:path w="2844" h="2082" extrusionOk="0">
                  <a:moveTo>
                    <a:pt x="2505" y="1"/>
                  </a:moveTo>
                  <a:lnTo>
                    <a:pt x="14" y="1139"/>
                  </a:lnTo>
                  <a:lnTo>
                    <a:pt x="1" y="2082"/>
                  </a:lnTo>
                  <a:lnTo>
                    <a:pt x="2844" y="795"/>
                  </a:lnTo>
                  <a:lnTo>
                    <a:pt x="250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4"/>
            <p:cNvSpPr/>
            <p:nvPr/>
          </p:nvSpPr>
          <p:spPr>
            <a:xfrm>
              <a:off x="2129761" y="1307600"/>
              <a:ext cx="243268" cy="402315"/>
            </a:xfrm>
            <a:custGeom>
              <a:avLst/>
              <a:gdLst/>
              <a:ahLst/>
              <a:cxnLst/>
              <a:rect l="l" t="t" r="r" b="b"/>
              <a:pathLst>
                <a:path w="4506" h="7452" extrusionOk="0">
                  <a:moveTo>
                    <a:pt x="1804" y="0"/>
                  </a:moveTo>
                  <a:lnTo>
                    <a:pt x="1" y="1023"/>
                  </a:lnTo>
                  <a:lnTo>
                    <a:pt x="2426" y="7452"/>
                  </a:lnTo>
                  <a:lnTo>
                    <a:pt x="4506" y="6533"/>
                  </a:lnTo>
                  <a:lnTo>
                    <a:pt x="1804" y="0"/>
                  </a:lnTo>
                  <a:close/>
                </a:path>
              </a:pathLst>
            </a:custGeom>
            <a:solidFill>
              <a:srgbClr val="06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4"/>
            <p:cNvSpPr/>
            <p:nvPr/>
          </p:nvSpPr>
          <p:spPr>
            <a:xfrm>
              <a:off x="2188822" y="1455739"/>
              <a:ext cx="161261" cy="214222"/>
            </a:xfrm>
            <a:custGeom>
              <a:avLst/>
              <a:gdLst/>
              <a:ahLst/>
              <a:cxnLst/>
              <a:rect l="l" t="t" r="r" b="b"/>
              <a:pathLst>
                <a:path w="2987" h="3968" extrusionOk="0">
                  <a:moveTo>
                    <a:pt x="1835" y="1"/>
                  </a:moveTo>
                  <a:lnTo>
                    <a:pt x="0" y="870"/>
                  </a:lnTo>
                  <a:lnTo>
                    <a:pt x="735" y="3967"/>
                  </a:lnTo>
                  <a:lnTo>
                    <a:pt x="2986" y="2794"/>
                  </a:lnTo>
                  <a:lnTo>
                    <a:pt x="1835"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4"/>
            <p:cNvSpPr/>
            <p:nvPr/>
          </p:nvSpPr>
          <p:spPr>
            <a:xfrm>
              <a:off x="2126845" y="1307600"/>
              <a:ext cx="161855" cy="198134"/>
            </a:xfrm>
            <a:custGeom>
              <a:avLst/>
              <a:gdLst/>
              <a:ahLst/>
              <a:cxnLst/>
              <a:rect l="l" t="t" r="r" b="b"/>
              <a:pathLst>
                <a:path w="2998" h="3670" extrusionOk="0">
                  <a:moveTo>
                    <a:pt x="1858" y="0"/>
                  </a:moveTo>
                  <a:lnTo>
                    <a:pt x="0" y="898"/>
                  </a:lnTo>
                  <a:lnTo>
                    <a:pt x="869" y="3669"/>
                  </a:lnTo>
                  <a:lnTo>
                    <a:pt x="2998" y="2748"/>
                  </a:lnTo>
                  <a:lnTo>
                    <a:pt x="18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4"/>
            <p:cNvSpPr/>
            <p:nvPr/>
          </p:nvSpPr>
          <p:spPr>
            <a:xfrm>
              <a:off x="1856265" y="973261"/>
              <a:ext cx="222914" cy="365063"/>
            </a:xfrm>
            <a:custGeom>
              <a:avLst/>
              <a:gdLst/>
              <a:ahLst/>
              <a:cxnLst/>
              <a:rect l="l" t="t" r="r" b="b"/>
              <a:pathLst>
                <a:path w="4129" h="6762" extrusionOk="0">
                  <a:moveTo>
                    <a:pt x="864" y="1"/>
                  </a:moveTo>
                  <a:lnTo>
                    <a:pt x="0" y="172"/>
                  </a:lnTo>
                  <a:lnTo>
                    <a:pt x="2103" y="6762"/>
                  </a:lnTo>
                  <a:lnTo>
                    <a:pt x="4129" y="6255"/>
                  </a:lnTo>
                  <a:lnTo>
                    <a:pt x="864" y="1"/>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4"/>
            <p:cNvSpPr/>
            <p:nvPr/>
          </p:nvSpPr>
          <p:spPr>
            <a:xfrm>
              <a:off x="1641021" y="831708"/>
              <a:ext cx="504621" cy="394865"/>
            </a:xfrm>
            <a:custGeom>
              <a:avLst/>
              <a:gdLst/>
              <a:ahLst/>
              <a:cxnLst/>
              <a:rect l="l" t="t" r="r" b="b"/>
              <a:pathLst>
                <a:path w="9347" h="7314" extrusionOk="0">
                  <a:moveTo>
                    <a:pt x="5082" y="1"/>
                  </a:moveTo>
                  <a:cubicBezTo>
                    <a:pt x="4611" y="1"/>
                    <a:pt x="4123" y="70"/>
                    <a:pt x="3637" y="216"/>
                  </a:cubicBezTo>
                  <a:cubicBezTo>
                    <a:pt x="1370" y="898"/>
                    <a:pt x="0" y="2992"/>
                    <a:pt x="573" y="4892"/>
                  </a:cubicBezTo>
                  <a:cubicBezTo>
                    <a:pt x="1023" y="6384"/>
                    <a:pt x="2537" y="7314"/>
                    <a:pt x="4263" y="7314"/>
                  </a:cubicBezTo>
                  <a:cubicBezTo>
                    <a:pt x="4736" y="7314"/>
                    <a:pt x="5224" y="7244"/>
                    <a:pt x="5711" y="7098"/>
                  </a:cubicBezTo>
                  <a:cubicBezTo>
                    <a:pt x="7976" y="6416"/>
                    <a:pt x="9347" y="4323"/>
                    <a:pt x="8774" y="2422"/>
                  </a:cubicBezTo>
                  <a:cubicBezTo>
                    <a:pt x="8325" y="930"/>
                    <a:pt x="6810" y="1"/>
                    <a:pt x="508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4"/>
            <p:cNvSpPr/>
            <p:nvPr/>
          </p:nvSpPr>
          <p:spPr>
            <a:xfrm>
              <a:off x="1632059" y="816538"/>
              <a:ext cx="504621" cy="394865"/>
            </a:xfrm>
            <a:custGeom>
              <a:avLst/>
              <a:gdLst/>
              <a:ahLst/>
              <a:cxnLst/>
              <a:rect l="l" t="t" r="r" b="b"/>
              <a:pathLst>
                <a:path w="9347" h="7314" extrusionOk="0">
                  <a:moveTo>
                    <a:pt x="5084" y="0"/>
                  </a:moveTo>
                  <a:cubicBezTo>
                    <a:pt x="4611" y="0"/>
                    <a:pt x="4123" y="70"/>
                    <a:pt x="3637" y="217"/>
                  </a:cubicBezTo>
                  <a:cubicBezTo>
                    <a:pt x="1370" y="898"/>
                    <a:pt x="0" y="2991"/>
                    <a:pt x="573" y="4892"/>
                  </a:cubicBezTo>
                  <a:cubicBezTo>
                    <a:pt x="1023" y="6384"/>
                    <a:pt x="2538" y="7314"/>
                    <a:pt x="4265" y="7314"/>
                  </a:cubicBezTo>
                  <a:cubicBezTo>
                    <a:pt x="4737" y="7314"/>
                    <a:pt x="5225" y="7244"/>
                    <a:pt x="5711" y="7098"/>
                  </a:cubicBezTo>
                  <a:cubicBezTo>
                    <a:pt x="7974" y="6418"/>
                    <a:pt x="9347" y="4325"/>
                    <a:pt x="8774" y="2423"/>
                  </a:cubicBezTo>
                  <a:cubicBezTo>
                    <a:pt x="8325" y="930"/>
                    <a:pt x="6810" y="0"/>
                    <a:pt x="508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4"/>
            <p:cNvSpPr/>
            <p:nvPr/>
          </p:nvSpPr>
          <p:spPr>
            <a:xfrm>
              <a:off x="1648579" y="879702"/>
              <a:ext cx="488101" cy="331807"/>
            </a:xfrm>
            <a:custGeom>
              <a:avLst/>
              <a:gdLst/>
              <a:ahLst/>
              <a:cxnLst/>
              <a:rect l="l" t="t" r="r" b="b"/>
              <a:pathLst>
                <a:path w="9041" h="6146" extrusionOk="0">
                  <a:moveTo>
                    <a:pt x="7728" y="0"/>
                  </a:moveTo>
                  <a:cubicBezTo>
                    <a:pt x="7190" y="929"/>
                    <a:pt x="6237" y="1702"/>
                    <a:pt x="5021" y="2069"/>
                  </a:cubicBezTo>
                  <a:cubicBezTo>
                    <a:pt x="4536" y="2215"/>
                    <a:pt x="4049" y="2284"/>
                    <a:pt x="3577" y="2284"/>
                  </a:cubicBezTo>
                  <a:cubicBezTo>
                    <a:pt x="2407" y="2284"/>
                    <a:pt x="1334" y="1857"/>
                    <a:pt x="623" y="1117"/>
                  </a:cubicBezTo>
                  <a:cubicBezTo>
                    <a:pt x="158" y="1920"/>
                    <a:pt x="1" y="2842"/>
                    <a:pt x="267" y="3723"/>
                  </a:cubicBezTo>
                  <a:cubicBezTo>
                    <a:pt x="717" y="5216"/>
                    <a:pt x="2231" y="6146"/>
                    <a:pt x="3957" y="6146"/>
                  </a:cubicBezTo>
                  <a:cubicBezTo>
                    <a:pt x="4430" y="6146"/>
                    <a:pt x="4918" y="6076"/>
                    <a:pt x="5405" y="5929"/>
                  </a:cubicBezTo>
                  <a:cubicBezTo>
                    <a:pt x="7670" y="5248"/>
                    <a:pt x="9041" y="3154"/>
                    <a:pt x="8468" y="1254"/>
                  </a:cubicBezTo>
                  <a:cubicBezTo>
                    <a:pt x="8322" y="773"/>
                    <a:pt x="8067" y="351"/>
                    <a:pt x="7728"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4"/>
            <p:cNvSpPr/>
            <p:nvPr/>
          </p:nvSpPr>
          <p:spPr>
            <a:xfrm>
              <a:off x="1718761" y="816538"/>
              <a:ext cx="414084" cy="365927"/>
            </a:xfrm>
            <a:custGeom>
              <a:avLst/>
              <a:gdLst/>
              <a:ahLst/>
              <a:cxnLst/>
              <a:rect l="l" t="t" r="r" b="b"/>
              <a:pathLst>
                <a:path w="7670" h="6778" extrusionOk="0">
                  <a:moveTo>
                    <a:pt x="3478" y="0"/>
                  </a:moveTo>
                  <a:cubicBezTo>
                    <a:pt x="3005" y="0"/>
                    <a:pt x="2517" y="70"/>
                    <a:pt x="2031" y="217"/>
                  </a:cubicBezTo>
                  <a:cubicBezTo>
                    <a:pt x="1223" y="460"/>
                    <a:pt x="533" y="884"/>
                    <a:pt x="1" y="1412"/>
                  </a:cubicBezTo>
                  <a:cubicBezTo>
                    <a:pt x="255" y="1285"/>
                    <a:pt x="526" y="1177"/>
                    <a:pt x="808" y="1091"/>
                  </a:cubicBezTo>
                  <a:cubicBezTo>
                    <a:pt x="1294" y="945"/>
                    <a:pt x="1781" y="876"/>
                    <a:pt x="2253" y="876"/>
                  </a:cubicBezTo>
                  <a:cubicBezTo>
                    <a:pt x="3979" y="876"/>
                    <a:pt x="5496" y="1805"/>
                    <a:pt x="5946" y="3297"/>
                  </a:cubicBezTo>
                  <a:cubicBezTo>
                    <a:pt x="6314" y="4521"/>
                    <a:pt x="5874" y="5823"/>
                    <a:pt x="4911" y="6777"/>
                  </a:cubicBezTo>
                  <a:cubicBezTo>
                    <a:pt x="6682" y="5894"/>
                    <a:pt x="7669" y="4085"/>
                    <a:pt x="7168" y="2421"/>
                  </a:cubicBezTo>
                  <a:cubicBezTo>
                    <a:pt x="6719" y="930"/>
                    <a:pt x="5204" y="0"/>
                    <a:pt x="3478"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4"/>
            <p:cNvSpPr/>
            <p:nvPr/>
          </p:nvSpPr>
          <p:spPr>
            <a:xfrm>
              <a:off x="1739870" y="943245"/>
              <a:ext cx="275930" cy="216058"/>
            </a:xfrm>
            <a:custGeom>
              <a:avLst/>
              <a:gdLst/>
              <a:ahLst/>
              <a:cxnLst/>
              <a:rect l="l" t="t" r="r" b="b"/>
              <a:pathLst>
                <a:path w="5111" h="4002" extrusionOk="0">
                  <a:moveTo>
                    <a:pt x="2781" y="0"/>
                  </a:moveTo>
                  <a:cubicBezTo>
                    <a:pt x="2522" y="0"/>
                    <a:pt x="2255" y="38"/>
                    <a:pt x="1989" y="119"/>
                  </a:cubicBezTo>
                  <a:cubicBezTo>
                    <a:pt x="751" y="491"/>
                    <a:pt x="0" y="1636"/>
                    <a:pt x="314" y="2675"/>
                  </a:cubicBezTo>
                  <a:cubicBezTo>
                    <a:pt x="559" y="3492"/>
                    <a:pt x="1389" y="4001"/>
                    <a:pt x="2334" y="4001"/>
                  </a:cubicBezTo>
                  <a:cubicBezTo>
                    <a:pt x="2591" y="4001"/>
                    <a:pt x="2857" y="3963"/>
                    <a:pt x="3123" y="3884"/>
                  </a:cubicBezTo>
                  <a:cubicBezTo>
                    <a:pt x="4361" y="3507"/>
                    <a:pt x="5111" y="2365"/>
                    <a:pt x="4797" y="1324"/>
                  </a:cubicBezTo>
                  <a:cubicBezTo>
                    <a:pt x="4551" y="508"/>
                    <a:pt x="3724" y="0"/>
                    <a:pt x="278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4"/>
            <p:cNvSpPr/>
            <p:nvPr/>
          </p:nvSpPr>
          <p:spPr>
            <a:xfrm>
              <a:off x="878677" y="1378484"/>
              <a:ext cx="619669" cy="804954"/>
            </a:xfrm>
            <a:custGeom>
              <a:avLst/>
              <a:gdLst/>
              <a:ahLst/>
              <a:cxnLst/>
              <a:rect l="l" t="t" r="r" b="b"/>
              <a:pathLst>
                <a:path w="11478" h="14910" extrusionOk="0">
                  <a:moveTo>
                    <a:pt x="476" y="0"/>
                  </a:moveTo>
                  <a:lnTo>
                    <a:pt x="1" y="216"/>
                  </a:lnTo>
                  <a:cubicBezTo>
                    <a:pt x="84" y="7079"/>
                    <a:pt x="8722" y="10562"/>
                    <a:pt x="11477" y="14910"/>
                  </a:cubicBezTo>
                  <a:cubicBezTo>
                    <a:pt x="11291" y="13352"/>
                    <a:pt x="10447" y="13079"/>
                    <a:pt x="4367" y="7795"/>
                  </a:cubicBezTo>
                  <a:cubicBezTo>
                    <a:pt x="1223" y="5063"/>
                    <a:pt x="449" y="2278"/>
                    <a:pt x="476"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4"/>
            <p:cNvSpPr/>
            <p:nvPr/>
          </p:nvSpPr>
          <p:spPr>
            <a:xfrm>
              <a:off x="1063958" y="1356134"/>
              <a:ext cx="319012" cy="361878"/>
            </a:xfrm>
            <a:custGeom>
              <a:avLst/>
              <a:gdLst/>
              <a:ahLst/>
              <a:cxnLst/>
              <a:rect l="l" t="t" r="r" b="b"/>
              <a:pathLst>
                <a:path w="5909" h="6703" extrusionOk="0">
                  <a:moveTo>
                    <a:pt x="849" y="0"/>
                  </a:moveTo>
                  <a:lnTo>
                    <a:pt x="0" y="154"/>
                  </a:lnTo>
                  <a:lnTo>
                    <a:pt x="3004" y="6703"/>
                  </a:lnTo>
                  <a:lnTo>
                    <a:pt x="5908" y="5160"/>
                  </a:lnTo>
                  <a:lnTo>
                    <a:pt x="849"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4"/>
            <p:cNvSpPr/>
            <p:nvPr/>
          </p:nvSpPr>
          <p:spPr>
            <a:xfrm>
              <a:off x="1360021" y="1989936"/>
              <a:ext cx="304112" cy="239219"/>
            </a:xfrm>
            <a:custGeom>
              <a:avLst/>
              <a:gdLst/>
              <a:ahLst/>
              <a:cxnLst/>
              <a:rect l="l" t="t" r="r" b="b"/>
              <a:pathLst>
                <a:path w="5633" h="4431" extrusionOk="0">
                  <a:moveTo>
                    <a:pt x="2584" y="0"/>
                  </a:moveTo>
                  <a:lnTo>
                    <a:pt x="0" y="1468"/>
                  </a:lnTo>
                  <a:lnTo>
                    <a:pt x="2896" y="4431"/>
                  </a:lnTo>
                  <a:lnTo>
                    <a:pt x="5632" y="3178"/>
                  </a:lnTo>
                  <a:lnTo>
                    <a:pt x="2584"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4"/>
            <p:cNvSpPr/>
            <p:nvPr/>
          </p:nvSpPr>
          <p:spPr>
            <a:xfrm>
              <a:off x="1160324" y="1135977"/>
              <a:ext cx="1248677" cy="1080452"/>
            </a:xfrm>
            <a:custGeom>
              <a:avLst/>
              <a:gdLst/>
              <a:ahLst/>
              <a:cxnLst/>
              <a:rect l="l" t="t" r="r" b="b"/>
              <a:pathLst>
                <a:path w="23129" h="20013" extrusionOk="0">
                  <a:moveTo>
                    <a:pt x="17879" y="0"/>
                  </a:moveTo>
                  <a:lnTo>
                    <a:pt x="0" y="9597"/>
                  </a:lnTo>
                  <a:lnTo>
                    <a:pt x="7108" y="20013"/>
                  </a:lnTo>
                  <a:lnTo>
                    <a:pt x="23128" y="12683"/>
                  </a:lnTo>
                  <a:lnTo>
                    <a:pt x="17879"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4"/>
            <p:cNvSpPr/>
            <p:nvPr/>
          </p:nvSpPr>
          <p:spPr>
            <a:xfrm>
              <a:off x="1154980" y="1129390"/>
              <a:ext cx="1025385" cy="666152"/>
            </a:xfrm>
            <a:custGeom>
              <a:avLst/>
              <a:gdLst/>
              <a:ahLst/>
              <a:cxnLst/>
              <a:rect l="l" t="t" r="r" b="b"/>
              <a:pathLst>
                <a:path w="18993" h="12339" extrusionOk="0">
                  <a:moveTo>
                    <a:pt x="17941" y="0"/>
                  </a:moveTo>
                  <a:lnTo>
                    <a:pt x="1" y="9655"/>
                  </a:lnTo>
                  <a:lnTo>
                    <a:pt x="769" y="10737"/>
                  </a:lnTo>
                  <a:lnTo>
                    <a:pt x="771" y="10737"/>
                  </a:lnTo>
                  <a:lnTo>
                    <a:pt x="1886" y="12339"/>
                  </a:lnTo>
                  <a:cubicBezTo>
                    <a:pt x="2348" y="12210"/>
                    <a:pt x="2788" y="12051"/>
                    <a:pt x="3249" y="11838"/>
                  </a:cubicBezTo>
                  <a:cubicBezTo>
                    <a:pt x="5705" y="10714"/>
                    <a:pt x="7344" y="8724"/>
                    <a:pt x="7598" y="6836"/>
                  </a:cubicBezTo>
                  <a:lnTo>
                    <a:pt x="11453" y="4636"/>
                  </a:lnTo>
                  <a:cubicBezTo>
                    <a:pt x="11995" y="4821"/>
                    <a:pt x="12610" y="4917"/>
                    <a:pt x="13266" y="4917"/>
                  </a:cubicBezTo>
                  <a:cubicBezTo>
                    <a:pt x="14329" y="4917"/>
                    <a:pt x="15500" y="4666"/>
                    <a:pt x="16648" y="4142"/>
                  </a:cubicBezTo>
                  <a:cubicBezTo>
                    <a:pt x="17563" y="3722"/>
                    <a:pt x="18356" y="3178"/>
                    <a:pt x="18993" y="2568"/>
                  </a:cubicBezTo>
                  <a:lnTo>
                    <a:pt x="18194" y="645"/>
                  </a:lnTo>
                  <a:lnTo>
                    <a:pt x="18191" y="646"/>
                  </a:lnTo>
                  <a:lnTo>
                    <a:pt x="1794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4"/>
            <p:cNvSpPr/>
            <p:nvPr/>
          </p:nvSpPr>
          <p:spPr>
            <a:xfrm>
              <a:off x="1209614" y="1180623"/>
              <a:ext cx="1149826" cy="995098"/>
            </a:xfrm>
            <a:custGeom>
              <a:avLst/>
              <a:gdLst/>
              <a:ahLst/>
              <a:cxnLst/>
              <a:rect l="l" t="t" r="r" b="b"/>
              <a:pathLst>
                <a:path w="21298" h="18432" extrusionOk="0">
                  <a:moveTo>
                    <a:pt x="16191" y="446"/>
                  </a:moveTo>
                  <a:lnTo>
                    <a:pt x="20802" y="11584"/>
                  </a:lnTo>
                  <a:lnTo>
                    <a:pt x="6733" y="18021"/>
                  </a:lnTo>
                  <a:lnTo>
                    <a:pt x="492" y="8873"/>
                  </a:lnTo>
                  <a:lnTo>
                    <a:pt x="16191" y="446"/>
                  </a:lnTo>
                  <a:close/>
                  <a:moveTo>
                    <a:pt x="16463" y="0"/>
                  </a:moveTo>
                  <a:lnTo>
                    <a:pt x="1" y="8837"/>
                  </a:lnTo>
                  <a:lnTo>
                    <a:pt x="6546" y="18431"/>
                  </a:lnTo>
                  <a:lnTo>
                    <a:pt x="21298" y="11682"/>
                  </a:lnTo>
                  <a:lnTo>
                    <a:pt x="1646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4"/>
            <p:cNvSpPr/>
            <p:nvPr/>
          </p:nvSpPr>
          <p:spPr>
            <a:xfrm>
              <a:off x="1160324" y="1135977"/>
              <a:ext cx="1157384" cy="735256"/>
            </a:xfrm>
            <a:custGeom>
              <a:avLst/>
              <a:gdLst/>
              <a:ahLst/>
              <a:cxnLst/>
              <a:rect l="l" t="t" r="r" b="b"/>
              <a:pathLst>
                <a:path w="21438" h="13619" extrusionOk="0">
                  <a:moveTo>
                    <a:pt x="17879" y="0"/>
                  </a:moveTo>
                  <a:lnTo>
                    <a:pt x="0" y="9597"/>
                  </a:lnTo>
                  <a:lnTo>
                    <a:pt x="3133" y="13618"/>
                  </a:lnTo>
                  <a:lnTo>
                    <a:pt x="21438" y="8911"/>
                  </a:lnTo>
                  <a:lnTo>
                    <a:pt x="1787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4"/>
            <p:cNvSpPr/>
            <p:nvPr/>
          </p:nvSpPr>
          <p:spPr>
            <a:xfrm>
              <a:off x="1025304" y="1328439"/>
              <a:ext cx="158507" cy="130812"/>
            </a:xfrm>
            <a:custGeom>
              <a:avLst/>
              <a:gdLst/>
              <a:ahLst/>
              <a:cxnLst/>
              <a:rect l="l" t="t" r="r" b="b"/>
              <a:pathLst>
                <a:path w="2936" h="2423" extrusionOk="0">
                  <a:moveTo>
                    <a:pt x="1527" y="0"/>
                  </a:moveTo>
                  <a:cubicBezTo>
                    <a:pt x="1443" y="0"/>
                    <a:pt x="1358" y="7"/>
                    <a:pt x="1272" y="21"/>
                  </a:cubicBezTo>
                  <a:cubicBezTo>
                    <a:pt x="520" y="144"/>
                    <a:pt x="0" y="778"/>
                    <a:pt x="108" y="1435"/>
                  </a:cubicBezTo>
                  <a:cubicBezTo>
                    <a:pt x="204" y="2016"/>
                    <a:pt x="761" y="2423"/>
                    <a:pt x="1409" y="2423"/>
                  </a:cubicBezTo>
                  <a:cubicBezTo>
                    <a:pt x="1493" y="2423"/>
                    <a:pt x="1578" y="2416"/>
                    <a:pt x="1664" y="2402"/>
                  </a:cubicBezTo>
                  <a:cubicBezTo>
                    <a:pt x="2414" y="2277"/>
                    <a:pt x="2935" y="1646"/>
                    <a:pt x="2828" y="987"/>
                  </a:cubicBezTo>
                  <a:cubicBezTo>
                    <a:pt x="2733" y="406"/>
                    <a:pt x="2174" y="0"/>
                    <a:pt x="1527"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4"/>
            <p:cNvSpPr/>
            <p:nvPr/>
          </p:nvSpPr>
          <p:spPr>
            <a:xfrm>
              <a:off x="1044145" y="1344041"/>
              <a:ext cx="120770" cy="99661"/>
            </a:xfrm>
            <a:custGeom>
              <a:avLst/>
              <a:gdLst/>
              <a:ahLst/>
              <a:cxnLst/>
              <a:rect l="l" t="t" r="r" b="b"/>
              <a:pathLst>
                <a:path w="2237" h="1846" extrusionOk="0">
                  <a:moveTo>
                    <a:pt x="1166" y="1"/>
                  </a:moveTo>
                  <a:cubicBezTo>
                    <a:pt x="1102" y="1"/>
                    <a:pt x="1036" y="6"/>
                    <a:pt x="970" y="17"/>
                  </a:cubicBezTo>
                  <a:cubicBezTo>
                    <a:pt x="399" y="111"/>
                    <a:pt x="1" y="592"/>
                    <a:pt x="84" y="1093"/>
                  </a:cubicBezTo>
                  <a:cubicBezTo>
                    <a:pt x="157" y="1537"/>
                    <a:pt x="579" y="1845"/>
                    <a:pt x="1072" y="1845"/>
                  </a:cubicBezTo>
                  <a:cubicBezTo>
                    <a:pt x="1136" y="1845"/>
                    <a:pt x="1202" y="1840"/>
                    <a:pt x="1268" y="1829"/>
                  </a:cubicBezTo>
                  <a:cubicBezTo>
                    <a:pt x="1839" y="1735"/>
                    <a:pt x="2237" y="1254"/>
                    <a:pt x="2154" y="753"/>
                  </a:cubicBezTo>
                  <a:cubicBezTo>
                    <a:pt x="2082" y="309"/>
                    <a:pt x="1659" y="1"/>
                    <a:pt x="1166" y="1"/>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4"/>
            <p:cNvSpPr/>
            <p:nvPr/>
          </p:nvSpPr>
          <p:spPr>
            <a:xfrm>
              <a:off x="2323033" y="1042742"/>
              <a:ext cx="329972" cy="545004"/>
            </a:xfrm>
            <a:custGeom>
              <a:avLst/>
              <a:gdLst/>
              <a:ahLst/>
              <a:cxnLst/>
              <a:rect l="l" t="t" r="r" b="b"/>
              <a:pathLst>
                <a:path w="6112" h="10095" extrusionOk="0">
                  <a:moveTo>
                    <a:pt x="2371" y="1"/>
                  </a:moveTo>
                  <a:lnTo>
                    <a:pt x="1" y="5658"/>
                  </a:lnTo>
                  <a:lnTo>
                    <a:pt x="1325" y="8668"/>
                  </a:lnTo>
                  <a:lnTo>
                    <a:pt x="6112" y="10094"/>
                  </a:lnTo>
                  <a:lnTo>
                    <a:pt x="2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4"/>
            <p:cNvSpPr/>
            <p:nvPr/>
          </p:nvSpPr>
          <p:spPr>
            <a:xfrm>
              <a:off x="2323033" y="1042742"/>
              <a:ext cx="220701" cy="347086"/>
            </a:xfrm>
            <a:custGeom>
              <a:avLst/>
              <a:gdLst/>
              <a:ahLst/>
              <a:cxnLst/>
              <a:rect l="l" t="t" r="r" b="b"/>
              <a:pathLst>
                <a:path w="4088" h="6429" extrusionOk="0">
                  <a:moveTo>
                    <a:pt x="2371" y="1"/>
                  </a:moveTo>
                  <a:lnTo>
                    <a:pt x="1" y="5658"/>
                  </a:lnTo>
                  <a:lnTo>
                    <a:pt x="351" y="6428"/>
                  </a:lnTo>
                  <a:lnTo>
                    <a:pt x="4088" y="4769"/>
                  </a:lnTo>
                  <a:lnTo>
                    <a:pt x="237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4"/>
            <p:cNvSpPr/>
            <p:nvPr/>
          </p:nvSpPr>
          <p:spPr>
            <a:xfrm>
              <a:off x="2331562" y="1200382"/>
              <a:ext cx="212171" cy="189442"/>
            </a:xfrm>
            <a:custGeom>
              <a:avLst/>
              <a:gdLst/>
              <a:ahLst/>
              <a:cxnLst/>
              <a:rect l="l" t="t" r="r" b="b"/>
              <a:pathLst>
                <a:path w="3930" h="3509" extrusionOk="0">
                  <a:moveTo>
                    <a:pt x="3361" y="1"/>
                  </a:moveTo>
                  <a:lnTo>
                    <a:pt x="0" y="3122"/>
                  </a:lnTo>
                  <a:lnTo>
                    <a:pt x="193" y="3508"/>
                  </a:lnTo>
                  <a:lnTo>
                    <a:pt x="3930" y="1849"/>
                  </a:lnTo>
                  <a:lnTo>
                    <a:pt x="336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4"/>
            <p:cNvSpPr/>
            <p:nvPr/>
          </p:nvSpPr>
          <p:spPr>
            <a:xfrm>
              <a:off x="2428792" y="1042742"/>
              <a:ext cx="224210" cy="545004"/>
            </a:xfrm>
            <a:custGeom>
              <a:avLst/>
              <a:gdLst/>
              <a:ahLst/>
              <a:cxnLst/>
              <a:rect l="l" t="t" r="r" b="b"/>
              <a:pathLst>
                <a:path w="4153" h="10095" extrusionOk="0">
                  <a:moveTo>
                    <a:pt x="412" y="1"/>
                  </a:moveTo>
                  <a:lnTo>
                    <a:pt x="0" y="1017"/>
                  </a:lnTo>
                  <a:lnTo>
                    <a:pt x="2149" y="9401"/>
                  </a:lnTo>
                  <a:lnTo>
                    <a:pt x="4153" y="10094"/>
                  </a:lnTo>
                  <a:lnTo>
                    <a:pt x="41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4"/>
            <p:cNvSpPr/>
            <p:nvPr/>
          </p:nvSpPr>
          <p:spPr>
            <a:xfrm>
              <a:off x="852331" y="1200274"/>
              <a:ext cx="534314" cy="418133"/>
            </a:xfrm>
            <a:custGeom>
              <a:avLst/>
              <a:gdLst/>
              <a:ahLst/>
              <a:cxnLst/>
              <a:rect l="l" t="t" r="r" b="b"/>
              <a:pathLst>
                <a:path w="9897" h="7745" extrusionOk="0">
                  <a:moveTo>
                    <a:pt x="5379" y="0"/>
                  </a:moveTo>
                  <a:cubicBezTo>
                    <a:pt x="4881" y="0"/>
                    <a:pt x="4365" y="73"/>
                    <a:pt x="3852" y="228"/>
                  </a:cubicBezTo>
                  <a:cubicBezTo>
                    <a:pt x="1454" y="951"/>
                    <a:pt x="1" y="3167"/>
                    <a:pt x="608" y="5179"/>
                  </a:cubicBezTo>
                  <a:cubicBezTo>
                    <a:pt x="1085" y="6761"/>
                    <a:pt x="2689" y="7745"/>
                    <a:pt x="4518" y="7745"/>
                  </a:cubicBezTo>
                  <a:cubicBezTo>
                    <a:pt x="5016" y="7745"/>
                    <a:pt x="5532" y="7671"/>
                    <a:pt x="6046" y="7517"/>
                  </a:cubicBezTo>
                  <a:cubicBezTo>
                    <a:pt x="8444" y="6796"/>
                    <a:pt x="9897" y="4578"/>
                    <a:pt x="9290" y="2565"/>
                  </a:cubicBezTo>
                  <a:cubicBezTo>
                    <a:pt x="8813" y="984"/>
                    <a:pt x="7208" y="0"/>
                    <a:pt x="5379"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4"/>
            <p:cNvSpPr/>
            <p:nvPr/>
          </p:nvSpPr>
          <p:spPr>
            <a:xfrm>
              <a:off x="847418" y="1185698"/>
              <a:ext cx="534368" cy="418133"/>
            </a:xfrm>
            <a:custGeom>
              <a:avLst/>
              <a:gdLst/>
              <a:ahLst/>
              <a:cxnLst/>
              <a:rect l="l" t="t" r="r" b="b"/>
              <a:pathLst>
                <a:path w="9898" h="7745" extrusionOk="0">
                  <a:moveTo>
                    <a:pt x="5382" y="0"/>
                  </a:moveTo>
                  <a:cubicBezTo>
                    <a:pt x="4882" y="0"/>
                    <a:pt x="4366" y="74"/>
                    <a:pt x="3851" y="229"/>
                  </a:cubicBezTo>
                  <a:cubicBezTo>
                    <a:pt x="1453" y="951"/>
                    <a:pt x="0" y="3166"/>
                    <a:pt x="607" y="5179"/>
                  </a:cubicBezTo>
                  <a:cubicBezTo>
                    <a:pt x="1084" y="6761"/>
                    <a:pt x="2688" y="7745"/>
                    <a:pt x="4516" y="7745"/>
                  </a:cubicBezTo>
                  <a:cubicBezTo>
                    <a:pt x="5015" y="7745"/>
                    <a:pt x="5531" y="7671"/>
                    <a:pt x="6045" y="7516"/>
                  </a:cubicBezTo>
                  <a:cubicBezTo>
                    <a:pt x="8445" y="6795"/>
                    <a:pt x="9898" y="4578"/>
                    <a:pt x="9291" y="2565"/>
                  </a:cubicBezTo>
                  <a:cubicBezTo>
                    <a:pt x="8815" y="984"/>
                    <a:pt x="7210" y="0"/>
                    <a:pt x="538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4"/>
            <p:cNvSpPr/>
            <p:nvPr/>
          </p:nvSpPr>
          <p:spPr>
            <a:xfrm>
              <a:off x="866854" y="1281956"/>
              <a:ext cx="514933" cy="321873"/>
            </a:xfrm>
            <a:custGeom>
              <a:avLst/>
              <a:gdLst/>
              <a:ahLst/>
              <a:cxnLst/>
              <a:rect l="l" t="t" r="r" b="b"/>
              <a:pathLst>
                <a:path w="9538" h="5962" extrusionOk="0">
                  <a:moveTo>
                    <a:pt x="8576" y="0"/>
                  </a:moveTo>
                  <a:cubicBezTo>
                    <a:pt x="8047" y="1118"/>
                    <a:pt x="6962" y="2064"/>
                    <a:pt x="5548" y="2491"/>
                  </a:cubicBezTo>
                  <a:cubicBezTo>
                    <a:pt x="5034" y="2646"/>
                    <a:pt x="4518" y="2719"/>
                    <a:pt x="4019" y="2719"/>
                  </a:cubicBezTo>
                  <a:cubicBezTo>
                    <a:pt x="2515" y="2719"/>
                    <a:pt x="1163" y="2052"/>
                    <a:pt x="466" y="935"/>
                  </a:cubicBezTo>
                  <a:cubicBezTo>
                    <a:pt x="98" y="1712"/>
                    <a:pt x="1" y="2571"/>
                    <a:pt x="248" y="3396"/>
                  </a:cubicBezTo>
                  <a:cubicBezTo>
                    <a:pt x="725" y="4977"/>
                    <a:pt x="2330" y="5962"/>
                    <a:pt x="4158" y="5962"/>
                  </a:cubicBezTo>
                  <a:cubicBezTo>
                    <a:pt x="4657" y="5962"/>
                    <a:pt x="5173" y="5888"/>
                    <a:pt x="5687" y="5733"/>
                  </a:cubicBezTo>
                  <a:cubicBezTo>
                    <a:pt x="8085" y="5011"/>
                    <a:pt x="9538" y="2795"/>
                    <a:pt x="8931" y="782"/>
                  </a:cubicBezTo>
                  <a:cubicBezTo>
                    <a:pt x="8846" y="501"/>
                    <a:pt x="8725" y="239"/>
                    <a:pt x="85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4"/>
            <p:cNvSpPr/>
            <p:nvPr/>
          </p:nvSpPr>
          <p:spPr>
            <a:xfrm>
              <a:off x="924295" y="1185752"/>
              <a:ext cx="449824" cy="366251"/>
            </a:xfrm>
            <a:custGeom>
              <a:avLst/>
              <a:gdLst/>
              <a:ahLst/>
              <a:cxnLst/>
              <a:rect l="l" t="t" r="r" b="b"/>
              <a:pathLst>
                <a:path w="8332" h="6784" extrusionOk="0">
                  <a:moveTo>
                    <a:pt x="3961" y="0"/>
                  </a:moveTo>
                  <a:cubicBezTo>
                    <a:pt x="3461" y="0"/>
                    <a:pt x="2945" y="74"/>
                    <a:pt x="2430" y="229"/>
                  </a:cubicBezTo>
                  <a:cubicBezTo>
                    <a:pt x="1428" y="531"/>
                    <a:pt x="592" y="1092"/>
                    <a:pt x="0" y="1792"/>
                  </a:cubicBezTo>
                  <a:cubicBezTo>
                    <a:pt x="444" y="1482"/>
                    <a:pt x="955" y="1227"/>
                    <a:pt x="1516" y="1059"/>
                  </a:cubicBezTo>
                  <a:cubicBezTo>
                    <a:pt x="2031" y="904"/>
                    <a:pt x="2547" y="831"/>
                    <a:pt x="3047" y="831"/>
                  </a:cubicBezTo>
                  <a:cubicBezTo>
                    <a:pt x="4875" y="831"/>
                    <a:pt x="6480" y="1815"/>
                    <a:pt x="6956" y="3396"/>
                  </a:cubicBezTo>
                  <a:cubicBezTo>
                    <a:pt x="7308" y="4568"/>
                    <a:pt x="6963" y="5808"/>
                    <a:pt x="6140" y="6784"/>
                  </a:cubicBezTo>
                  <a:cubicBezTo>
                    <a:pt x="7589" y="5765"/>
                    <a:pt x="8332" y="4107"/>
                    <a:pt x="7867" y="2565"/>
                  </a:cubicBezTo>
                  <a:cubicBezTo>
                    <a:pt x="7392" y="985"/>
                    <a:pt x="5789" y="0"/>
                    <a:pt x="396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4"/>
            <p:cNvSpPr/>
            <p:nvPr/>
          </p:nvSpPr>
          <p:spPr>
            <a:xfrm>
              <a:off x="973963" y="1324498"/>
              <a:ext cx="274203" cy="214600"/>
            </a:xfrm>
            <a:custGeom>
              <a:avLst/>
              <a:gdLst/>
              <a:ahLst/>
              <a:cxnLst/>
              <a:rect l="l" t="t" r="r" b="b"/>
              <a:pathLst>
                <a:path w="5079" h="3975" extrusionOk="0">
                  <a:moveTo>
                    <a:pt x="2761" y="0"/>
                  </a:moveTo>
                  <a:cubicBezTo>
                    <a:pt x="2505" y="0"/>
                    <a:pt x="2240" y="38"/>
                    <a:pt x="1976" y="117"/>
                  </a:cubicBezTo>
                  <a:cubicBezTo>
                    <a:pt x="745" y="488"/>
                    <a:pt x="1" y="1626"/>
                    <a:pt x="312" y="2658"/>
                  </a:cubicBezTo>
                  <a:cubicBezTo>
                    <a:pt x="557" y="3470"/>
                    <a:pt x="1379" y="3975"/>
                    <a:pt x="2317" y="3975"/>
                  </a:cubicBezTo>
                  <a:cubicBezTo>
                    <a:pt x="2574" y="3975"/>
                    <a:pt x="2839" y="3937"/>
                    <a:pt x="3103" y="3857"/>
                  </a:cubicBezTo>
                  <a:cubicBezTo>
                    <a:pt x="4334" y="3487"/>
                    <a:pt x="5079" y="2349"/>
                    <a:pt x="4768" y="1317"/>
                  </a:cubicBezTo>
                  <a:cubicBezTo>
                    <a:pt x="4523" y="505"/>
                    <a:pt x="3699" y="0"/>
                    <a:pt x="276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4"/>
            <p:cNvSpPr/>
            <p:nvPr/>
          </p:nvSpPr>
          <p:spPr>
            <a:xfrm>
              <a:off x="683839" y="1061583"/>
              <a:ext cx="838210" cy="658594"/>
            </a:xfrm>
            <a:custGeom>
              <a:avLst/>
              <a:gdLst/>
              <a:ahLst/>
              <a:cxnLst/>
              <a:rect l="l" t="t" r="r" b="b"/>
              <a:pathLst>
                <a:path w="15526" h="12199" extrusionOk="0">
                  <a:moveTo>
                    <a:pt x="6212" y="990"/>
                  </a:moveTo>
                  <a:cubicBezTo>
                    <a:pt x="6834" y="990"/>
                    <a:pt x="7483" y="1512"/>
                    <a:pt x="7780" y="2309"/>
                  </a:cubicBezTo>
                  <a:cubicBezTo>
                    <a:pt x="8136" y="3266"/>
                    <a:pt x="7846" y="4255"/>
                    <a:pt x="7131" y="4520"/>
                  </a:cubicBezTo>
                  <a:cubicBezTo>
                    <a:pt x="7012" y="4565"/>
                    <a:pt x="6888" y="4586"/>
                    <a:pt x="6763" y="4586"/>
                  </a:cubicBezTo>
                  <a:cubicBezTo>
                    <a:pt x="6142" y="4586"/>
                    <a:pt x="5493" y="4065"/>
                    <a:pt x="5196" y="3268"/>
                  </a:cubicBezTo>
                  <a:cubicBezTo>
                    <a:pt x="4840" y="2313"/>
                    <a:pt x="5130" y="1321"/>
                    <a:pt x="5843" y="1056"/>
                  </a:cubicBezTo>
                  <a:cubicBezTo>
                    <a:pt x="5963" y="1011"/>
                    <a:pt x="6087" y="990"/>
                    <a:pt x="6212" y="990"/>
                  </a:cubicBezTo>
                  <a:close/>
                  <a:moveTo>
                    <a:pt x="10741" y="1341"/>
                  </a:moveTo>
                  <a:cubicBezTo>
                    <a:pt x="10962" y="1341"/>
                    <a:pt x="11172" y="1399"/>
                    <a:pt x="11354" y="1520"/>
                  </a:cubicBezTo>
                  <a:cubicBezTo>
                    <a:pt x="11990" y="1941"/>
                    <a:pt x="12046" y="2971"/>
                    <a:pt x="11482" y="3820"/>
                  </a:cubicBezTo>
                  <a:cubicBezTo>
                    <a:pt x="11080" y="4426"/>
                    <a:pt x="10472" y="4777"/>
                    <a:pt x="9926" y="4777"/>
                  </a:cubicBezTo>
                  <a:cubicBezTo>
                    <a:pt x="9705" y="4777"/>
                    <a:pt x="9494" y="4720"/>
                    <a:pt x="9312" y="4599"/>
                  </a:cubicBezTo>
                  <a:cubicBezTo>
                    <a:pt x="8677" y="4178"/>
                    <a:pt x="8620" y="3147"/>
                    <a:pt x="9184" y="2298"/>
                  </a:cubicBezTo>
                  <a:cubicBezTo>
                    <a:pt x="9586" y="1693"/>
                    <a:pt x="10195" y="1341"/>
                    <a:pt x="10741" y="1341"/>
                  </a:cubicBezTo>
                  <a:close/>
                  <a:moveTo>
                    <a:pt x="3793" y="4479"/>
                  </a:moveTo>
                  <a:cubicBezTo>
                    <a:pt x="3831" y="4479"/>
                    <a:pt x="3870" y="4480"/>
                    <a:pt x="3909" y="4482"/>
                  </a:cubicBezTo>
                  <a:cubicBezTo>
                    <a:pt x="4930" y="4527"/>
                    <a:pt x="5727" y="5183"/>
                    <a:pt x="5691" y="5943"/>
                  </a:cubicBezTo>
                  <a:cubicBezTo>
                    <a:pt x="5657" y="6674"/>
                    <a:pt x="4866" y="7237"/>
                    <a:pt x="3898" y="7237"/>
                  </a:cubicBezTo>
                  <a:cubicBezTo>
                    <a:pt x="3860" y="7237"/>
                    <a:pt x="3821" y="7236"/>
                    <a:pt x="3782" y="7234"/>
                  </a:cubicBezTo>
                  <a:cubicBezTo>
                    <a:pt x="2762" y="7189"/>
                    <a:pt x="1964" y="6533"/>
                    <a:pt x="1999" y="5773"/>
                  </a:cubicBezTo>
                  <a:cubicBezTo>
                    <a:pt x="2032" y="5042"/>
                    <a:pt x="2825" y="4479"/>
                    <a:pt x="3793" y="4479"/>
                  </a:cubicBezTo>
                  <a:close/>
                  <a:moveTo>
                    <a:pt x="11784" y="5249"/>
                  </a:moveTo>
                  <a:cubicBezTo>
                    <a:pt x="11821" y="5249"/>
                    <a:pt x="11859" y="5250"/>
                    <a:pt x="11897" y="5252"/>
                  </a:cubicBezTo>
                  <a:cubicBezTo>
                    <a:pt x="12915" y="5299"/>
                    <a:pt x="13715" y="5953"/>
                    <a:pt x="13679" y="6715"/>
                  </a:cubicBezTo>
                  <a:cubicBezTo>
                    <a:pt x="13646" y="7446"/>
                    <a:pt x="12854" y="8009"/>
                    <a:pt x="11886" y="8009"/>
                  </a:cubicBezTo>
                  <a:cubicBezTo>
                    <a:pt x="11847" y="8009"/>
                    <a:pt x="11809" y="8008"/>
                    <a:pt x="11770" y="8006"/>
                  </a:cubicBezTo>
                  <a:cubicBezTo>
                    <a:pt x="10750" y="7960"/>
                    <a:pt x="9952" y="7305"/>
                    <a:pt x="9987" y="6544"/>
                  </a:cubicBezTo>
                  <a:cubicBezTo>
                    <a:pt x="10020" y="5813"/>
                    <a:pt x="10814" y="5249"/>
                    <a:pt x="11784" y="5249"/>
                  </a:cubicBezTo>
                  <a:close/>
                  <a:moveTo>
                    <a:pt x="5896" y="7486"/>
                  </a:moveTo>
                  <a:cubicBezTo>
                    <a:pt x="6117" y="7486"/>
                    <a:pt x="6327" y="7543"/>
                    <a:pt x="6509" y="7664"/>
                  </a:cubicBezTo>
                  <a:cubicBezTo>
                    <a:pt x="7144" y="8083"/>
                    <a:pt x="7202" y="9114"/>
                    <a:pt x="6638" y="9966"/>
                  </a:cubicBezTo>
                  <a:cubicBezTo>
                    <a:pt x="6237" y="10572"/>
                    <a:pt x="5628" y="10922"/>
                    <a:pt x="5081" y="10922"/>
                  </a:cubicBezTo>
                  <a:cubicBezTo>
                    <a:pt x="4861" y="10922"/>
                    <a:pt x="4650" y="10865"/>
                    <a:pt x="4467" y="10745"/>
                  </a:cubicBezTo>
                  <a:cubicBezTo>
                    <a:pt x="3832" y="10324"/>
                    <a:pt x="3776" y="9293"/>
                    <a:pt x="4340" y="8443"/>
                  </a:cubicBezTo>
                  <a:cubicBezTo>
                    <a:pt x="4742" y="7837"/>
                    <a:pt x="5351" y="7486"/>
                    <a:pt x="5896" y="7486"/>
                  </a:cubicBezTo>
                  <a:close/>
                  <a:moveTo>
                    <a:pt x="8856" y="7499"/>
                  </a:moveTo>
                  <a:cubicBezTo>
                    <a:pt x="9467" y="7499"/>
                    <a:pt x="10114" y="8000"/>
                    <a:pt x="10427" y="8776"/>
                  </a:cubicBezTo>
                  <a:cubicBezTo>
                    <a:pt x="10808" y="9722"/>
                    <a:pt x="10543" y="10720"/>
                    <a:pt x="9836" y="11004"/>
                  </a:cubicBezTo>
                  <a:cubicBezTo>
                    <a:pt x="9708" y="11055"/>
                    <a:pt x="9574" y="11080"/>
                    <a:pt x="9438" y="11080"/>
                  </a:cubicBezTo>
                  <a:cubicBezTo>
                    <a:pt x="8826" y="11080"/>
                    <a:pt x="8179" y="10577"/>
                    <a:pt x="7869" y="9803"/>
                  </a:cubicBezTo>
                  <a:cubicBezTo>
                    <a:pt x="7488" y="8856"/>
                    <a:pt x="7753" y="7857"/>
                    <a:pt x="8458" y="7575"/>
                  </a:cubicBezTo>
                  <a:cubicBezTo>
                    <a:pt x="8586" y="7523"/>
                    <a:pt x="8720" y="7499"/>
                    <a:pt x="8856" y="7499"/>
                  </a:cubicBezTo>
                  <a:close/>
                  <a:moveTo>
                    <a:pt x="8504" y="0"/>
                  </a:moveTo>
                  <a:cubicBezTo>
                    <a:pt x="7607" y="0"/>
                    <a:pt x="6676" y="156"/>
                    <a:pt x="5757" y="483"/>
                  </a:cubicBezTo>
                  <a:cubicBezTo>
                    <a:pt x="2082" y="1795"/>
                    <a:pt x="1" y="5373"/>
                    <a:pt x="1109" y="8476"/>
                  </a:cubicBezTo>
                  <a:cubicBezTo>
                    <a:pt x="1939" y="10802"/>
                    <a:pt x="4327" y="12199"/>
                    <a:pt x="7018" y="12199"/>
                  </a:cubicBezTo>
                  <a:cubicBezTo>
                    <a:pt x="7916" y="12199"/>
                    <a:pt x="8848" y="12043"/>
                    <a:pt x="9767" y="11715"/>
                  </a:cubicBezTo>
                  <a:cubicBezTo>
                    <a:pt x="13444" y="10404"/>
                    <a:pt x="15526" y="6825"/>
                    <a:pt x="14418" y="3724"/>
                  </a:cubicBezTo>
                  <a:cubicBezTo>
                    <a:pt x="13588" y="1398"/>
                    <a:pt x="11198" y="0"/>
                    <a:pt x="850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4"/>
            <p:cNvSpPr/>
            <p:nvPr/>
          </p:nvSpPr>
          <p:spPr>
            <a:xfrm>
              <a:off x="680600" y="1044955"/>
              <a:ext cx="838048" cy="658647"/>
            </a:xfrm>
            <a:custGeom>
              <a:avLst/>
              <a:gdLst/>
              <a:ahLst/>
              <a:cxnLst/>
              <a:rect l="l" t="t" r="r" b="b"/>
              <a:pathLst>
                <a:path w="15523" h="12200" extrusionOk="0">
                  <a:moveTo>
                    <a:pt x="6210" y="992"/>
                  </a:moveTo>
                  <a:cubicBezTo>
                    <a:pt x="6830" y="992"/>
                    <a:pt x="7480" y="1514"/>
                    <a:pt x="7777" y="2310"/>
                  </a:cubicBezTo>
                  <a:cubicBezTo>
                    <a:pt x="8133" y="3268"/>
                    <a:pt x="7843" y="4257"/>
                    <a:pt x="7130" y="4525"/>
                  </a:cubicBezTo>
                  <a:cubicBezTo>
                    <a:pt x="7010" y="4569"/>
                    <a:pt x="6886" y="4590"/>
                    <a:pt x="6761" y="4590"/>
                  </a:cubicBezTo>
                  <a:cubicBezTo>
                    <a:pt x="6139" y="4590"/>
                    <a:pt x="5490" y="4068"/>
                    <a:pt x="5193" y="3272"/>
                  </a:cubicBezTo>
                  <a:cubicBezTo>
                    <a:pt x="4837" y="2313"/>
                    <a:pt x="5127" y="1322"/>
                    <a:pt x="5841" y="1058"/>
                  </a:cubicBezTo>
                  <a:cubicBezTo>
                    <a:pt x="5961" y="1013"/>
                    <a:pt x="6085" y="992"/>
                    <a:pt x="6210" y="992"/>
                  </a:cubicBezTo>
                  <a:close/>
                  <a:moveTo>
                    <a:pt x="10738" y="1342"/>
                  </a:moveTo>
                  <a:cubicBezTo>
                    <a:pt x="10959" y="1342"/>
                    <a:pt x="11170" y="1399"/>
                    <a:pt x="11353" y="1520"/>
                  </a:cubicBezTo>
                  <a:cubicBezTo>
                    <a:pt x="11987" y="1941"/>
                    <a:pt x="12044" y="2970"/>
                    <a:pt x="11479" y="3820"/>
                  </a:cubicBezTo>
                  <a:cubicBezTo>
                    <a:pt x="11078" y="4426"/>
                    <a:pt x="10470" y="4778"/>
                    <a:pt x="9923" y="4778"/>
                  </a:cubicBezTo>
                  <a:cubicBezTo>
                    <a:pt x="9702" y="4778"/>
                    <a:pt x="9491" y="4720"/>
                    <a:pt x="9309" y="4599"/>
                  </a:cubicBezTo>
                  <a:cubicBezTo>
                    <a:pt x="8673" y="4181"/>
                    <a:pt x="8616" y="3149"/>
                    <a:pt x="9181" y="2299"/>
                  </a:cubicBezTo>
                  <a:cubicBezTo>
                    <a:pt x="9583" y="1693"/>
                    <a:pt x="10192" y="1342"/>
                    <a:pt x="10738" y="1342"/>
                  </a:cubicBezTo>
                  <a:close/>
                  <a:moveTo>
                    <a:pt x="3790" y="4479"/>
                  </a:moveTo>
                  <a:cubicBezTo>
                    <a:pt x="3828" y="4479"/>
                    <a:pt x="3867" y="4480"/>
                    <a:pt x="3906" y="4482"/>
                  </a:cubicBezTo>
                  <a:cubicBezTo>
                    <a:pt x="4927" y="4528"/>
                    <a:pt x="5724" y="5183"/>
                    <a:pt x="5688" y="5943"/>
                  </a:cubicBezTo>
                  <a:cubicBezTo>
                    <a:pt x="5654" y="6674"/>
                    <a:pt x="4863" y="7237"/>
                    <a:pt x="3896" y="7237"/>
                  </a:cubicBezTo>
                  <a:cubicBezTo>
                    <a:pt x="3858" y="7237"/>
                    <a:pt x="3819" y="7236"/>
                    <a:pt x="3780" y="7235"/>
                  </a:cubicBezTo>
                  <a:cubicBezTo>
                    <a:pt x="2759" y="7189"/>
                    <a:pt x="1962" y="6533"/>
                    <a:pt x="1998" y="5773"/>
                  </a:cubicBezTo>
                  <a:cubicBezTo>
                    <a:pt x="2029" y="5042"/>
                    <a:pt x="2822" y="4479"/>
                    <a:pt x="3790" y="4479"/>
                  </a:cubicBezTo>
                  <a:close/>
                  <a:moveTo>
                    <a:pt x="11781" y="5249"/>
                  </a:moveTo>
                  <a:cubicBezTo>
                    <a:pt x="11818" y="5249"/>
                    <a:pt x="11856" y="5250"/>
                    <a:pt x="11894" y="5252"/>
                  </a:cubicBezTo>
                  <a:cubicBezTo>
                    <a:pt x="12913" y="5299"/>
                    <a:pt x="13711" y="5953"/>
                    <a:pt x="13676" y="6715"/>
                  </a:cubicBezTo>
                  <a:cubicBezTo>
                    <a:pt x="13645" y="7446"/>
                    <a:pt x="12852" y="8009"/>
                    <a:pt x="11884" y="8009"/>
                  </a:cubicBezTo>
                  <a:cubicBezTo>
                    <a:pt x="11846" y="8009"/>
                    <a:pt x="11807" y="8008"/>
                    <a:pt x="11768" y="8006"/>
                  </a:cubicBezTo>
                  <a:cubicBezTo>
                    <a:pt x="10747" y="7960"/>
                    <a:pt x="9950" y="7305"/>
                    <a:pt x="9986" y="6545"/>
                  </a:cubicBezTo>
                  <a:cubicBezTo>
                    <a:pt x="10017" y="5813"/>
                    <a:pt x="10812" y="5249"/>
                    <a:pt x="11781" y="5249"/>
                  </a:cubicBezTo>
                  <a:close/>
                  <a:moveTo>
                    <a:pt x="5893" y="7486"/>
                  </a:moveTo>
                  <a:cubicBezTo>
                    <a:pt x="6114" y="7486"/>
                    <a:pt x="6324" y="7543"/>
                    <a:pt x="6506" y="7664"/>
                  </a:cubicBezTo>
                  <a:cubicBezTo>
                    <a:pt x="7141" y="8085"/>
                    <a:pt x="7199" y="9116"/>
                    <a:pt x="6636" y="9966"/>
                  </a:cubicBezTo>
                  <a:cubicBezTo>
                    <a:pt x="6234" y="10572"/>
                    <a:pt x="5625" y="10923"/>
                    <a:pt x="5078" y="10923"/>
                  </a:cubicBezTo>
                  <a:cubicBezTo>
                    <a:pt x="4858" y="10923"/>
                    <a:pt x="4647" y="10865"/>
                    <a:pt x="4464" y="10745"/>
                  </a:cubicBezTo>
                  <a:cubicBezTo>
                    <a:pt x="3830" y="10324"/>
                    <a:pt x="3774" y="9293"/>
                    <a:pt x="4337" y="8443"/>
                  </a:cubicBezTo>
                  <a:cubicBezTo>
                    <a:pt x="4739" y="7837"/>
                    <a:pt x="5348" y="7486"/>
                    <a:pt x="5893" y="7486"/>
                  </a:cubicBezTo>
                  <a:close/>
                  <a:moveTo>
                    <a:pt x="8852" y="7501"/>
                  </a:moveTo>
                  <a:cubicBezTo>
                    <a:pt x="9465" y="7501"/>
                    <a:pt x="10111" y="8003"/>
                    <a:pt x="10424" y="8778"/>
                  </a:cubicBezTo>
                  <a:cubicBezTo>
                    <a:pt x="10803" y="9724"/>
                    <a:pt x="10540" y="10720"/>
                    <a:pt x="9833" y="11005"/>
                  </a:cubicBezTo>
                  <a:cubicBezTo>
                    <a:pt x="9705" y="11057"/>
                    <a:pt x="9571" y="11082"/>
                    <a:pt x="9436" y="11082"/>
                  </a:cubicBezTo>
                  <a:cubicBezTo>
                    <a:pt x="8824" y="11082"/>
                    <a:pt x="8177" y="10580"/>
                    <a:pt x="7864" y="9804"/>
                  </a:cubicBezTo>
                  <a:cubicBezTo>
                    <a:pt x="7483" y="8858"/>
                    <a:pt x="7748" y="7860"/>
                    <a:pt x="8455" y="7577"/>
                  </a:cubicBezTo>
                  <a:cubicBezTo>
                    <a:pt x="8583" y="7525"/>
                    <a:pt x="8717" y="7501"/>
                    <a:pt x="8852" y="7501"/>
                  </a:cubicBezTo>
                  <a:close/>
                  <a:moveTo>
                    <a:pt x="8503" y="1"/>
                  </a:moveTo>
                  <a:cubicBezTo>
                    <a:pt x="7606" y="1"/>
                    <a:pt x="6675" y="156"/>
                    <a:pt x="5757" y="484"/>
                  </a:cubicBezTo>
                  <a:cubicBezTo>
                    <a:pt x="2081" y="1795"/>
                    <a:pt x="1" y="5374"/>
                    <a:pt x="1107" y="8476"/>
                  </a:cubicBezTo>
                  <a:cubicBezTo>
                    <a:pt x="1938" y="10802"/>
                    <a:pt x="4327" y="12199"/>
                    <a:pt x="7018" y="12199"/>
                  </a:cubicBezTo>
                  <a:cubicBezTo>
                    <a:pt x="7916" y="12199"/>
                    <a:pt x="8848" y="12044"/>
                    <a:pt x="9767" y="11715"/>
                  </a:cubicBezTo>
                  <a:cubicBezTo>
                    <a:pt x="13440" y="10404"/>
                    <a:pt x="15523" y="6825"/>
                    <a:pt x="14416" y="3725"/>
                  </a:cubicBezTo>
                  <a:cubicBezTo>
                    <a:pt x="13585" y="1399"/>
                    <a:pt x="11196" y="1"/>
                    <a:pt x="850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4"/>
            <p:cNvSpPr/>
            <p:nvPr/>
          </p:nvSpPr>
          <p:spPr>
            <a:xfrm>
              <a:off x="681788" y="1056940"/>
              <a:ext cx="838210" cy="658648"/>
            </a:xfrm>
            <a:custGeom>
              <a:avLst/>
              <a:gdLst/>
              <a:ahLst/>
              <a:cxnLst/>
              <a:rect l="l" t="t" r="r" b="b"/>
              <a:pathLst>
                <a:path w="15526" h="12200" extrusionOk="0">
                  <a:moveTo>
                    <a:pt x="6211" y="990"/>
                  </a:moveTo>
                  <a:cubicBezTo>
                    <a:pt x="6832" y="990"/>
                    <a:pt x="7482" y="1512"/>
                    <a:pt x="7778" y="2309"/>
                  </a:cubicBezTo>
                  <a:cubicBezTo>
                    <a:pt x="8134" y="3266"/>
                    <a:pt x="7844" y="4255"/>
                    <a:pt x="7131" y="4520"/>
                  </a:cubicBezTo>
                  <a:cubicBezTo>
                    <a:pt x="7011" y="4565"/>
                    <a:pt x="6887" y="4586"/>
                    <a:pt x="6761" y="4586"/>
                  </a:cubicBezTo>
                  <a:cubicBezTo>
                    <a:pt x="6140" y="4586"/>
                    <a:pt x="5490" y="4065"/>
                    <a:pt x="5194" y="3268"/>
                  </a:cubicBezTo>
                  <a:cubicBezTo>
                    <a:pt x="4839" y="2313"/>
                    <a:pt x="5128" y="1322"/>
                    <a:pt x="5842" y="1056"/>
                  </a:cubicBezTo>
                  <a:cubicBezTo>
                    <a:pt x="5962" y="1012"/>
                    <a:pt x="6086" y="990"/>
                    <a:pt x="6211" y="990"/>
                  </a:cubicBezTo>
                  <a:close/>
                  <a:moveTo>
                    <a:pt x="10739" y="1341"/>
                  </a:moveTo>
                  <a:cubicBezTo>
                    <a:pt x="10960" y="1341"/>
                    <a:pt x="11171" y="1399"/>
                    <a:pt x="11354" y="1520"/>
                  </a:cubicBezTo>
                  <a:cubicBezTo>
                    <a:pt x="11989" y="1941"/>
                    <a:pt x="12044" y="2971"/>
                    <a:pt x="11481" y="3820"/>
                  </a:cubicBezTo>
                  <a:cubicBezTo>
                    <a:pt x="11079" y="4426"/>
                    <a:pt x="10471" y="4777"/>
                    <a:pt x="9924" y="4777"/>
                  </a:cubicBezTo>
                  <a:cubicBezTo>
                    <a:pt x="9703" y="4777"/>
                    <a:pt x="9492" y="4720"/>
                    <a:pt x="9310" y="4599"/>
                  </a:cubicBezTo>
                  <a:cubicBezTo>
                    <a:pt x="8677" y="4178"/>
                    <a:pt x="8620" y="3150"/>
                    <a:pt x="9184" y="2299"/>
                  </a:cubicBezTo>
                  <a:cubicBezTo>
                    <a:pt x="9584" y="1693"/>
                    <a:pt x="10193" y="1341"/>
                    <a:pt x="10739" y="1341"/>
                  </a:cubicBezTo>
                  <a:close/>
                  <a:moveTo>
                    <a:pt x="3795" y="4478"/>
                  </a:moveTo>
                  <a:cubicBezTo>
                    <a:pt x="3833" y="4478"/>
                    <a:pt x="3870" y="4479"/>
                    <a:pt x="3908" y="4480"/>
                  </a:cubicBezTo>
                  <a:cubicBezTo>
                    <a:pt x="4928" y="4527"/>
                    <a:pt x="5726" y="5183"/>
                    <a:pt x="5691" y="5943"/>
                  </a:cubicBezTo>
                  <a:cubicBezTo>
                    <a:pt x="5656" y="6674"/>
                    <a:pt x="4864" y="7237"/>
                    <a:pt x="3897" y="7237"/>
                  </a:cubicBezTo>
                  <a:cubicBezTo>
                    <a:pt x="3859" y="7237"/>
                    <a:pt x="3820" y="7236"/>
                    <a:pt x="3781" y="7235"/>
                  </a:cubicBezTo>
                  <a:cubicBezTo>
                    <a:pt x="2763" y="7189"/>
                    <a:pt x="1964" y="6533"/>
                    <a:pt x="1999" y="5773"/>
                  </a:cubicBezTo>
                  <a:cubicBezTo>
                    <a:pt x="2032" y="5041"/>
                    <a:pt x="2825" y="4478"/>
                    <a:pt x="3795" y="4478"/>
                  </a:cubicBezTo>
                  <a:close/>
                  <a:moveTo>
                    <a:pt x="11783" y="5249"/>
                  </a:moveTo>
                  <a:cubicBezTo>
                    <a:pt x="11821" y="5249"/>
                    <a:pt x="11858" y="5250"/>
                    <a:pt x="11896" y="5252"/>
                  </a:cubicBezTo>
                  <a:cubicBezTo>
                    <a:pt x="12914" y="5299"/>
                    <a:pt x="13714" y="5953"/>
                    <a:pt x="13679" y="6715"/>
                  </a:cubicBezTo>
                  <a:cubicBezTo>
                    <a:pt x="13646" y="7446"/>
                    <a:pt x="12853" y="8009"/>
                    <a:pt x="11885" y="8009"/>
                  </a:cubicBezTo>
                  <a:cubicBezTo>
                    <a:pt x="11847" y="8009"/>
                    <a:pt x="11808" y="8008"/>
                    <a:pt x="11769" y="8006"/>
                  </a:cubicBezTo>
                  <a:cubicBezTo>
                    <a:pt x="10748" y="7960"/>
                    <a:pt x="9951" y="7305"/>
                    <a:pt x="9987" y="6545"/>
                  </a:cubicBezTo>
                  <a:cubicBezTo>
                    <a:pt x="10018" y="5813"/>
                    <a:pt x="10813" y="5249"/>
                    <a:pt x="11783" y="5249"/>
                  </a:cubicBezTo>
                  <a:close/>
                  <a:moveTo>
                    <a:pt x="5895" y="7486"/>
                  </a:moveTo>
                  <a:cubicBezTo>
                    <a:pt x="6115" y="7486"/>
                    <a:pt x="6326" y="7543"/>
                    <a:pt x="6508" y="7664"/>
                  </a:cubicBezTo>
                  <a:cubicBezTo>
                    <a:pt x="7144" y="8085"/>
                    <a:pt x="7201" y="9114"/>
                    <a:pt x="6637" y="9966"/>
                  </a:cubicBezTo>
                  <a:cubicBezTo>
                    <a:pt x="6235" y="10572"/>
                    <a:pt x="5626" y="10922"/>
                    <a:pt x="5080" y="10922"/>
                  </a:cubicBezTo>
                  <a:cubicBezTo>
                    <a:pt x="4859" y="10922"/>
                    <a:pt x="4649" y="10865"/>
                    <a:pt x="4467" y="10745"/>
                  </a:cubicBezTo>
                  <a:cubicBezTo>
                    <a:pt x="3831" y="10324"/>
                    <a:pt x="3775" y="9293"/>
                    <a:pt x="4339" y="8443"/>
                  </a:cubicBezTo>
                  <a:cubicBezTo>
                    <a:pt x="4740" y="7837"/>
                    <a:pt x="5349" y="7486"/>
                    <a:pt x="5895" y="7486"/>
                  </a:cubicBezTo>
                  <a:close/>
                  <a:moveTo>
                    <a:pt x="8851" y="7501"/>
                  </a:moveTo>
                  <a:cubicBezTo>
                    <a:pt x="9463" y="7501"/>
                    <a:pt x="10110" y="8003"/>
                    <a:pt x="10423" y="8778"/>
                  </a:cubicBezTo>
                  <a:cubicBezTo>
                    <a:pt x="10805" y="9723"/>
                    <a:pt x="10541" y="10720"/>
                    <a:pt x="9835" y="11005"/>
                  </a:cubicBezTo>
                  <a:cubicBezTo>
                    <a:pt x="9707" y="11057"/>
                    <a:pt x="9573" y="11081"/>
                    <a:pt x="9437" y="11081"/>
                  </a:cubicBezTo>
                  <a:cubicBezTo>
                    <a:pt x="8825" y="11081"/>
                    <a:pt x="8178" y="10580"/>
                    <a:pt x="7867" y="9804"/>
                  </a:cubicBezTo>
                  <a:cubicBezTo>
                    <a:pt x="7484" y="8858"/>
                    <a:pt x="7749" y="7860"/>
                    <a:pt x="8455" y="7577"/>
                  </a:cubicBezTo>
                  <a:cubicBezTo>
                    <a:pt x="8583" y="7525"/>
                    <a:pt x="8716" y="7501"/>
                    <a:pt x="8851" y="7501"/>
                  </a:cubicBezTo>
                  <a:close/>
                  <a:moveTo>
                    <a:pt x="8503" y="1"/>
                  </a:moveTo>
                  <a:cubicBezTo>
                    <a:pt x="7606" y="1"/>
                    <a:pt x="6675" y="156"/>
                    <a:pt x="5756" y="483"/>
                  </a:cubicBezTo>
                  <a:cubicBezTo>
                    <a:pt x="2080" y="1795"/>
                    <a:pt x="0" y="5374"/>
                    <a:pt x="1107" y="8476"/>
                  </a:cubicBezTo>
                  <a:cubicBezTo>
                    <a:pt x="1938" y="10802"/>
                    <a:pt x="4325" y="12199"/>
                    <a:pt x="7017" y="12199"/>
                  </a:cubicBezTo>
                  <a:cubicBezTo>
                    <a:pt x="7915" y="12199"/>
                    <a:pt x="8847" y="12044"/>
                    <a:pt x="9766" y="11715"/>
                  </a:cubicBezTo>
                  <a:cubicBezTo>
                    <a:pt x="13444" y="10404"/>
                    <a:pt x="15525" y="6825"/>
                    <a:pt x="14417" y="3724"/>
                  </a:cubicBezTo>
                  <a:cubicBezTo>
                    <a:pt x="13586" y="1399"/>
                    <a:pt x="11196" y="1"/>
                    <a:pt x="850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4"/>
            <p:cNvSpPr/>
            <p:nvPr/>
          </p:nvSpPr>
          <p:spPr>
            <a:xfrm>
              <a:off x="1506918" y="723789"/>
              <a:ext cx="755231" cy="593647"/>
            </a:xfrm>
            <a:custGeom>
              <a:avLst/>
              <a:gdLst/>
              <a:ahLst/>
              <a:cxnLst/>
              <a:rect l="l" t="t" r="r" b="b"/>
              <a:pathLst>
                <a:path w="13989" h="10996" extrusionOk="0">
                  <a:moveTo>
                    <a:pt x="5597" y="894"/>
                  </a:moveTo>
                  <a:cubicBezTo>
                    <a:pt x="6156" y="894"/>
                    <a:pt x="6741" y="1365"/>
                    <a:pt x="7008" y="2081"/>
                  </a:cubicBezTo>
                  <a:cubicBezTo>
                    <a:pt x="7329" y="2944"/>
                    <a:pt x="7067" y="3836"/>
                    <a:pt x="6424" y="4075"/>
                  </a:cubicBezTo>
                  <a:cubicBezTo>
                    <a:pt x="6317" y="4115"/>
                    <a:pt x="6205" y="4134"/>
                    <a:pt x="6092" y="4134"/>
                  </a:cubicBezTo>
                  <a:cubicBezTo>
                    <a:pt x="5533" y="4134"/>
                    <a:pt x="4946" y="3663"/>
                    <a:pt x="4680" y="2945"/>
                  </a:cubicBezTo>
                  <a:cubicBezTo>
                    <a:pt x="4360" y="2086"/>
                    <a:pt x="4622" y="1193"/>
                    <a:pt x="5263" y="954"/>
                  </a:cubicBezTo>
                  <a:cubicBezTo>
                    <a:pt x="5371" y="914"/>
                    <a:pt x="5483" y="894"/>
                    <a:pt x="5597" y="894"/>
                  </a:cubicBezTo>
                  <a:close/>
                  <a:moveTo>
                    <a:pt x="9677" y="1210"/>
                  </a:moveTo>
                  <a:cubicBezTo>
                    <a:pt x="9876" y="1210"/>
                    <a:pt x="10066" y="1261"/>
                    <a:pt x="10231" y="1371"/>
                  </a:cubicBezTo>
                  <a:cubicBezTo>
                    <a:pt x="10803" y="1750"/>
                    <a:pt x="10853" y="2679"/>
                    <a:pt x="10345" y="3443"/>
                  </a:cubicBezTo>
                  <a:cubicBezTo>
                    <a:pt x="9983" y="3989"/>
                    <a:pt x="9434" y="4306"/>
                    <a:pt x="8942" y="4306"/>
                  </a:cubicBezTo>
                  <a:cubicBezTo>
                    <a:pt x="8743" y="4306"/>
                    <a:pt x="8554" y="4255"/>
                    <a:pt x="8390" y="4146"/>
                  </a:cubicBezTo>
                  <a:cubicBezTo>
                    <a:pt x="7817" y="3768"/>
                    <a:pt x="7765" y="2839"/>
                    <a:pt x="8275" y="2072"/>
                  </a:cubicBezTo>
                  <a:cubicBezTo>
                    <a:pt x="8637" y="1527"/>
                    <a:pt x="9185" y="1210"/>
                    <a:pt x="9677" y="1210"/>
                  </a:cubicBezTo>
                  <a:close/>
                  <a:moveTo>
                    <a:pt x="3419" y="4038"/>
                  </a:moveTo>
                  <a:cubicBezTo>
                    <a:pt x="3452" y="4038"/>
                    <a:pt x="3487" y="4039"/>
                    <a:pt x="3521" y="4040"/>
                  </a:cubicBezTo>
                  <a:cubicBezTo>
                    <a:pt x="4439" y="4083"/>
                    <a:pt x="5159" y="4672"/>
                    <a:pt x="5127" y="5357"/>
                  </a:cubicBezTo>
                  <a:cubicBezTo>
                    <a:pt x="5097" y="6017"/>
                    <a:pt x="4382" y="6524"/>
                    <a:pt x="3510" y="6524"/>
                  </a:cubicBezTo>
                  <a:cubicBezTo>
                    <a:pt x="3476" y="6524"/>
                    <a:pt x="3442" y="6523"/>
                    <a:pt x="3408" y="6521"/>
                  </a:cubicBezTo>
                  <a:cubicBezTo>
                    <a:pt x="2489" y="6480"/>
                    <a:pt x="1769" y="5890"/>
                    <a:pt x="1802" y="5206"/>
                  </a:cubicBezTo>
                  <a:cubicBezTo>
                    <a:pt x="1831" y="4546"/>
                    <a:pt x="2547" y="4038"/>
                    <a:pt x="3419" y="4038"/>
                  </a:cubicBezTo>
                  <a:close/>
                  <a:moveTo>
                    <a:pt x="10614" y="4734"/>
                  </a:moveTo>
                  <a:cubicBezTo>
                    <a:pt x="10649" y="4734"/>
                    <a:pt x="10685" y="4735"/>
                    <a:pt x="10720" y="4736"/>
                  </a:cubicBezTo>
                  <a:cubicBezTo>
                    <a:pt x="11638" y="4778"/>
                    <a:pt x="12356" y="5366"/>
                    <a:pt x="12325" y="6052"/>
                  </a:cubicBezTo>
                  <a:cubicBezTo>
                    <a:pt x="12296" y="6710"/>
                    <a:pt x="11580" y="7218"/>
                    <a:pt x="10708" y="7218"/>
                  </a:cubicBezTo>
                  <a:cubicBezTo>
                    <a:pt x="10674" y="7218"/>
                    <a:pt x="10640" y="7217"/>
                    <a:pt x="10606" y="7216"/>
                  </a:cubicBezTo>
                  <a:cubicBezTo>
                    <a:pt x="9685" y="7175"/>
                    <a:pt x="8968" y="6584"/>
                    <a:pt x="8998" y="5899"/>
                  </a:cubicBezTo>
                  <a:cubicBezTo>
                    <a:pt x="9027" y="5241"/>
                    <a:pt x="9741" y="4734"/>
                    <a:pt x="10614" y="4734"/>
                  </a:cubicBezTo>
                  <a:close/>
                  <a:moveTo>
                    <a:pt x="5311" y="6746"/>
                  </a:moveTo>
                  <a:cubicBezTo>
                    <a:pt x="5510" y="6746"/>
                    <a:pt x="5700" y="6797"/>
                    <a:pt x="5864" y="6906"/>
                  </a:cubicBezTo>
                  <a:cubicBezTo>
                    <a:pt x="6436" y="7286"/>
                    <a:pt x="6487" y="8215"/>
                    <a:pt x="5979" y="8981"/>
                  </a:cubicBezTo>
                  <a:cubicBezTo>
                    <a:pt x="5617" y="9526"/>
                    <a:pt x="5069" y="9843"/>
                    <a:pt x="4577" y="9843"/>
                  </a:cubicBezTo>
                  <a:cubicBezTo>
                    <a:pt x="4378" y="9843"/>
                    <a:pt x="4188" y="9791"/>
                    <a:pt x="4023" y="9682"/>
                  </a:cubicBezTo>
                  <a:cubicBezTo>
                    <a:pt x="3452" y="9303"/>
                    <a:pt x="3401" y="8374"/>
                    <a:pt x="3909" y="7608"/>
                  </a:cubicBezTo>
                  <a:cubicBezTo>
                    <a:pt x="4271" y="7062"/>
                    <a:pt x="4819" y="6746"/>
                    <a:pt x="5311" y="6746"/>
                  </a:cubicBezTo>
                  <a:close/>
                  <a:moveTo>
                    <a:pt x="7978" y="6760"/>
                  </a:moveTo>
                  <a:cubicBezTo>
                    <a:pt x="8529" y="6760"/>
                    <a:pt x="9112" y="7211"/>
                    <a:pt x="9393" y="7911"/>
                  </a:cubicBezTo>
                  <a:cubicBezTo>
                    <a:pt x="9737" y="8763"/>
                    <a:pt x="9499" y="9662"/>
                    <a:pt x="8862" y="9918"/>
                  </a:cubicBezTo>
                  <a:cubicBezTo>
                    <a:pt x="8747" y="9965"/>
                    <a:pt x="8626" y="9987"/>
                    <a:pt x="8504" y="9987"/>
                  </a:cubicBezTo>
                  <a:cubicBezTo>
                    <a:pt x="7953" y="9987"/>
                    <a:pt x="7370" y="9535"/>
                    <a:pt x="7088" y="8836"/>
                  </a:cubicBezTo>
                  <a:cubicBezTo>
                    <a:pt x="6745" y="7983"/>
                    <a:pt x="6984" y="7084"/>
                    <a:pt x="7621" y="6828"/>
                  </a:cubicBezTo>
                  <a:cubicBezTo>
                    <a:pt x="7736" y="6782"/>
                    <a:pt x="7856" y="6760"/>
                    <a:pt x="7978" y="6760"/>
                  </a:cubicBezTo>
                  <a:close/>
                  <a:moveTo>
                    <a:pt x="7664" y="1"/>
                  </a:moveTo>
                  <a:cubicBezTo>
                    <a:pt x="6856" y="1"/>
                    <a:pt x="6016" y="141"/>
                    <a:pt x="5189" y="436"/>
                  </a:cubicBezTo>
                  <a:cubicBezTo>
                    <a:pt x="1876" y="1620"/>
                    <a:pt x="1" y="4844"/>
                    <a:pt x="999" y="7639"/>
                  </a:cubicBezTo>
                  <a:cubicBezTo>
                    <a:pt x="1748" y="9735"/>
                    <a:pt x="3900" y="10995"/>
                    <a:pt x="6327" y="10995"/>
                  </a:cubicBezTo>
                  <a:cubicBezTo>
                    <a:pt x="7136" y="10995"/>
                    <a:pt x="7975" y="10855"/>
                    <a:pt x="8803" y="10560"/>
                  </a:cubicBezTo>
                  <a:cubicBezTo>
                    <a:pt x="12113" y="9376"/>
                    <a:pt x="13988" y="6152"/>
                    <a:pt x="12992" y="3356"/>
                  </a:cubicBezTo>
                  <a:cubicBezTo>
                    <a:pt x="12244" y="1260"/>
                    <a:pt x="10091" y="1"/>
                    <a:pt x="766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4"/>
            <p:cNvSpPr/>
            <p:nvPr/>
          </p:nvSpPr>
          <p:spPr>
            <a:xfrm>
              <a:off x="1503841" y="708943"/>
              <a:ext cx="755339" cy="593593"/>
            </a:xfrm>
            <a:custGeom>
              <a:avLst/>
              <a:gdLst/>
              <a:ahLst/>
              <a:cxnLst/>
              <a:rect l="l" t="t" r="r" b="b"/>
              <a:pathLst>
                <a:path w="13991" h="10995" extrusionOk="0">
                  <a:moveTo>
                    <a:pt x="5598" y="893"/>
                  </a:moveTo>
                  <a:cubicBezTo>
                    <a:pt x="6157" y="893"/>
                    <a:pt x="6744" y="1364"/>
                    <a:pt x="7009" y="2081"/>
                  </a:cubicBezTo>
                  <a:cubicBezTo>
                    <a:pt x="7330" y="2943"/>
                    <a:pt x="7069" y="3836"/>
                    <a:pt x="6427" y="4074"/>
                  </a:cubicBezTo>
                  <a:cubicBezTo>
                    <a:pt x="6318" y="4114"/>
                    <a:pt x="6206" y="4133"/>
                    <a:pt x="6093" y="4133"/>
                  </a:cubicBezTo>
                  <a:cubicBezTo>
                    <a:pt x="5534" y="4133"/>
                    <a:pt x="4948" y="3662"/>
                    <a:pt x="4682" y="2944"/>
                  </a:cubicBezTo>
                  <a:cubicBezTo>
                    <a:pt x="4360" y="2084"/>
                    <a:pt x="4622" y="1190"/>
                    <a:pt x="5266" y="953"/>
                  </a:cubicBezTo>
                  <a:cubicBezTo>
                    <a:pt x="5373" y="913"/>
                    <a:pt x="5485" y="893"/>
                    <a:pt x="5598" y="893"/>
                  </a:cubicBezTo>
                  <a:close/>
                  <a:moveTo>
                    <a:pt x="9677" y="1209"/>
                  </a:moveTo>
                  <a:cubicBezTo>
                    <a:pt x="9876" y="1209"/>
                    <a:pt x="10066" y="1260"/>
                    <a:pt x="10230" y="1369"/>
                  </a:cubicBezTo>
                  <a:cubicBezTo>
                    <a:pt x="10801" y="1749"/>
                    <a:pt x="10853" y="2678"/>
                    <a:pt x="10345" y="3444"/>
                  </a:cubicBezTo>
                  <a:cubicBezTo>
                    <a:pt x="9983" y="3989"/>
                    <a:pt x="9435" y="4306"/>
                    <a:pt x="8943" y="4306"/>
                  </a:cubicBezTo>
                  <a:cubicBezTo>
                    <a:pt x="8744" y="4306"/>
                    <a:pt x="8554" y="4254"/>
                    <a:pt x="8389" y="4145"/>
                  </a:cubicBezTo>
                  <a:cubicBezTo>
                    <a:pt x="7818" y="3766"/>
                    <a:pt x="7767" y="2837"/>
                    <a:pt x="8275" y="2071"/>
                  </a:cubicBezTo>
                  <a:cubicBezTo>
                    <a:pt x="8637" y="1525"/>
                    <a:pt x="9185" y="1209"/>
                    <a:pt x="9677" y="1209"/>
                  </a:cubicBezTo>
                  <a:close/>
                  <a:moveTo>
                    <a:pt x="3420" y="4035"/>
                  </a:moveTo>
                  <a:cubicBezTo>
                    <a:pt x="3454" y="4035"/>
                    <a:pt x="3488" y="4036"/>
                    <a:pt x="3522" y="4038"/>
                  </a:cubicBezTo>
                  <a:cubicBezTo>
                    <a:pt x="4440" y="4081"/>
                    <a:pt x="5160" y="4669"/>
                    <a:pt x="5130" y="5355"/>
                  </a:cubicBezTo>
                  <a:cubicBezTo>
                    <a:pt x="5098" y="6015"/>
                    <a:pt x="4384" y="6522"/>
                    <a:pt x="3511" y="6522"/>
                  </a:cubicBezTo>
                  <a:cubicBezTo>
                    <a:pt x="3478" y="6522"/>
                    <a:pt x="3443" y="6522"/>
                    <a:pt x="3409" y="6520"/>
                  </a:cubicBezTo>
                  <a:cubicBezTo>
                    <a:pt x="2487" y="6477"/>
                    <a:pt x="1768" y="5889"/>
                    <a:pt x="1801" y="5203"/>
                  </a:cubicBezTo>
                  <a:cubicBezTo>
                    <a:pt x="1832" y="4543"/>
                    <a:pt x="2546" y="4035"/>
                    <a:pt x="3420" y="4035"/>
                  </a:cubicBezTo>
                  <a:close/>
                  <a:moveTo>
                    <a:pt x="10614" y="4734"/>
                  </a:moveTo>
                  <a:cubicBezTo>
                    <a:pt x="10649" y="4734"/>
                    <a:pt x="10684" y="4735"/>
                    <a:pt x="10720" y="4736"/>
                  </a:cubicBezTo>
                  <a:cubicBezTo>
                    <a:pt x="11637" y="4775"/>
                    <a:pt x="12356" y="5366"/>
                    <a:pt x="12326" y="6050"/>
                  </a:cubicBezTo>
                  <a:cubicBezTo>
                    <a:pt x="12296" y="6711"/>
                    <a:pt x="11581" y="7218"/>
                    <a:pt x="10709" y="7218"/>
                  </a:cubicBezTo>
                  <a:cubicBezTo>
                    <a:pt x="10675" y="7218"/>
                    <a:pt x="10641" y="7217"/>
                    <a:pt x="10607" y="7216"/>
                  </a:cubicBezTo>
                  <a:cubicBezTo>
                    <a:pt x="9686" y="7173"/>
                    <a:pt x="8969" y="6584"/>
                    <a:pt x="8999" y="5899"/>
                  </a:cubicBezTo>
                  <a:cubicBezTo>
                    <a:pt x="9031" y="5240"/>
                    <a:pt x="9742" y="4734"/>
                    <a:pt x="10614" y="4734"/>
                  </a:cubicBezTo>
                  <a:close/>
                  <a:moveTo>
                    <a:pt x="5313" y="6746"/>
                  </a:moveTo>
                  <a:cubicBezTo>
                    <a:pt x="5512" y="6746"/>
                    <a:pt x="5702" y="6797"/>
                    <a:pt x="5867" y="6907"/>
                  </a:cubicBezTo>
                  <a:cubicBezTo>
                    <a:pt x="6437" y="7284"/>
                    <a:pt x="6490" y="8215"/>
                    <a:pt x="5981" y="8979"/>
                  </a:cubicBezTo>
                  <a:cubicBezTo>
                    <a:pt x="5619" y="9525"/>
                    <a:pt x="5070" y="9843"/>
                    <a:pt x="4577" y="9843"/>
                  </a:cubicBezTo>
                  <a:cubicBezTo>
                    <a:pt x="4379" y="9843"/>
                    <a:pt x="4189" y="9791"/>
                    <a:pt x="4025" y="9682"/>
                  </a:cubicBezTo>
                  <a:cubicBezTo>
                    <a:pt x="3455" y="9301"/>
                    <a:pt x="3402" y="8374"/>
                    <a:pt x="3910" y="7608"/>
                  </a:cubicBezTo>
                  <a:cubicBezTo>
                    <a:pt x="4272" y="7062"/>
                    <a:pt x="4821" y="6746"/>
                    <a:pt x="5313" y="6746"/>
                  </a:cubicBezTo>
                  <a:close/>
                  <a:moveTo>
                    <a:pt x="7978" y="6758"/>
                  </a:moveTo>
                  <a:cubicBezTo>
                    <a:pt x="8530" y="6758"/>
                    <a:pt x="9114" y="7210"/>
                    <a:pt x="9393" y="7909"/>
                  </a:cubicBezTo>
                  <a:cubicBezTo>
                    <a:pt x="9736" y="8762"/>
                    <a:pt x="9499" y="9659"/>
                    <a:pt x="8862" y="9916"/>
                  </a:cubicBezTo>
                  <a:cubicBezTo>
                    <a:pt x="8746" y="9962"/>
                    <a:pt x="8626" y="9984"/>
                    <a:pt x="8504" y="9984"/>
                  </a:cubicBezTo>
                  <a:cubicBezTo>
                    <a:pt x="7952" y="9984"/>
                    <a:pt x="7369" y="9532"/>
                    <a:pt x="7088" y="8833"/>
                  </a:cubicBezTo>
                  <a:cubicBezTo>
                    <a:pt x="6744" y="7980"/>
                    <a:pt x="6984" y="7081"/>
                    <a:pt x="7621" y="6826"/>
                  </a:cubicBezTo>
                  <a:cubicBezTo>
                    <a:pt x="7736" y="6780"/>
                    <a:pt x="7856" y="6758"/>
                    <a:pt x="7978" y="6758"/>
                  </a:cubicBezTo>
                  <a:close/>
                  <a:moveTo>
                    <a:pt x="7665" y="1"/>
                  </a:moveTo>
                  <a:cubicBezTo>
                    <a:pt x="6856" y="1"/>
                    <a:pt x="6017" y="141"/>
                    <a:pt x="5188" y="436"/>
                  </a:cubicBezTo>
                  <a:cubicBezTo>
                    <a:pt x="1876" y="1618"/>
                    <a:pt x="1" y="4842"/>
                    <a:pt x="997" y="7638"/>
                  </a:cubicBezTo>
                  <a:cubicBezTo>
                    <a:pt x="1746" y="9735"/>
                    <a:pt x="3898" y="10994"/>
                    <a:pt x="6325" y="10994"/>
                  </a:cubicBezTo>
                  <a:cubicBezTo>
                    <a:pt x="7134" y="10994"/>
                    <a:pt x="7973" y="10854"/>
                    <a:pt x="8802" y="10558"/>
                  </a:cubicBezTo>
                  <a:cubicBezTo>
                    <a:pt x="12113" y="9376"/>
                    <a:pt x="13991" y="6151"/>
                    <a:pt x="12992" y="3356"/>
                  </a:cubicBezTo>
                  <a:cubicBezTo>
                    <a:pt x="12243" y="1259"/>
                    <a:pt x="10091" y="1"/>
                    <a:pt x="766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4"/>
            <p:cNvSpPr/>
            <p:nvPr/>
          </p:nvSpPr>
          <p:spPr>
            <a:xfrm>
              <a:off x="1504974" y="719686"/>
              <a:ext cx="755393" cy="593539"/>
            </a:xfrm>
            <a:custGeom>
              <a:avLst/>
              <a:gdLst/>
              <a:ahLst/>
              <a:cxnLst/>
              <a:rect l="l" t="t" r="r" b="b"/>
              <a:pathLst>
                <a:path w="13992" h="10994" extrusionOk="0">
                  <a:moveTo>
                    <a:pt x="5599" y="893"/>
                  </a:moveTo>
                  <a:cubicBezTo>
                    <a:pt x="6158" y="893"/>
                    <a:pt x="6744" y="1364"/>
                    <a:pt x="7010" y="2079"/>
                  </a:cubicBezTo>
                  <a:cubicBezTo>
                    <a:pt x="7330" y="2943"/>
                    <a:pt x="7070" y="3836"/>
                    <a:pt x="6427" y="4073"/>
                  </a:cubicBezTo>
                  <a:cubicBezTo>
                    <a:pt x="6320" y="4113"/>
                    <a:pt x="6208" y="4132"/>
                    <a:pt x="6095" y="4132"/>
                  </a:cubicBezTo>
                  <a:cubicBezTo>
                    <a:pt x="5536" y="4132"/>
                    <a:pt x="4949" y="3663"/>
                    <a:pt x="4682" y="2944"/>
                  </a:cubicBezTo>
                  <a:cubicBezTo>
                    <a:pt x="4360" y="2085"/>
                    <a:pt x="4622" y="1192"/>
                    <a:pt x="5266" y="953"/>
                  </a:cubicBezTo>
                  <a:cubicBezTo>
                    <a:pt x="5374" y="912"/>
                    <a:pt x="5486" y="893"/>
                    <a:pt x="5599" y="893"/>
                  </a:cubicBezTo>
                  <a:close/>
                  <a:moveTo>
                    <a:pt x="9677" y="1209"/>
                  </a:moveTo>
                  <a:cubicBezTo>
                    <a:pt x="9876" y="1209"/>
                    <a:pt x="10066" y="1260"/>
                    <a:pt x="10231" y="1369"/>
                  </a:cubicBezTo>
                  <a:cubicBezTo>
                    <a:pt x="10802" y="1749"/>
                    <a:pt x="10853" y="2678"/>
                    <a:pt x="10345" y="3444"/>
                  </a:cubicBezTo>
                  <a:cubicBezTo>
                    <a:pt x="9983" y="3989"/>
                    <a:pt x="9435" y="4306"/>
                    <a:pt x="8943" y="4306"/>
                  </a:cubicBezTo>
                  <a:cubicBezTo>
                    <a:pt x="8744" y="4306"/>
                    <a:pt x="8555" y="4254"/>
                    <a:pt x="8390" y="4145"/>
                  </a:cubicBezTo>
                  <a:cubicBezTo>
                    <a:pt x="7819" y="3767"/>
                    <a:pt x="7767" y="2838"/>
                    <a:pt x="8275" y="2071"/>
                  </a:cubicBezTo>
                  <a:cubicBezTo>
                    <a:pt x="8637" y="1525"/>
                    <a:pt x="9185" y="1209"/>
                    <a:pt x="9677" y="1209"/>
                  </a:cubicBezTo>
                  <a:close/>
                  <a:moveTo>
                    <a:pt x="3420" y="4035"/>
                  </a:moveTo>
                  <a:cubicBezTo>
                    <a:pt x="3454" y="4035"/>
                    <a:pt x="3488" y="4036"/>
                    <a:pt x="3523" y="4038"/>
                  </a:cubicBezTo>
                  <a:cubicBezTo>
                    <a:pt x="4440" y="4081"/>
                    <a:pt x="5160" y="4669"/>
                    <a:pt x="5130" y="5355"/>
                  </a:cubicBezTo>
                  <a:cubicBezTo>
                    <a:pt x="5098" y="6016"/>
                    <a:pt x="4382" y="6522"/>
                    <a:pt x="3509" y="6522"/>
                  </a:cubicBezTo>
                  <a:cubicBezTo>
                    <a:pt x="3476" y="6522"/>
                    <a:pt x="3443" y="6521"/>
                    <a:pt x="3409" y="6520"/>
                  </a:cubicBezTo>
                  <a:cubicBezTo>
                    <a:pt x="2489" y="6478"/>
                    <a:pt x="1769" y="5890"/>
                    <a:pt x="1802" y="5203"/>
                  </a:cubicBezTo>
                  <a:cubicBezTo>
                    <a:pt x="1831" y="4543"/>
                    <a:pt x="2547" y="4035"/>
                    <a:pt x="3420" y="4035"/>
                  </a:cubicBezTo>
                  <a:close/>
                  <a:moveTo>
                    <a:pt x="10618" y="4731"/>
                  </a:moveTo>
                  <a:cubicBezTo>
                    <a:pt x="10652" y="4731"/>
                    <a:pt x="10686" y="4732"/>
                    <a:pt x="10720" y="4733"/>
                  </a:cubicBezTo>
                  <a:cubicBezTo>
                    <a:pt x="11638" y="4776"/>
                    <a:pt x="12357" y="5365"/>
                    <a:pt x="12326" y="6050"/>
                  </a:cubicBezTo>
                  <a:cubicBezTo>
                    <a:pt x="12298" y="6710"/>
                    <a:pt x="11581" y="7218"/>
                    <a:pt x="10710" y="7218"/>
                  </a:cubicBezTo>
                  <a:cubicBezTo>
                    <a:pt x="10676" y="7218"/>
                    <a:pt x="10642" y="7217"/>
                    <a:pt x="10607" y="7216"/>
                  </a:cubicBezTo>
                  <a:cubicBezTo>
                    <a:pt x="9687" y="7173"/>
                    <a:pt x="8970" y="6584"/>
                    <a:pt x="9000" y="5899"/>
                  </a:cubicBezTo>
                  <a:cubicBezTo>
                    <a:pt x="9029" y="5239"/>
                    <a:pt x="9745" y="4731"/>
                    <a:pt x="10618" y="4731"/>
                  </a:cubicBezTo>
                  <a:close/>
                  <a:moveTo>
                    <a:pt x="5314" y="6745"/>
                  </a:moveTo>
                  <a:cubicBezTo>
                    <a:pt x="5513" y="6745"/>
                    <a:pt x="5703" y="6797"/>
                    <a:pt x="5867" y="6906"/>
                  </a:cubicBezTo>
                  <a:cubicBezTo>
                    <a:pt x="6437" y="7286"/>
                    <a:pt x="6490" y="8213"/>
                    <a:pt x="5982" y="8979"/>
                  </a:cubicBezTo>
                  <a:cubicBezTo>
                    <a:pt x="5620" y="9525"/>
                    <a:pt x="5071" y="9842"/>
                    <a:pt x="4579" y="9842"/>
                  </a:cubicBezTo>
                  <a:cubicBezTo>
                    <a:pt x="4380" y="9842"/>
                    <a:pt x="4190" y="9790"/>
                    <a:pt x="4025" y="9681"/>
                  </a:cubicBezTo>
                  <a:cubicBezTo>
                    <a:pt x="3452" y="9301"/>
                    <a:pt x="3402" y="8374"/>
                    <a:pt x="3911" y="7608"/>
                  </a:cubicBezTo>
                  <a:cubicBezTo>
                    <a:pt x="4272" y="7062"/>
                    <a:pt x="4821" y="6745"/>
                    <a:pt x="5314" y="6745"/>
                  </a:cubicBezTo>
                  <a:close/>
                  <a:moveTo>
                    <a:pt x="7978" y="6758"/>
                  </a:moveTo>
                  <a:cubicBezTo>
                    <a:pt x="8529" y="6758"/>
                    <a:pt x="9112" y="7209"/>
                    <a:pt x="9393" y="7909"/>
                  </a:cubicBezTo>
                  <a:cubicBezTo>
                    <a:pt x="9737" y="8762"/>
                    <a:pt x="9499" y="9662"/>
                    <a:pt x="8862" y="9917"/>
                  </a:cubicBezTo>
                  <a:cubicBezTo>
                    <a:pt x="8747" y="9963"/>
                    <a:pt x="8626" y="9985"/>
                    <a:pt x="8504" y="9985"/>
                  </a:cubicBezTo>
                  <a:cubicBezTo>
                    <a:pt x="7953" y="9985"/>
                    <a:pt x="7370" y="9533"/>
                    <a:pt x="7089" y="8835"/>
                  </a:cubicBezTo>
                  <a:cubicBezTo>
                    <a:pt x="6745" y="7982"/>
                    <a:pt x="6984" y="7083"/>
                    <a:pt x="7621" y="6826"/>
                  </a:cubicBezTo>
                  <a:cubicBezTo>
                    <a:pt x="7736" y="6780"/>
                    <a:pt x="7856" y="6758"/>
                    <a:pt x="7978" y="6758"/>
                  </a:cubicBezTo>
                  <a:close/>
                  <a:moveTo>
                    <a:pt x="7665" y="1"/>
                  </a:moveTo>
                  <a:cubicBezTo>
                    <a:pt x="6856" y="1"/>
                    <a:pt x="6017" y="141"/>
                    <a:pt x="5189" y="436"/>
                  </a:cubicBezTo>
                  <a:cubicBezTo>
                    <a:pt x="1876" y="1618"/>
                    <a:pt x="1" y="4842"/>
                    <a:pt x="999" y="7638"/>
                  </a:cubicBezTo>
                  <a:cubicBezTo>
                    <a:pt x="1748" y="9734"/>
                    <a:pt x="3901" y="10994"/>
                    <a:pt x="6327" y="10994"/>
                  </a:cubicBezTo>
                  <a:cubicBezTo>
                    <a:pt x="7136" y="10994"/>
                    <a:pt x="7975" y="10854"/>
                    <a:pt x="8803" y="10558"/>
                  </a:cubicBezTo>
                  <a:cubicBezTo>
                    <a:pt x="12113" y="9376"/>
                    <a:pt x="13991" y="6151"/>
                    <a:pt x="12992" y="3356"/>
                  </a:cubicBezTo>
                  <a:cubicBezTo>
                    <a:pt x="12244" y="1259"/>
                    <a:pt x="10092" y="1"/>
                    <a:pt x="766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4"/>
            <p:cNvSpPr/>
            <p:nvPr/>
          </p:nvSpPr>
          <p:spPr>
            <a:xfrm>
              <a:off x="1826680" y="947078"/>
              <a:ext cx="137344" cy="113158"/>
            </a:xfrm>
            <a:custGeom>
              <a:avLst/>
              <a:gdLst/>
              <a:ahLst/>
              <a:cxnLst/>
              <a:rect l="l" t="t" r="r" b="b"/>
              <a:pathLst>
                <a:path w="2544" h="2096" extrusionOk="0">
                  <a:moveTo>
                    <a:pt x="1324" y="1"/>
                  </a:moveTo>
                  <a:cubicBezTo>
                    <a:pt x="1251" y="1"/>
                    <a:pt x="1176" y="7"/>
                    <a:pt x="1101" y="19"/>
                  </a:cubicBezTo>
                  <a:cubicBezTo>
                    <a:pt x="451" y="126"/>
                    <a:pt x="0" y="673"/>
                    <a:pt x="93" y="1243"/>
                  </a:cubicBezTo>
                  <a:cubicBezTo>
                    <a:pt x="175" y="1746"/>
                    <a:pt x="657" y="2096"/>
                    <a:pt x="1218" y="2096"/>
                  </a:cubicBezTo>
                  <a:cubicBezTo>
                    <a:pt x="1292" y="2096"/>
                    <a:pt x="1366" y="2090"/>
                    <a:pt x="1442" y="2077"/>
                  </a:cubicBezTo>
                  <a:cubicBezTo>
                    <a:pt x="2093" y="1972"/>
                    <a:pt x="2544" y="1423"/>
                    <a:pt x="2449" y="855"/>
                  </a:cubicBezTo>
                  <a:cubicBezTo>
                    <a:pt x="2367" y="351"/>
                    <a:pt x="1885" y="1"/>
                    <a:pt x="132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4"/>
            <p:cNvSpPr/>
            <p:nvPr/>
          </p:nvSpPr>
          <p:spPr>
            <a:xfrm>
              <a:off x="1827220" y="951666"/>
              <a:ext cx="137290" cy="113158"/>
            </a:xfrm>
            <a:custGeom>
              <a:avLst/>
              <a:gdLst/>
              <a:ahLst/>
              <a:cxnLst/>
              <a:rect l="l" t="t" r="r" b="b"/>
              <a:pathLst>
                <a:path w="2543" h="2096" extrusionOk="0">
                  <a:moveTo>
                    <a:pt x="1324" y="0"/>
                  </a:moveTo>
                  <a:cubicBezTo>
                    <a:pt x="1251" y="0"/>
                    <a:pt x="1176" y="6"/>
                    <a:pt x="1101" y="18"/>
                  </a:cubicBezTo>
                  <a:cubicBezTo>
                    <a:pt x="451" y="126"/>
                    <a:pt x="0" y="673"/>
                    <a:pt x="93" y="1242"/>
                  </a:cubicBezTo>
                  <a:cubicBezTo>
                    <a:pt x="175" y="1745"/>
                    <a:pt x="656" y="2095"/>
                    <a:pt x="1217" y="2095"/>
                  </a:cubicBezTo>
                  <a:cubicBezTo>
                    <a:pt x="1290" y="2095"/>
                    <a:pt x="1365" y="2089"/>
                    <a:pt x="1440" y="2077"/>
                  </a:cubicBezTo>
                  <a:cubicBezTo>
                    <a:pt x="2092" y="1970"/>
                    <a:pt x="2542" y="1423"/>
                    <a:pt x="2448" y="853"/>
                  </a:cubicBezTo>
                  <a:cubicBezTo>
                    <a:pt x="2366" y="350"/>
                    <a:pt x="1885" y="0"/>
                    <a:pt x="132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4"/>
            <p:cNvSpPr/>
            <p:nvPr/>
          </p:nvSpPr>
          <p:spPr>
            <a:xfrm>
              <a:off x="1842336" y="964029"/>
              <a:ext cx="104466" cy="86272"/>
            </a:xfrm>
            <a:custGeom>
              <a:avLst/>
              <a:gdLst/>
              <a:ahLst/>
              <a:cxnLst/>
              <a:rect l="l" t="t" r="r" b="b"/>
              <a:pathLst>
                <a:path w="1935" h="1598" extrusionOk="0">
                  <a:moveTo>
                    <a:pt x="1005" y="1"/>
                  </a:moveTo>
                  <a:cubicBezTo>
                    <a:pt x="950" y="1"/>
                    <a:pt x="894" y="5"/>
                    <a:pt x="838" y="14"/>
                  </a:cubicBezTo>
                  <a:cubicBezTo>
                    <a:pt x="343" y="94"/>
                    <a:pt x="1" y="514"/>
                    <a:pt x="71" y="946"/>
                  </a:cubicBezTo>
                  <a:cubicBezTo>
                    <a:pt x="134" y="1330"/>
                    <a:pt x="500" y="1597"/>
                    <a:pt x="926" y="1597"/>
                  </a:cubicBezTo>
                  <a:cubicBezTo>
                    <a:pt x="982" y="1597"/>
                    <a:pt x="1039" y="1593"/>
                    <a:pt x="1096" y="1583"/>
                  </a:cubicBezTo>
                  <a:cubicBezTo>
                    <a:pt x="1591" y="1503"/>
                    <a:pt x="1935" y="1085"/>
                    <a:pt x="1863" y="651"/>
                  </a:cubicBezTo>
                  <a:cubicBezTo>
                    <a:pt x="1800" y="268"/>
                    <a:pt x="1431" y="1"/>
                    <a:pt x="100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4"/>
            <p:cNvSpPr/>
            <p:nvPr/>
          </p:nvSpPr>
          <p:spPr>
            <a:xfrm>
              <a:off x="1850920" y="971210"/>
              <a:ext cx="85678" cy="51774"/>
            </a:xfrm>
            <a:custGeom>
              <a:avLst/>
              <a:gdLst/>
              <a:ahLst/>
              <a:cxnLst/>
              <a:rect l="l" t="t" r="r" b="b"/>
              <a:pathLst>
                <a:path w="1587" h="959" extrusionOk="0">
                  <a:moveTo>
                    <a:pt x="841" y="0"/>
                  </a:moveTo>
                  <a:cubicBezTo>
                    <a:pt x="795" y="0"/>
                    <a:pt x="748" y="4"/>
                    <a:pt x="701" y="11"/>
                  </a:cubicBezTo>
                  <a:cubicBezTo>
                    <a:pt x="287" y="80"/>
                    <a:pt x="1" y="427"/>
                    <a:pt x="62" y="789"/>
                  </a:cubicBezTo>
                  <a:cubicBezTo>
                    <a:pt x="83" y="915"/>
                    <a:pt x="135" y="959"/>
                    <a:pt x="211" y="959"/>
                  </a:cubicBezTo>
                  <a:cubicBezTo>
                    <a:pt x="352" y="959"/>
                    <a:pt x="578" y="811"/>
                    <a:pt x="845" y="767"/>
                  </a:cubicBezTo>
                  <a:cubicBezTo>
                    <a:pt x="913" y="756"/>
                    <a:pt x="979" y="753"/>
                    <a:pt x="1042" y="753"/>
                  </a:cubicBezTo>
                  <a:cubicBezTo>
                    <a:pt x="1164" y="753"/>
                    <a:pt x="1275" y="766"/>
                    <a:pt x="1363" y="766"/>
                  </a:cubicBezTo>
                  <a:cubicBezTo>
                    <a:pt x="1506" y="766"/>
                    <a:pt x="1587" y="731"/>
                    <a:pt x="1557" y="544"/>
                  </a:cubicBezTo>
                  <a:cubicBezTo>
                    <a:pt x="1503" y="223"/>
                    <a:pt x="1197" y="0"/>
                    <a:pt x="84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4"/>
            <p:cNvSpPr/>
            <p:nvPr/>
          </p:nvSpPr>
          <p:spPr>
            <a:xfrm>
              <a:off x="1033888" y="1312243"/>
              <a:ext cx="154782" cy="127842"/>
            </a:xfrm>
            <a:custGeom>
              <a:avLst/>
              <a:gdLst/>
              <a:ahLst/>
              <a:cxnLst/>
              <a:rect l="l" t="t" r="r" b="b"/>
              <a:pathLst>
                <a:path w="2867" h="2368" extrusionOk="0">
                  <a:moveTo>
                    <a:pt x="1494" y="1"/>
                  </a:moveTo>
                  <a:cubicBezTo>
                    <a:pt x="1411" y="1"/>
                    <a:pt x="1327" y="8"/>
                    <a:pt x="1241" y="22"/>
                  </a:cubicBezTo>
                  <a:cubicBezTo>
                    <a:pt x="509" y="142"/>
                    <a:pt x="0" y="762"/>
                    <a:pt x="106" y="1403"/>
                  </a:cubicBezTo>
                  <a:cubicBezTo>
                    <a:pt x="199" y="1972"/>
                    <a:pt x="741" y="2367"/>
                    <a:pt x="1373" y="2367"/>
                  </a:cubicBezTo>
                  <a:cubicBezTo>
                    <a:pt x="1456" y="2367"/>
                    <a:pt x="1540" y="2361"/>
                    <a:pt x="1625" y="2347"/>
                  </a:cubicBezTo>
                  <a:cubicBezTo>
                    <a:pt x="2358" y="2226"/>
                    <a:pt x="2866" y="1608"/>
                    <a:pt x="2762" y="965"/>
                  </a:cubicBezTo>
                  <a:cubicBezTo>
                    <a:pt x="2668" y="397"/>
                    <a:pt x="2126" y="1"/>
                    <a:pt x="149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4"/>
            <p:cNvSpPr/>
            <p:nvPr/>
          </p:nvSpPr>
          <p:spPr>
            <a:xfrm>
              <a:off x="1034428" y="1317533"/>
              <a:ext cx="154836" cy="127788"/>
            </a:xfrm>
            <a:custGeom>
              <a:avLst/>
              <a:gdLst/>
              <a:ahLst/>
              <a:cxnLst/>
              <a:rect l="l" t="t" r="r" b="b"/>
              <a:pathLst>
                <a:path w="2868" h="2367" extrusionOk="0">
                  <a:moveTo>
                    <a:pt x="1495" y="0"/>
                  </a:moveTo>
                  <a:cubicBezTo>
                    <a:pt x="1412" y="0"/>
                    <a:pt x="1328" y="7"/>
                    <a:pt x="1243" y="21"/>
                  </a:cubicBezTo>
                  <a:cubicBezTo>
                    <a:pt x="509" y="140"/>
                    <a:pt x="0" y="760"/>
                    <a:pt x="106" y="1403"/>
                  </a:cubicBezTo>
                  <a:cubicBezTo>
                    <a:pt x="200" y="1971"/>
                    <a:pt x="742" y="2367"/>
                    <a:pt x="1373" y="2367"/>
                  </a:cubicBezTo>
                  <a:cubicBezTo>
                    <a:pt x="1456" y="2367"/>
                    <a:pt x="1540" y="2360"/>
                    <a:pt x="1625" y="2346"/>
                  </a:cubicBezTo>
                  <a:cubicBezTo>
                    <a:pt x="2360" y="2224"/>
                    <a:pt x="2868" y="1606"/>
                    <a:pt x="2762" y="965"/>
                  </a:cubicBezTo>
                  <a:cubicBezTo>
                    <a:pt x="2668" y="396"/>
                    <a:pt x="2126" y="0"/>
                    <a:pt x="1495"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4"/>
            <p:cNvSpPr/>
            <p:nvPr/>
          </p:nvSpPr>
          <p:spPr>
            <a:xfrm>
              <a:off x="1051326" y="1331624"/>
              <a:ext cx="118017" cy="97285"/>
            </a:xfrm>
            <a:custGeom>
              <a:avLst/>
              <a:gdLst/>
              <a:ahLst/>
              <a:cxnLst/>
              <a:rect l="l" t="t" r="r" b="b"/>
              <a:pathLst>
                <a:path w="2186" h="1802" extrusionOk="0">
                  <a:moveTo>
                    <a:pt x="1139" y="0"/>
                  </a:moveTo>
                  <a:cubicBezTo>
                    <a:pt x="1076" y="0"/>
                    <a:pt x="1012" y="6"/>
                    <a:pt x="947" y="16"/>
                  </a:cubicBezTo>
                  <a:cubicBezTo>
                    <a:pt x="389" y="107"/>
                    <a:pt x="1" y="578"/>
                    <a:pt x="81" y="1069"/>
                  </a:cubicBezTo>
                  <a:cubicBezTo>
                    <a:pt x="153" y="1500"/>
                    <a:pt x="566" y="1802"/>
                    <a:pt x="1047" y="1802"/>
                  </a:cubicBezTo>
                  <a:cubicBezTo>
                    <a:pt x="1110" y="1802"/>
                    <a:pt x="1174" y="1797"/>
                    <a:pt x="1239" y="1786"/>
                  </a:cubicBezTo>
                  <a:cubicBezTo>
                    <a:pt x="1799" y="1693"/>
                    <a:pt x="2185" y="1222"/>
                    <a:pt x="2105" y="734"/>
                  </a:cubicBezTo>
                  <a:cubicBezTo>
                    <a:pt x="2034" y="302"/>
                    <a:pt x="1620" y="0"/>
                    <a:pt x="11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4"/>
            <p:cNvSpPr/>
            <p:nvPr/>
          </p:nvSpPr>
          <p:spPr>
            <a:xfrm>
              <a:off x="1061259" y="1339668"/>
              <a:ext cx="96584" cy="58522"/>
            </a:xfrm>
            <a:custGeom>
              <a:avLst/>
              <a:gdLst/>
              <a:ahLst/>
              <a:cxnLst/>
              <a:rect l="l" t="t" r="r" b="b"/>
              <a:pathLst>
                <a:path w="1789" h="1084" extrusionOk="0">
                  <a:moveTo>
                    <a:pt x="948" y="0"/>
                  </a:moveTo>
                  <a:cubicBezTo>
                    <a:pt x="896" y="0"/>
                    <a:pt x="843" y="4"/>
                    <a:pt x="789" y="13"/>
                  </a:cubicBezTo>
                  <a:cubicBezTo>
                    <a:pt x="324" y="91"/>
                    <a:pt x="0" y="483"/>
                    <a:pt x="67" y="891"/>
                  </a:cubicBezTo>
                  <a:cubicBezTo>
                    <a:pt x="92" y="1034"/>
                    <a:pt x="150" y="1083"/>
                    <a:pt x="236" y="1083"/>
                  </a:cubicBezTo>
                  <a:cubicBezTo>
                    <a:pt x="396" y="1083"/>
                    <a:pt x="649" y="916"/>
                    <a:pt x="951" y="867"/>
                  </a:cubicBezTo>
                  <a:cubicBezTo>
                    <a:pt x="1029" y="854"/>
                    <a:pt x="1105" y="850"/>
                    <a:pt x="1178" y="850"/>
                  </a:cubicBezTo>
                  <a:cubicBezTo>
                    <a:pt x="1313" y="850"/>
                    <a:pt x="1436" y="864"/>
                    <a:pt x="1534" y="864"/>
                  </a:cubicBezTo>
                  <a:cubicBezTo>
                    <a:pt x="1696" y="864"/>
                    <a:pt x="1789" y="824"/>
                    <a:pt x="1754" y="613"/>
                  </a:cubicBezTo>
                  <a:cubicBezTo>
                    <a:pt x="1693" y="252"/>
                    <a:pt x="1349" y="0"/>
                    <a:pt x="948"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4"/>
            <p:cNvSpPr/>
            <p:nvPr/>
          </p:nvSpPr>
          <p:spPr>
            <a:xfrm>
              <a:off x="1360776" y="1726805"/>
              <a:ext cx="128760" cy="82169"/>
            </a:xfrm>
            <a:custGeom>
              <a:avLst/>
              <a:gdLst/>
              <a:ahLst/>
              <a:cxnLst/>
              <a:rect l="l" t="t" r="r" b="b"/>
              <a:pathLst>
                <a:path w="2385" h="1522" extrusionOk="0">
                  <a:moveTo>
                    <a:pt x="2251" y="0"/>
                  </a:moveTo>
                  <a:lnTo>
                    <a:pt x="1" y="1008"/>
                  </a:lnTo>
                  <a:lnTo>
                    <a:pt x="300" y="1522"/>
                  </a:lnTo>
                  <a:lnTo>
                    <a:pt x="2384" y="206"/>
                  </a:lnTo>
                  <a:lnTo>
                    <a:pt x="225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4"/>
            <p:cNvSpPr/>
            <p:nvPr/>
          </p:nvSpPr>
          <p:spPr>
            <a:xfrm>
              <a:off x="1392251" y="1771614"/>
              <a:ext cx="122174" cy="89943"/>
            </a:xfrm>
            <a:custGeom>
              <a:avLst/>
              <a:gdLst/>
              <a:ahLst/>
              <a:cxnLst/>
              <a:rect l="l" t="t" r="r" b="b"/>
              <a:pathLst>
                <a:path w="2263" h="1666" extrusionOk="0">
                  <a:moveTo>
                    <a:pt x="2130" y="0"/>
                  </a:moveTo>
                  <a:lnTo>
                    <a:pt x="0" y="1151"/>
                  </a:lnTo>
                  <a:lnTo>
                    <a:pt x="300" y="1665"/>
                  </a:lnTo>
                  <a:lnTo>
                    <a:pt x="2262" y="206"/>
                  </a:lnTo>
                  <a:lnTo>
                    <a:pt x="213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4"/>
            <p:cNvSpPr/>
            <p:nvPr/>
          </p:nvSpPr>
          <p:spPr>
            <a:xfrm>
              <a:off x="1428584" y="1819986"/>
              <a:ext cx="119366" cy="94640"/>
            </a:xfrm>
            <a:custGeom>
              <a:avLst/>
              <a:gdLst/>
              <a:ahLst/>
              <a:cxnLst/>
              <a:rect l="l" t="t" r="r" b="b"/>
              <a:pathLst>
                <a:path w="2211" h="1753" extrusionOk="0">
                  <a:moveTo>
                    <a:pt x="2079" y="0"/>
                  </a:moveTo>
                  <a:lnTo>
                    <a:pt x="0" y="1237"/>
                  </a:lnTo>
                  <a:lnTo>
                    <a:pt x="299" y="1753"/>
                  </a:lnTo>
                  <a:lnTo>
                    <a:pt x="2210" y="207"/>
                  </a:lnTo>
                  <a:lnTo>
                    <a:pt x="207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4"/>
            <p:cNvSpPr/>
            <p:nvPr/>
          </p:nvSpPr>
          <p:spPr>
            <a:xfrm>
              <a:off x="1359535" y="1740410"/>
              <a:ext cx="128760" cy="82169"/>
            </a:xfrm>
            <a:custGeom>
              <a:avLst/>
              <a:gdLst/>
              <a:ahLst/>
              <a:cxnLst/>
              <a:rect l="l" t="t" r="r" b="b"/>
              <a:pathLst>
                <a:path w="2385" h="1522" extrusionOk="0">
                  <a:moveTo>
                    <a:pt x="2251" y="0"/>
                  </a:moveTo>
                  <a:lnTo>
                    <a:pt x="1" y="1006"/>
                  </a:lnTo>
                  <a:lnTo>
                    <a:pt x="299" y="1522"/>
                  </a:lnTo>
                  <a:lnTo>
                    <a:pt x="2384" y="206"/>
                  </a:lnTo>
                  <a:lnTo>
                    <a:pt x="225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4"/>
            <p:cNvSpPr/>
            <p:nvPr/>
          </p:nvSpPr>
          <p:spPr>
            <a:xfrm>
              <a:off x="1391009" y="1785219"/>
              <a:ext cx="122228" cy="89943"/>
            </a:xfrm>
            <a:custGeom>
              <a:avLst/>
              <a:gdLst/>
              <a:ahLst/>
              <a:cxnLst/>
              <a:rect l="l" t="t" r="r" b="b"/>
              <a:pathLst>
                <a:path w="2264" h="1666" extrusionOk="0">
                  <a:moveTo>
                    <a:pt x="2132" y="0"/>
                  </a:moveTo>
                  <a:lnTo>
                    <a:pt x="0" y="1150"/>
                  </a:lnTo>
                  <a:lnTo>
                    <a:pt x="300" y="1665"/>
                  </a:lnTo>
                  <a:lnTo>
                    <a:pt x="2264" y="206"/>
                  </a:lnTo>
                  <a:lnTo>
                    <a:pt x="213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4"/>
            <p:cNvSpPr/>
            <p:nvPr/>
          </p:nvSpPr>
          <p:spPr>
            <a:xfrm>
              <a:off x="1427342" y="1833483"/>
              <a:ext cx="119366" cy="94748"/>
            </a:xfrm>
            <a:custGeom>
              <a:avLst/>
              <a:gdLst/>
              <a:ahLst/>
              <a:cxnLst/>
              <a:rect l="l" t="t" r="r" b="b"/>
              <a:pathLst>
                <a:path w="2211" h="1755" extrusionOk="0">
                  <a:moveTo>
                    <a:pt x="2077" y="1"/>
                  </a:moveTo>
                  <a:lnTo>
                    <a:pt x="0" y="1239"/>
                  </a:lnTo>
                  <a:lnTo>
                    <a:pt x="301" y="1755"/>
                  </a:lnTo>
                  <a:lnTo>
                    <a:pt x="2211" y="209"/>
                  </a:lnTo>
                  <a:lnTo>
                    <a:pt x="207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4"/>
            <p:cNvSpPr/>
            <p:nvPr/>
          </p:nvSpPr>
          <p:spPr>
            <a:xfrm>
              <a:off x="1444779" y="1731664"/>
              <a:ext cx="964217" cy="497495"/>
            </a:xfrm>
            <a:custGeom>
              <a:avLst/>
              <a:gdLst/>
              <a:ahLst/>
              <a:cxnLst/>
              <a:rect l="l" t="t" r="r" b="b"/>
              <a:pathLst>
                <a:path w="17860" h="9215" extrusionOk="0">
                  <a:moveTo>
                    <a:pt x="17178" y="0"/>
                  </a:moveTo>
                  <a:lnTo>
                    <a:pt x="1" y="7856"/>
                  </a:lnTo>
                  <a:lnTo>
                    <a:pt x="1326" y="9215"/>
                  </a:lnTo>
                  <a:lnTo>
                    <a:pt x="17859" y="1649"/>
                  </a:lnTo>
                  <a:lnTo>
                    <a:pt x="1717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4"/>
            <p:cNvSpPr/>
            <p:nvPr/>
          </p:nvSpPr>
          <p:spPr>
            <a:xfrm>
              <a:off x="721630" y="1224892"/>
              <a:ext cx="798205" cy="490692"/>
            </a:xfrm>
            <a:custGeom>
              <a:avLst/>
              <a:gdLst/>
              <a:ahLst/>
              <a:cxnLst/>
              <a:rect l="l" t="t" r="r" b="b"/>
              <a:pathLst>
                <a:path w="14785" h="9089" extrusionOk="0">
                  <a:moveTo>
                    <a:pt x="8115" y="4388"/>
                  </a:moveTo>
                  <a:cubicBezTo>
                    <a:pt x="8728" y="4388"/>
                    <a:pt x="9375" y="4889"/>
                    <a:pt x="9687" y="5665"/>
                  </a:cubicBezTo>
                  <a:cubicBezTo>
                    <a:pt x="10067" y="6612"/>
                    <a:pt x="9803" y="7609"/>
                    <a:pt x="9097" y="7893"/>
                  </a:cubicBezTo>
                  <a:cubicBezTo>
                    <a:pt x="8969" y="7944"/>
                    <a:pt x="8835" y="7969"/>
                    <a:pt x="8700" y="7969"/>
                  </a:cubicBezTo>
                  <a:cubicBezTo>
                    <a:pt x="8087" y="7969"/>
                    <a:pt x="7440" y="7467"/>
                    <a:pt x="7129" y="6692"/>
                  </a:cubicBezTo>
                  <a:cubicBezTo>
                    <a:pt x="6746" y="5745"/>
                    <a:pt x="7011" y="4746"/>
                    <a:pt x="7717" y="4464"/>
                  </a:cubicBezTo>
                  <a:cubicBezTo>
                    <a:pt x="7845" y="4413"/>
                    <a:pt x="7980" y="4388"/>
                    <a:pt x="8115" y="4388"/>
                  </a:cubicBezTo>
                  <a:close/>
                  <a:moveTo>
                    <a:pt x="13410" y="1"/>
                  </a:moveTo>
                  <a:cubicBezTo>
                    <a:pt x="12896" y="802"/>
                    <a:pt x="12242" y="1540"/>
                    <a:pt x="11462" y="2175"/>
                  </a:cubicBezTo>
                  <a:cubicBezTo>
                    <a:pt x="12329" y="2324"/>
                    <a:pt x="12972" y="2920"/>
                    <a:pt x="12941" y="3604"/>
                  </a:cubicBezTo>
                  <a:cubicBezTo>
                    <a:pt x="12908" y="4335"/>
                    <a:pt x="12115" y="4898"/>
                    <a:pt x="11147" y="4898"/>
                  </a:cubicBezTo>
                  <a:cubicBezTo>
                    <a:pt x="11109" y="4898"/>
                    <a:pt x="11070" y="4897"/>
                    <a:pt x="11031" y="4895"/>
                  </a:cubicBezTo>
                  <a:cubicBezTo>
                    <a:pt x="10057" y="4851"/>
                    <a:pt x="9287" y="4251"/>
                    <a:pt x="9250" y="3535"/>
                  </a:cubicBezTo>
                  <a:cubicBezTo>
                    <a:pt x="7975" y="4106"/>
                    <a:pt x="6649" y="4381"/>
                    <a:pt x="5368" y="4393"/>
                  </a:cubicBezTo>
                  <a:cubicBezTo>
                    <a:pt x="5511" y="4417"/>
                    <a:pt x="5648" y="4470"/>
                    <a:pt x="5771" y="4552"/>
                  </a:cubicBezTo>
                  <a:cubicBezTo>
                    <a:pt x="6407" y="4972"/>
                    <a:pt x="6464" y="6003"/>
                    <a:pt x="5899" y="6853"/>
                  </a:cubicBezTo>
                  <a:cubicBezTo>
                    <a:pt x="5497" y="7458"/>
                    <a:pt x="4888" y="7809"/>
                    <a:pt x="4342" y="7809"/>
                  </a:cubicBezTo>
                  <a:cubicBezTo>
                    <a:pt x="4122" y="7809"/>
                    <a:pt x="3911" y="7752"/>
                    <a:pt x="3729" y="7631"/>
                  </a:cubicBezTo>
                  <a:cubicBezTo>
                    <a:pt x="3093" y="7211"/>
                    <a:pt x="3037" y="6181"/>
                    <a:pt x="3601" y="5330"/>
                  </a:cubicBezTo>
                  <a:cubicBezTo>
                    <a:pt x="3958" y="4793"/>
                    <a:pt x="4476" y="4457"/>
                    <a:pt x="4970" y="4387"/>
                  </a:cubicBezTo>
                  <a:cubicBezTo>
                    <a:pt x="4326" y="4365"/>
                    <a:pt x="3694" y="4278"/>
                    <a:pt x="3089" y="4124"/>
                  </a:cubicBezTo>
                  <a:lnTo>
                    <a:pt x="3043" y="4124"/>
                  </a:lnTo>
                  <a:cubicBezTo>
                    <a:pt x="2536" y="4101"/>
                    <a:pt x="2084" y="3927"/>
                    <a:pt x="1762" y="3664"/>
                  </a:cubicBezTo>
                  <a:cubicBezTo>
                    <a:pt x="1185" y="3408"/>
                    <a:pt x="645" y="3090"/>
                    <a:pt x="154" y="2711"/>
                  </a:cubicBezTo>
                  <a:lnTo>
                    <a:pt x="154" y="2711"/>
                  </a:lnTo>
                  <a:cubicBezTo>
                    <a:pt x="1" y="3592"/>
                    <a:pt x="60" y="4496"/>
                    <a:pt x="369" y="5365"/>
                  </a:cubicBezTo>
                  <a:cubicBezTo>
                    <a:pt x="1200" y="7691"/>
                    <a:pt x="3586" y="9088"/>
                    <a:pt x="6279" y="9088"/>
                  </a:cubicBezTo>
                  <a:cubicBezTo>
                    <a:pt x="7177" y="9088"/>
                    <a:pt x="8109" y="8933"/>
                    <a:pt x="9028" y="8604"/>
                  </a:cubicBezTo>
                  <a:cubicBezTo>
                    <a:pt x="12703" y="7293"/>
                    <a:pt x="14784" y="3714"/>
                    <a:pt x="13676" y="613"/>
                  </a:cubicBezTo>
                  <a:cubicBezTo>
                    <a:pt x="13602" y="402"/>
                    <a:pt x="13512" y="198"/>
                    <a:pt x="13410"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4"/>
            <p:cNvSpPr/>
            <p:nvPr/>
          </p:nvSpPr>
          <p:spPr>
            <a:xfrm>
              <a:off x="1213501" y="1063365"/>
              <a:ext cx="299577" cy="597264"/>
            </a:xfrm>
            <a:custGeom>
              <a:avLst/>
              <a:gdLst/>
              <a:ahLst/>
              <a:cxnLst/>
              <a:rect l="l" t="t" r="r" b="b"/>
              <a:pathLst>
                <a:path w="5549" h="11063" extrusionOk="0">
                  <a:moveTo>
                    <a:pt x="0" y="1"/>
                  </a:moveTo>
                  <a:lnTo>
                    <a:pt x="143" y="1428"/>
                  </a:lnTo>
                  <a:cubicBezTo>
                    <a:pt x="390" y="1294"/>
                    <a:pt x="648" y="1223"/>
                    <a:pt x="894" y="1223"/>
                  </a:cubicBezTo>
                  <a:cubicBezTo>
                    <a:pt x="1114" y="1223"/>
                    <a:pt x="1323" y="1280"/>
                    <a:pt x="1505" y="1401"/>
                  </a:cubicBezTo>
                  <a:cubicBezTo>
                    <a:pt x="2140" y="1822"/>
                    <a:pt x="2195" y="2852"/>
                    <a:pt x="1632" y="3701"/>
                  </a:cubicBezTo>
                  <a:cubicBezTo>
                    <a:pt x="1322" y="4167"/>
                    <a:pt x="891" y="4481"/>
                    <a:pt x="461" y="4602"/>
                  </a:cubicBezTo>
                  <a:lnTo>
                    <a:pt x="561" y="5602"/>
                  </a:lnTo>
                  <a:cubicBezTo>
                    <a:pt x="891" y="5310"/>
                    <a:pt x="1384" y="5129"/>
                    <a:pt x="1933" y="5129"/>
                  </a:cubicBezTo>
                  <a:cubicBezTo>
                    <a:pt x="1971" y="5129"/>
                    <a:pt x="2009" y="5130"/>
                    <a:pt x="2047" y="5131"/>
                  </a:cubicBezTo>
                  <a:cubicBezTo>
                    <a:pt x="3067" y="5179"/>
                    <a:pt x="3865" y="5833"/>
                    <a:pt x="3830" y="6593"/>
                  </a:cubicBezTo>
                  <a:cubicBezTo>
                    <a:pt x="3797" y="7326"/>
                    <a:pt x="3002" y="7888"/>
                    <a:pt x="2033" y="7888"/>
                  </a:cubicBezTo>
                  <a:cubicBezTo>
                    <a:pt x="1996" y="7888"/>
                    <a:pt x="1958" y="7887"/>
                    <a:pt x="1920" y="7886"/>
                  </a:cubicBezTo>
                  <a:cubicBezTo>
                    <a:pt x="1469" y="7864"/>
                    <a:pt x="1062" y="7727"/>
                    <a:pt x="752" y="7512"/>
                  </a:cubicBezTo>
                  <a:lnTo>
                    <a:pt x="752" y="7512"/>
                  </a:lnTo>
                  <a:lnTo>
                    <a:pt x="1107" y="11062"/>
                  </a:lnTo>
                  <a:cubicBezTo>
                    <a:pt x="4024" y="9473"/>
                    <a:pt x="5549" y="6353"/>
                    <a:pt x="4568" y="3604"/>
                  </a:cubicBezTo>
                  <a:cubicBezTo>
                    <a:pt x="3880" y="1674"/>
                    <a:pt x="2116" y="384"/>
                    <a:pt x="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4"/>
            <p:cNvSpPr/>
            <p:nvPr/>
          </p:nvSpPr>
          <p:spPr>
            <a:xfrm>
              <a:off x="682004" y="1080694"/>
              <a:ext cx="321388" cy="630790"/>
            </a:xfrm>
            <a:custGeom>
              <a:avLst/>
              <a:gdLst/>
              <a:ahLst/>
              <a:cxnLst/>
              <a:rect l="l" t="t" r="r" b="b"/>
              <a:pathLst>
                <a:path w="5953" h="11684" extrusionOk="0">
                  <a:moveTo>
                    <a:pt x="3791" y="4038"/>
                  </a:moveTo>
                  <a:cubicBezTo>
                    <a:pt x="3829" y="4038"/>
                    <a:pt x="3866" y="4039"/>
                    <a:pt x="3904" y="4040"/>
                  </a:cubicBezTo>
                  <a:cubicBezTo>
                    <a:pt x="4924" y="4087"/>
                    <a:pt x="5722" y="4743"/>
                    <a:pt x="5687" y="5503"/>
                  </a:cubicBezTo>
                  <a:cubicBezTo>
                    <a:pt x="5652" y="6234"/>
                    <a:pt x="4860" y="6797"/>
                    <a:pt x="3893" y="6797"/>
                  </a:cubicBezTo>
                  <a:cubicBezTo>
                    <a:pt x="3855" y="6797"/>
                    <a:pt x="3816" y="6796"/>
                    <a:pt x="3777" y="6795"/>
                  </a:cubicBezTo>
                  <a:cubicBezTo>
                    <a:pt x="2759" y="6749"/>
                    <a:pt x="1960" y="6093"/>
                    <a:pt x="1995" y="5333"/>
                  </a:cubicBezTo>
                  <a:cubicBezTo>
                    <a:pt x="2028" y="4601"/>
                    <a:pt x="2821" y="4038"/>
                    <a:pt x="3791" y="4038"/>
                  </a:cubicBezTo>
                  <a:close/>
                  <a:moveTo>
                    <a:pt x="5884" y="0"/>
                  </a:moveTo>
                  <a:cubicBezTo>
                    <a:pt x="5841" y="15"/>
                    <a:pt x="5798" y="28"/>
                    <a:pt x="5757" y="43"/>
                  </a:cubicBezTo>
                  <a:cubicBezTo>
                    <a:pt x="2082" y="1355"/>
                    <a:pt x="1" y="4934"/>
                    <a:pt x="1109" y="8036"/>
                  </a:cubicBezTo>
                  <a:cubicBezTo>
                    <a:pt x="1827" y="10048"/>
                    <a:pt x="3713" y="11365"/>
                    <a:pt x="5953" y="11683"/>
                  </a:cubicBezTo>
                  <a:lnTo>
                    <a:pt x="5940" y="10209"/>
                  </a:lnTo>
                  <a:cubicBezTo>
                    <a:pt x="5660" y="10385"/>
                    <a:pt x="5360" y="10481"/>
                    <a:pt x="5076" y="10481"/>
                  </a:cubicBezTo>
                  <a:cubicBezTo>
                    <a:pt x="4856" y="10481"/>
                    <a:pt x="4646" y="10423"/>
                    <a:pt x="4464" y="10302"/>
                  </a:cubicBezTo>
                  <a:cubicBezTo>
                    <a:pt x="3828" y="9882"/>
                    <a:pt x="3773" y="8852"/>
                    <a:pt x="4337" y="8001"/>
                  </a:cubicBezTo>
                  <a:cubicBezTo>
                    <a:pt x="4738" y="7396"/>
                    <a:pt x="5344" y="7047"/>
                    <a:pt x="5891" y="7047"/>
                  </a:cubicBezTo>
                  <a:cubicBezTo>
                    <a:pt x="5902" y="7047"/>
                    <a:pt x="5913" y="7048"/>
                    <a:pt x="5924" y="7048"/>
                  </a:cubicBezTo>
                  <a:lnTo>
                    <a:pt x="5906" y="3828"/>
                  </a:lnTo>
                  <a:cubicBezTo>
                    <a:pt x="5608" y="3596"/>
                    <a:pt x="5349" y="3251"/>
                    <a:pt x="5194" y="2829"/>
                  </a:cubicBezTo>
                  <a:cubicBezTo>
                    <a:pt x="4838" y="1873"/>
                    <a:pt x="5128" y="882"/>
                    <a:pt x="5841" y="617"/>
                  </a:cubicBezTo>
                  <a:cubicBezTo>
                    <a:pt x="5857" y="613"/>
                    <a:pt x="5871" y="609"/>
                    <a:pt x="5888" y="603"/>
                  </a:cubicBezTo>
                  <a:lnTo>
                    <a:pt x="588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4"/>
            <p:cNvSpPr/>
            <p:nvPr/>
          </p:nvSpPr>
          <p:spPr>
            <a:xfrm>
              <a:off x="1213501" y="1063365"/>
              <a:ext cx="29099" cy="77148"/>
            </a:xfrm>
            <a:custGeom>
              <a:avLst/>
              <a:gdLst/>
              <a:ahLst/>
              <a:cxnLst/>
              <a:rect l="l" t="t" r="r" b="b"/>
              <a:pathLst>
                <a:path w="539" h="1429" extrusionOk="0">
                  <a:moveTo>
                    <a:pt x="0" y="1"/>
                  </a:moveTo>
                  <a:lnTo>
                    <a:pt x="143" y="1428"/>
                  </a:lnTo>
                  <a:cubicBezTo>
                    <a:pt x="272" y="1358"/>
                    <a:pt x="405" y="1305"/>
                    <a:pt x="538" y="1272"/>
                  </a:cubicBezTo>
                  <a:lnTo>
                    <a:pt x="329" y="71"/>
                  </a:lnTo>
                  <a:cubicBezTo>
                    <a:pt x="219" y="47"/>
                    <a:pt x="110" y="22"/>
                    <a:pt x="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4"/>
            <p:cNvSpPr/>
            <p:nvPr/>
          </p:nvSpPr>
          <p:spPr>
            <a:xfrm>
              <a:off x="1238389" y="1295453"/>
              <a:ext cx="41462" cy="70400"/>
            </a:xfrm>
            <a:custGeom>
              <a:avLst/>
              <a:gdLst/>
              <a:ahLst/>
              <a:cxnLst/>
              <a:rect l="l" t="t" r="r" b="b"/>
              <a:pathLst>
                <a:path w="768" h="1304" extrusionOk="0">
                  <a:moveTo>
                    <a:pt x="604" y="1"/>
                  </a:moveTo>
                  <a:cubicBezTo>
                    <a:pt x="411" y="142"/>
                    <a:pt x="206" y="245"/>
                    <a:pt x="0" y="303"/>
                  </a:cubicBezTo>
                  <a:lnTo>
                    <a:pt x="100" y="1303"/>
                  </a:lnTo>
                  <a:cubicBezTo>
                    <a:pt x="279" y="1146"/>
                    <a:pt x="508" y="1020"/>
                    <a:pt x="767" y="938"/>
                  </a:cubicBezTo>
                  <a:lnTo>
                    <a:pt x="6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4"/>
            <p:cNvSpPr/>
            <p:nvPr/>
          </p:nvSpPr>
          <p:spPr>
            <a:xfrm>
              <a:off x="1254045" y="1468966"/>
              <a:ext cx="74341" cy="191710"/>
            </a:xfrm>
            <a:custGeom>
              <a:avLst/>
              <a:gdLst/>
              <a:ahLst/>
              <a:cxnLst/>
              <a:rect l="l" t="t" r="r" b="b"/>
              <a:pathLst>
                <a:path w="1377" h="3551" extrusionOk="0">
                  <a:moveTo>
                    <a:pt x="1" y="0"/>
                  </a:moveTo>
                  <a:lnTo>
                    <a:pt x="356" y="3551"/>
                  </a:lnTo>
                  <a:cubicBezTo>
                    <a:pt x="718" y="3353"/>
                    <a:pt x="1060" y="3131"/>
                    <a:pt x="1376" y="2892"/>
                  </a:cubicBezTo>
                  <a:lnTo>
                    <a:pt x="934" y="351"/>
                  </a:lnTo>
                  <a:cubicBezTo>
                    <a:pt x="578" y="301"/>
                    <a:pt x="256" y="175"/>
                    <a:pt x="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4"/>
            <p:cNvSpPr/>
            <p:nvPr/>
          </p:nvSpPr>
          <p:spPr>
            <a:xfrm>
              <a:off x="1538446" y="909179"/>
              <a:ext cx="718034" cy="404150"/>
            </a:xfrm>
            <a:custGeom>
              <a:avLst/>
              <a:gdLst/>
              <a:ahLst/>
              <a:cxnLst/>
              <a:rect l="l" t="t" r="r" b="b"/>
              <a:pathLst>
                <a:path w="13300" h="7486" extrusionOk="0">
                  <a:moveTo>
                    <a:pt x="7356" y="3248"/>
                  </a:moveTo>
                  <a:cubicBezTo>
                    <a:pt x="7909" y="3248"/>
                    <a:pt x="8494" y="3700"/>
                    <a:pt x="8773" y="4399"/>
                  </a:cubicBezTo>
                  <a:cubicBezTo>
                    <a:pt x="9117" y="5252"/>
                    <a:pt x="8879" y="6149"/>
                    <a:pt x="8242" y="6406"/>
                  </a:cubicBezTo>
                  <a:cubicBezTo>
                    <a:pt x="8127" y="6452"/>
                    <a:pt x="8006" y="6474"/>
                    <a:pt x="7884" y="6474"/>
                  </a:cubicBezTo>
                  <a:cubicBezTo>
                    <a:pt x="7333" y="6474"/>
                    <a:pt x="6750" y="6022"/>
                    <a:pt x="6469" y="5323"/>
                  </a:cubicBezTo>
                  <a:cubicBezTo>
                    <a:pt x="6125" y="4470"/>
                    <a:pt x="6364" y="3571"/>
                    <a:pt x="7001" y="3315"/>
                  </a:cubicBezTo>
                  <a:cubicBezTo>
                    <a:pt x="7115" y="3269"/>
                    <a:pt x="7235" y="3248"/>
                    <a:pt x="7356" y="3248"/>
                  </a:cubicBezTo>
                  <a:close/>
                  <a:moveTo>
                    <a:pt x="12422" y="1"/>
                  </a:moveTo>
                  <a:cubicBezTo>
                    <a:pt x="12023" y="528"/>
                    <a:pt x="11540" y="1020"/>
                    <a:pt x="10985" y="1460"/>
                  </a:cubicBezTo>
                  <a:cubicBezTo>
                    <a:pt x="11439" y="1702"/>
                    <a:pt x="11727" y="2101"/>
                    <a:pt x="11706" y="2540"/>
                  </a:cubicBezTo>
                  <a:cubicBezTo>
                    <a:pt x="11678" y="3200"/>
                    <a:pt x="10961" y="3708"/>
                    <a:pt x="10090" y="3708"/>
                  </a:cubicBezTo>
                  <a:cubicBezTo>
                    <a:pt x="10056" y="3708"/>
                    <a:pt x="10022" y="3707"/>
                    <a:pt x="9987" y="3706"/>
                  </a:cubicBezTo>
                  <a:cubicBezTo>
                    <a:pt x="9291" y="3673"/>
                    <a:pt x="8712" y="3328"/>
                    <a:pt x="8484" y="2864"/>
                  </a:cubicBezTo>
                  <a:cubicBezTo>
                    <a:pt x="7471" y="3240"/>
                    <a:pt x="6446" y="3420"/>
                    <a:pt x="5471" y="3420"/>
                  </a:cubicBezTo>
                  <a:cubicBezTo>
                    <a:pt x="5406" y="3420"/>
                    <a:pt x="5341" y="3420"/>
                    <a:pt x="5276" y="3418"/>
                  </a:cubicBezTo>
                  <a:lnTo>
                    <a:pt x="5276" y="3418"/>
                  </a:lnTo>
                  <a:cubicBezTo>
                    <a:pt x="5819" y="3807"/>
                    <a:pt x="5863" y="4716"/>
                    <a:pt x="5363" y="5469"/>
                  </a:cubicBezTo>
                  <a:cubicBezTo>
                    <a:pt x="5001" y="6015"/>
                    <a:pt x="4453" y="6332"/>
                    <a:pt x="3960" y="6332"/>
                  </a:cubicBezTo>
                  <a:cubicBezTo>
                    <a:pt x="3761" y="6332"/>
                    <a:pt x="3571" y="6280"/>
                    <a:pt x="3406" y="6171"/>
                  </a:cubicBezTo>
                  <a:cubicBezTo>
                    <a:pt x="2834" y="5791"/>
                    <a:pt x="2784" y="4864"/>
                    <a:pt x="3293" y="4098"/>
                  </a:cubicBezTo>
                  <a:cubicBezTo>
                    <a:pt x="3545" y="3716"/>
                    <a:pt x="3889" y="3445"/>
                    <a:pt x="4241" y="3319"/>
                  </a:cubicBezTo>
                  <a:cubicBezTo>
                    <a:pt x="3826" y="3249"/>
                    <a:pt x="3426" y="3146"/>
                    <a:pt x="3049" y="3006"/>
                  </a:cubicBezTo>
                  <a:cubicBezTo>
                    <a:pt x="2986" y="3010"/>
                    <a:pt x="2923" y="3013"/>
                    <a:pt x="2859" y="3013"/>
                  </a:cubicBezTo>
                  <a:cubicBezTo>
                    <a:pt x="2836" y="3013"/>
                    <a:pt x="2813" y="3012"/>
                    <a:pt x="2789" y="3011"/>
                  </a:cubicBezTo>
                  <a:cubicBezTo>
                    <a:pt x="1951" y="2974"/>
                    <a:pt x="1279" y="2477"/>
                    <a:pt x="1193" y="1869"/>
                  </a:cubicBezTo>
                  <a:cubicBezTo>
                    <a:pt x="890" y="1578"/>
                    <a:pt x="628" y="1245"/>
                    <a:pt x="415" y="878"/>
                  </a:cubicBezTo>
                  <a:cubicBezTo>
                    <a:pt x="38" y="1932"/>
                    <a:pt x="1" y="3063"/>
                    <a:pt x="379" y="4129"/>
                  </a:cubicBezTo>
                  <a:cubicBezTo>
                    <a:pt x="1128" y="6226"/>
                    <a:pt x="3280" y="7485"/>
                    <a:pt x="5706" y="7485"/>
                  </a:cubicBezTo>
                  <a:cubicBezTo>
                    <a:pt x="6516" y="7485"/>
                    <a:pt x="7355" y="7345"/>
                    <a:pt x="8183" y="7050"/>
                  </a:cubicBezTo>
                  <a:cubicBezTo>
                    <a:pt x="11434" y="5889"/>
                    <a:pt x="13300" y="2761"/>
                    <a:pt x="1242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4"/>
            <p:cNvSpPr/>
            <p:nvPr/>
          </p:nvSpPr>
          <p:spPr>
            <a:xfrm>
              <a:off x="1504974" y="740471"/>
              <a:ext cx="288563" cy="561794"/>
            </a:xfrm>
            <a:custGeom>
              <a:avLst/>
              <a:gdLst/>
              <a:ahLst/>
              <a:cxnLst/>
              <a:rect l="l" t="t" r="r" b="b"/>
              <a:pathLst>
                <a:path w="5345" h="10406" extrusionOk="0">
                  <a:moveTo>
                    <a:pt x="5345" y="1"/>
                  </a:moveTo>
                  <a:lnTo>
                    <a:pt x="5345" y="1"/>
                  </a:lnTo>
                  <a:cubicBezTo>
                    <a:pt x="5292" y="18"/>
                    <a:pt x="5240" y="34"/>
                    <a:pt x="5189" y="52"/>
                  </a:cubicBezTo>
                  <a:cubicBezTo>
                    <a:pt x="1876" y="1235"/>
                    <a:pt x="1" y="4460"/>
                    <a:pt x="1000" y="7254"/>
                  </a:cubicBezTo>
                  <a:cubicBezTo>
                    <a:pt x="1571" y="8858"/>
                    <a:pt x="2967" y="9970"/>
                    <a:pt x="4679" y="10405"/>
                  </a:cubicBezTo>
                  <a:lnTo>
                    <a:pt x="4739" y="9446"/>
                  </a:lnTo>
                  <a:lnTo>
                    <a:pt x="4739" y="9446"/>
                  </a:lnTo>
                  <a:cubicBezTo>
                    <a:pt x="4684" y="9453"/>
                    <a:pt x="4629" y="9457"/>
                    <a:pt x="4575" y="9457"/>
                  </a:cubicBezTo>
                  <a:cubicBezTo>
                    <a:pt x="4377" y="9457"/>
                    <a:pt x="4188" y="9407"/>
                    <a:pt x="4024" y="9299"/>
                  </a:cubicBezTo>
                  <a:cubicBezTo>
                    <a:pt x="3451" y="8919"/>
                    <a:pt x="3401" y="7990"/>
                    <a:pt x="3909" y="7224"/>
                  </a:cubicBezTo>
                  <a:cubicBezTo>
                    <a:pt x="4180" y="6816"/>
                    <a:pt x="4555" y="6537"/>
                    <a:pt x="4933" y="6423"/>
                  </a:cubicBezTo>
                  <a:lnTo>
                    <a:pt x="4997" y="5406"/>
                  </a:lnTo>
                  <a:lnTo>
                    <a:pt x="4997" y="5406"/>
                  </a:lnTo>
                  <a:cubicBezTo>
                    <a:pt x="4750" y="5843"/>
                    <a:pt x="4175" y="6139"/>
                    <a:pt x="3507" y="6139"/>
                  </a:cubicBezTo>
                  <a:cubicBezTo>
                    <a:pt x="3474" y="6139"/>
                    <a:pt x="3440" y="6138"/>
                    <a:pt x="3407" y="6136"/>
                  </a:cubicBezTo>
                  <a:cubicBezTo>
                    <a:pt x="2486" y="6093"/>
                    <a:pt x="1767" y="5505"/>
                    <a:pt x="1799" y="4819"/>
                  </a:cubicBezTo>
                  <a:cubicBezTo>
                    <a:pt x="1829" y="4159"/>
                    <a:pt x="2544" y="3652"/>
                    <a:pt x="3419" y="3652"/>
                  </a:cubicBezTo>
                  <a:cubicBezTo>
                    <a:pt x="3452" y="3652"/>
                    <a:pt x="3487" y="3653"/>
                    <a:pt x="3521" y="3654"/>
                  </a:cubicBezTo>
                  <a:cubicBezTo>
                    <a:pt x="4247" y="3688"/>
                    <a:pt x="4848" y="4064"/>
                    <a:pt x="5053" y="4560"/>
                  </a:cubicBezTo>
                  <a:lnTo>
                    <a:pt x="5133" y="3291"/>
                  </a:lnTo>
                  <a:cubicBezTo>
                    <a:pt x="4945" y="3097"/>
                    <a:pt x="4788" y="2851"/>
                    <a:pt x="4681" y="2563"/>
                  </a:cubicBezTo>
                  <a:cubicBezTo>
                    <a:pt x="4360" y="1700"/>
                    <a:pt x="4622" y="807"/>
                    <a:pt x="5263" y="569"/>
                  </a:cubicBezTo>
                  <a:cubicBezTo>
                    <a:pt x="5278" y="563"/>
                    <a:pt x="5292" y="561"/>
                    <a:pt x="5309" y="556"/>
                  </a:cubicBezTo>
                  <a:lnTo>
                    <a:pt x="534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4"/>
            <p:cNvSpPr/>
            <p:nvPr/>
          </p:nvSpPr>
          <p:spPr>
            <a:xfrm>
              <a:off x="1963158" y="722386"/>
              <a:ext cx="294556" cy="557205"/>
            </a:xfrm>
            <a:custGeom>
              <a:avLst/>
              <a:gdLst/>
              <a:ahLst/>
              <a:cxnLst/>
              <a:rect l="l" t="t" r="r" b="b"/>
              <a:pathLst>
                <a:path w="5456" h="10321" extrusionOk="0">
                  <a:moveTo>
                    <a:pt x="2131" y="4681"/>
                  </a:moveTo>
                  <a:cubicBezTo>
                    <a:pt x="2165" y="4681"/>
                    <a:pt x="2199" y="4682"/>
                    <a:pt x="2233" y="4683"/>
                  </a:cubicBezTo>
                  <a:cubicBezTo>
                    <a:pt x="3151" y="4726"/>
                    <a:pt x="3870" y="5315"/>
                    <a:pt x="3839" y="6000"/>
                  </a:cubicBezTo>
                  <a:cubicBezTo>
                    <a:pt x="3811" y="6660"/>
                    <a:pt x="3094" y="7168"/>
                    <a:pt x="2223" y="7168"/>
                  </a:cubicBezTo>
                  <a:cubicBezTo>
                    <a:pt x="2189" y="7168"/>
                    <a:pt x="2155" y="7167"/>
                    <a:pt x="2120" y="7166"/>
                  </a:cubicBezTo>
                  <a:cubicBezTo>
                    <a:pt x="1200" y="7123"/>
                    <a:pt x="483" y="6534"/>
                    <a:pt x="513" y="5849"/>
                  </a:cubicBezTo>
                  <a:cubicBezTo>
                    <a:pt x="542" y="5189"/>
                    <a:pt x="1258" y="4681"/>
                    <a:pt x="2131" y="4681"/>
                  </a:cubicBezTo>
                  <a:close/>
                  <a:moveTo>
                    <a:pt x="0" y="1"/>
                  </a:moveTo>
                  <a:lnTo>
                    <a:pt x="123" y="1627"/>
                  </a:lnTo>
                  <a:cubicBezTo>
                    <a:pt x="447" y="1327"/>
                    <a:pt x="835" y="1160"/>
                    <a:pt x="1193" y="1160"/>
                  </a:cubicBezTo>
                  <a:cubicBezTo>
                    <a:pt x="1391" y="1160"/>
                    <a:pt x="1580" y="1211"/>
                    <a:pt x="1744" y="1319"/>
                  </a:cubicBezTo>
                  <a:cubicBezTo>
                    <a:pt x="2315" y="1699"/>
                    <a:pt x="2366" y="2628"/>
                    <a:pt x="1858" y="3394"/>
                  </a:cubicBezTo>
                  <a:cubicBezTo>
                    <a:pt x="1497" y="3938"/>
                    <a:pt x="951" y="4254"/>
                    <a:pt x="459" y="4254"/>
                  </a:cubicBezTo>
                  <a:cubicBezTo>
                    <a:pt x="413" y="4254"/>
                    <a:pt x="367" y="4251"/>
                    <a:pt x="322" y="4245"/>
                  </a:cubicBezTo>
                  <a:lnTo>
                    <a:pt x="322" y="4245"/>
                  </a:lnTo>
                  <a:lnTo>
                    <a:pt x="553" y="7267"/>
                  </a:lnTo>
                  <a:cubicBezTo>
                    <a:pt x="694" y="7433"/>
                    <a:pt x="818" y="7632"/>
                    <a:pt x="906" y="7859"/>
                  </a:cubicBezTo>
                  <a:cubicBezTo>
                    <a:pt x="1175" y="8527"/>
                    <a:pt x="1085" y="9221"/>
                    <a:pt x="732" y="9615"/>
                  </a:cubicBezTo>
                  <a:lnTo>
                    <a:pt x="785" y="10321"/>
                  </a:lnTo>
                  <a:cubicBezTo>
                    <a:pt x="3801" y="9012"/>
                    <a:pt x="5456" y="5965"/>
                    <a:pt x="4505" y="3306"/>
                  </a:cubicBezTo>
                  <a:cubicBezTo>
                    <a:pt x="3841" y="1450"/>
                    <a:pt x="2079" y="251"/>
                    <a:pt x="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4"/>
            <p:cNvSpPr/>
            <p:nvPr/>
          </p:nvSpPr>
          <p:spPr>
            <a:xfrm>
              <a:off x="1980542" y="941247"/>
              <a:ext cx="88216" cy="338340"/>
            </a:xfrm>
            <a:custGeom>
              <a:avLst/>
              <a:gdLst/>
              <a:ahLst/>
              <a:cxnLst/>
              <a:rect l="l" t="t" r="r" b="b"/>
              <a:pathLst>
                <a:path w="1634" h="6267" extrusionOk="0">
                  <a:moveTo>
                    <a:pt x="835" y="1"/>
                  </a:moveTo>
                  <a:cubicBezTo>
                    <a:pt x="606" y="130"/>
                    <a:pt x="365" y="200"/>
                    <a:pt x="136" y="200"/>
                  </a:cubicBezTo>
                  <a:cubicBezTo>
                    <a:pt x="90" y="200"/>
                    <a:pt x="45" y="197"/>
                    <a:pt x="0" y="191"/>
                  </a:cubicBezTo>
                  <a:lnTo>
                    <a:pt x="0" y="191"/>
                  </a:lnTo>
                  <a:lnTo>
                    <a:pt x="231" y="3213"/>
                  </a:lnTo>
                  <a:cubicBezTo>
                    <a:pt x="372" y="3379"/>
                    <a:pt x="496" y="3578"/>
                    <a:pt x="584" y="3805"/>
                  </a:cubicBezTo>
                  <a:cubicBezTo>
                    <a:pt x="853" y="4473"/>
                    <a:pt x="763" y="5167"/>
                    <a:pt x="410" y="5561"/>
                  </a:cubicBezTo>
                  <a:lnTo>
                    <a:pt x="463" y="6267"/>
                  </a:lnTo>
                  <a:cubicBezTo>
                    <a:pt x="881" y="6085"/>
                    <a:pt x="1270" y="5870"/>
                    <a:pt x="1634" y="5627"/>
                  </a:cubicBezTo>
                  <a:lnTo>
                    <a:pt x="1263" y="3019"/>
                  </a:lnTo>
                  <a:cubicBezTo>
                    <a:pt x="616" y="2821"/>
                    <a:pt x="166" y="2339"/>
                    <a:pt x="191" y="1793"/>
                  </a:cubicBezTo>
                  <a:cubicBezTo>
                    <a:pt x="211" y="1372"/>
                    <a:pt x="510" y="1013"/>
                    <a:pt x="949" y="808"/>
                  </a:cubicBezTo>
                  <a:lnTo>
                    <a:pt x="83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4"/>
            <p:cNvSpPr/>
            <p:nvPr/>
          </p:nvSpPr>
          <p:spPr>
            <a:xfrm>
              <a:off x="1962996" y="722332"/>
              <a:ext cx="41138" cy="87838"/>
            </a:xfrm>
            <a:custGeom>
              <a:avLst/>
              <a:gdLst/>
              <a:ahLst/>
              <a:cxnLst/>
              <a:rect l="l" t="t" r="r" b="b"/>
              <a:pathLst>
                <a:path w="762" h="1627" extrusionOk="0">
                  <a:moveTo>
                    <a:pt x="0" y="0"/>
                  </a:moveTo>
                  <a:lnTo>
                    <a:pt x="125" y="1627"/>
                  </a:lnTo>
                  <a:cubicBezTo>
                    <a:pt x="321" y="1448"/>
                    <a:pt x="540" y="1315"/>
                    <a:pt x="762" y="1239"/>
                  </a:cubicBezTo>
                  <a:lnTo>
                    <a:pt x="600" y="104"/>
                  </a:lnTo>
                  <a:cubicBezTo>
                    <a:pt x="404" y="61"/>
                    <a:pt x="205" y="25"/>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4"/>
            <p:cNvSpPr/>
            <p:nvPr/>
          </p:nvSpPr>
          <p:spPr>
            <a:xfrm>
              <a:off x="1904799" y="979793"/>
              <a:ext cx="24942" cy="19597"/>
            </a:xfrm>
            <a:custGeom>
              <a:avLst/>
              <a:gdLst/>
              <a:ahLst/>
              <a:cxnLst/>
              <a:rect l="l" t="t" r="r" b="b"/>
              <a:pathLst>
                <a:path w="462" h="363" extrusionOk="0">
                  <a:moveTo>
                    <a:pt x="163" y="0"/>
                  </a:moveTo>
                  <a:cubicBezTo>
                    <a:pt x="116" y="0"/>
                    <a:pt x="75" y="17"/>
                    <a:pt x="50" y="50"/>
                  </a:cubicBezTo>
                  <a:cubicBezTo>
                    <a:pt x="0" y="120"/>
                    <a:pt x="39" y="235"/>
                    <a:pt x="138" y="306"/>
                  </a:cubicBezTo>
                  <a:cubicBezTo>
                    <a:pt x="188" y="344"/>
                    <a:pt x="245" y="362"/>
                    <a:pt x="295" y="362"/>
                  </a:cubicBezTo>
                  <a:cubicBezTo>
                    <a:pt x="343" y="362"/>
                    <a:pt x="385" y="345"/>
                    <a:pt x="410" y="312"/>
                  </a:cubicBezTo>
                  <a:cubicBezTo>
                    <a:pt x="461" y="245"/>
                    <a:pt x="423" y="129"/>
                    <a:pt x="322" y="57"/>
                  </a:cubicBezTo>
                  <a:cubicBezTo>
                    <a:pt x="271" y="19"/>
                    <a:pt x="214" y="0"/>
                    <a:pt x="163"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4"/>
            <p:cNvSpPr/>
            <p:nvPr/>
          </p:nvSpPr>
          <p:spPr>
            <a:xfrm>
              <a:off x="1120428" y="1350357"/>
              <a:ext cx="30665" cy="24240"/>
            </a:xfrm>
            <a:custGeom>
              <a:avLst/>
              <a:gdLst/>
              <a:ahLst/>
              <a:cxnLst/>
              <a:rect l="l" t="t" r="r" b="b"/>
              <a:pathLst>
                <a:path w="568" h="449" extrusionOk="0">
                  <a:moveTo>
                    <a:pt x="202" y="0"/>
                  </a:moveTo>
                  <a:cubicBezTo>
                    <a:pt x="144" y="0"/>
                    <a:pt x="93" y="21"/>
                    <a:pt x="64" y="62"/>
                  </a:cubicBezTo>
                  <a:cubicBezTo>
                    <a:pt x="1" y="148"/>
                    <a:pt x="49" y="289"/>
                    <a:pt x="172" y="379"/>
                  </a:cubicBezTo>
                  <a:cubicBezTo>
                    <a:pt x="235" y="425"/>
                    <a:pt x="306" y="449"/>
                    <a:pt x="368" y="449"/>
                  </a:cubicBezTo>
                  <a:cubicBezTo>
                    <a:pt x="426" y="449"/>
                    <a:pt x="477" y="428"/>
                    <a:pt x="507" y="387"/>
                  </a:cubicBezTo>
                  <a:cubicBezTo>
                    <a:pt x="568" y="301"/>
                    <a:pt x="519" y="159"/>
                    <a:pt x="397" y="70"/>
                  </a:cubicBezTo>
                  <a:cubicBezTo>
                    <a:pt x="334" y="24"/>
                    <a:pt x="264" y="0"/>
                    <a:pt x="202"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4"/>
            <p:cNvSpPr/>
            <p:nvPr/>
          </p:nvSpPr>
          <p:spPr>
            <a:xfrm>
              <a:off x="1844604" y="1397271"/>
              <a:ext cx="522869" cy="570216"/>
            </a:xfrm>
            <a:custGeom>
              <a:avLst/>
              <a:gdLst/>
              <a:ahLst/>
              <a:cxnLst/>
              <a:rect l="l" t="t" r="r" b="b"/>
              <a:pathLst>
                <a:path w="9685" h="10562" extrusionOk="0">
                  <a:moveTo>
                    <a:pt x="6366" y="0"/>
                  </a:moveTo>
                  <a:lnTo>
                    <a:pt x="0" y="3257"/>
                  </a:lnTo>
                  <a:lnTo>
                    <a:pt x="3313" y="10562"/>
                  </a:lnTo>
                  <a:lnTo>
                    <a:pt x="9684" y="7955"/>
                  </a:lnTo>
                  <a:lnTo>
                    <a:pt x="6366" y="0"/>
                  </a:lnTo>
                  <a:close/>
                </a:path>
              </a:pathLst>
            </a:custGeom>
            <a:solidFill>
              <a:srgbClr val="06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4"/>
            <p:cNvSpPr/>
            <p:nvPr/>
          </p:nvSpPr>
          <p:spPr>
            <a:xfrm>
              <a:off x="2039819" y="1746780"/>
              <a:ext cx="118611" cy="133781"/>
            </a:xfrm>
            <a:custGeom>
              <a:avLst/>
              <a:gdLst/>
              <a:ahLst/>
              <a:cxnLst/>
              <a:rect l="l" t="t" r="r" b="b"/>
              <a:pathLst>
                <a:path w="2197" h="2478" extrusionOk="0">
                  <a:moveTo>
                    <a:pt x="764" y="0"/>
                  </a:moveTo>
                  <a:cubicBezTo>
                    <a:pt x="666" y="0"/>
                    <a:pt x="573" y="22"/>
                    <a:pt x="487" y="67"/>
                  </a:cubicBezTo>
                  <a:cubicBezTo>
                    <a:pt x="66" y="287"/>
                    <a:pt x="0" y="989"/>
                    <a:pt x="338" y="1636"/>
                  </a:cubicBezTo>
                  <a:cubicBezTo>
                    <a:pt x="608" y="2152"/>
                    <a:pt x="1052" y="2477"/>
                    <a:pt x="1434" y="2477"/>
                  </a:cubicBezTo>
                  <a:cubicBezTo>
                    <a:pt x="1532" y="2477"/>
                    <a:pt x="1625" y="2456"/>
                    <a:pt x="1711" y="2412"/>
                  </a:cubicBezTo>
                  <a:cubicBezTo>
                    <a:pt x="2130" y="2191"/>
                    <a:pt x="2196" y="1490"/>
                    <a:pt x="1860" y="841"/>
                  </a:cubicBezTo>
                  <a:cubicBezTo>
                    <a:pt x="1591" y="326"/>
                    <a:pt x="1147" y="0"/>
                    <a:pt x="764"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4"/>
            <p:cNvSpPr/>
            <p:nvPr/>
          </p:nvSpPr>
          <p:spPr>
            <a:xfrm>
              <a:off x="2125118" y="1816909"/>
              <a:ext cx="40545" cy="29963"/>
            </a:xfrm>
            <a:custGeom>
              <a:avLst/>
              <a:gdLst/>
              <a:ahLst/>
              <a:cxnLst/>
              <a:rect l="l" t="t" r="r" b="b"/>
              <a:pathLst>
                <a:path w="751" h="555" extrusionOk="0">
                  <a:moveTo>
                    <a:pt x="231" y="0"/>
                  </a:moveTo>
                  <a:lnTo>
                    <a:pt x="1" y="554"/>
                  </a:lnTo>
                  <a:lnTo>
                    <a:pt x="751" y="350"/>
                  </a:lnTo>
                  <a:lnTo>
                    <a:pt x="23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4"/>
            <p:cNvSpPr/>
            <p:nvPr/>
          </p:nvSpPr>
          <p:spPr>
            <a:xfrm>
              <a:off x="2046244" y="1749102"/>
              <a:ext cx="91077" cy="90915"/>
            </a:xfrm>
            <a:custGeom>
              <a:avLst/>
              <a:gdLst/>
              <a:ahLst/>
              <a:cxnLst/>
              <a:rect l="l" t="t" r="r" b="b"/>
              <a:pathLst>
                <a:path w="1687" h="1684" extrusionOk="0">
                  <a:moveTo>
                    <a:pt x="707" y="0"/>
                  </a:moveTo>
                  <a:cubicBezTo>
                    <a:pt x="614" y="0"/>
                    <a:pt x="522" y="21"/>
                    <a:pt x="438" y="65"/>
                  </a:cubicBezTo>
                  <a:cubicBezTo>
                    <a:pt x="96" y="244"/>
                    <a:pt x="0" y="737"/>
                    <a:pt x="223" y="1166"/>
                  </a:cubicBezTo>
                  <a:cubicBezTo>
                    <a:pt x="391" y="1489"/>
                    <a:pt x="693" y="1684"/>
                    <a:pt x="978" y="1684"/>
                  </a:cubicBezTo>
                  <a:cubicBezTo>
                    <a:pt x="1072" y="1684"/>
                    <a:pt x="1164" y="1663"/>
                    <a:pt x="1248" y="1618"/>
                  </a:cubicBezTo>
                  <a:cubicBezTo>
                    <a:pt x="1592" y="1439"/>
                    <a:pt x="1686" y="947"/>
                    <a:pt x="1463" y="518"/>
                  </a:cubicBezTo>
                  <a:cubicBezTo>
                    <a:pt x="1295" y="195"/>
                    <a:pt x="992" y="0"/>
                    <a:pt x="707"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4"/>
            <p:cNvSpPr/>
            <p:nvPr/>
          </p:nvSpPr>
          <p:spPr>
            <a:xfrm>
              <a:off x="2118640" y="1803682"/>
              <a:ext cx="50370" cy="31961"/>
            </a:xfrm>
            <a:custGeom>
              <a:avLst/>
              <a:gdLst/>
              <a:ahLst/>
              <a:cxnLst/>
              <a:rect l="l" t="t" r="r" b="b"/>
              <a:pathLst>
                <a:path w="933" h="592" extrusionOk="0">
                  <a:moveTo>
                    <a:pt x="217" y="0"/>
                  </a:moveTo>
                  <a:lnTo>
                    <a:pt x="0" y="522"/>
                  </a:lnTo>
                  <a:lnTo>
                    <a:pt x="932" y="592"/>
                  </a:lnTo>
                  <a:lnTo>
                    <a:pt x="21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4"/>
            <p:cNvSpPr/>
            <p:nvPr/>
          </p:nvSpPr>
          <p:spPr>
            <a:xfrm>
              <a:off x="2060766" y="1758225"/>
              <a:ext cx="64569" cy="64299"/>
            </a:xfrm>
            <a:custGeom>
              <a:avLst/>
              <a:gdLst/>
              <a:ahLst/>
              <a:cxnLst/>
              <a:rect l="l" t="t" r="r" b="b"/>
              <a:pathLst>
                <a:path w="1196" h="1191" extrusionOk="0">
                  <a:moveTo>
                    <a:pt x="502" y="1"/>
                  </a:moveTo>
                  <a:cubicBezTo>
                    <a:pt x="436" y="1"/>
                    <a:pt x="372" y="15"/>
                    <a:pt x="312" y="46"/>
                  </a:cubicBezTo>
                  <a:cubicBezTo>
                    <a:pt x="70" y="174"/>
                    <a:pt x="0" y="520"/>
                    <a:pt x="160" y="825"/>
                  </a:cubicBezTo>
                  <a:cubicBezTo>
                    <a:pt x="279" y="1053"/>
                    <a:pt x="493" y="1190"/>
                    <a:pt x="695" y="1190"/>
                  </a:cubicBezTo>
                  <a:cubicBezTo>
                    <a:pt x="761" y="1190"/>
                    <a:pt x="825" y="1176"/>
                    <a:pt x="885" y="1144"/>
                  </a:cubicBezTo>
                  <a:cubicBezTo>
                    <a:pt x="1128" y="1019"/>
                    <a:pt x="1195" y="669"/>
                    <a:pt x="1037" y="367"/>
                  </a:cubicBezTo>
                  <a:cubicBezTo>
                    <a:pt x="918" y="138"/>
                    <a:pt x="704" y="1"/>
                    <a:pt x="50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4"/>
            <p:cNvSpPr/>
            <p:nvPr/>
          </p:nvSpPr>
          <p:spPr>
            <a:xfrm>
              <a:off x="2064383" y="1767565"/>
              <a:ext cx="64353" cy="64353"/>
            </a:xfrm>
            <a:custGeom>
              <a:avLst/>
              <a:gdLst/>
              <a:ahLst/>
              <a:cxnLst/>
              <a:rect l="l" t="t" r="r" b="b"/>
              <a:pathLst>
                <a:path w="1192" h="1192" extrusionOk="0">
                  <a:moveTo>
                    <a:pt x="500" y="1"/>
                  </a:moveTo>
                  <a:cubicBezTo>
                    <a:pt x="434" y="1"/>
                    <a:pt x="369" y="16"/>
                    <a:pt x="310" y="47"/>
                  </a:cubicBezTo>
                  <a:cubicBezTo>
                    <a:pt x="68" y="174"/>
                    <a:pt x="0" y="521"/>
                    <a:pt x="158" y="825"/>
                  </a:cubicBezTo>
                  <a:cubicBezTo>
                    <a:pt x="277" y="1054"/>
                    <a:pt x="491" y="1191"/>
                    <a:pt x="693" y="1191"/>
                  </a:cubicBezTo>
                  <a:cubicBezTo>
                    <a:pt x="759" y="1191"/>
                    <a:pt x="823" y="1177"/>
                    <a:pt x="882" y="1146"/>
                  </a:cubicBezTo>
                  <a:cubicBezTo>
                    <a:pt x="1124" y="1019"/>
                    <a:pt x="1191" y="671"/>
                    <a:pt x="1034" y="367"/>
                  </a:cubicBezTo>
                  <a:cubicBezTo>
                    <a:pt x="915" y="139"/>
                    <a:pt x="701" y="1"/>
                    <a:pt x="500"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4"/>
            <p:cNvSpPr/>
            <p:nvPr/>
          </p:nvSpPr>
          <p:spPr>
            <a:xfrm>
              <a:off x="1535585" y="2055745"/>
              <a:ext cx="65541" cy="57497"/>
            </a:xfrm>
            <a:custGeom>
              <a:avLst/>
              <a:gdLst/>
              <a:ahLst/>
              <a:cxnLst/>
              <a:rect l="l" t="t" r="r" b="b"/>
              <a:pathLst>
                <a:path w="1214" h="1065" extrusionOk="0">
                  <a:moveTo>
                    <a:pt x="605" y="1"/>
                  </a:moveTo>
                  <a:cubicBezTo>
                    <a:pt x="532" y="1"/>
                    <a:pt x="457" y="16"/>
                    <a:pt x="386" y="48"/>
                  </a:cubicBezTo>
                  <a:cubicBezTo>
                    <a:pt x="118" y="170"/>
                    <a:pt x="1" y="486"/>
                    <a:pt x="123" y="754"/>
                  </a:cubicBezTo>
                  <a:cubicBezTo>
                    <a:pt x="212" y="949"/>
                    <a:pt x="406" y="1064"/>
                    <a:pt x="608" y="1064"/>
                  </a:cubicBezTo>
                  <a:cubicBezTo>
                    <a:pt x="682" y="1064"/>
                    <a:pt x="757" y="1049"/>
                    <a:pt x="828" y="1016"/>
                  </a:cubicBezTo>
                  <a:cubicBezTo>
                    <a:pt x="1095" y="894"/>
                    <a:pt x="1213" y="578"/>
                    <a:pt x="1092" y="312"/>
                  </a:cubicBezTo>
                  <a:cubicBezTo>
                    <a:pt x="1001" y="116"/>
                    <a:pt x="807" y="1"/>
                    <a:pt x="60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4"/>
            <p:cNvSpPr/>
            <p:nvPr/>
          </p:nvSpPr>
          <p:spPr>
            <a:xfrm>
              <a:off x="1542819" y="2062062"/>
              <a:ext cx="51018" cy="44864"/>
            </a:xfrm>
            <a:custGeom>
              <a:avLst/>
              <a:gdLst/>
              <a:ahLst/>
              <a:cxnLst/>
              <a:rect l="l" t="t" r="r" b="b"/>
              <a:pathLst>
                <a:path w="945" h="831" extrusionOk="0">
                  <a:moveTo>
                    <a:pt x="473" y="0"/>
                  </a:moveTo>
                  <a:cubicBezTo>
                    <a:pt x="415" y="0"/>
                    <a:pt x="356" y="13"/>
                    <a:pt x="301" y="39"/>
                  </a:cubicBezTo>
                  <a:cubicBezTo>
                    <a:pt x="93" y="133"/>
                    <a:pt x="0" y="381"/>
                    <a:pt x="96" y="588"/>
                  </a:cubicBezTo>
                  <a:cubicBezTo>
                    <a:pt x="166" y="740"/>
                    <a:pt x="316" y="830"/>
                    <a:pt x="473" y="830"/>
                  </a:cubicBezTo>
                  <a:cubicBezTo>
                    <a:pt x="531" y="830"/>
                    <a:pt x="591" y="818"/>
                    <a:pt x="647" y="792"/>
                  </a:cubicBezTo>
                  <a:cubicBezTo>
                    <a:pt x="853" y="697"/>
                    <a:pt x="945" y="451"/>
                    <a:pt x="850" y="243"/>
                  </a:cubicBezTo>
                  <a:cubicBezTo>
                    <a:pt x="780" y="92"/>
                    <a:pt x="630" y="0"/>
                    <a:pt x="473"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4"/>
            <p:cNvSpPr/>
            <p:nvPr/>
          </p:nvSpPr>
          <p:spPr>
            <a:xfrm>
              <a:off x="1844604" y="1397271"/>
              <a:ext cx="359179" cy="570216"/>
            </a:xfrm>
            <a:custGeom>
              <a:avLst/>
              <a:gdLst/>
              <a:ahLst/>
              <a:cxnLst/>
              <a:rect l="l" t="t" r="r" b="b"/>
              <a:pathLst>
                <a:path w="6653" h="10562" extrusionOk="0">
                  <a:moveTo>
                    <a:pt x="6366" y="0"/>
                  </a:moveTo>
                  <a:lnTo>
                    <a:pt x="0" y="3257"/>
                  </a:lnTo>
                  <a:lnTo>
                    <a:pt x="3313" y="10562"/>
                  </a:lnTo>
                  <a:lnTo>
                    <a:pt x="3625" y="10400"/>
                  </a:lnTo>
                  <a:lnTo>
                    <a:pt x="850" y="3713"/>
                  </a:lnTo>
                  <a:lnTo>
                    <a:pt x="6652" y="644"/>
                  </a:lnTo>
                  <a:lnTo>
                    <a:pt x="636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4"/>
            <p:cNvSpPr/>
            <p:nvPr/>
          </p:nvSpPr>
          <p:spPr>
            <a:xfrm>
              <a:off x="2170035" y="1395328"/>
              <a:ext cx="111322" cy="228961"/>
            </a:xfrm>
            <a:custGeom>
              <a:avLst/>
              <a:gdLst/>
              <a:ahLst/>
              <a:cxnLst/>
              <a:rect l="l" t="t" r="r" b="b"/>
              <a:pathLst>
                <a:path w="2062" h="4241" extrusionOk="0">
                  <a:moveTo>
                    <a:pt x="365" y="0"/>
                  </a:moveTo>
                  <a:lnTo>
                    <a:pt x="0" y="218"/>
                  </a:lnTo>
                  <a:lnTo>
                    <a:pt x="1711" y="4240"/>
                  </a:lnTo>
                  <a:lnTo>
                    <a:pt x="2062" y="4157"/>
                  </a:lnTo>
                  <a:lnTo>
                    <a:pt x="36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4"/>
            <p:cNvSpPr/>
            <p:nvPr/>
          </p:nvSpPr>
          <p:spPr>
            <a:xfrm>
              <a:off x="1360399" y="1374813"/>
              <a:ext cx="874975" cy="723702"/>
            </a:xfrm>
            <a:custGeom>
              <a:avLst/>
              <a:gdLst/>
              <a:ahLst/>
              <a:cxnLst/>
              <a:rect l="l" t="t" r="r" b="b"/>
              <a:pathLst>
                <a:path w="16207" h="13405" extrusionOk="0">
                  <a:moveTo>
                    <a:pt x="16015" y="1"/>
                  </a:moveTo>
                  <a:lnTo>
                    <a:pt x="9042" y="3786"/>
                  </a:lnTo>
                  <a:lnTo>
                    <a:pt x="10106" y="6504"/>
                  </a:lnTo>
                  <a:lnTo>
                    <a:pt x="1" y="12935"/>
                  </a:lnTo>
                  <a:lnTo>
                    <a:pt x="500" y="13404"/>
                  </a:lnTo>
                  <a:lnTo>
                    <a:pt x="10666" y="6713"/>
                  </a:lnTo>
                  <a:lnTo>
                    <a:pt x="9519" y="3983"/>
                  </a:lnTo>
                  <a:lnTo>
                    <a:pt x="16207" y="586"/>
                  </a:lnTo>
                  <a:lnTo>
                    <a:pt x="16015"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4"/>
            <p:cNvSpPr/>
            <p:nvPr/>
          </p:nvSpPr>
          <p:spPr>
            <a:xfrm>
              <a:off x="1340747" y="1362720"/>
              <a:ext cx="891118" cy="729533"/>
            </a:xfrm>
            <a:custGeom>
              <a:avLst/>
              <a:gdLst/>
              <a:ahLst/>
              <a:cxnLst/>
              <a:rect l="l" t="t" r="r" b="b"/>
              <a:pathLst>
                <a:path w="16506" h="13513" extrusionOk="0">
                  <a:moveTo>
                    <a:pt x="16329" y="0"/>
                  </a:moveTo>
                  <a:lnTo>
                    <a:pt x="9214" y="3908"/>
                  </a:lnTo>
                  <a:lnTo>
                    <a:pt x="10314" y="6671"/>
                  </a:lnTo>
                  <a:lnTo>
                    <a:pt x="1" y="13041"/>
                  </a:lnTo>
                  <a:lnTo>
                    <a:pt x="501" y="13512"/>
                  </a:lnTo>
                  <a:lnTo>
                    <a:pt x="10664" y="6820"/>
                  </a:lnTo>
                  <a:lnTo>
                    <a:pt x="9519" y="4089"/>
                  </a:lnTo>
                  <a:lnTo>
                    <a:pt x="16505" y="557"/>
                  </a:lnTo>
                  <a:lnTo>
                    <a:pt x="1632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4"/>
            <p:cNvSpPr/>
            <p:nvPr/>
          </p:nvSpPr>
          <p:spPr>
            <a:xfrm>
              <a:off x="2029616" y="1425236"/>
              <a:ext cx="84922" cy="46645"/>
            </a:xfrm>
            <a:custGeom>
              <a:avLst/>
              <a:gdLst/>
              <a:ahLst/>
              <a:cxnLst/>
              <a:rect l="l" t="t" r="r" b="b"/>
              <a:pathLst>
                <a:path w="1573" h="864" extrusionOk="0">
                  <a:moveTo>
                    <a:pt x="1412" y="0"/>
                  </a:moveTo>
                  <a:lnTo>
                    <a:pt x="0" y="697"/>
                  </a:lnTo>
                  <a:lnTo>
                    <a:pt x="258" y="863"/>
                  </a:lnTo>
                  <a:lnTo>
                    <a:pt x="1572" y="238"/>
                  </a:lnTo>
                  <a:lnTo>
                    <a:pt x="141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4"/>
            <p:cNvSpPr/>
            <p:nvPr/>
          </p:nvSpPr>
          <p:spPr>
            <a:xfrm>
              <a:off x="2342576" y="1297936"/>
              <a:ext cx="258600" cy="164284"/>
            </a:xfrm>
            <a:custGeom>
              <a:avLst/>
              <a:gdLst/>
              <a:ahLst/>
              <a:cxnLst/>
              <a:rect l="l" t="t" r="r" b="b"/>
              <a:pathLst>
                <a:path w="4790" h="3043" extrusionOk="0">
                  <a:moveTo>
                    <a:pt x="3760" y="0"/>
                  </a:moveTo>
                  <a:lnTo>
                    <a:pt x="1" y="1723"/>
                  </a:lnTo>
                  <a:lnTo>
                    <a:pt x="589" y="2898"/>
                  </a:lnTo>
                  <a:lnTo>
                    <a:pt x="4789" y="3042"/>
                  </a:lnTo>
                  <a:lnTo>
                    <a:pt x="376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4"/>
            <p:cNvSpPr/>
            <p:nvPr/>
          </p:nvSpPr>
          <p:spPr>
            <a:xfrm>
              <a:off x="2296363" y="1320988"/>
              <a:ext cx="124819" cy="224318"/>
            </a:xfrm>
            <a:custGeom>
              <a:avLst/>
              <a:gdLst/>
              <a:ahLst/>
              <a:cxnLst/>
              <a:rect l="l" t="t" r="r" b="b"/>
              <a:pathLst>
                <a:path w="2312" h="4155" extrusionOk="0">
                  <a:moveTo>
                    <a:pt x="522" y="0"/>
                  </a:moveTo>
                  <a:lnTo>
                    <a:pt x="1" y="160"/>
                  </a:lnTo>
                  <a:lnTo>
                    <a:pt x="1776" y="4154"/>
                  </a:lnTo>
                  <a:lnTo>
                    <a:pt x="2311" y="3910"/>
                  </a:lnTo>
                  <a:lnTo>
                    <a:pt x="522"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4"/>
            <p:cNvSpPr/>
            <p:nvPr/>
          </p:nvSpPr>
          <p:spPr>
            <a:xfrm>
              <a:off x="2431330" y="1020499"/>
              <a:ext cx="234900" cy="581769"/>
            </a:xfrm>
            <a:custGeom>
              <a:avLst/>
              <a:gdLst/>
              <a:ahLst/>
              <a:cxnLst/>
              <a:rect l="l" t="t" r="r" b="b"/>
              <a:pathLst>
                <a:path w="4351" h="10776" extrusionOk="0">
                  <a:moveTo>
                    <a:pt x="815" y="0"/>
                  </a:moveTo>
                  <a:lnTo>
                    <a:pt x="0" y="407"/>
                  </a:lnTo>
                  <a:lnTo>
                    <a:pt x="3823" y="10775"/>
                  </a:lnTo>
                  <a:lnTo>
                    <a:pt x="4351" y="10506"/>
                  </a:lnTo>
                  <a:lnTo>
                    <a:pt x="815"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4"/>
            <p:cNvSpPr/>
            <p:nvPr/>
          </p:nvSpPr>
          <p:spPr>
            <a:xfrm>
              <a:off x="2443477" y="1018934"/>
              <a:ext cx="141177" cy="336180"/>
            </a:xfrm>
            <a:custGeom>
              <a:avLst/>
              <a:gdLst/>
              <a:ahLst/>
              <a:cxnLst/>
              <a:rect l="l" t="t" r="r" b="b"/>
              <a:pathLst>
                <a:path w="2615" h="6227" extrusionOk="0">
                  <a:moveTo>
                    <a:pt x="576" y="1"/>
                  </a:moveTo>
                  <a:lnTo>
                    <a:pt x="0" y="318"/>
                  </a:lnTo>
                  <a:lnTo>
                    <a:pt x="2279" y="6226"/>
                  </a:lnTo>
                  <a:lnTo>
                    <a:pt x="2614" y="6053"/>
                  </a:lnTo>
                  <a:lnTo>
                    <a:pt x="57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4"/>
            <p:cNvSpPr/>
            <p:nvPr/>
          </p:nvSpPr>
          <p:spPr>
            <a:xfrm>
              <a:off x="1399107" y="1839313"/>
              <a:ext cx="578476" cy="389844"/>
            </a:xfrm>
            <a:custGeom>
              <a:avLst/>
              <a:gdLst/>
              <a:ahLst/>
              <a:cxnLst/>
              <a:rect l="l" t="t" r="r" b="b"/>
              <a:pathLst>
                <a:path w="10715" h="7221" extrusionOk="0">
                  <a:moveTo>
                    <a:pt x="9048" y="0"/>
                  </a:moveTo>
                  <a:lnTo>
                    <a:pt x="1" y="4998"/>
                  </a:lnTo>
                  <a:lnTo>
                    <a:pt x="2172" y="7221"/>
                  </a:lnTo>
                  <a:lnTo>
                    <a:pt x="2685" y="6985"/>
                  </a:lnTo>
                  <a:lnTo>
                    <a:pt x="4908" y="5968"/>
                  </a:lnTo>
                  <a:lnTo>
                    <a:pt x="10714" y="3286"/>
                  </a:lnTo>
                  <a:lnTo>
                    <a:pt x="904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4"/>
            <p:cNvSpPr/>
            <p:nvPr/>
          </p:nvSpPr>
          <p:spPr>
            <a:xfrm>
              <a:off x="2326164" y="1389119"/>
              <a:ext cx="65541" cy="86164"/>
            </a:xfrm>
            <a:custGeom>
              <a:avLst/>
              <a:gdLst/>
              <a:ahLst/>
              <a:cxnLst/>
              <a:rect l="l" t="t" r="r" b="b"/>
              <a:pathLst>
                <a:path w="1214" h="1596" extrusionOk="0">
                  <a:moveTo>
                    <a:pt x="508" y="1"/>
                  </a:moveTo>
                  <a:lnTo>
                    <a:pt x="0" y="194"/>
                  </a:lnTo>
                  <a:lnTo>
                    <a:pt x="674" y="1595"/>
                  </a:lnTo>
                  <a:lnTo>
                    <a:pt x="1214" y="1361"/>
                  </a:lnTo>
                  <a:lnTo>
                    <a:pt x="508" y="1"/>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4"/>
            <p:cNvSpPr/>
            <p:nvPr/>
          </p:nvSpPr>
          <p:spPr>
            <a:xfrm>
              <a:off x="1861987" y="1841095"/>
              <a:ext cx="113752" cy="127680"/>
            </a:xfrm>
            <a:custGeom>
              <a:avLst/>
              <a:gdLst/>
              <a:ahLst/>
              <a:cxnLst/>
              <a:rect l="l" t="t" r="r" b="b"/>
              <a:pathLst>
                <a:path w="2107" h="2365" extrusionOk="0">
                  <a:moveTo>
                    <a:pt x="736" y="1"/>
                  </a:moveTo>
                  <a:cubicBezTo>
                    <a:pt x="642" y="1"/>
                    <a:pt x="551" y="21"/>
                    <a:pt x="468" y="65"/>
                  </a:cubicBezTo>
                  <a:cubicBezTo>
                    <a:pt x="66" y="275"/>
                    <a:pt x="0" y="947"/>
                    <a:pt x="322" y="1564"/>
                  </a:cubicBezTo>
                  <a:cubicBezTo>
                    <a:pt x="578" y="2055"/>
                    <a:pt x="1003" y="2365"/>
                    <a:pt x="1369" y="2365"/>
                  </a:cubicBezTo>
                  <a:cubicBezTo>
                    <a:pt x="1464" y="2365"/>
                    <a:pt x="1555" y="2344"/>
                    <a:pt x="1638" y="2301"/>
                  </a:cubicBezTo>
                  <a:cubicBezTo>
                    <a:pt x="2042" y="2092"/>
                    <a:pt x="2106" y="1419"/>
                    <a:pt x="1784" y="802"/>
                  </a:cubicBezTo>
                  <a:cubicBezTo>
                    <a:pt x="1528" y="311"/>
                    <a:pt x="1103" y="1"/>
                    <a:pt x="73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4"/>
            <p:cNvSpPr/>
            <p:nvPr/>
          </p:nvSpPr>
          <p:spPr>
            <a:xfrm>
              <a:off x="1922614" y="1832133"/>
              <a:ext cx="27588" cy="39519"/>
            </a:xfrm>
            <a:custGeom>
              <a:avLst/>
              <a:gdLst/>
              <a:ahLst/>
              <a:cxnLst/>
              <a:rect l="l" t="t" r="r" b="b"/>
              <a:pathLst>
                <a:path w="511" h="732" extrusionOk="0">
                  <a:moveTo>
                    <a:pt x="372" y="0"/>
                  </a:moveTo>
                  <a:lnTo>
                    <a:pt x="1" y="470"/>
                  </a:lnTo>
                  <a:lnTo>
                    <a:pt x="511" y="732"/>
                  </a:lnTo>
                  <a:lnTo>
                    <a:pt x="37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4"/>
            <p:cNvSpPr/>
            <p:nvPr/>
          </p:nvSpPr>
          <p:spPr>
            <a:xfrm>
              <a:off x="1868304" y="1843308"/>
              <a:ext cx="87568" cy="87298"/>
            </a:xfrm>
            <a:custGeom>
              <a:avLst/>
              <a:gdLst/>
              <a:ahLst/>
              <a:cxnLst/>
              <a:rect l="l" t="t" r="r" b="b"/>
              <a:pathLst>
                <a:path w="1622" h="1617" extrusionOk="0">
                  <a:moveTo>
                    <a:pt x="679" y="0"/>
                  </a:moveTo>
                  <a:cubicBezTo>
                    <a:pt x="590" y="0"/>
                    <a:pt x="502" y="20"/>
                    <a:pt x="421" y="62"/>
                  </a:cubicBezTo>
                  <a:cubicBezTo>
                    <a:pt x="92" y="234"/>
                    <a:pt x="1" y="707"/>
                    <a:pt x="215" y="1119"/>
                  </a:cubicBezTo>
                  <a:cubicBezTo>
                    <a:pt x="377" y="1429"/>
                    <a:pt x="668" y="1616"/>
                    <a:pt x="942" y="1616"/>
                  </a:cubicBezTo>
                  <a:cubicBezTo>
                    <a:pt x="1031" y="1616"/>
                    <a:pt x="1119" y="1596"/>
                    <a:pt x="1200" y="1554"/>
                  </a:cubicBezTo>
                  <a:cubicBezTo>
                    <a:pt x="1528" y="1382"/>
                    <a:pt x="1621" y="910"/>
                    <a:pt x="1406" y="498"/>
                  </a:cubicBezTo>
                  <a:cubicBezTo>
                    <a:pt x="1244" y="188"/>
                    <a:pt x="953" y="0"/>
                    <a:pt x="679"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4"/>
            <p:cNvSpPr/>
            <p:nvPr/>
          </p:nvSpPr>
          <p:spPr>
            <a:xfrm>
              <a:off x="1882448" y="1853134"/>
              <a:ext cx="61870" cy="61708"/>
            </a:xfrm>
            <a:custGeom>
              <a:avLst/>
              <a:gdLst/>
              <a:ahLst/>
              <a:cxnLst/>
              <a:rect l="l" t="t" r="r" b="b"/>
              <a:pathLst>
                <a:path w="1146" h="1143" extrusionOk="0">
                  <a:moveTo>
                    <a:pt x="480" y="1"/>
                  </a:moveTo>
                  <a:cubicBezTo>
                    <a:pt x="416" y="1"/>
                    <a:pt x="354" y="15"/>
                    <a:pt x="297" y="45"/>
                  </a:cubicBezTo>
                  <a:cubicBezTo>
                    <a:pt x="65" y="167"/>
                    <a:pt x="1" y="502"/>
                    <a:pt x="151" y="792"/>
                  </a:cubicBezTo>
                  <a:cubicBezTo>
                    <a:pt x="265" y="1012"/>
                    <a:pt x="471" y="1143"/>
                    <a:pt x="665" y="1143"/>
                  </a:cubicBezTo>
                  <a:cubicBezTo>
                    <a:pt x="728" y="1143"/>
                    <a:pt x="790" y="1129"/>
                    <a:pt x="847" y="1100"/>
                  </a:cubicBezTo>
                  <a:cubicBezTo>
                    <a:pt x="1081" y="980"/>
                    <a:pt x="1146" y="645"/>
                    <a:pt x="994" y="353"/>
                  </a:cubicBezTo>
                  <a:cubicBezTo>
                    <a:pt x="879" y="134"/>
                    <a:pt x="674" y="1"/>
                    <a:pt x="48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4"/>
            <p:cNvSpPr/>
            <p:nvPr/>
          </p:nvSpPr>
          <p:spPr>
            <a:xfrm>
              <a:off x="1886012" y="1861232"/>
              <a:ext cx="62086" cy="61654"/>
            </a:xfrm>
            <a:custGeom>
              <a:avLst/>
              <a:gdLst/>
              <a:ahLst/>
              <a:cxnLst/>
              <a:rect l="l" t="t" r="r" b="b"/>
              <a:pathLst>
                <a:path w="1150" h="1142" extrusionOk="0">
                  <a:moveTo>
                    <a:pt x="482" y="0"/>
                  </a:moveTo>
                  <a:cubicBezTo>
                    <a:pt x="419" y="0"/>
                    <a:pt x="357" y="14"/>
                    <a:pt x="300" y="44"/>
                  </a:cubicBezTo>
                  <a:cubicBezTo>
                    <a:pt x="66" y="166"/>
                    <a:pt x="0" y="501"/>
                    <a:pt x="152" y="790"/>
                  </a:cubicBezTo>
                  <a:cubicBezTo>
                    <a:pt x="268" y="1010"/>
                    <a:pt x="472" y="1142"/>
                    <a:pt x="666" y="1142"/>
                  </a:cubicBezTo>
                  <a:cubicBezTo>
                    <a:pt x="729" y="1142"/>
                    <a:pt x="792" y="1128"/>
                    <a:pt x="849" y="1097"/>
                  </a:cubicBezTo>
                  <a:cubicBezTo>
                    <a:pt x="1083" y="979"/>
                    <a:pt x="1150" y="644"/>
                    <a:pt x="995" y="352"/>
                  </a:cubicBezTo>
                  <a:cubicBezTo>
                    <a:pt x="881" y="132"/>
                    <a:pt x="676" y="0"/>
                    <a:pt x="4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4"/>
            <p:cNvSpPr/>
            <p:nvPr/>
          </p:nvSpPr>
          <p:spPr>
            <a:xfrm>
              <a:off x="1918295" y="1828786"/>
              <a:ext cx="24510" cy="37845"/>
            </a:xfrm>
            <a:custGeom>
              <a:avLst/>
              <a:gdLst/>
              <a:ahLst/>
              <a:cxnLst/>
              <a:rect l="l" t="t" r="r" b="b"/>
              <a:pathLst>
                <a:path w="454" h="701" extrusionOk="0">
                  <a:moveTo>
                    <a:pt x="453" y="1"/>
                  </a:moveTo>
                  <a:lnTo>
                    <a:pt x="1" y="359"/>
                  </a:lnTo>
                  <a:lnTo>
                    <a:pt x="367" y="701"/>
                  </a:lnTo>
                  <a:lnTo>
                    <a:pt x="45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5" name="Google Shape;3845;p44"/>
          <p:cNvGrpSpPr/>
          <p:nvPr/>
        </p:nvGrpSpPr>
        <p:grpSpPr>
          <a:xfrm>
            <a:off x="550825" y="324288"/>
            <a:ext cx="8041791" cy="4286364"/>
            <a:chOff x="602650" y="9963"/>
            <a:chExt cx="8041791" cy="4286364"/>
          </a:xfrm>
        </p:grpSpPr>
        <p:sp>
          <p:nvSpPr>
            <p:cNvPr id="3846" name="Google Shape;3846;p44"/>
            <p:cNvSpPr/>
            <p:nvPr/>
          </p:nvSpPr>
          <p:spPr>
            <a:xfrm>
              <a:off x="3747525" y="38719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4"/>
            <p:cNvSpPr/>
            <p:nvPr/>
          </p:nvSpPr>
          <p:spPr>
            <a:xfrm>
              <a:off x="1112880" y="24935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4"/>
            <p:cNvSpPr/>
            <p:nvPr/>
          </p:nvSpPr>
          <p:spPr>
            <a:xfrm>
              <a:off x="5302308" y="29732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4"/>
            <p:cNvSpPr/>
            <p:nvPr/>
          </p:nvSpPr>
          <p:spPr>
            <a:xfrm>
              <a:off x="5871275"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4"/>
            <p:cNvSpPr/>
            <p:nvPr/>
          </p:nvSpPr>
          <p:spPr>
            <a:xfrm>
              <a:off x="3067705" y="9963"/>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4"/>
            <p:cNvSpPr/>
            <p:nvPr/>
          </p:nvSpPr>
          <p:spPr>
            <a:xfrm>
              <a:off x="602650"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4"/>
            <p:cNvSpPr/>
            <p:nvPr/>
          </p:nvSpPr>
          <p:spPr>
            <a:xfrm>
              <a:off x="7934646" y="284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4"/>
            <p:cNvSpPr/>
            <p:nvPr/>
          </p:nvSpPr>
          <p:spPr>
            <a:xfrm>
              <a:off x="4818025" y="897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4"/>
            <p:cNvSpPr/>
            <p:nvPr/>
          </p:nvSpPr>
          <p:spPr>
            <a:xfrm>
              <a:off x="8482730" y="41219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5" name="Google Shape;3855;p44"/>
          <p:cNvGrpSpPr/>
          <p:nvPr/>
        </p:nvGrpSpPr>
        <p:grpSpPr>
          <a:xfrm>
            <a:off x="8357600" y="1352825"/>
            <a:ext cx="338496" cy="262948"/>
            <a:chOff x="7978975" y="2229150"/>
            <a:chExt cx="338496" cy="262948"/>
          </a:xfrm>
        </p:grpSpPr>
        <p:sp>
          <p:nvSpPr>
            <p:cNvPr id="3856" name="Google Shape;3856;p44"/>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4"/>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4"/>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4"/>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4"/>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4"/>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4"/>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4"/>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4" name="Google Shape;3864;p44"/>
          <p:cNvGrpSpPr/>
          <p:nvPr/>
        </p:nvGrpSpPr>
        <p:grpSpPr>
          <a:xfrm>
            <a:off x="4841198" y="3760555"/>
            <a:ext cx="551973" cy="455411"/>
            <a:chOff x="6630755" y="948704"/>
            <a:chExt cx="725612" cy="598673"/>
          </a:xfrm>
        </p:grpSpPr>
        <p:sp>
          <p:nvSpPr>
            <p:cNvPr id="3865" name="Google Shape;3865;p44"/>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4"/>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4"/>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4"/>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4"/>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4"/>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4"/>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4"/>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4"/>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4"/>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4"/>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4"/>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4"/>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4"/>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4"/>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4"/>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4"/>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4"/>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4"/>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4"/>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5" name="Google Shape;3885;p44"/>
          <p:cNvGrpSpPr/>
          <p:nvPr/>
        </p:nvGrpSpPr>
        <p:grpSpPr>
          <a:xfrm>
            <a:off x="3682505" y="2904450"/>
            <a:ext cx="278628" cy="413707"/>
            <a:chOff x="7711080" y="1325775"/>
            <a:chExt cx="278628" cy="413707"/>
          </a:xfrm>
        </p:grpSpPr>
        <p:sp>
          <p:nvSpPr>
            <p:cNvPr id="3886" name="Google Shape;3886;p44"/>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4"/>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4"/>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4"/>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4"/>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4"/>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4"/>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8"/>
        <p:cNvGrpSpPr/>
        <p:nvPr/>
      </p:nvGrpSpPr>
      <p:grpSpPr>
        <a:xfrm>
          <a:off x="0" y="0"/>
          <a:ext cx="0" cy="0"/>
          <a:chOff x="0" y="0"/>
          <a:chExt cx="0" cy="0"/>
        </a:xfrm>
      </p:grpSpPr>
      <p:sp>
        <p:nvSpPr>
          <p:cNvPr id="3899" name="Google Shape;3899;p45"/>
          <p:cNvSpPr/>
          <p:nvPr/>
        </p:nvSpPr>
        <p:spPr>
          <a:xfrm>
            <a:off x="3286350" y="1683900"/>
            <a:ext cx="295200" cy="264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3901" name="Google Shape;3901;p45"/>
          <p:cNvGrpSpPr/>
          <p:nvPr/>
        </p:nvGrpSpPr>
        <p:grpSpPr>
          <a:xfrm>
            <a:off x="457200" y="3111378"/>
            <a:ext cx="2499011" cy="1074622"/>
            <a:chOff x="457200" y="3111378"/>
            <a:chExt cx="2499011" cy="1074622"/>
          </a:xfrm>
        </p:grpSpPr>
        <p:sp>
          <p:nvSpPr>
            <p:cNvPr id="3902" name="Google Shape;3902;p45"/>
            <p:cNvSpPr txBox="1"/>
            <p:nvPr/>
          </p:nvSpPr>
          <p:spPr>
            <a:xfrm>
              <a:off x="457200" y="3111378"/>
              <a:ext cx="2499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NEPTUNE</a:t>
              </a:r>
              <a:endParaRPr sz="1800">
                <a:solidFill>
                  <a:schemeClr val="accent2"/>
                </a:solidFill>
                <a:latin typeface="Yeseva One"/>
                <a:ea typeface="Yeseva One"/>
                <a:cs typeface="Yeseva One"/>
                <a:sym typeface="Yeseva One"/>
              </a:endParaRPr>
            </a:p>
          </p:txBody>
        </p:sp>
        <p:sp>
          <p:nvSpPr>
            <p:cNvPr id="3903" name="Google Shape;3903;p45"/>
            <p:cNvSpPr txBox="1"/>
            <p:nvPr/>
          </p:nvSpPr>
          <p:spPr>
            <a:xfrm>
              <a:off x="457211" y="3621700"/>
              <a:ext cx="2499000" cy="56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p:txBody>
        </p:sp>
      </p:grpSp>
      <p:grpSp>
        <p:nvGrpSpPr>
          <p:cNvPr id="3904" name="Google Shape;3904;p45"/>
          <p:cNvGrpSpPr/>
          <p:nvPr/>
        </p:nvGrpSpPr>
        <p:grpSpPr>
          <a:xfrm>
            <a:off x="457200" y="1720125"/>
            <a:ext cx="2499011" cy="1074622"/>
            <a:chOff x="457200" y="1720125"/>
            <a:chExt cx="2499011" cy="1074622"/>
          </a:xfrm>
        </p:grpSpPr>
        <p:sp>
          <p:nvSpPr>
            <p:cNvPr id="3905" name="Google Shape;3905;p45"/>
            <p:cNvSpPr txBox="1"/>
            <p:nvPr/>
          </p:nvSpPr>
          <p:spPr>
            <a:xfrm>
              <a:off x="457200" y="1720125"/>
              <a:ext cx="2499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 SUN</a:t>
              </a:r>
              <a:endParaRPr sz="1800">
                <a:solidFill>
                  <a:srgbClr val="EFC570"/>
                </a:solidFill>
                <a:latin typeface="Yeseva One"/>
                <a:ea typeface="Yeseva One"/>
                <a:cs typeface="Yeseva One"/>
                <a:sym typeface="Yeseva One"/>
              </a:endParaRPr>
            </a:p>
          </p:txBody>
        </p:sp>
        <p:sp>
          <p:nvSpPr>
            <p:cNvPr id="3906" name="Google Shape;3906;p45"/>
            <p:cNvSpPr txBox="1"/>
            <p:nvPr/>
          </p:nvSpPr>
          <p:spPr>
            <a:xfrm>
              <a:off x="457211" y="2230447"/>
              <a:ext cx="2499000" cy="56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6"/>
                  </a:solidFill>
                  <a:latin typeface="Kumbh Sans"/>
                  <a:ea typeface="Kumbh Sans"/>
                  <a:cs typeface="Kumbh Sans"/>
                  <a:sym typeface="Kumbh Sans"/>
                </a:rPr>
                <a:t>The </a:t>
              </a:r>
              <a:r>
                <a:rPr lang="en" b="1">
                  <a:solidFill>
                    <a:schemeClr val="accent5"/>
                  </a:solidFill>
                  <a:latin typeface="Kumbh Sans"/>
                  <a:ea typeface="Kumbh Sans"/>
                  <a:cs typeface="Kumbh Sans"/>
                  <a:sym typeface="Kumbh Sans"/>
                </a:rPr>
                <a:t>Sun</a:t>
              </a:r>
              <a:r>
                <a:rPr lang="en" b="1">
                  <a:solidFill>
                    <a:schemeClr val="accent6"/>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the star at the center of the Solar System</a:t>
              </a:r>
              <a:endParaRPr>
                <a:solidFill>
                  <a:srgbClr val="F7E7C6"/>
                </a:solidFill>
                <a:latin typeface="Kumbh Sans"/>
                <a:ea typeface="Kumbh Sans"/>
                <a:cs typeface="Kumbh Sans"/>
                <a:sym typeface="Kumbh Sans"/>
              </a:endParaRPr>
            </a:p>
          </p:txBody>
        </p:sp>
      </p:grpSp>
      <p:cxnSp>
        <p:nvCxnSpPr>
          <p:cNvPr id="3907" name="Google Shape;3907;p45"/>
          <p:cNvCxnSpPr/>
          <p:nvPr/>
        </p:nvCxnSpPr>
        <p:spPr>
          <a:xfrm>
            <a:off x="689364" y="2209397"/>
            <a:ext cx="2093700" cy="0"/>
          </a:xfrm>
          <a:prstGeom prst="straightConnector1">
            <a:avLst/>
          </a:prstGeom>
          <a:noFill/>
          <a:ln w="9525" cap="rnd" cmpd="sng">
            <a:solidFill>
              <a:srgbClr val="8BC5A7"/>
            </a:solidFill>
            <a:prstDash val="solid"/>
            <a:round/>
            <a:headEnd type="none" w="med" len="med"/>
            <a:tailEnd type="none" w="med" len="med"/>
          </a:ln>
        </p:spPr>
      </p:cxnSp>
      <p:cxnSp>
        <p:nvCxnSpPr>
          <p:cNvPr id="3908" name="Google Shape;3908;p45"/>
          <p:cNvCxnSpPr/>
          <p:nvPr/>
        </p:nvCxnSpPr>
        <p:spPr>
          <a:xfrm>
            <a:off x="660065" y="3600650"/>
            <a:ext cx="2093700" cy="0"/>
          </a:xfrm>
          <a:prstGeom prst="straightConnector1">
            <a:avLst/>
          </a:prstGeom>
          <a:noFill/>
          <a:ln w="9525" cap="rnd" cmpd="sng">
            <a:solidFill>
              <a:srgbClr val="8BC5A7"/>
            </a:solidFill>
            <a:prstDash val="solid"/>
            <a:round/>
            <a:headEnd type="none" w="med" len="med"/>
            <a:tailEnd type="none" w="med" len="med"/>
          </a:ln>
        </p:spPr>
      </p:cxnSp>
      <p:sp>
        <p:nvSpPr>
          <p:cNvPr id="3909" name="Google Shape;3909;p45"/>
          <p:cNvSpPr/>
          <p:nvPr/>
        </p:nvSpPr>
        <p:spPr>
          <a:xfrm>
            <a:off x="3333900" y="3723000"/>
            <a:ext cx="200100" cy="56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5"/>
          <p:cNvSpPr/>
          <p:nvPr/>
        </p:nvSpPr>
        <p:spPr>
          <a:xfrm>
            <a:off x="3762800" y="1683900"/>
            <a:ext cx="295200" cy="2642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5"/>
          <p:cNvSpPr/>
          <p:nvPr/>
        </p:nvSpPr>
        <p:spPr>
          <a:xfrm>
            <a:off x="3810350" y="2050162"/>
            <a:ext cx="200100" cy="2237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5"/>
          <p:cNvSpPr txBox="1"/>
          <p:nvPr/>
        </p:nvSpPr>
        <p:spPr>
          <a:xfrm>
            <a:off x="2956350" y="4424299"/>
            <a:ext cx="14349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VENUS</a:t>
            </a:r>
            <a:endParaRPr sz="1800">
              <a:solidFill>
                <a:schemeClr val="accent6"/>
              </a:solidFill>
              <a:latin typeface="Yeseva One"/>
              <a:ea typeface="Yeseva One"/>
              <a:cs typeface="Yeseva One"/>
              <a:sym typeface="Yeseva One"/>
            </a:endParaRPr>
          </a:p>
        </p:txBody>
      </p:sp>
      <p:sp>
        <p:nvSpPr>
          <p:cNvPr id="3913" name="Google Shape;3913;p45"/>
          <p:cNvSpPr txBox="1"/>
          <p:nvPr/>
        </p:nvSpPr>
        <p:spPr>
          <a:xfrm>
            <a:off x="3195800" y="1371600"/>
            <a:ext cx="4764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20%</a:t>
            </a:r>
            <a:endParaRPr sz="1100">
              <a:solidFill>
                <a:srgbClr val="F7E7C6"/>
              </a:solidFill>
              <a:latin typeface="Kumbh Sans"/>
              <a:ea typeface="Kumbh Sans"/>
              <a:cs typeface="Kumbh Sans"/>
              <a:sym typeface="Kumbh Sans"/>
            </a:endParaRPr>
          </a:p>
        </p:txBody>
      </p:sp>
      <p:sp>
        <p:nvSpPr>
          <p:cNvPr id="3914" name="Google Shape;3914;p45"/>
          <p:cNvSpPr txBox="1"/>
          <p:nvPr/>
        </p:nvSpPr>
        <p:spPr>
          <a:xfrm>
            <a:off x="3672200" y="1371600"/>
            <a:ext cx="4764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80%</a:t>
            </a:r>
            <a:endParaRPr sz="1100">
              <a:solidFill>
                <a:srgbClr val="F7E7C6"/>
              </a:solidFill>
              <a:latin typeface="Kumbh Sans"/>
              <a:ea typeface="Kumbh Sans"/>
              <a:cs typeface="Kumbh Sans"/>
              <a:sym typeface="Kumbh Sans"/>
            </a:endParaRPr>
          </a:p>
        </p:txBody>
      </p:sp>
      <p:sp>
        <p:nvSpPr>
          <p:cNvPr id="3915" name="Google Shape;3915;p45"/>
          <p:cNvSpPr/>
          <p:nvPr/>
        </p:nvSpPr>
        <p:spPr>
          <a:xfrm>
            <a:off x="4721250" y="1683900"/>
            <a:ext cx="295200" cy="264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5"/>
          <p:cNvSpPr/>
          <p:nvPr/>
        </p:nvSpPr>
        <p:spPr>
          <a:xfrm>
            <a:off x="4768800" y="1829612"/>
            <a:ext cx="200100" cy="245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5"/>
          <p:cNvSpPr/>
          <p:nvPr/>
        </p:nvSpPr>
        <p:spPr>
          <a:xfrm>
            <a:off x="5197700" y="1683900"/>
            <a:ext cx="295200" cy="2642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5"/>
          <p:cNvSpPr/>
          <p:nvPr/>
        </p:nvSpPr>
        <p:spPr>
          <a:xfrm>
            <a:off x="5245250" y="3975075"/>
            <a:ext cx="200100" cy="31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5"/>
          <p:cNvSpPr txBox="1"/>
          <p:nvPr/>
        </p:nvSpPr>
        <p:spPr>
          <a:xfrm>
            <a:off x="4391250" y="4424299"/>
            <a:ext cx="14349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MARS</a:t>
            </a:r>
            <a:endParaRPr sz="1800">
              <a:solidFill>
                <a:schemeClr val="accent6"/>
              </a:solidFill>
              <a:latin typeface="Yeseva One"/>
              <a:ea typeface="Yeseva One"/>
              <a:cs typeface="Yeseva One"/>
              <a:sym typeface="Yeseva One"/>
            </a:endParaRPr>
          </a:p>
        </p:txBody>
      </p:sp>
      <p:sp>
        <p:nvSpPr>
          <p:cNvPr id="3920" name="Google Shape;3920;p45"/>
          <p:cNvSpPr txBox="1"/>
          <p:nvPr/>
        </p:nvSpPr>
        <p:spPr>
          <a:xfrm>
            <a:off x="4631150" y="1371600"/>
            <a:ext cx="4755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90%</a:t>
            </a:r>
            <a:endParaRPr sz="1100">
              <a:solidFill>
                <a:srgbClr val="F7E7C6"/>
              </a:solidFill>
              <a:latin typeface="Kumbh Sans"/>
              <a:ea typeface="Kumbh Sans"/>
              <a:cs typeface="Kumbh Sans"/>
              <a:sym typeface="Kumbh Sans"/>
            </a:endParaRPr>
          </a:p>
        </p:txBody>
      </p:sp>
      <p:sp>
        <p:nvSpPr>
          <p:cNvPr id="3921" name="Google Shape;3921;p45"/>
          <p:cNvSpPr txBox="1"/>
          <p:nvPr/>
        </p:nvSpPr>
        <p:spPr>
          <a:xfrm>
            <a:off x="5107550" y="1371600"/>
            <a:ext cx="4755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10%</a:t>
            </a:r>
            <a:endParaRPr sz="1100">
              <a:solidFill>
                <a:srgbClr val="F7E7C6"/>
              </a:solidFill>
              <a:latin typeface="Kumbh Sans"/>
              <a:ea typeface="Kumbh Sans"/>
              <a:cs typeface="Kumbh Sans"/>
              <a:sym typeface="Kumbh Sans"/>
            </a:endParaRPr>
          </a:p>
        </p:txBody>
      </p:sp>
      <p:sp>
        <p:nvSpPr>
          <p:cNvPr id="3922" name="Google Shape;3922;p45"/>
          <p:cNvSpPr/>
          <p:nvPr/>
        </p:nvSpPr>
        <p:spPr>
          <a:xfrm>
            <a:off x="6156150" y="1683900"/>
            <a:ext cx="295200" cy="264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5"/>
          <p:cNvSpPr/>
          <p:nvPr/>
        </p:nvSpPr>
        <p:spPr>
          <a:xfrm>
            <a:off x="6203700" y="2571750"/>
            <a:ext cx="200100" cy="171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5"/>
          <p:cNvSpPr/>
          <p:nvPr/>
        </p:nvSpPr>
        <p:spPr>
          <a:xfrm>
            <a:off x="6632600" y="1683900"/>
            <a:ext cx="295200" cy="2642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5"/>
          <p:cNvSpPr/>
          <p:nvPr/>
        </p:nvSpPr>
        <p:spPr>
          <a:xfrm>
            <a:off x="6680150" y="3212575"/>
            <a:ext cx="200100" cy="107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5"/>
          <p:cNvSpPr txBox="1"/>
          <p:nvPr/>
        </p:nvSpPr>
        <p:spPr>
          <a:xfrm>
            <a:off x="5826150" y="4424299"/>
            <a:ext cx="14349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JUPITER</a:t>
            </a:r>
            <a:endParaRPr sz="1800">
              <a:solidFill>
                <a:schemeClr val="accent6"/>
              </a:solidFill>
              <a:latin typeface="Yeseva One"/>
              <a:ea typeface="Yeseva One"/>
              <a:cs typeface="Yeseva One"/>
              <a:sym typeface="Yeseva One"/>
            </a:endParaRPr>
          </a:p>
        </p:txBody>
      </p:sp>
      <p:sp>
        <p:nvSpPr>
          <p:cNvPr id="3927" name="Google Shape;3927;p45"/>
          <p:cNvSpPr txBox="1"/>
          <p:nvPr/>
        </p:nvSpPr>
        <p:spPr>
          <a:xfrm>
            <a:off x="6065600" y="1371600"/>
            <a:ext cx="4755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60%</a:t>
            </a:r>
            <a:endParaRPr sz="1100">
              <a:solidFill>
                <a:srgbClr val="F7E7C6"/>
              </a:solidFill>
              <a:latin typeface="Kumbh Sans"/>
              <a:ea typeface="Kumbh Sans"/>
              <a:cs typeface="Kumbh Sans"/>
              <a:sym typeface="Kumbh Sans"/>
            </a:endParaRPr>
          </a:p>
        </p:txBody>
      </p:sp>
      <p:sp>
        <p:nvSpPr>
          <p:cNvPr id="3928" name="Google Shape;3928;p45"/>
          <p:cNvSpPr txBox="1"/>
          <p:nvPr/>
        </p:nvSpPr>
        <p:spPr>
          <a:xfrm>
            <a:off x="6542000" y="1371600"/>
            <a:ext cx="4764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40%</a:t>
            </a:r>
            <a:endParaRPr sz="1100">
              <a:solidFill>
                <a:srgbClr val="F7E7C6"/>
              </a:solidFill>
              <a:latin typeface="Kumbh Sans"/>
              <a:ea typeface="Kumbh Sans"/>
              <a:cs typeface="Kumbh Sans"/>
              <a:sym typeface="Kumbh Sans"/>
            </a:endParaRPr>
          </a:p>
        </p:txBody>
      </p:sp>
      <p:sp>
        <p:nvSpPr>
          <p:cNvPr id="3929" name="Google Shape;3929;p45"/>
          <p:cNvSpPr/>
          <p:nvPr/>
        </p:nvSpPr>
        <p:spPr>
          <a:xfrm>
            <a:off x="7591050" y="1683900"/>
            <a:ext cx="295200" cy="264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5"/>
          <p:cNvSpPr/>
          <p:nvPr/>
        </p:nvSpPr>
        <p:spPr>
          <a:xfrm>
            <a:off x="7638600" y="2760845"/>
            <a:ext cx="200100" cy="152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5"/>
          <p:cNvSpPr/>
          <p:nvPr/>
        </p:nvSpPr>
        <p:spPr>
          <a:xfrm>
            <a:off x="8067500" y="1683900"/>
            <a:ext cx="295200" cy="2642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5"/>
          <p:cNvSpPr/>
          <p:nvPr/>
        </p:nvSpPr>
        <p:spPr>
          <a:xfrm>
            <a:off x="8115050" y="2733554"/>
            <a:ext cx="200100" cy="155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5"/>
          <p:cNvSpPr txBox="1"/>
          <p:nvPr/>
        </p:nvSpPr>
        <p:spPr>
          <a:xfrm>
            <a:off x="7261050" y="4424299"/>
            <a:ext cx="14349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SATURN</a:t>
            </a:r>
            <a:endParaRPr sz="1800">
              <a:solidFill>
                <a:schemeClr val="accent6"/>
              </a:solidFill>
              <a:latin typeface="Yeseva One"/>
              <a:ea typeface="Yeseva One"/>
              <a:cs typeface="Yeseva One"/>
              <a:sym typeface="Yeseva One"/>
            </a:endParaRPr>
          </a:p>
        </p:txBody>
      </p:sp>
      <p:sp>
        <p:nvSpPr>
          <p:cNvPr id="3934" name="Google Shape;3934;p45"/>
          <p:cNvSpPr txBox="1"/>
          <p:nvPr/>
        </p:nvSpPr>
        <p:spPr>
          <a:xfrm>
            <a:off x="7500500" y="1371600"/>
            <a:ext cx="4764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50%</a:t>
            </a:r>
            <a:endParaRPr sz="1100">
              <a:solidFill>
                <a:srgbClr val="F7E7C6"/>
              </a:solidFill>
              <a:latin typeface="Kumbh Sans"/>
              <a:ea typeface="Kumbh Sans"/>
              <a:cs typeface="Kumbh Sans"/>
              <a:sym typeface="Kumbh Sans"/>
            </a:endParaRPr>
          </a:p>
        </p:txBody>
      </p:sp>
      <p:sp>
        <p:nvSpPr>
          <p:cNvPr id="3935" name="Google Shape;3935;p45"/>
          <p:cNvSpPr txBox="1"/>
          <p:nvPr/>
        </p:nvSpPr>
        <p:spPr>
          <a:xfrm>
            <a:off x="7976900" y="1371600"/>
            <a:ext cx="4764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a:solidFill>
                  <a:schemeClr val="accent6"/>
                </a:solidFill>
                <a:latin typeface="Kumbh Sans"/>
                <a:ea typeface="Kumbh Sans"/>
                <a:cs typeface="Kumbh Sans"/>
                <a:sym typeface="Kumbh Sans"/>
              </a:rPr>
              <a:t>50%</a:t>
            </a:r>
            <a:endParaRPr sz="1100">
              <a:solidFill>
                <a:srgbClr val="F7E7C6"/>
              </a:solidFill>
              <a:latin typeface="Kumbh Sans"/>
              <a:ea typeface="Kumbh Sans"/>
              <a:cs typeface="Kumbh Sans"/>
              <a:sym typeface="Kumbh Sans"/>
            </a:endParaRPr>
          </a:p>
        </p:txBody>
      </p:sp>
      <p:grpSp>
        <p:nvGrpSpPr>
          <p:cNvPr id="3936" name="Google Shape;3936;p45"/>
          <p:cNvGrpSpPr/>
          <p:nvPr/>
        </p:nvGrpSpPr>
        <p:grpSpPr>
          <a:xfrm>
            <a:off x="550825" y="1735106"/>
            <a:ext cx="8041791" cy="3091245"/>
            <a:chOff x="602650" y="1205081"/>
            <a:chExt cx="8041791" cy="3091245"/>
          </a:xfrm>
        </p:grpSpPr>
        <p:sp>
          <p:nvSpPr>
            <p:cNvPr id="3937" name="Google Shape;3937;p45"/>
            <p:cNvSpPr/>
            <p:nvPr/>
          </p:nvSpPr>
          <p:spPr>
            <a:xfrm>
              <a:off x="2836600" y="38942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5"/>
            <p:cNvSpPr/>
            <p:nvPr/>
          </p:nvSpPr>
          <p:spPr>
            <a:xfrm>
              <a:off x="1512755" y="23358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5"/>
            <p:cNvSpPr/>
            <p:nvPr/>
          </p:nvSpPr>
          <p:spPr>
            <a:xfrm>
              <a:off x="4336821" y="20659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5"/>
            <p:cNvSpPr/>
            <p:nvPr/>
          </p:nvSpPr>
          <p:spPr>
            <a:xfrm>
              <a:off x="5871275"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5"/>
            <p:cNvSpPr/>
            <p:nvPr/>
          </p:nvSpPr>
          <p:spPr>
            <a:xfrm>
              <a:off x="1239980" y="39632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5"/>
            <p:cNvSpPr/>
            <p:nvPr/>
          </p:nvSpPr>
          <p:spPr>
            <a:xfrm>
              <a:off x="602650" y="12050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5"/>
            <p:cNvSpPr/>
            <p:nvPr/>
          </p:nvSpPr>
          <p:spPr>
            <a:xfrm>
              <a:off x="7230396" y="298345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5"/>
            <p:cNvSpPr/>
            <p:nvPr/>
          </p:nvSpPr>
          <p:spPr>
            <a:xfrm>
              <a:off x="8482730" y="41219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8"/>
        <p:cNvGrpSpPr/>
        <p:nvPr/>
      </p:nvGrpSpPr>
      <p:grpSpPr>
        <a:xfrm>
          <a:off x="0" y="0"/>
          <a:ext cx="0" cy="0"/>
          <a:chOff x="0" y="0"/>
          <a:chExt cx="0" cy="0"/>
        </a:xfrm>
      </p:grpSpPr>
      <p:sp>
        <p:nvSpPr>
          <p:cNvPr id="3949" name="Google Shape;3949;p46"/>
          <p:cNvSpPr/>
          <p:nvPr/>
        </p:nvSpPr>
        <p:spPr>
          <a:xfrm>
            <a:off x="1033350" y="3438650"/>
            <a:ext cx="7086600" cy="12003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950" name="Google Shape;3950;p46"/>
          <p:cNvSpPr/>
          <p:nvPr/>
        </p:nvSpPr>
        <p:spPr>
          <a:xfrm>
            <a:off x="1033350" y="1757088"/>
            <a:ext cx="7086600" cy="12003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3951" name="Google Shape;3951;p46"/>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3952" name="Google Shape;3952;p46"/>
          <p:cNvSpPr/>
          <p:nvPr/>
        </p:nvSpPr>
        <p:spPr>
          <a:xfrm flipH="1">
            <a:off x="542036" y="3440032"/>
            <a:ext cx="1188300" cy="1188300"/>
          </a:xfrm>
          <a:prstGeom prst="ellipse">
            <a:avLst/>
          </a:pr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6"/>
          <p:cNvSpPr/>
          <p:nvPr/>
        </p:nvSpPr>
        <p:spPr>
          <a:xfrm flipH="1">
            <a:off x="542852" y="1755625"/>
            <a:ext cx="1194000" cy="1194000"/>
          </a:xfrm>
          <a:prstGeom prst="ellipse">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6"/>
          <p:cNvSpPr/>
          <p:nvPr/>
        </p:nvSpPr>
        <p:spPr>
          <a:xfrm>
            <a:off x="611092" y="1791825"/>
            <a:ext cx="1198200" cy="1198200"/>
          </a:xfrm>
          <a:prstGeom prst="arc">
            <a:avLst>
              <a:gd name="adj1" fmla="val 16200000"/>
              <a:gd name="adj2" fmla="val 7558579"/>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6"/>
          <p:cNvSpPr/>
          <p:nvPr/>
        </p:nvSpPr>
        <p:spPr>
          <a:xfrm>
            <a:off x="539879" y="3442166"/>
            <a:ext cx="1192500" cy="1192500"/>
          </a:xfrm>
          <a:prstGeom prst="arc">
            <a:avLst>
              <a:gd name="adj1" fmla="val 16200000"/>
              <a:gd name="adj2" fmla="val 5306646"/>
            </a:avLst>
          </a:prstGeom>
          <a:no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6"/>
          <p:cNvSpPr/>
          <p:nvPr/>
        </p:nvSpPr>
        <p:spPr>
          <a:xfrm flipH="1">
            <a:off x="7389054" y="3444967"/>
            <a:ext cx="1178400" cy="1178400"/>
          </a:xfrm>
          <a:prstGeom prst="ellipse">
            <a:avLst/>
          </a:pr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6"/>
          <p:cNvSpPr/>
          <p:nvPr/>
        </p:nvSpPr>
        <p:spPr>
          <a:xfrm>
            <a:off x="7386834" y="3447083"/>
            <a:ext cx="1182600" cy="1182600"/>
          </a:xfrm>
          <a:prstGeom prst="arc">
            <a:avLst>
              <a:gd name="adj1" fmla="val 16200000"/>
              <a:gd name="adj2" fmla="val 5351531"/>
            </a:avLst>
          </a:prstGeom>
          <a:no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6"/>
          <p:cNvSpPr txBox="1"/>
          <p:nvPr/>
        </p:nvSpPr>
        <p:spPr>
          <a:xfrm>
            <a:off x="3683325" y="1371601"/>
            <a:ext cx="1792200" cy="34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Yeseva One"/>
                <a:ea typeface="Yeseva One"/>
                <a:cs typeface="Yeseva One"/>
                <a:sym typeface="Yeseva One"/>
              </a:rPr>
              <a:t>NEPTUNE</a:t>
            </a:r>
            <a:endParaRPr sz="1800">
              <a:solidFill>
                <a:schemeClr val="accent2"/>
              </a:solidFill>
              <a:latin typeface="Yeseva One"/>
              <a:ea typeface="Yeseva One"/>
              <a:cs typeface="Yeseva One"/>
              <a:sym typeface="Yeseva One"/>
            </a:endParaRPr>
          </a:p>
        </p:txBody>
      </p:sp>
      <p:sp>
        <p:nvSpPr>
          <p:cNvPr id="3959" name="Google Shape;3959;p46"/>
          <p:cNvSpPr txBox="1"/>
          <p:nvPr/>
        </p:nvSpPr>
        <p:spPr>
          <a:xfrm>
            <a:off x="3677850" y="3050850"/>
            <a:ext cx="17922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THE SUN</a:t>
            </a:r>
            <a:endParaRPr sz="1800">
              <a:solidFill>
                <a:srgbClr val="EFC570"/>
              </a:solidFill>
              <a:latin typeface="Yeseva One"/>
              <a:ea typeface="Yeseva One"/>
              <a:cs typeface="Yeseva One"/>
              <a:sym typeface="Yeseva One"/>
            </a:endParaRPr>
          </a:p>
        </p:txBody>
      </p:sp>
      <p:grpSp>
        <p:nvGrpSpPr>
          <p:cNvPr id="3960" name="Google Shape;3960;p46"/>
          <p:cNvGrpSpPr/>
          <p:nvPr/>
        </p:nvGrpSpPr>
        <p:grpSpPr>
          <a:xfrm>
            <a:off x="457200" y="2002538"/>
            <a:ext cx="3966719" cy="751500"/>
            <a:chOff x="457200" y="2002538"/>
            <a:chExt cx="3966719" cy="751500"/>
          </a:xfrm>
        </p:grpSpPr>
        <p:sp>
          <p:nvSpPr>
            <p:cNvPr id="3961" name="Google Shape;3961;p46"/>
            <p:cNvSpPr txBox="1"/>
            <p:nvPr/>
          </p:nvSpPr>
          <p:spPr>
            <a:xfrm>
              <a:off x="457200" y="2051843"/>
              <a:ext cx="1352100" cy="6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2"/>
                  </a:solidFill>
                  <a:latin typeface="Yeseva One"/>
                  <a:ea typeface="Yeseva One"/>
                  <a:cs typeface="Yeseva One"/>
                  <a:sym typeface="Yeseva One"/>
                </a:rPr>
                <a:t>60%</a:t>
              </a:r>
              <a:endParaRPr sz="2800" dirty="0">
                <a:solidFill>
                  <a:schemeClr val="accent2"/>
                </a:solidFill>
                <a:latin typeface="Yeseva One"/>
                <a:ea typeface="Yeseva One"/>
                <a:cs typeface="Yeseva One"/>
                <a:sym typeface="Yeseva One"/>
              </a:endParaRPr>
            </a:p>
          </p:txBody>
        </p:sp>
        <p:sp>
          <p:nvSpPr>
            <p:cNvPr id="3962" name="Google Shape;3962;p46"/>
            <p:cNvSpPr txBox="1"/>
            <p:nvPr/>
          </p:nvSpPr>
          <p:spPr>
            <a:xfrm>
              <a:off x="2060219" y="2002538"/>
              <a:ext cx="2363700" cy="7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grpSp>
        <p:nvGrpSpPr>
          <p:cNvPr id="3963" name="Google Shape;3963;p46"/>
          <p:cNvGrpSpPr/>
          <p:nvPr/>
        </p:nvGrpSpPr>
        <p:grpSpPr>
          <a:xfrm>
            <a:off x="534125" y="3677599"/>
            <a:ext cx="3887544" cy="722400"/>
            <a:chOff x="534125" y="3677599"/>
            <a:chExt cx="3887544" cy="722400"/>
          </a:xfrm>
        </p:grpSpPr>
        <p:sp>
          <p:nvSpPr>
            <p:cNvPr id="3964" name="Google Shape;3964;p46"/>
            <p:cNvSpPr txBox="1"/>
            <p:nvPr/>
          </p:nvSpPr>
          <p:spPr>
            <a:xfrm>
              <a:off x="534125" y="3769280"/>
              <a:ext cx="1192500" cy="5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latin typeface="Yeseva One"/>
                  <a:ea typeface="Yeseva One"/>
                  <a:cs typeface="Yeseva One"/>
                  <a:sym typeface="Yeseva One"/>
                </a:rPr>
                <a:t>50%</a:t>
              </a:r>
              <a:endParaRPr sz="2800">
                <a:solidFill>
                  <a:schemeClr val="accent5"/>
                </a:solidFill>
                <a:latin typeface="Yeseva One"/>
                <a:ea typeface="Yeseva One"/>
                <a:cs typeface="Yeseva One"/>
                <a:sym typeface="Yeseva One"/>
              </a:endParaRPr>
            </a:p>
          </p:txBody>
        </p:sp>
        <p:sp>
          <p:nvSpPr>
            <p:cNvPr id="3965" name="Google Shape;3965;p46"/>
            <p:cNvSpPr txBox="1"/>
            <p:nvPr/>
          </p:nvSpPr>
          <p:spPr>
            <a:xfrm>
              <a:off x="2062469" y="3677599"/>
              <a:ext cx="2359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Saturn</a:t>
              </a:r>
              <a:r>
                <a:rPr lang="en">
                  <a:solidFill>
                    <a:srgbClr val="F7E7C6"/>
                  </a:solidFill>
                  <a:latin typeface="Kumbh Sans"/>
                  <a:ea typeface="Kumbh Sans"/>
                  <a:cs typeface="Kumbh Sans"/>
                  <a:sym typeface="Kumbh Sans"/>
                </a:rPr>
                <a:t> is composed of hydrogen and helium</a:t>
              </a:r>
              <a:endParaRPr b="1">
                <a:solidFill>
                  <a:srgbClr val="F7E7C6"/>
                </a:solidFill>
                <a:latin typeface="Kumbh Sans"/>
                <a:ea typeface="Kumbh Sans"/>
                <a:cs typeface="Kumbh Sans"/>
                <a:sym typeface="Kumbh Sans"/>
              </a:endParaRPr>
            </a:p>
          </p:txBody>
        </p:sp>
      </p:grpSp>
      <p:grpSp>
        <p:nvGrpSpPr>
          <p:cNvPr id="3966" name="Google Shape;3966;p46"/>
          <p:cNvGrpSpPr/>
          <p:nvPr/>
        </p:nvGrpSpPr>
        <p:grpSpPr>
          <a:xfrm>
            <a:off x="4739431" y="3677599"/>
            <a:ext cx="3824295" cy="722400"/>
            <a:chOff x="4739431" y="3677599"/>
            <a:chExt cx="3824295" cy="722400"/>
          </a:xfrm>
        </p:grpSpPr>
        <p:sp>
          <p:nvSpPr>
            <p:cNvPr id="3967" name="Google Shape;3967;p46"/>
            <p:cNvSpPr txBox="1"/>
            <p:nvPr/>
          </p:nvSpPr>
          <p:spPr>
            <a:xfrm>
              <a:off x="7381126" y="3771495"/>
              <a:ext cx="1182600" cy="5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latin typeface="Yeseva One"/>
                  <a:ea typeface="Yeseva One"/>
                  <a:cs typeface="Yeseva One"/>
                  <a:sym typeface="Yeseva One"/>
                </a:rPr>
                <a:t>50%</a:t>
              </a:r>
              <a:endParaRPr sz="2800">
                <a:solidFill>
                  <a:schemeClr val="accent5"/>
                </a:solidFill>
                <a:latin typeface="Yeseva One"/>
                <a:ea typeface="Yeseva One"/>
                <a:cs typeface="Yeseva One"/>
                <a:sym typeface="Yeseva One"/>
              </a:endParaRPr>
            </a:p>
          </p:txBody>
        </p:sp>
        <p:sp>
          <p:nvSpPr>
            <p:cNvPr id="3968" name="Google Shape;3968;p46"/>
            <p:cNvSpPr txBox="1"/>
            <p:nvPr/>
          </p:nvSpPr>
          <p:spPr>
            <a:xfrm>
              <a:off x="4739431" y="3677599"/>
              <a:ext cx="2359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a:solidFill>
                    <a:srgbClr val="F7E7C6"/>
                  </a:solidFill>
                  <a:latin typeface="Kumbh Sans"/>
                  <a:ea typeface="Kumbh Sans"/>
                  <a:cs typeface="Kumbh Sans"/>
                  <a:sym typeface="Kumbh Sans"/>
                </a:rPr>
                <a:t> is the beautiful planet where we live</a:t>
              </a:r>
              <a:endParaRPr b="1">
                <a:solidFill>
                  <a:srgbClr val="F7E7C6"/>
                </a:solidFill>
                <a:latin typeface="Kumbh Sans"/>
                <a:ea typeface="Kumbh Sans"/>
                <a:cs typeface="Kumbh Sans"/>
                <a:sym typeface="Kumbh Sans"/>
              </a:endParaRPr>
            </a:p>
          </p:txBody>
        </p:sp>
      </p:grpSp>
      <p:sp>
        <p:nvSpPr>
          <p:cNvPr id="3969" name="Google Shape;3969;p46"/>
          <p:cNvSpPr/>
          <p:nvPr/>
        </p:nvSpPr>
        <p:spPr>
          <a:xfrm flipH="1">
            <a:off x="7384877" y="1755625"/>
            <a:ext cx="1194000" cy="1194000"/>
          </a:xfrm>
          <a:prstGeom prst="ellipse">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6"/>
          <p:cNvSpPr/>
          <p:nvPr/>
        </p:nvSpPr>
        <p:spPr>
          <a:xfrm>
            <a:off x="7382724" y="1757768"/>
            <a:ext cx="1198200" cy="1198200"/>
          </a:xfrm>
          <a:prstGeom prst="arc">
            <a:avLst>
              <a:gd name="adj1" fmla="val 16200000"/>
              <a:gd name="adj2" fmla="val 2842286"/>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1" name="Google Shape;3971;p46"/>
          <p:cNvGrpSpPr/>
          <p:nvPr/>
        </p:nvGrpSpPr>
        <p:grpSpPr>
          <a:xfrm>
            <a:off x="4739431" y="2017086"/>
            <a:ext cx="3911894" cy="722400"/>
            <a:chOff x="4739431" y="2017086"/>
            <a:chExt cx="3911894" cy="722400"/>
          </a:xfrm>
        </p:grpSpPr>
        <p:sp>
          <p:nvSpPr>
            <p:cNvPr id="3972" name="Google Shape;3972;p46"/>
            <p:cNvSpPr txBox="1"/>
            <p:nvPr/>
          </p:nvSpPr>
          <p:spPr>
            <a:xfrm>
              <a:off x="4739431" y="2017086"/>
              <a:ext cx="2359200" cy="72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second planet from the Sun</a:t>
              </a:r>
              <a:endParaRPr b="1">
                <a:solidFill>
                  <a:srgbClr val="F7E7C6"/>
                </a:solidFill>
                <a:latin typeface="Kumbh Sans"/>
                <a:ea typeface="Kumbh Sans"/>
                <a:cs typeface="Kumbh Sans"/>
                <a:sym typeface="Kumbh Sans"/>
              </a:endParaRPr>
            </a:p>
          </p:txBody>
        </p:sp>
        <p:sp>
          <p:nvSpPr>
            <p:cNvPr id="3973" name="Google Shape;3973;p46"/>
            <p:cNvSpPr txBox="1"/>
            <p:nvPr/>
          </p:nvSpPr>
          <p:spPr>
            <a:xfrm>
              <a:off x="7299225" y="2051843"/>
              <a:ext cx="1352100" cy="6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2"/>
                  </a:solidFill>
                  <a:latin typeface="Yeseva One"/>
                  <a:ea typeface="Yeseva One"/>
                  <a:cs typeface="Yeseva One"/>
                  <a:sym typeface="Yeseva One"/>
                </a:rPr>
                <a:t>40%</a:t>
              </a:r>
              <a:endParaRPr sz="2800">
                <a:solidFill>
                  <a:schemeClr val="accent2"/>
                </a:solidFill>
                <a:latin typeface="Yeseva One"/>
                <a:ea typeface="Yeseva One"/>
                <a:cs typeface="Yeseva One"/>
                <a:sym typeface="Yeseva One"/>
              </a:endParaRPr>
            </a:p>
          </p:txBody>
        </p:sp>
      </p:grpSp>
      <p:cxnSp>
        <p:nvCxnSpPr>
          <p:cNvPr id="3974" name="Google Shape;3974;p46"/>
          <p:cNvCxnSpPr>
            <a:stCxn id="3958" idx="2"/>
            <a:endCxn id="3959" idx="0"/>
          </p:cNvCxnSpPr>
          <p:nvPr/>
        </p:nvCxnSpPr>
        <p:spPr>
          <a:xfrm flipH="1">
            <a:off x="4574025" y="1716601"/>
            <a:ext cx="5400" cy="1334100"/>
          </a:xfrm>
          <a:prstGeom prst="straightConnector1">
            <a:avLst/>
          </a:prstGeom>
          <a:noFill/>
          <a:ln w="19050" cap="flat" cmpd="sng">
            <a:solidFill>
              <a:schemeClr val="lt2"/>
            </a:solidFill>
            <a:prstDash val="solid"/>
            <a:round/>
            <a:headEnd type="none" w="med" len="med"/>
            <a:tailEnd type="none" w="med" len="med"/>
          </a:ln>
        </p:spPr>
      </p:cxnSp>
      <p:cxnSp>
        <p:nvCxnSpPr>
          <p:cNvPr id="3975" name="Google Shape;3975;p46"/>
          <p:cNvCxnSpPr>
            <a:stCxn id="3959" idx="2"/>
            <a:endCxn id="3949" idx="2"/>
          </p:cNvCxnSpPr>
          <p:nvPr/>
        </p:nvCxnSpPr>
        <p:spPr>
          <a:xfrm>
            <a:off x="4573950" y="3398250"/>
            <a:ext cx="2700" cy="1240800"/>
          </a:xfrm>
          <a:prstGeom prst="straightConnector1">
            <a:avLst/>
          </a:prstGeom>
          <a:noFill/>
          <a:ln w="19050" cap="flat" cmpd="sng">
            <a:solidFill>
              <a:schemeClr val="lt2"/>
            </a:solidFill>
            <a:prstDash val="solid"/>
            <a:round/>
            <a:headEnd type="none" w="med" len="med"/>
            <a:tailEnd type="none" w="med" len="med"/>
          </a:ln>
        </p:spPr>
      </p:cxnSp>
      <p:grpSp>
        <p:nvGrpSpPr>
          <p:cNvPr id="3976" name="Google Shape;3976;p46"/>
          <p:cNvGrpSpPr/>
          <p:nvPr/>
        </p:nvGrpSpPr>
        <p:grpSpPr>
          <a:xfrm>
            <a:off x="627025" y="1464206"/>
            <a:ext cx="7965591" cy="3362145"/>
            <a:chOff x="678850" y="934181"/>
            <a:chExt cx="7965591" cy="3362145"/>
          </a:xfrm>
        </p:grpSpPr>
        <p:sp>
          <p:nvSpPr>
            <p:cNvPr id="3977" name="Google Shape;3977;p46"/>
            <p:cNvSpPr/>
            <p:nvPr/>
          </p:nvSpPr>
          <p:spPr>
            <a:xfrm>
              <a:off x="1699405" y="25769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6"/>
            <p:cNvSpPr/>
            <p:nvPr/>
          </p:nvSpPr>
          <p:spPr>
            <a:xfrm>
              <a:off x="3573446" y="9695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6"/>
            <p:cNvSpPr/>
            <p:nvPr/>
          </p:nvSpPr>
          <p:spPr>
            <a:xfrm>
              <a:off x="8412075" y="9341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6"/>
            <p:cNvSpPr/>
            <p:nvPr/>
          </p:nvSpPr>
          <p:spPr>
            <a:xfrm>
              <a:off x="678850" y="10014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6"/>
            <p:cNvSpPr/>
            <p:nvPr/>
          </p:nvSpPr>
          <p:spPr>
            <a:xfrm>
              <a:off x="5527350" y="26146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6"/>
            <p:cNvSpPr/>
            <p:nvPr/>
          </p:nvSpPr>
          <p:spPr>
            <a:xfrm>
              <a:off x="8482730" y="41219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986"/>
        <p:cNvGrpSpPr/>
        <p:nvPr/>
      </p:nvGrpSpPr>
      <p:grpSpPr>
        <a:xfrm>
          <a:off x="0" y="0"/>
          <a:ext cx="0" cy="0"/>
          <a:chOff x="0" y="0"/>
          <a:chExt cx="0" cy="0"/>
        </a:xfrm>
      </p:grpSpPr>
      <p:sp>
        <p:nvSpPr>
          <p:cNvPr id="3987" name="Google Shape;3987;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credit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3988" name="Google Shape;3988;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3989" name="Google Shape;3989;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993"/>
        <p:cNvGrpSpPr/>
        <p:nvPr/>
      </p:nvGrpSpPr>
      <p:grpSpPr>
        <a:xfrm>
          <a:off x="0" y="0"/>
          <a:ext cx="0" cy="0"/>
          <a:chOff x="0" y="0"/>
          <a:chExt cx="0" cy="0"/>
        </a:xfrm>
      </p:grpSpPr>
      <p:sp>
        <p:nvSpPr>
          <p:cNvPr id="3994" name="Google Shape;399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3995" name="Google Shape;399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100">
                <a:solidFill>
                  <a:schemeClr val="lt1"/>
                </a:solidFill>
              </a:rPr>
              <a:t>As a Premium user, you can use this template without attributing </a:t>
            </a:r>
            <a:r>
              <a:rPr lang="en" sz="1000" b="1" u="sng">
                <a:solidFill>
                  <a:schemeClr val="hlink"/>
                </a:solidFill>
              </a:rPr>
              <a:t>S</a:t>
            </a:r>
            <a:r>
              <a:rPr lang="en" sz="1100" b="1" u="sng">
                <a:solidFill>
                  <a:schemeClr val="hlink"/>
                </a:solidFill>
                <a:hlinkClick r:id="rId3"/>
              </a:rPr>
              <a:t>lidesgo</a:t>
            </a:r>
            <a:r>
              <a:rPr lang="en" sz="1100">
                <a:solidFill>
                  <a:schemeClr val="lt1"/>
                </a:solidFill>
              </a:rPr>
              <a:t> or keeping the "Thanks" slide.</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3996" name="Google Shape;399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000"/>
        <p:cNvGrpSpPr/>
        <p:nvPr/>
      </p:nvGrpSpPr>
      <p:grpSpPr>
        <a:xfrm>
          <a:off x="0" y="0"/>
          <a:ext cx="0" cy="0"/>
          <a:chOff x="0" y="0"/>
          <a:chExt cx="0" cy="0"/>
        </a:xfrm>
      </p:grpSpPr>
      <p:sp>
        <p:nvSpPr>
          <p:cNvPr id="4001" name="Google Shape;400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4002" name="Google Shape;400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4003" name="Google Shape;400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4004" name="Google Shape;4004;p49"/>
          <p:cNvGrpSpPr/>
          <p:nvPr/>
        </p:nvGrpSpPr>
        <p:grpSpPr>
          <a:xfrm>
            <a:off x="6874322" y="1571957"/>
            <a:ext cx="1446116" cy="2863897"/>
            <a:chOff x="6529419" y="1724307"/>
            <a:chExt cx="1480463" cy="2931917"/>
          </a:xfrm>
        </p:grpSpPr>
        <p:grpSp>
          <p:nvGrpSpPr>
            <p:cNvPr id="4005" name="Google Shape;4005;p49"/>
            <p:cNvGrpSpPr/>
            <p:nvPr/>
          </p:nvGrpSpPr>
          <p:grpSpPr>
            <a:xfrm>
              <a:off x="6556827" y="1724307"/>
              <a:ext cx="956596" cy="944294"/>
              <a:chOff x="3800349" y="1238762"/>
              <a:chExt cx="1098904" cy="1084772"/>
            </a:xfrm>
          </p:grpSpPr>
          <p:grpSp>
            <p:nvGrpSpPr>
              <p:cNvPr id="4006" name="Google Shape;4006;p49"/>
              <p:cNvGrpSpPr/>
              <p:nvPr/>
            </p:nvGrpSpPr>
            <p:grpSpPr>
              <a:xfrm>
                <a:off x="3800349" y="1238762"/>
                <a:ext cx="1098904" cy="1084772"/>
                <a:chOff x="3800349" y="1238762"/>
                <a:chExt cx="1098904" cy="1084772"/>
              </a:xfrm>
            </p:grpSpPr>
            <p:sp>
              <p:nvSpPr>
                <p:cNvPr id="4007" name="Google Shape;400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9" name="Google Shape;400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0" name="Google Shape;4010;p49"/>
            <p:cNvGrpSpPr/>
            <p:nvPr/>
          </p:nvGrpSpPr>
          <p:grpSpPr>
            <a:xfrm>
              <a:off x="7053286" y="2227254"/>
              <a:ext cx="956596" cy="944252"/>
              <a:chOff x="4370663" y="1816530"/>
              <a:chExt cx="1098904" cy="1084724"/>
            </a:xfrm>
          </p:grpSpPr>
          <p:grpSp>
            <p:nvGrpSpPr>
              <p:cNvPr id="4011" name="Google Shape;4011;p49"/>
              <p:cNvGrpSpPr/>
              <p:nvPr/>
            </p:nvGrpSpPr>
            <p:grpSpPr>
              <a:xfrm>
                <a:off x="4370663" y="1816530"/>
                <a:ext cx="1098904" cy="1084724"/>
                <a:chOff x="4370663" y="1816530"/>
                <a:chExt cx="1098904" cy="1084724"/>
              </a:xfrm>
            </p:grpSpPr>
            <p:sp>
              <p:nvSpPr>
                <p:cNvPr id="4012" name="Google Shape;401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4" name="Google Shape;4014;p49"/>
              <p:cNvGrpSpPr/>
              <p:nvPr/>
            </p:nvGrpSpPr>
            <p:grpSpPr>
              <a:xfrm>
                <a:off x="4732628" y="2171596"/>
                <a:ext cx="374986" cy="374572"/>
                <a:chOff x="3303268" y="3817349"/>
                <a:chExt cx="346056" cy="345674"/>
              </a:xfrm>
            </p:grpSpPr>
            <p:sp>
              <p:nvSpPr>
                <p:cNvPr id="4015" name="Google Shape;401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9" name="Google Shape;4019;p49"/>
            <p:cNvGrpSpPr/>
            <p:nvPr/>
          </p:nvGrpSpPr>
          <p:grpSpPr>
            <a:xfrm>
              <a:off x="6547098" y="2715744"/>
              <a:ext cx="956596" cy="944315"/>
              <a:chOff x="3789173" y="2377690"/>
              <a:chExt cx="1098904" cy="1084796"/>
            </a:xfrm>
          </p:grpSpPr>
          <p:grpSp>
            <p:nvGrpSpPr>
              <p:cNvPr id="4020" name="Google Shape;4020;p49"/>
              <p:cNvGrpSpPr/>
              <p:nvPr/>
            </p:nvGrpSpPr>
            <p:grpSpPr>
              <a:xfrm>
                <a:off x="3789173" y="2377690"/>
                <a:ext cx="1098904" cy="1084796"/>
                <a:chOff x="3789173" y="2377690"/>
                <a:chExt cx="1098904" cy="1084796"/>
              </a:xfrm>
            </p:grpSpPr>
            <p:sp>
              <p:nvSpPr>
                <p:cNvPr id="4021" name="Google Shape;402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3" name="Google Shape;4023;p49"/>
              <p:cNvGrpSpPr/>
              <p:nvPr/>
            </p:nvGrpSpPr>
            <p:grpSpPr>
              <a:xfrm>
                <a:off x="4151137" y="2732796"/>
                <a:ext cx="374986" cy="374572"/>
                <a:chOff x="3752358" y="3817349"/>
                <a:chExt cx="346056" cy="345674"/>
              </a:xfrm>
            </p:grpSpPr>
            <p:sp>
              <p:nvSpPr>
                <p:cNvPr id="4024" name="Google Shape;402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28" name="Google Shape;4028;p49"/>
            <p:cNvGrpSpPr/>
            <p:nvPr/>
          </p:nvGrpSpPr>
          <p:grpSpPr>
            <a:xfrm>
              <a:off x="7034853" y="3222917"/>
              <a:ext cx="956596" cy="944252"/>
              <a:chOff x="4349489" y="2960313"/>
              <a:chExt cx="1098904" cy="1084724"/>
            </a:xfrm>
          </p:grpSpPr>
          <p:grpSp>
            <p:nvGrpSpPr>
              <p:cNvPr id="4029" name="Google Shape;4029;p49"/>
              <p:cNvGrpSpPr/>
              <p:nvPr/>
            </p:nvGrpSpPr>
            <p:grpSpPr>
              <a:xfrm>
                <a:off x="4349489" y="2960313"/>
                <a:ext cx="1098904" cy="1084724"/>
                <a:chOff x="4349489" y="2960313"/>
                <a:chExt cx="1098904" cy="1084724"/>
              </a:xfrm>
            </p:grpSpPr>
            <p:sp>
              <p:nvSpPr>
                <p:cNvPr id="4030" name="Google Shape;403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2" name="Google Shape;4032;p49"/>
              <p:cNvGrpSpPr/>
              <p:nvPr/>
            </p:nvGrpSpPr>
            <p:grpSpPr>
              <a:xfrm>
                <a:off x="4732657" y="3315384"/>
                <a:ext cx="374952" cy="374572"/>
                <a:chOff x="4201447" y="3817349"/>
                <a:chExt cx="346024" cy="345674"/>
              </a:xfrm>
            </p:grpSpPr>
            <p:sp>
              <p:nvSpPr>
                <p:cNvPr id="4033" name="Google Shape;403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5" name="Google Shape;4035;p49"/>
            <p:cNvGrpSpPr/>
            <p:nvPr/>
          </p:nvGrpSpPr>
          <p:grpSpPr>
            <a:xfrm>
              <a:off x="6529419" y="3711909"/>
              <a:ext cx="956596" cy="944315"/>
              <a:chOff x="3768864" y="3522050"/>
              <a:chExt cx="1098904" cy="1084796"/>
            </a:xfrm>
          </p:grpSpPr>
          <p:grpSp>
            <p:nvGrpSpPr>
              <p:cNvPr id="4036" name="Google Shape;4036;p49"/>
              <p:cNvGrpSpPr/>
              <p:nvPr/>
            </p:nvGrpSpPr>
            <p:grpSpPr>
              <a:xfrm>
                <a:off x="3768864" y="3522050"/>
                <a:ext cx="1098904" cy="1084796"/>
                <a:chOff x="3768864" y="3522050"/>
                <a:chExt cx="1098904" cy="1084796"/>
              </a:xfrm>
            </p:grpSpPr>
            <p:sp>
              <p:nvSpPr>
                <p:cNvPr id="4037" name="Google Shape;403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9" name="Google Shape;4039;p49"/>
              <p:cNvGrpSpPr/>
              <p:nvPr/>
            </p:nvGrpSpPr>
            <p:grpSpPr>
              <a:xfrm>
                <a:off x="4139616" y="3871555"/>
                <a:ext cx="357419" cy="357005"/>
                <a:chOff x="7482229" y="3351230"/>
                <a:chExt cx="357419" cy="357005"/>
              </a:xfrm>
            </p:grpSpPr>
            <p:sp>
              <p:nvSpPr>
                <p:cNvPr id="4040" name="Google Shape;404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7"/>
          <p:cNvSpPr/>
          <p:nvPr/>
        </p:nvSpPr>
        <p:spPr>
          <a:xfrm>
            <a:off x="457200" y="2456738"/>
            <a:ext cx="3335100" cy="1188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5343675" y="2456738"/>
            <a:ext cx="3335100" cy="1188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6" name="Google Shape;366;p17"/>
          <p:cNvCxnSpPr/>
          <p:nvPr/>
        </p:nvCxnSpPr>
        <p:spPr>
          <a:xfrm>
            <a:off x="2449313" y="3012664"/>
            <a:ext cx="384900" cy="0"/>
          </a:xfrm>
          <a:prstGeom prst="straightConnector1">
            <a:avLst/>
          </a:prstGeom>
          <a:noFill/>
          <a:ln w="9525" cap="rnd" cmpd="sng">
            <a:solidFill>
              <a:srgbClr val="8BC5A7"/>
            </a:solidFill>
            <a:prstDash val="solid"/>
            <a:round/>
            <a:headEnd type="none" w="med" len="med"/>
            <a:tailEnd type="none" w="med" len="med"/>
          </a:ln>
        </p:spPr>
      </p:cxnSp>
      <p:cxnSp>
        <p:nvCxnSpPr>
          <p:cNvPr id="367" name="Google Shape;367;p17"/>
          <p:cNvCxnSpPr/>
          <p:nvPr/>
        </p:nvCxnSpPr>
        <p:spPr>
          <a:xfrm>
            <a:off x="6270050" y="3012239"/>
            <a:ext cx="384900" cy="0"/>
          </a:xfrm>
          <a:prstGeom prst="straightConnector1">
            <a:avLst/>
          </a:prstGeom>
          <a:noFill/>
          <a:ln w="9525" cap="rnd" cmpd="sng">
            <a:solidFill>
              <a:srgbClr val="8BC5A7"/>
            </a:solidFill>
            <a:prstDash val="solid"/>
            <a:round/>
            <a:headEnd type="none" w="med" len="med"/>
            <a:tailEnd type="none" w="med" len="med"/>
          </a:ln>
        </p:spPr>
      </p:cxnSp>
      <p:grpSp>
        <p:nvGrpSpPr>
          <p:cNvPr id="368" name="Google Shape;368;p17"/>
          <p:cNvGrpSpPr/>
          <p:nvPr/>
        </p:nvGrpSpPr>
        <p:grpSpPr>
          <a:xfrm>
            <a:off x="5401288" y="2513450"/>
            <a:ext cx="3250395" cy="1074625"/>
            <a:chOff x="5401288" y="2513450"/>
            <a:chExt cx="3250395" cy="1074625"/>
          </a:xfrm>
        </p:grpSpPr>
        <p:sp>
          <p:nvSpPr>
            <p:cNvPr id="369" name="Google Shape;369;p17"/>
            <p:cNvSpPr txBox="1"/>
            <p:nvPr/>
          </p:nvSpPr>
          <p:spPr>
            <a:xfrm>
              <a:off x="6171575" y="2513450"/>
              <a:ext cx="24801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SUN</a:t>
              </a:r>
              <a:endParaRPr sz="1800">
                <a:solidFill>
                  <a:srgbClr val="EFC570"/>
                </a:solidFill>
                <a:latin typeface="Yeseva One"/>
                <a:ea typeface="Yeseva One"/>
                <a:cs typeface="Yeseva One"/>
                <a:sym typeface="Yeseva One"/>
              </a:endParaRPr>
            </a:p>
          </p:txBody>
        </p:sp>
        <p:sp>
          <p:nvSpPr>
            <p:cNvPr id="370" name="Google Shape;370;p17"/>
            <p:cNvSpPr txBox="1"/>
            <p:nvPr/>
          </p:nvSpPr>
          <p:spPr>
            <a:xfrm>
              <a:off x="6171583" y="3023775"/>
              <a:ext cx="2480100" cy="5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7E7C6"/>
                  </a:solidFill>
                  <a:latin typeface="Kumbh Sans"/>
                  <a:ea typeface="Kumbh Sans"/>
                  <a:cs typeface="Kumbh Sans"/>
                  <a:sym typeface="Kumbh Sans"/>
                </a:rPr>
                <a:t>The </a:t>
              </a:r>
              <a:r>
                <a:rPr lang="en" b="1">
                  <a:solidFill>
                    <a:srgbClr val="EFC570"/>
                  </a:solidFill>
                  <a:latin typeface="Kumbh Sans"/>
                  <a:ea typeface="Kumbh Sans"/>
                  <a:cs typeface="Kumbh Sans"/>
                  <a:sym typeface="Kumbh Sans"/>
                </a:rPr>
                <a:t>Sun</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star at the center of the Solar System</a:t>
              </a:r>
              <a:endParaRPr>
                <a:solidFill>
                  <a:srgbClr val="F7E7C6"/>
                </a:solidFill>
                <a:latin typeface="Kumbh Sans"/>
                <a:ea typeface="Kumbh Sans"/>
                <a:cs typeface="Kumbh Sans"/>
                <a:sym typeface="Kumbh Sans"/>
              </a:endParaRPr>
            </a:p>
          </p:txBody>
        </p:sp>
        <p:sp>
          <p:nvSpPr>
            <p:cNvPr id="371" name="Google Shape;371;p17"/>
            <p:cNvSpPr/>
            <p:nvPr/>
          </p:nvSpPr>
          <p:spPr>
            <a:xfrm>
              <a:off x="5401288" y="2513463"/>
              <a:ext cx="630900" cy="10746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B</a:t>
              </a:r>
              <a:endParaRPr sz="3000">
                <a:solidFill>
                  <a:srgbClr val="F7E7C6"/>
                </a:solidFill>
                <a:latin typeface="Yeseva One"/>
                <a:ea typeface="Yeseva One"/>
                <a:cs typeface="Yeseva One"/>
                <a:sym typeface="Yeseva One"/>
              </a:endParaRPr>
            </a:p>
          </p:txBody>
        </p:sp>
      </p:grpSp>
      <p:grpSp>
        <p:nvGrpSpPr>
          <p:cNvPr id="372" name="Google Shape;372;p17"/>
          <p:cNvGrpSpPr/>
          <p:nvPr/>
        </p:nvGrpSpPr>
        <p:grpSpPr>
          <a:xfrm>
            <a:off x="457200" y="2513463"/>
            <a:ext cx="3277400" cy="1075037"/>
            <a:chOff x="457200" y="2513463"/>
            <a:chExt cx="3277400" cy="1075037"/>
          </a:xfrm>
        </p:grpSpPr>
        <p:sp>
          <p:nvSpPr>
            <p:cNvPr id="373" name="Google Shape;373;p17"/>
            <p:cNvSpPr txBox="1"/>
            <p:nvPr/>
          </p:nvSpPr>
          <p:spPr>
            <a:xfrm>
              <a:off x="457200" y="2513875"/>
              <a:ext cx="24801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EFC570"/>
                </a:solidFill>
                <a:latin typeface="Yeseva One"/>
                <a:ea typeface="Yeseva One"/>
                <a:cs typeface="Yeseva One"/>
                <a:sym typeface="Yeseva One"/>
              </a:endParaRPr>
            </a:p>
          </p:txBody>
        </p:sp>
        <p:sp>
          <p:nvSpPr>
            <p:cNvPr id="374" name="Google Shape;374;p17"/>
            <p:cNvSpPr txBox="1"/>
            <p:nvPr/>
          </p:nvSpPr>
          <p:spPr>
            <a:xfrm>
              <a:off x="457211" y="3024200"/>
              <a:ext cx="2480100" cy="56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EFC570"/>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p:txBody>
        </p:sp>
        <p:sp>
          <p:nvSpPr>
            <p:cNvPr id="375" name="Google Shape;375;p17"/>
            <p:cNvSpPr/>
            <p:nvPr/>
          </p:nvSpPr>
          <p:spPr>
            <a:xfrm>
              <a:off x="3103700" y="2513463"/>
              <a:ext cx="630900" cy="10746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A</a:t>
              </a:r>
              <a:endParaRPr sz="3000">
                <a:solidFill>
                  <a:srgbClr val="F7E7C6"/>
                </a:solidFill>
                <a:latin typeface="Yeseva One"/>
                <a:ea typeface="Yeseva One"/>
                <a:cs typeface="Yeseva One"/>
                <a:sym typeface="Yeseva One"/>
              </a:endParaRPr>
            </a:p>
          </p:txBody>
        </p:sp>
      </p:grpSp>
      <p:cxnSp>
        <p:nvCxnSpPr>
          <p:cNvPr id="376" name="Google Shape;376;p17"/>
          <p:cNvCxnSpPr>
            <a:stCxn id="364" idx="3"/>
            <a:endCxn id="365" idx="1"/>
          </p:cNvCxnSpPr>
          <p:nvPr/>
        </p:nvCxnSpPr>
        <p:spPr>
          <a:xfrm>
            <a:off x="3792300" y="3051188"/>
            <a:ext cx="1551300" cy="0"/>
          </a:xfrm>
          <a:prstGeom prst="straightConnector1">
            <a:avLst/>
          </a:prstGeom>
          <a:noFill/>
          <a:ln w="9525" cap="flat" cmpd="sng">
            <a:solidFill>
              <a:schemeClr val="accent2"/>
            </a:solidFill>
            <a:prstDash val="solid"/>
            <a:round/>
            <a:headEnd type="none" w="med" len="med"/>
            <a:tailEnd type="none" w="med" len="med"/>
          </a:ln>
        </p:spPr>
      </p:cxnSp>
      <p:cxnSp>
        <p:nvCxnSpPr>
          <p:cNvPr id="377" name="Google Shape;377;p17"/>
          <p:cNvCxnSpPr>
            <a:stCxn id="378" idx="2"/>
            <a:endCxn id="379" idx="0"/>
          </p:cNvCxnSpPr>
          <p:nvPr/>
        </p:nvCxnSpPr>
        <p:spPr>
          <a:xfrm>
            <a:off x="4590225" y="2120100"/>
            <a:ext cx="0" cy="2088900"/>
          </a:xfrm>
          <a:prstGeom prst="straightConnector1">
            <a:avLst/>
          </a:prstGeom>
          <a:noFill/>
          <a:ln w="9525" cap="flat" cmpd="sng">
            <a:solidFill>
              <a:schemeClr val="accent2"/>
            </a:solidFill>
            <a:prstDash val="solid"/>
            <a:round/>
            <a:headEnd type="none" w="med" len="med"/>
            <a:tailEnd type="none" w="med" len="med"/>
          </a:ln>
        </p:spPr>
      </p:cxnSp>
      <p:sp>
        <p:nvSpPr>
          <p:cNvPr id="379" name="Google Shape;379;p17"/>
          <p:cNvSpPr txBox="1"/>
          <p:nvPr/>
        </p:nvSpPr>
        <p:spPr>
          <a:xfrm>
            <a:off x="3836775" y="4208900"/>
            <a:ext cx="1506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accent6"/>
                </a:solidFill>
                <a:latin typeface="Yeseva One"/>
                <a:ea typeface="Yeseva One"/>
                <a:cs typeface="Yeseva One"/>
                <a:sym typeface="Yeseva One"/>
              </a:rPr>
              <a:t>1997</a:t>
            </a:r>
            <a:endParaRPr sz="2900">
              <a:solidFill>
                <a:schemeClr val="accent6"/>
              </a:solidFill>
              <a:latin typeface="Yeseva One"/>
              <a:ea typeface="Yeseva One"/>
              <a:cs typeface="Yeseva One"/>
              <a:sym typeface="Yeseva One"/>
            </a:endParaRPr>
          </a:p>
        </p:txBody>
      </p:sp>
      <p:sp>
        <p:nvSpPr>
          <p:cNvPr id="378" name="Google Shape;378;p17"/>
          <p:cNvSpPr/>
          <p:nvPr/>
        </p:nvSpPr>
        <p:spPr>
          <a:xfrm>
            <a:off x="4215975" y="1371600"/>
            <a:ext cx="748500" cy="748500"/>
          </a:xfrm>
          <a:prstGeom prst="rect">
            <a:avLst/>
          </a:pr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17"/>
          <p:cNvGrpSpPr/>
          <p:nvPr/>
        </p:nvGrpSpPr>
        <p:grpSpPr>
          <a:xfrm>
            <a:off x="4455693" y="1611647"/>
            <a:ext cx="269074" cy="268398"/>
            <a:chOff x="5111805" y="1309922"/>
            <a:chExt cx="269074" cy="268398"/>
          </a:xfrm>
        </p:grpSpPr>
        <p:sp>
          <p:nvSpPr>
            <p:cNvPr id="381" name="Google Shape;381;p17"/>
            <p:cNvSpPr/>
            <p:nvPr/>
          </p:nvSpPr>
          <p:spPr>
            <a:xfrm>
              <a:off x="5111805" y="1309922"/>
              <a:ext cx="269074" cy="268398"/>
            </a:xfrm>
            <a:custGeom>
              <a:avLst/>
              <a:gdLst/>
              <a:ahLst/>
              <a:cxnLst/>
              <a:rect l="l" t="t" r="r" b="b"/>
              <a:pathLst>
                <a:path w="9962" h="9937" extrusionOk="0">
                  <a:moveTo>
                    <a:pt x="3711" y="299"/>
                  </a:moveTo>
                  <a:lnTo>
                    <a:pt x="3711" y="900"/>
                  </a:lnTo>
                  <a:lnTo>
                    <a:pt x="2052" y="900"/>
                  </a:lnTo>
                  <a:lnTo>
                    <a:pt x="2052" y="299"/>
                  </a:lnTo>
                  <a:close/>
                  <a:moveTo>
                    <a:pt x="5157" y="2092"/>
                  </a:moveTo>
                  <a:lnTo>
                    <a:pt x="5157" y="2788"/>
                  </a:lnTo>
                  <a:lnTo>
                    <a:pt x="4527" y="2788"/>
                  </a:lnTo>
                  <a:lnTo>
                    <a:pt x="4527" y="2637"/>
                  </a:lnTo>
                  <a:cubicBezTo>
                    <a:pt x="4527" y="2556"/>
                    <a:pt x="4461" y="2489"/>
                    <a:pt x="4379" y="2489"/>
                  </a:cubicBezTo>
                  <a:cubicBezTo>
                    <a:pt x="4298" y="2489"/>
                    <a:pt x="4231" y="2556"/>
                    <a:pt x="4231" y="2637"/>
                  </a:cubicBezTo>
                  <a:lnTo>
                    <a:pt x="4231" y="2934"/>
                  </a:lnTo>
                  <a:lnTo>
                    <a:pt x="4231" y="7930"/>
                  </a:lnTo>
                  <a:lnTo>
                    <a:pt x="4231" y="8229"/>
                  </a:lnTo>
                  <a:cubicBezTo>
                    <a:pt x="4231" y="8310"/>
                    <a:pt x="4298" y="8377"/>
                    <a:pt x="4379" y="8377"/>
                  </a:cubicBezTo>
                  <a:cubicBezTo>
                    <a:pt x="4461" y="8377"/>
                    <a:pt x="4527" y="8310"/>
                    <a:pt x="4527" y="8229"/>
                  </a:cubicBezTo>
                  <a:lnTo>
                    <a:pt x="4527" y="8078"/>
                  </a:lnTo>
                  <a:lnTo>
                    <a:pt x="5157" y="8078"/>
                  </a:lnTo>
                  <a:lnTo>
                    <a:pt x="5157" y="8746"/>
                  </a:lnTo>
                  <a:lnTo>
                    <a:pt x="544" y="8746"/>
                  </a:lnTo>
                  <a:lnTo>
                    <a:pt x="544" y="2092"/>
                  </a:lnTo>
                  <a:close/>
                  <a:moveTo>
                    <a:pt x="5404" y="9042"/>
                  </a:moveTo>
                  <a:lnTo>
                    <a:pt x="5404" y="9644"/>
                  </a:lnTo>
                  <a:lnTo>
                    <a:pt x="295" y="9644"/>
                  </a:lnTo>
                  <a:lnTo>
                    <a:pt x="295" y="9042"/>
                  </a:lnTo>
                  <a:close/>
                  <a:moveTo>
                    <a:pt x="1904" y="0"/>
                  </a:moveTo>
                  <a:cubicBezTo>
                    <a:pt x="1823" y="0"/>
                    <a:pt x="1756" y="67"/>
                    <a:pt x="1756" y="148"/>
                  </a:cubicBezTo>
                  <a:lnTo>
                    <a:pt x="1756" y="899"/>
                  </a:lnTo>
                  <a:lnTo>
                    <a:pt x="1585" y="899"/>
                  </a:lnTo>
                  <a:cubicBezTo>
                    <a:pt x="1504" y="899"/>
                    <a:pt x="1437" y="964"/>
                    <a:pt x="1437" y="1046"/>
                  </a:cubicBezTo>
                  <a:cubicBezTo>
                    <a:pt x="1437" y="1127"/>
                    <a:pt x="1504" y="1194"/>
                    <a:pt x="1585" y="1194"/>
                  </a:cubicBezTo>
                  <a:lnTo>
                    <a:pt x="5406" y="1194"/>
                  </a:lnTo>
                  <a:lnTo>
                    <a:pt x="5406" y="1795"/>
                  </a:lnTo>
                  <a:lnTo>
                    <a:pt x="296" y="1795"/>
                  </a:lnTo>
                  <a:lnTo>
                    <a:pt x="296" y="1194"/>
                  </a:lnTo>
                  <a:lnTo>
                    <a:pt x="565" y="1194"/>
                  </a:lnTo>
                  <a:cubicBezTo>
                    <a:pt x="646" y="1194"/>
                    <a:pt x="713" y="1127"/>
                    <a:pt x="713" y="1046"/>
                  </a:cubicBezTo>
                  <a:cubicBezTo>
                    <a:pt x="713" y="964"/>
                    <a:pt x="646" y="899"/>
                    <a:pt x="565" y="899"/>
                  </a:cubicBezTo>
                  <a:lnTo>
                    <a:pt x="148" y="899"/>
                  </a:lnTo>
                  <a:cubicBezTo>
                    <a:pt x="67" y="899"/>
                    <a:pt x="1" y="964"/>
                    <a:pt x="1" y="1046"/>
                  </a:cubicBezTo>
                  <a:lnTo>
                    <a:pt x="1" y="1943"/>
                  </a:lnTo>
                  <a:cubicBezTo>
                    <a:pt x="1" y="2024"/>
                    <a:pt x="67" y="2091"/>
                    <a:pt x="148" y="2091"/>
                  </a:cubicBezTo>
                  <a:lnTo>
                    <a:pt x="250" y="2091"/>
                  </a:lnTo>
                  <a:lnTo>
                    <a:pt x="250" y="8744"/>
                  </a:lnTo>
                  <a:lnTo>
                    <a:pt x="148" y="8744"/>
                  </a:lnTo>
                  <a:cubicBezTo>
                    <a:pt x="67" y="8744"/>
                    <a:pt x="1" y="8810"/>
                    <a:pt x="1" y="8892"/>
                  </a:cubicBezTo>
                  <a:lnTo>
                    <a:pt x="1" y="9789"/>
                  </a:lnTo>
                  <a:cubicBezTo>
                    <a:pt x="1" y="9871"/>
                    <a:pt x="67" y="9937"/>
                    <a:pt x="148" y="9937"/>
                  </a:cubicBezTo>
                  <a:lnTo>
                    <a:pt x="5554" y="9937"/>
                  </a:lnTo>
                  <a:cubicBezTo>
                    <a:pt x="5635" y="9937"/>
                    <a:pt x="5702" y="9871"/>
                    <a:pt x="5702" y="9789"/>
                  </a:cubicBezTo>
                  <a:lnTo>
                    <a:pt x="5702" y="8892"/>
                  </a:lnTo>
                  <a:cubicBezTo>
                    <a:pt x="5702" y="8810"/>
                    <a:pt x="5635" y="8744"/>
                    <a:pt x="5554" y="8744"/>
                  </a:cubicBezTo>
                  <a:lnTo>
                    <a:pt x="5453" y="8744"/>
                  </a:lnTo>
                  <a:lnTo>
                    <a:pt x="5453" y="8077"/>
                  </a:lnTo>
                  <a:lnTo>
                    <a:pt x="7565" y="8077"/>
                  </a:lnTo>
                  <a:cubicBezTo>
                    <a:pt x="7641" y="8077"/>
                    <a:pt x="7703" y="8021"/>
                    <a:pt x="7711" y="7946"/>
                  </a:cubicBezTo>
                  <a:cubicBezTo>
                    <a:pt x="7837" y="6846"/>
                    <a:pt x="8729" y="5958"/>
                    <a:pt x="9829" y="5835"/>
                  </a:cubicBezTo>
                  <a:cubicBezTo>
                    <a:pt x="9904" y="5828"/>
                    <a:pt x="9960" y="5764"/>
                    <a:pt x="9960" y="5689"/>
                  </a:cubicBezTo>
                  <a:lnTo>
                    <a:pt x="9960" y="2934"/>
                  </a:lnTo>
                  <a:cubicBezTo>
                    <a:pt x="9962" y="2853"/>
                    <a:pt x="9896" y="2788"/>
                    <a:pt x="9815" y="2788"/>
                  </a:cubicBezTo>
                  <a:lnTo>
                    <a:pt x="9079" y="2788"/>
                  </a:lnTo>
                  <a:cubicBezTo>
                    <a:pt x="8998" y="2788"/>
                    <a:pt x="8931" y="2853"/>
                    <a:pt x="8931" y="2936"/>
                  </a:cubicBezTo>
                  <a:cubicBezTo>
                    <a:pt x="8931" y="3017"/>
                    <a:pt x="8998" y="3084"/>
                    <a:pt x="9079" y="3084"/>
                  </a:cubicBezTo>
                  <a:lnTo>
                    <a:pt x="9669" y="3084"/>
                  </a:lnTo>
                  <a:lnTo>
                    <a:pt x="9669" y="5563"/>
                  </a:lnTo>
                  <a:cubicBezTo>
                    <a:pt x="9115" y="5653"/>
                    <a:pt x="8597" y="5916"/>
                    <a:pt x="8197" y="6315"/>
                  </a:cubicBezTo>
                  <a:cubicBezTo>
                    <a:pt x="7795" y="6713"/>
                    <a:pt x="7530" y="7232"/>
                    <a:pt x="7439" y="7784"/>
                  </a:cubicBezTo>
                  <a:lnTo>
                    <a:pt x="4528" y="7784"/>
                  </a:lnTo>
                  <a:lnTo>
                    <a:pt x="4528" y="3081"/>
                  </a:lnTo>
                  <a:lnTo>
                    <a:pt x="7840" y="3081"/>
                  </a:lnTo>
                  <a:cubicBezTo>
                    <a:pt x="7921" y="3081"/>
                    <a:pt x="7988" y="3015"/>
                    <a:pt x="7988" y="2933"/>
                  </a:cubicBezTo>
                  <a:cubicBezTo>
                    <a:pt x="7988" y="2852"/>
                    <a:pt x="7921" y="2785"/>
                    <a:pt x="7840" y="2785"/>
                  </a:cubicBezTo>
                  <a:lnTo>
                    <a:pt x="5453" y="2785"/>
                  </a:lnTo>
                  <a:lnTo>
                    <a:pt x="5453" y="2091"/>
                  </a:lnTo>
                  <a:lnTo>
                    <a:pt x="5554" y="2091"/>
                  </a:lnTo>
                  <a:cubicBezTo>
                    <a:pt x="5636" y="2091"/>
                    <a:pt x="5702" y="2024"/>
                    <a:pt x="5702" y="1943"/>
                  </a:cubicBezTo>
                  <a:lnTo>
                    <a:pt x="5702" y="1046"/>
                  </a:lnTo>
                  <a:cubicBezTo>
                    <a:pt x="5702" y="964"/>
                    <a:pt x="5636" y="899"/>
                    <a:pt x="5554" y="899"/>
                  </a:cubicBezTo>
                  <a:lnTo>
                    <a:pt x="4007" y="899"/>
                  </a:lnTo>
                  <a:lnTo>
                    <a:pt x="4007" y="148"/>
                  </a:lnTo>
                  <a:cubicBezTo>
                    <a:pt x="4007" y="67"/>
                    <a:pt x="3941" y="0"/>
                    <a:pt x="385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72487" y="1401944"/>
              <a:ext cx="25957" cy="26011"/>
            </a:xfrm>
            <a:custGeom>
              <a:avLst/>
              <a:gdLst/>
              <a:ahLst/>
              <a:cxnLst/>
              <a:rect l="l" t="t" r="r" b="b"/>
              <a:pathLst>
                <a:path w="961" h="963" extrusionOk="0">
                  <a:moveTo>
                    <a:pt x="665" y="296"/>
                  </a:moveTo>
                  <a:lnTo>
                    <a:pt x="665" y="667"/>
                  </a:lnTo>
                  <a:lnTo>
                    <a:pt x="296" y="667"/>
                  </a:lnTo>
                  <a:lnTo>
                    <a:pt x="296" y="296"/>
                  </a:lnTo>
                  <a:close/>
                  <a:moveTo>
                    <a:pt x="148" y="0"/>
                  </a:moveTo>
                  <a:cubicBezTo>
                    <a:pt x="65" y="0"/>
                    <a:pt x="0" y="67"/>
                    <a:pt x="0" y="148"/>
                  </a:cubicBezTo>
                  <a:lnTo>
                    <a:pt x="0" y="814"/>
                  </a:lnTo>
                  <a:cubicBezTo>
                    <a:pt x="0" y="895"/>
                    <a:pt x="65" y="962"/>
                    <a:pt x="148" y="962"/>
                  </a:cubicBezTo>
                  <a:lnTo>
                    <a:pt x="813" y="962"/>
                  </a:lnTo>
                  <a:cubicBezTo>
                    <a:pt x="895" y="962"/>
                    <a:pt x="960" y="895"/>
                    <a:pt x="960" y="814"/>
                  </a:cubicBezTo>
                  <a:lnTo>
                    <a:pt x="960" y="148"/>
                  </a:lnTo>
                  <a:cubicBezTo>
                    <a:pt x="960"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239481" y="1401944"/>
              <a:ext cx="25957" cy="26011"/>
            </a:xfrm>
            <a:custGeom>
              <a:avLst/>
              <a:gdLst/>
              <a:ahLst/>
              <a:cxnLst/>
              <a:rect l="l" t="t" r="r" b="b"/>
              <a:pathLst>
                <a:path w="961" h="963" extrusionOk="0">
                  <a:moveTo>
                    <a:pt x="668" y="296"/>
                  </a:moveTo>
                  <a:lnTo>
                    <a:pt x="668" y="667"/>
                  </a:lnTo>
                  <a:lnTo>
                    <a:pt x="298" y="667"/>
                  </a:lnTo>
                  <a:lnTo>
                    <a:pt x="298" y="296"/>
                  </a:lnTo>
                  <a:close/>
                  <a:moveTo>
                    <a:pt x="148" y="0"/>
                  </a:moveTo>
                  <a:cubicBezTo>
                    <a:pt x="66" y="0"/>
                    <a:pt x="0" y="67"/>
                    <a:pt x="0" y="148"/>
                  </a:cubicBezTo>
                  <a:lnTo>
                    <a:pt x="0" y="814"/>
                  </a:lnTo>
                  <a:cubicBezTo>
                    <a:pt x="0" y="895"/>
                    <a:pt x="66" y="962"/>
                    <a:pt x="148" y="962"/>
                  </a:cubicBezTo>
                  <a:lnTo>
                    <a:pt x="813" y="962"/>
                  </a:lnTo>
                  <a:cubicBezTo>
                    <a:pt x="895" y="962"/>
                    <a:pt x="961" y="895"/>
                    <a:pt x="961" y="814"/>
                  </a:cubicBezTo>
                  <a:lnTo>
                    <a:pt x="961" y="148"/>
                  </a:lnTo>
                  <a:cubicBezTo>
                    <a:pt x="961"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270866" y="1480272"/>
              <a:ext cx="26011" cy="25957"/>
            </a:xfrm>
            <a:custGeom>
              <a:avLst/>
              <a:gdLst/>
              <a:ahLst/>
              <a:cxnLst/>
              <a:rect l="l" t="t" r="r" b="b"/>
              <a:pathLst>
                <a:path w="963" h="961" extrusionOk="0">
                  <a:moveTo>
                    <a:pt x="667" y="296"/>
                  </a:moveTo>
                  <a:lnTo>
                    <a:pt x="667" y="665"/>
                  </a:lnTo>
                  <a:lnTo>
                    <a:pt x="297" y="665"/>
                  </a:lnTo>
                  <a:lnTo>
                    <a:pt x="297" y="296"/>
                  </a:lnTo>
                  <a:close/>
                  <a:moveTo>
                    <a:pt x="149" y="0"/>
                  </a:moveTo>
                  <a:cubicBezTo>
                    <a:pt x="68" y="0"/>
                    <a:pt x="1" y="65"/>
                    <a:pt x="1" y="148"/>
                  </a:cubicBezTo>
                  <a:lnTo>
                    <a:pt x="1" y="812"/>
                  </a:lnTo>
                  <a:cubicBezTo>
                    <a:pt x="1" y="895"/>
                    <a:pt x="68" y="960"/>
                    <a:pt x="149" y="960"/>
                  </a:cubicBezTo>
                  <a:lnTo>
                    <a:pt x="815" y="960"/>
                  </a:lnTo>
                  <a:cubicBezTo>
                    <a:pt x="896" y="960"/>
                    <a:pt x="963" y="895"/>
                    <a:pt x="963" y="812"/>
                  </a:cubicBezTo>
                  <a:lnTo>
                    <a:pt x="963" y="148"/>
                  </a:lnTo>
                  <a:cubicBezTo>
                    <a:pt x="963" y="64"/>
                    <a:pt x="896" y="0"/>
                    <a:pt x="81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239481" y="1480272"/>
              <a:ext cx="25957" cy="25957"/>
            </a:xfrm>
            <a:custGeom>
              <a:avLst/>
              <a:gdLst/>
              <a:ahLst/>
              <a:cxnLst/>
              <a:rect l="l" t="t" r="r" b="b"/>
              <a:pathLst>
                <a:path w="961" h="961" extrusionOk="0">
                  <a:moveTo>
                    <a:pt x="668" y="296"/>
                  </a:moveTo>
                  <a:lnTo>
                    <a:pt x="668" y="665"/>
                  </a:lnTo>
                  <a:lnTo>
                    <a:pt x="298" y="665"/>
                  </a:lnTo>
                  <a:lnTo>
                    <a:pt x="298" y="296"/>
                  </a:lnTo>
                  <a:close/>
                  <a:moveTo>
                    <a:pt x="148" y="0"/>
                  </a:moveTo>
                  <a:cubicBezTo>
                    <a:pt x="66" y="0"/>
                    <a:pt x="0" y="65"/>
                    <a:pt x="0" y="148"/>
                  </a:cubicBezTo>
                  <a:lnTo>
                    <a:pt x="0" y="812"/>
                  </a:lnTo>
                  <a:cubicBezTo>
                    <a:pt x="0" y="895"/>
                    <a:pt x="66" y="960"/>
                    <a:pt x="148" y="960"/>
                  </a:cubicBezTo>
                  <a:lnTo>
                    <a:pt x="813" y="960"/>
                  </a:lnTo>
                  <a:cubicBezTo>
                    <a:pt x="895" y="960"/>
                    <a:pt x="961" y="895"/>
                    <a:pt x="961" y="812"/>
                  </a:cubicBezTo>
                  <a:lnTo>
                    <a:pt x="961" y="148"/>
                  </a:lnTo>
                  <a:cubicBezTo>
                    <a:pt x="961" y="64"/>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305898" y="1401944"/>
              <a:ext cx="25957" cy="26011"/>
            </a:xfrm>
            <a:custGeom>
              <a:avLst/>
              <a:gdLst/>
              <a:ahLst/>
              <a:cxnLst/>
              <a:rect l="l" t="t" r="r" b="b"/>
              <a:pathLst>
                <a:path w="961" h="963" extrusionOk="0">
                  <a:moveTo>
                    <a:pt x="668" y="296"/>
                  </a:moveTo>
                  <a:lnTo>
                    <a:pt x="668" y="667"/>
                  </a:lnTo>
                  <a:lnTo>
                    <a:pt x="298" y="667"/>
                  </a:lnTo>
                  <a:lnTo>
                    <a:pt x="298" y="296"/>
                  </a:lnTo>
                  <a:close/>
                  <a:moveTo>
                    <a:pt x="148" y="0"/>
                  </a:moveTo>
                  <a:cubicBezTo>
                    <a:pt x="66" y="0"/>
                    <a:pt x="0" y="67"/>
                    <a:pt x="0" y="148"/>
                  </a:cubicBezTo>
                  <a:lnTo>
                    <a:pt x="0" y="814"/>
                  </a:lnTo>
                  <a:cubicBezTo>
                    <a:pt x="0" y="895"/>
                    <a:pt x="66" y="962"/>
                    <a:pt x="148" y="962"/>
                  </a:cubicBezTo>
                  <a:lnTo>
                    <a:pt x="813" y="962"/>
                  </a:lnTo>
                  <a:cubicBezTo>
                    <a:pt x="895" y="962"/>
                    <a:pt x="961" y="895"/>
                    <a:pt x="961" y="814"/>
                  </a:cubicBezTo>
                  <a:lnTo>
                    <a:pt x="961" y="148"/>
                  </a:lnTo>
                  <a:cubicBezTo>
                    <a:pt x="961" y="67"/>
                    <a:pt x="895" y="0"/>
                    <a:pt x="8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339876" y="1401944"/>
              <a:ext cx="25984" cy="26011"/>
            </a:xfrm>
            <a:custGeom>
              <a:avLst/>
              <a:gdLst/>
              <a:ahLst/>
              <a:cxnLst/>
              <a:rect l="l" t="t" r="r" b="b"/>
              <a:pathLst>
                <a:path w="962" h="963" extrusionOk="0">
                  <a:moveTo>
                    <a:pt x="666" y="296"/>
                  </a:moveTo>
                  <a:lnTo>
                    <a:pt x="666" y="667"/>
                  </a:lnTo>
                  <a:lnTo>
                    <a:pt x="297" y="667"/>
                  </a:lnTo>
                  <a:lnTo>
                    <a:pt x="297" y="296"/>
                  </a:lnTo>
                  <a:close/>
                  <a:moveTo>
                    <a:pt x="149" y="0"/>
                  </a:moveTo>
                  <a:cubicBezTo>
                    <a:pt x="67" y="0"/>
                    <a:pt x="0" y="67"/>
                    <a:pt x="0" y="148"/>
                  </a:cubicBezTo>
                  <a:lnTo>
                    <a:pt x="0" y="814"/>
                  </a:lnTo>
                  <a:cubicBezTo>
                    <a:pt x="0" y="895"/>
                    <a:pt x="67" y="962"/>
                    <a:pt x="149" y="962"/>
                  </a:cubicBezTo>
                  <a:lnTo>
                    <a:pt x="814" y="962"/>
                  </a:lnTo>
                  <a:cubicBezTo>
                    <a:pt x="897" y="962"/>
                    <a:pt x="962" y="895"/>
                    <a:pt x="962" y="814"/>
                  </a:cubicBezTo>
                  <a:lnTo>
                    <a:pt x="962" y="148"/>
                  </a:lnTo>
                  <a:cubicBezTo>
                    <a:pt x="962" y="67"/>
                    <a:pt x="895" y="0"/>
                    <a:pt x="81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138788" y="1380498"/>
              <a:ext cx="31656" cy="102260"/>
            </a:xfrm>
            <a:custGeom>
              <a:avLst/>
              <a:gdLst/>
              <a:ahLst/>
              <a:cxnLst/>
              <a:rect l="l" t="t" r="r" b="b"/>
              <a:pathLst>
                <a:path w="1172" h="3786" extrusionOk="0">
                  <a:moveTo>
                    <a:pt x="149" y="1"/>
                  </a:moveTo>
                  <a:cubicBezTo>
                    <a:pt x="66" y="1"/>
                    <a:pt x="1" y="68"/>
                    <a:pt x="1" y="149"/>
                  </a:cubicBezTo>
                  <a:lnTo>
                    <a:pt x="1" y="3638"/>
                  </a:lnTo>
                  <a:cubicBezTo>
                    <a:pt x="1" y="3719"/>
                    <a:pt x="66" y="3786"/>
                    <a:pt x="149" y="3786"/>
                  </a:cubicBezTo>
                  <a:lnTo>
                    <a:pt x="1023" y="3786"/>
                  </a:lnTo>
                  <a:cubicBezTo>
                    <a:pt x="1106" y="3786"/>
                    <a:pt x="1171" y="3719"/>
                    <a:pt x="1171" y="3638"/>
                  </a:cubicBezTo>
                  <a:lnTo>
                    <a:pt x="1171" y="1478"/>
                  </a:lnTo>
                  <a:cubicBezTo>
                    <a:pt x="1171" y="1397"/>
                    <a:pt x="1106" y="1330"/>
                    <a:pt x="1023" y="1330"/>
                  </a:cubicBezTo>
                  <a:cubicBezTo>
                    <a:pt x="942" y="1330"/>
                    <a:pt x="875" y="1397"/>
                    <a:pt x="875" y="1478"/>
                  </a:cubicBezTo>
                  <a:lnTo>
                    <a:pt x="875" y="3490"/>
                  </a:lnTo>
                  <a:lnTo>
                    <a:pt x="296" y="3490"/>
                  </a:lnTo>
                  <a:lnTo>
                    <a:pt x="296" y="296"/>
                  </a:lnTo>
                  <a:lnTo>
                    <a:pt x="875" y="296"/>
                  </a:lnTo>
                  <a:lnTo>
                    <a:pt x="875" y="480"/>
                  </a:lnTo>
                  <a:cubicBezTo>
                    <a:pt x="875" y="561"/>
                    <a:pt x="942" y="628"/>
                    <a:pt x="1023" y="628"/>
                  </a:cubicBezTo>
                  <a:cubicBezTo>
                    <a:pt x="1106" y="628"/>
                    <a:pt x="1171" y="561"/>
                    <a:pt x="1171" y="480"/>
                  </a:cubicBezTo>
                  <a:lnTo>
                    <a:pt x="1171" y="149"/>
                  </a:lnTo>
                  <a:cubicBezTo>
                    <a:pt x="1171" y="68"/>
                    <a:pt x="1106" y="1"/>
                    <a:pt x="102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138788" y="1501691"/>
              <a:ext cx="31656" cy="33708"/>
            </a:xfrm>
            <a:custGeom>
              <a:avLst/>
              <a:gdLst/>
              <a:ahLst/>
              <a:cxnLst/>
              <a:rect l="l" t="t" r="r" b="b"/>
              <a:pathLst>
                <a:path w="1172" h="1248" extrusionOk="0">
                  <a:moveTo>
                    <a:pt x="875" y="295"/>
                  </a:moveTo>
                  <a:lnTo>
                    <a:pt x="875" y="950"/>
                  </a:lnTo>
                  <a:lnTo>
                    <a:pt x="296" y="950"/>
                  </a:lnTo>
                  <a:lnTo>
                    <a:pt x="296" y="295"/>
                  </a:lnTo>
                  <a:close/>
                  <a:moveTo>
                    <a:pt x="149" y="1"/>
                  </a:moveTo>
                  <a:cubicBezTo>
                    <a:pt x="66" y="1"/>
                    <a:pt x="1" y="66"/>
                    <a:pt x="1" y="149"/>
                  </a:cubicBezTo>
                  <a:lnTo>
                    <a:pt x="1" y="1100"/>
                  </a:lnTo>
                  <a:cubicBezTo>
                    <a:pt x="1" y="1182"/>
                    <a:pt x="66" y="1248"/>
                    <a:pt x="149" y="1248"/>
                  </a:cubicBezTo>
                  <a:lnTo>
                    <a:pt x="1023" y="1248"/>
                  </a:lnTo>
                  <a:cubicBezTo>
                    <a:pt x="1106" y="1248"/>
                    <a:pt x="1171" y="1182"/>
                    <a:pt x="1171" y="1100"/>
                  </a:cubicBezTo>
                  <a:lnTo>
                    <a:pt x="1171" y="149"/>
                  </a:lnTo>
                  <a:cubicBezTo>
                    <a:pt x="1171" y="66"/>
                    <a:pt x="1106" y="1"/>
                    <a:pt x="102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7"/>
          <p:cNvGrpSpPr/>
          <p:nvPr/>
        </p:nvGrpSpPr>
        <p:grpSpPr>
          <a:xfrm>
            <a:off x="7674175" y="2308800"/>
            <a:ext cx="338496" cy="262948"/>
            <a:chOff x="7978975" y="2229150"/>
            <a:chExt cx="338496" cy="262948"/>
          </a:xfrm>
        </p:grpSpPr>
        <p:sp>
          <p:nvSpPr>
            <p:cNvPr id="391" name="Google Shape;391;p17"/>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7"/>
          <p:cNvGrpSpPr/>
          <p:nvPr/>
        </p:nvGrpSpPr>
        <p:grpSpPr>
          <a:xfrm>
            <a:off x="7406280" y="1405425"/>
            <a:ext cx="278628" cy="413707"/>
            <a:chOff x="7711080" y="1325775"/>
            <a:chExt cx="278628" cy="413707"/>
          </a:xfrm>
        </p:grpSpPr>
        <p:sp>
          <p:nvSpPr>
            <p:cNvPr id="400" name="Google Shape;400;p17"/>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17"/>
          <p:cNvGrpSpPr/>
          <p:nvPr/>
        </p:nvGrpSpPr>
        <p:grpSpPr>
          <a:xfrm>
            <a:off x="6789495" y="4602955"/>
            <a:ext cx="92925" cy="59613"/>
            <a:chOff x="11541820" y="5226355"/>
            <a:chExt cx="92925" cy="59613"/>
          </a:xfrm>
        </p:grpSpPr>
        <p:sp>
          <p:nvSpPr>
            <p:cNvPr id="410" name="Google Shape;410;p17"/>
            <p:cNvSpPr/>
            <p:nvPr/>
          </p:nvSpPr>
          <p:spPr>
            <a:xfrm>
              <a:off x="11541820" y="5226972"/>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11550288" y="5226355"/>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11557691" y="5234431"/>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7"/>
          <p:cNvGrpSpPr/>
          <p:nvPr/>
        </p:nvGrpSpPr>
        <p:grpSpPr>
          <a:xfrm>
            <a:off x="6412099" y="1611649"/>
            <a:ext cx="100802" cy="97699"/>
            <a:chOff x="2038811" y="2185524"/>
            <a:chExt cx="100802" cy="97699"/>
          </a:xfrm>
        </p:grpSpPr>
        <p:sp>
          <p:nvSpPr>
            <p:cNvPr id="414" name="Google Shape;414;p17"/>
            <p:cNvSpPr/>
            <p:nvPr/>
          </p:nvSpPr>
          <p:spPr>
            <a:xfrm rot="-2442081">
              <a:off x="2046705" y="2206502"/>
              <a:ext cx="85015" cy="55742"/>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rot="-2442081">
              <a:off x="2055143" y="2198297"/>
              <a:ext cx="42395" cy="29497"/>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rot="-2442081">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7"/>
          <p:cNvGrpSpPr/>
          <p:nvPr/>
        </p:nvGrpSpPr>
        <p:grpSpPr>
          <a:xfrm>
            <a:off x="457200" y="1170906"/>
            <a:ext cx="8324550" cy="3450491"/>
            <a:chOff x="509025" y="1075656"/>
            <a:chExt cx="8324550" cy="3450491"/>
          </a:xfrm>
        </p:grpSpPr>
        <p:sp>
          <p:nvSpPr>
            <p:cNvPr id="418" name="Google Shape;418;p17"/>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8661988" y="1075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698396" y="14422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7"/>
          <p:cNvGrpSpPr/>
          <p:nvPr/>
        </p:nvGrpSpPr>
        <p:grpSpPr>
          <a:xfrm>
            <a:off x="1596130" y="1709357"/>
            <a:ext cx="772180" cy="503594"/>
            <a:chOff x="1181355" y="1342307"/>
            <a:chExt cx="772180" cy="503594"/>
          </a:xfrm>
        </p:grpSpPr>
        <p:sp>
          <p:nvSpPr>
            <p:cNvPr id="425" name="Google Shape;425;p17"/>
            <p:cNvSpPr/>
            <p:nvPr/>
          </p:nvSpPr>
          <p:spPr>
            <a:xfrm rot="-2442081">
              <a:off x="1832935" y="1744157"/>
              <a:ext cx="109297" cy="75201"/>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rot="-2442081">
              <a:off x="1841880" y="1739363"/>
              <a:ext cx="50639" cy="40489"/>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rot="-2442081">
              <a:off x="1857369" y="1759174"/>
              <a:ext cx="43685" cy="35161"/>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rot="-2442081">
              <a:off x="1192531" y="1582100"/>
              <a:ext cx="130439" cy="82660"/>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rot="-2442081">
              <a:off x="1208394" y="1599715"/>
              <a:ext cx="75482"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rot="-2442081">
              <a:off x="1214082" y="1549109"/>
              <a:ext cx="61014" cy="38582"/>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rot="-2442081">
              <a:off x="1241052" y="1612417"/>
              <a:ext cx="35330" cy="34937"/>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rot="-2442081">
              <a:off x="1245346" y="1573661"/>
              <a:ext cx="64098" cy="65668"/>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rot="-2442081">
              <a:off x="1766076" y="1364008"/>
              <a:ext cx="87314" cy="55966"/>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rot="-2442081">
              <a:off x="1773719" y="1355674"/>
              <a:ext cx="42620" cy="30619"/>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rot="-2442081">
              <a:off x="1784212" y="1372910"/>
              <a:ext cx="37124" cy="26020"/>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rot="-2442081">
              <a:off x="1807712" y="1359999"/>
              <a:ext cx="36395" cy="38302"/>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17"/>
          <p:cNvGrpSpPr/>
          <p:nvPr/>
        </p:nvGrpSpPr>
        <p:grpSpPr>
          <a:xfrm>
            <a:off x="6929498" y="1997652"/>
            <a:ext cx="163473" cy="132517"/>
            <a:chOff x="10123961" y="1840202"/>
            <a:chExt cx="163473" cy="132517"/>
          </a:xfrm>
        </p:grpSpPr>
        <p:sp>
          <p:nvSpPr>
            <p:cNvPr id="438" name="Google Shape;438;p17"/>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7"/>
          <p:cNvGrpSpPr/>
          <p:nvPr/>
        </p:nvGrpSpPr>
        <p:grpSpPr>
          <a:xfrm>
            <a:off x="6464786" y="4040728"/>
            <a:ext cx="140368" cy="135321"/>
            <a:chOff x="8948148" y="2907778"/>
            <a:chExt cx="140368" cy="135321"/>
          </a:xfrm>
        </p:grpSpPr>
        <p:sp>
          <p:nvSpPr>
            <p:cNvPr id="447" name="Google Shape;447;p17"/>
            <p:cNvSpPr/>
            <p:nvPr/>
          </p:nvSpPr>
          <p:spPr>
            <a:xfrm>
              <a:off x="8961327" y="2925051"/>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8980955" y="2947763"/>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9025988" y="2974233"/>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9021501" y="2959315"/>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8948148" y="2973111"/>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9017968" y="2907778"/>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7"/>
          <p:cNvGrpSpPr/>
          <p:nvPr/>
        </p:nvGrpSpPr>
        <p:grpSpPr>
          <a:xfrm>
            <a:off x="5695323" y="4355915"/>
            <a:ext cx="85017" cy="67184"/>
            <a:chOff x="9239398" y="5092378"/>
            <a:chExt cx="85017" cy="67184"/>
          </a:xfrm>
        </p:grpSpPr>
        <p:sp>
          <p:nvSpPr>
            <p:cNvPr id="454" name="Google Shape;454;p17"/>
            <p:cNvSpPr/>
            <p:nvPr/>
          </p:nvSpPr>
          <p:spPr>
            <a:xfrm>
              <a:off x="9239398" y="51038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9264859" y="50923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9262672" y="51103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7"/>
          <p:cNvGrpSpPr/>
          <p:nvPr/>
        </p:nvGrpSpPr>
        <p:grpSpPr>
          <a:xfrm>
            <a:off x="2577305" y="3985419"/>
            <a:ext cx="748477" cy="617530"/>
            <a:chOff x="711725" y="1238775"/>
            <a:chExt cx="501425" cy="413700"/>
          </a:xfrm>
        </p:grpSpPr>
        <p:sp>
          <p:nvSpPr>
            <p:cNvPr id="458" name="Google Shape;458;p17"/>
            <p:cNvSpPr/>
            <p:nvPr/>
          </p:nvSpPr>
          <p:spPr>
            <a:xfrm>
              <a:off x="1072850" y="1380575"/>
              <a:ext cx="132825" cy="20657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1040125" y="1376100"/>
              <a:ext cx="38900" cy="27400"/>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786975" y="1246425"/>
              <a:ext cx="147250" cy="34200"/>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921950" y="1263325"/>
              <a:ext cx="39075" cy="39775"/>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718400" y="1239950"/>
              <a:ext cx="494750" cy="410675"/>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950700" y="1375925"/>
              <a:ext cx="121525" cy="98250"/>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711725" y="1238775"/>
              <a:ext cx="273700" cy="232325"/>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712850" y="1379825"/>
              <a:ext cx="304800" cy="91100"/>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747550" y="1276575"/>
              <a:ext cx="211550" cy="170900"/>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982800" y="1433700"/>
              <a:ext cx="225200" cy="218775"/>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982800" y="1537450"/>
              <a:ext cx="224975" cy="115025"/>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1008600" y="1469750"/>
              <a:ext cx="175100" cy="158575"/>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754150" y="1282750"/>
              <a:ext cx="195275" cy="158325"/>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753475" y="1281600"/>
              <a:ext cx="144175" cy="88675"/>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1014225" y="1475075"/>
              <a:ext cx="160525" cy="14565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1013850" y="1476300"/>
              <a:ext cx="110575" cy="54100"/>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788475" y="1347650"/>
              <a:ext cx="129750" cy="34725"/>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1031825" y="1527800"/>
              <a:ext cx="106000" cy="53625"/>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796200" y="1247150"/>
              <a:ext cx="16850" cy="17300"/>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1190225" y="1558925"/>
              <a:ext cx="17100" cy="17275"/>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7"/>
          <p:cNvGrpSpPr/>
          <p:nvPr/>
        </p:nvGrpSpPr>
        <p:grpSpPr>
          <a:xfrm>
            <a:off x="3037723" y="1594240"/>
            <a:ext cx="163473" cy="132517"/>
            <a:chOff x="10123961" y="1840202"/>
            <a:chExt cx="163473" cy="132517"/>
          </a:xfrm>
        </p:grpSpPr>
        <p:sp>
          <p:nvSpPr>
            <p:cNvPr id="479" name="Google Shape;479;p17"/>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17"/>
          <p:cNvGrpSpPr/>
          <p:nvPr/>
        </p:nvGrpSpPr>
        <p:grpSpPr>
          <a:xfrm>
            <a:off x="4140861" y="2536798"/>
            <a:ext cx="100803" cy="97700"/>
            <a:chOff x="2038811" y="2185523"/>
            <a:chExt cx="100803" cy="97700"/>
          </a:xfrm>
        </p:grpSpPr>
        <p:sp>
          <p:nvSpPr>
            <p:cNvPr id="488" name="Google Shape;488;p17"/>
            <p:cNvSpPr/>
            <p:nvPr/>
          </p:nvSpPr>
          <p:spPr>
            <a:xfrm rot="-2442062">
              <a:off x="2046705" y="2206502"/>
              <a:ext cx="85016" cy="55743"/>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rot="-2442062">
              <a:off x="2055143" y="2198297"/>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rot="-2442062">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17"/>
          <p:cNvGrpSpPr/>
          <p:nvPr/>
        </p:nvGrpSpPr>
        <p:grpSpPr>
          <a:xfrm flipH="1">
            <a:off x="4827630" y="2844350"/>
            <a:ext cx="278628" cy="413707"/>
            <a:chOff x="7711080" y="1325775"/>
            <a:chExt cx="278628" cy="413707"/>
          </a:xfrm>
        </p:grpSpPr>
        <p:sp>
          <p:nvSpPr>
            <p:cNvPr id="492" name="Google Shape;492;p17"/>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8"/>
          <p:cNvSpPr/>
          <p:nvPr/>
        </p:nvSpPr>
        <p:spPr>
          <a:xfrm flipH="1">
            <a:off x="1022275" y="1378150"/>
            <a:ext cx="3313200" cy="3313200"/>
          </a:xfrm>
          <a:prstGeom prst="donut">
            <a:avLst>
              <a:gd name="adj" fmla="val 11263"/>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8"/>
          <p:cNvGrpSpPr/>
          <p:nvPr/>
        </p:nvGrpSpPr>
        <p:grpSpPr>
          <a:xfrm>
            <a:off x="1894901" y="1975290"/>
            <a:ext cx="1610415" cy="1698941"/>
            <a:chOff x="6826125" y="3100000"/>
            <a:chExt cx="1425146" cy="1503488"/>
          </a:xfrm>
        </p:grpSpPr>
        <p:sp>
          <p:nvSpPr>
            <p:cNvPr id="508" name="Google Shape;508;p18"/>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18"/>
          <p:cNvGrpSpPr/>
          <p:nvPr/>
        </p:nvGrpSpPr>
        <p:grpSpPr>
          <a:xfrm flipH="1">
            <a:off x="2149874" y="3260805"/>
            <a:ext cx="1305797" cy="559677"/>
            <a:chOff x="3389875" y="1324800"/>
            <a:chExt cx="786625" cy="337175"/>
          </a:xfrm>
        </p:grpSpPr>
        <p:sp>
          <p:nvSpPr>
            <p:cNvPr id="540" name="Google Shape;540;p18"/>
            <p:cNvSpPr/>
            <p:nvPr/>
          </p:nvSpPr>
          <p:spPr>
            <a:xfrm>
              <a:off x="3750125" y="1337700"/>
              <a:ext cx="205200" cy="147425"/>
            </a:xfrm>
            <a:custGeom>
              <a:avLst/>
              <a:gdLst/>
              <a:ahLst/>
              <a:cxnLst/>
              <a:rect l="l" t="t" r="r" b="b"/>
              <a:pathLst>
                <a:path w="8208" h="5897" extrusionOk="0">
                  <a:moveTo>
                    <a:pt x="5061" y="1"/>
                  </a:moveTo>
                  <a:cubicBezTo>
                    <a:pt x="3868" y="1"/>
                    <a:pt x="2235" y="1083"/>
                    <a:pt x="1" y="4190"/>
                  </a:cubicBezTo>
                  <a:lnTo>
                    <a:pt x="492" y="4448"/>
                  </a:lnTo>
                  <a:cubicBezTo>
                    <a:pt x="492" y="4448"/>
                    <a:pt x="2947" y="714"/>
                    <a:pt x="5063" y="714"/>
                  </a:cubicBezTo>
                  <a:cubicBezTo>
                    <a:pt x="6286" y="714"/>
                    <a:pt x="7396" y="1961"/>
                    <a:pt x="7854" y="5897"/>
                  </a:cubicBezTo>
                  <a:lnTo>
                    <a:pt x="8208" y="5705"/>
                  </a:lnTo>
                  <a:cubicBezTo>
                    <a:pt x="8208" y="5705"/>
                    <a:pt x="7798" y="1"/>
                    <a:pt x="506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763800" y="1399575"/>
              <a:ext cx="47625" cy="29550"/>
            </a:xfrm>
            <a:custGeom>
              <a:avLst/>
              <a:gdLst/>
              <a:ahLst/>
              <a:cxnLst/>
              <a:rect l="l" t="t" r="r" b="b"/>
              <a:pathLst>
                <a:path w="1905" h="1182" extrusionOk="0">
                  <a:moveTo>
                    <a:pt x="245" y="0"/>
                  </a:moveTo>
                  <a:lnTo>
                    <a:pt x="1" y="823"/>
                  </a:lnTo>
                  <a:lnTo>
                    <a:pt x="1801" y="1181"/>
                  </a:lnTo>
                  <a:lnTo>
                    <a:pt x="1905" y="235"/>
                  </a:lnTo>
                  <a:lnTo>
                    <a:pt x="24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917300" y="1435475"/>
              <a:ext cx="46450" cy="29225"/>
            </a:xfrm>
            <a:custGeom>
              <a:avLst/>
              <a:gdLst/>
              <a:ahLst/>
              <a:cxnLst/>
              <a:rect l="l" t="t" r="r" b="b"/>
              <a:pathLst>
                <a:path w="1858" h="1169" extrusionOk="0">
                  <a:moveTo>
                    <a:pt x="45" y="0"/>
                  </a:moveTo>
                  <a:lnTo>
                    <a:pt x="0" y="956"/>
                  </a:lnTo>
                  <a:lnTo>
                    <a:pt x="1811" y="1168"/>
                  </a:lnTo>
                  <a:lnTo>
                    <a:pt x="1857" y="211"/>
                  </a:lnTo>
                  <a:lnTo>
                    <a:pt x="4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399450" y="1350050"/>
              <a:ext cx="758700" cy="297525"/>
            </a:xfrm>
            <a:custGeom>
              <a:avLst/>
              <a:gdLst/>
              <a:ahLst/>
              <a:cxnLst/>
              <a:rect l="l" t="t" r="r" b="b"/>
              <a:pathLst>
                <a:path w="30348" h="11901" extrusionOk="0">
                  <a:moveTo>
                    <a:pt x="0" y="0"/>
                  </a:moveTo>
                  <a:lnTo>
                    <a:pt x="1833" y="11900"/>
                  </a:lnTo>
                  <a:lnTo>
                    <a:pt x="30347" y="6433"/>
                  </a:lnTo>
                  <a:lnTo>
                    <a:pt x="30097" y="5471"/>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11800" y="1446225"/>
              <a:ext cx="747000" cy="97925"/>
            </a:xfrm>
            <a:custGeom>
              <a:avLst/>
              <a:gdLst/>
              <a:ahLst/>
              <a:cxnLst/>
              <a:rect l="l" t="t" r="r" b="b"/>
              <a:pathLst>
                <a:path w="29880" h="3917" extrusionOk="0">
                  <a:moveTo>
                    <a:pt x="0" y="1"/>
                  </a:moveTo>
                  <a:lnTo>
                    <a:pt x="746" y="3916"/>
                  </a:lnTo>
                  <a:lnTo>
                    <a:pt x="29879" y="1876"/>
                  </a:lnTo>
                  <a:lnTo>
                    <a:pt x="29826" y="1392"/>
                  </a:lnTo>
                  <a:lnTo>
                    <a:pt x="0"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4123250" y="1471600"/>
              <a:ext cx="43025" cy="59025"/>
            </a:xfrm>
            <a:custGeom>
              <a:avLst/>
              <a:gdLst/>
              <a:ahLst/>
              <a:cxnLst/>
              <a:rect l="l" t="t" r="r" b="b"/>
              <a:pathLst>
                <a:path w="1721" h="2361" extrusionOk="0">
                  <a:moveTo>
                    <a:pt x="1641" y="1"/>
                  </a:moveTo>
                  <a:lnTo>
                    <a:pt x="1" y="231"/>
                  </a:lnTo>
                  <a:lnTo>
                    <a:pt x="157" y="1981"/>
                  </a:lnTo>
                  <a:lnTo>
                    <a:pt x="1720" y="2360"/>
                  </a:lnTo>
                  <a:lnTo>
                    <a:pt x="164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4154300" y="1458725"/>
              <a:ext cx="22200" cy="82950"/>
            </a:xfrm>
            <a:custGeom>
              <a:avLst/>
              <a:gdLst/>
              <a:ahLst/>
              <a:cxnLst/>
              <a:rect l="l" t="t" r="r" b="b"/>
              <a:pathLst>
                <a:path w="888" h="3318" extrusionOk="0">
                  <a:moveTo>
                    <a:pt x="350" y="0"/>
                  </a:moveTo>
                  <a:cubicBezTo>
                    <a:pt x="338" y="0"/>
                    <a:pt x="326" y="1"/>
                    <a:pt x="315" y="3"/>
                  </a:cubicBezTo>
                  <a:lnTo>
                    <a:pt x="239" y="19"/>
                  </a:lnTo>
                  <a:cubicBezTo>
                    <a:pt x="93" y="48"/>
                    <a:pt x="0" y="248"/>
                    <a:pt x="24" y="487"/>
                  </a:cubicBezTo>
                  <a:lnTo>
                    <a:pt x="251" y="2849"/>
                  </a:lnTo>
                  <a:cubicBezTo>
                    <a:pt x="275" y="3090"/>
                    <a:pt x="411" y="3293"/>
                    <a:pt x="564" y="3315"/>
                  </a:cubicBezTo>
                  <a:lnTo>
                    <a:pt x="600" y="3316"/>
                  </a:lnTo>
                  <a:cubicBezTo>
                    <a:pt x="608" y="3317"/>
                    <a:pt x="616" y="3317"/>
                    <a:pt x="623" y="3317"/>
                  </a:cubicBezTo>
                  <a:cubicBezTo>
                    <a:pt x="697" y="3317"/>
                    <a:pt x="763" y="3275"/>
                    <a:pt x="812" y="3197"/>
                  </a:cubicBezTo>
                  <a:cubicBezTo>
                    <a:pt x="863" y="3111"/>
                    <a:pt x="888" y="2990"/>
                    <a:pt x="878" y="2861"/>
                  </a:cubicBezTo>
                  <a:lnTo>
                    <a:pt x="692" y="480"/>
                  </a:lnTo>
                  <a:cubicBezTo>
                    <a:pt x="680" y="344"/>
                    <a:pt x="634" y="212"/>
                    <a:pt x="561" y="122"/>
                  </a:cubicBezTo>
                  <a:cubicBezTo>
                    <a:pt x="499" y="43"/>
                    <a:pt x="424" y="0"/>
                    <a:pt x="35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389875" y="1333200"/>
              <a:ext cx="64175" cy="328775"/>
            </a:xfrm>
            <a:custGeom>
              <a:avLst/>
              <a:gdLst/>
              <a:ahLst/>
              <a:cxnLst/>
              <a:rect l="l" t="t" r="r" b="b"/>
              <a:pathLst>
                <a:path w="2567" h="13151" extrusionOk="0">
                  <a:moveTo>
                    <a:pt x="350" y="1"/>
                  </a:moveTo>
                  <a:cubicBezTo>
                    <a:pt x="332" y="1"/>
                    <a:pt x="315" y="3"/>
                    <a:pt x="297" y="8"/>
                  </a:cubicBezTo>
                  <a:lnTo>
                    <a:pt x="221" y="33"/>
                  </a:lnTo>
                  <a:cubicBezTo>
                    <a:pt x="78" y="76"/>
                    <a:pt x="1" y="280"/>
                    <a:pt x="40" y="509"/>
                  </a:cubicBezTo>
                  <a:lnTo>
                    <a:pt x="1923" y="12728"/>
                  </a:lnTo>
                  <a:cubicBezTo>
                    <a:pt x="1962" y="12962"/>
                    <a:pt x="2111" y="13147"/>
                    <a:pt x="2267" y="13150"/>
                  </a:cubicBezTo>
                  <a:lnTo>
                    <a:pt x="2303" y="13150"/>
                  </a:lnTo>
                  <a:cubicBezTo>
                    <a:pt x="2307" y="13150"/>
                    <a:pt x="2312" y="13150"/>
                    <a:pt x="2316" y="13150"/>
                  </a:cubicBezTo>
                  <a:cubicBezTo>
                    <a:pt x="2395" y="13150"/>
                    <a:pt x="2461" y="13101"/>
                    <a:pt x="2505" y="13017"/>
                  </a:cubicBezTo>
                  <a:cubicBezTo>
                    <a:pt x="2552" y="12926"/>
                    <a:pt x="2566" y="12805"/>
                    <a:pt x="2548" y="12680"/>
                  </a:cubicBezTo>
                  <a:lnTo>
                    <a:pt x="704" y="436"/>
                  </a:lnTo>
                  <a:cubicBezTo>
                    <a:pt x="684" y="303"/>
                    <a:pt x="627" y="180"/>
                    <a:pt x="549" y="100"/>
                  </a:cubicBezTo>
                  <a:cubicBezTo>
                    <a:pt x="487" y="36"/>
                    <a:pt x="417" y="1"/>
                    <a:pt x="35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414650" y="1489500"/>
              <a:ext cx="759875" cy="110900"/>
            </a:xfrm>
            <a:custGeom>
              <a:avLst/>
              <a:gdLst/>
              <a:ahLst/>
              <a:cxnLst/>
              <a:rect l="l" t="t" r="r" b="b"/>
              <a:pathLst>
                <a:path w="30395" h="4436" extrusionOk="0">
                  <a:moveTo>
                    <a:pt x="30366" y="1"/>
                  </a:moveTo>
                  <a:lnTo>
                    <a:pt x="1" y="419"/>
                  </a:lnTo>
                  <a:lnTo>
                    <a:pt x="668" y="4436"/>
                  </a:lnTo>
                  <a:lnTo>
                    <a:pt x="30395" y="360"/>
                  </a:lnTo>
                  <a:lnTo>
                    <a:pt x="3036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870925" y="1511875"/>
              <a:ext cx="144350" cy="33775"/>
            </a:xfrm>
            <a:custGeom>
              <a:avLst/>
              <a:gdLst/>
              <a:ahLst/>
              <a:cxnLst/>
              <a:rect l="l" t="t" r="r" b="b"/>
              <a:pathLst>
                <a:path w="5774" h="1351" extrusionOk="0">
                  <a:moveTo>
                    <a:pt x="5744" y="0"/>
                  </a:moveTo>
                  <a:lnTo>
                    <a:pt x="0" y="742"/>
                  </a:lnTo>
                  <a:lnTo>
                    <a:pt x="66" y="1350"/>
                  </a:lnTo>
                  <a:lnTo>
                    <a:pt x="5774" y="363"/>
                  </a:lnTo>
                  <a:lnTo>
                    <a:pt x="574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408575" y="1351725"/>
              <a:ext cx="68775" cy="294375"/>
            </a:xfrm>
            <a:custGeom>
              <a:avLst/>
              <a:gdLst/>
              <a:ahLst/>
              <a:cxnLst/>
              <a:rect l="l" t="t" r="r" b="b"/>
              <a:pathLst>
                <a:path w="2751" h="11775" extrusionOk="0">
                  <a:moveTo>
                    <a:pt x="0" y="0"/>
                  </a:moveTo>
                  <a:lnTo>
                    <a:pt x="1775" y="11775"/>
                  </a:lnTo>
                  <a:lnTo>
                    <a:pt x="2750" y="11589"/>
                  </a:lnTo>
                  <a:lnTo>
                    <a:pt x="418" y="75"/>
                  </a:lnTo>
                  <a:lnTo>
                    <a:pt x="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4160625" y="1499350"/>
              <a:ext cx="11400" cy="9900"/>
            </a:xfrm>
            <a:custGeom>
              <a:avLst/>
              <a:gdLst/>
              <a:ahLst/>
              <a:cxnLst/>
              <a:rect l="l" t="t" r="r" b="b"/>
              <a:pathLst>
                <a:path w="456" h="396" extrusionOk="0">
                  <a:moveTo>
                    <a:pt x="0" y="0"/>
                  </a:moveTo>
                  <a:lnTo>
                    <a:pt x="25" y="395"/>
                  </a:lnTo>
                  <a:lnTo>
                    <a:pt x="456" y="395"/>
                  </a:lnTo>
                  <a:lnTo>
                    <a:pt x="43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474950" y="1412625"/>
              <a:ext cx="43700" cy="68525"/>
            </a:xfrm>
            <a:custGeom>
              <a:avLst/>
              <a:gdLst/>
              <a:ahLst/>
              <a:cxnLst/>
              <a:rect l="l" t="t" r="r" b="b"/>
              <a:pathLst>
                <a:path w="1748" h="2741" extrusionOk="0">
                  <a:moveTo>
                    <a:pt x="1" y="1"/>
                  </a:moveTo>
                  <a:lnTo>
                    <a:pt x="1" y="1"/>
                  </a:lnTo>
                  <a:cubicBezTo>
                    <a:pt x="108" y="645"/>
                    <a:pt x="1747" y="2741"/>
                    <a:pt x="1747" y="2741"/>
                  </a:cubicBez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725500" y="1528775"/>
              <a:ext cx="18400" cy="54450"/>
            </a:xfrm>
            <a:custGeom>
              <a:avLst/>
              <a:gdLst/>
              <a:ahLst/>
              <a:cxnLst/>
              <a:rect l="l" t="t" r="r" b="b"/>
              <a:pathLst>
                <a:path w="736" h="2178" extrusionOk="0">
                  <a:moveTo>
                    <a:pt x="735" y="0"/>
                  </a:moveTo>
                  <a:cubicBezTo>
                    <a:pt x="436" y="262"/>
                    <a:pt x="1" y="2177"/>
                    <a:pt x="1" y="2177"/>
                  </a:cubicBezTo>
                  <a:lnTo>
                    <a:pt x="73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806500" y="1324825"/>
              <a:ext cx="148125" cy="80850"/>
            </a:xfrm>
            <a:custGeom>
              <a:avLst/>
              <a:gdLst/>
              <a:ahLst/>
              <a:cxnLst/>
              <a:rect l="l" t="t" r="r" b="b"/>
              <a:pathLst>
                <a:path w="5925" h="3234" extrusionOk="0">
                  <a:moveTo>
                    <a:pt x="2899" y="0"/>
                  </a:moveTo>
                  <a:cubicBezTo>
                    <a:pt x="2100" y="0"/>
                    <a:pt x="1144" y="413"/>
                    <a:pt x="0" y="1463"/>
                  </a:cubicBezTo>
                  <a:lnTo>
                    <a:pt x="938" y="2601"/>
                  </a:lnTo>
                  <a:cubicBezTo>
                    <a:pt x="1662" y="2001"/>
                    <a:pt x="2290" y="1719"/>
                    <a:pt x="2823" y="1719"/>
                  </a:cubicBezTo>
                  <a:cubicBezTo>
                    <a:pt x="3557" y="1719"/>
                    <a:pt x="4110" y="2254"/>
                    <a:pt x="4484" y="3234"/>
                  </a:cubicBezTo>
                  <a:lnTo>
                    <a:pt x="5924" y="2740"/>
                  </a:lnTo>
                  <a:cubicBezTo>
                    <a:pt x="5294" y="1364"/>
                    <a:pt x="4353" y="0"/>
                    <a:pt x="2899"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824075" y="1357475"/>
              <a:ext cx="104050" cy="48200"/>
            </a:xfrm>
            <a:custGeom>
              <a:avLst/>
              <a:gdLst/>
              <a:ahLst/>
              <a:cxnLst/>
              <a:rect l="l" t="t" r="r" b="b"/>
              <a:pathLst>
                <a:path w="4162" h="1928" extrusionOk="0">
                  <a:moveTo>
                    <a:pt x="2108" y="0"/>
                  </a:moveTo>
                  <a:cubicBezTo>
                    <a:pt x="1460" y="0"/>
                    <a:pt x="737" y="329"/>
                    <a:pt x="0" y="987"/>
                  </a:cubicBezTo>
                  <a:lnTo>
                    <a:pt x="235" y="1295"/>
                  </a:lnTo>
                  <a:cubicBezTo>
                    <a:pt x="959" y="695"/>
                    <a:pt x="1587" y="413"/>
                    <a:pt x="2120" y="413"/>
                  </a:cubicBezTo>
                  <a:cubicBezTo>
                    <a:pt x="2854" y="413"/>
                    <a:pt x="3407" y="948"/>
                    <a:pt x="3781" y="1928"/>
                  </a:cubicBezTo>
                  <a:lnTo>
                    <a:pt x="4162" y="1812"/>
                  </a:lnTo>
                  <a:cubicBezTo>
                    <a:pt x="3721" y="604"/>
                    <a:pt x="2984" y="0"/>
                    <a:pt x="2108"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806500" y="1324800"/>
              <a:ext cx="148125" cy="72675"/>
            </a:xfrm>
            <a:custGeom>
              <a:avLst/>
              <a:gdLst/>
              <a:ahLst/>
              <a:cxnLst/>
              <a:rect l="l" t="t" r="r" b="b"/>
              <a:pathLst>
                <a:path w="5925" h="2907" extrusionOk="0">
                  <a:moveTo>
                    <a:pt x="2899" y="1"/>
                  </a:moveTo>
                  <a:cubicBezTo>
                    <a:pt x="2099" y="1"/>
                    <a:pt x="1144" y="413"/>
                    <a:pt x="0" y="1462"/>
                  </a:cubicBezTo>
                  <a:lnTo>
                    <a:pt x="380" y="1923"/>
                  </a:lnTo>
                  <a:cubicBezTo>
                    <a:pt x="1306" y="1189"/>
                    <a:pt x="2099" y="890"/>
                    <a:pt x="2779" y="890"/>
                  </a:cubicBezTo>
                  <a:cubicBezTo>
                    <a:pt x="3977" y="890"/>
                    <a:pt x="4826" y="1813"/>
                    <a:pt x="5440" y="2907"/>
                  </a:cubicBezTo>
                  <a:lnTo>
                    <a:pt x="5924" y="2741"/>
                  </a:lnTo>
                  <a:cubicBezTo>
                    <a:pt x="5294" y="1365"/>
                    <a:pt x="4353" y="1"/>
                    <a:pt x="2899"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4123250" y="1472900"/>
              <a:ext cx="37300" cy="56725"/>
            </a:xfrm>
            <a:custGeom>
              <a:avLst/>
              <a:gdLst/>
              <a:ahLst/>
              <a:cxnLst/>
              <a:rect l="l" t="t" r="r" b="b"/>
              <a:pathLst>
                <a:path w="1492" h="2269" extrusionOk="0">
                  <a:moveTo>
                    <a:pt x="1272" y="0"/>
                  </a:moveTo>
                  <a:lnTo>
                    <a:pt x="1" y="179"/>
                  </a:lnTo>
                  <a:lnTo>
                    <a:pt x="1153" y="2206"/>
                  </a:lnTo>
                  <a:lnTo>
                    <a:pt x="1491" y="2268"/>
                  </a:lnTo>
                  <a:lnTo>
                    <a:pt x="127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435225" y="1592250"/>
              <a:ext cx="10550" cy="11800"/>
            </a:xfrm>
            <a:custGeom>
              <a:avLst/>
              <a:gdLst/>
              <a:ahLst/>
              <a:cxnLst/>
              <a:rect l="l" t="t" r="r" b="b"/>
              <a:pathLst>
                <a:path w="422" h="472" extrusionOk="0">
                  <a:moveTo>
                    <a:pt x="397" y="1"/>
                  </a:moveTo>
                  <a:lnTo>
                    <a:pt x="1" y="81"/>
                  </a:lnTo>
                  <a:lnTo>
                    <a:pt x="24" y="472"/>
                  </a:lnTo>
                  <a:lnTo>
                    <a:pt x="422" y="393"/>
                  </a:lnTo>
                  <a:lnTo>
                    <a:pt x="397"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799150" y="1350050"/>
              <a:ext cx="40300" cy="44925"/>
            </a:xfrm>
            <a:custGeom>
              <a:avLst/>
              <a:gdLst/>
              <a:ahLst/>
              <a:cxnLst/>
              <a:rect l="l" t="t" r="r" b="b"/>
              <a:pathLst>
                <a:path w="1612" h="1797" extrusionOk="0">
                  <a:moveTo>
                    <a:pt x="387" y="0"/>
                  </a:moveTo>
                  <a:lnTo>
                    <a:pt x="1" y="322"/>
                  </a:lnTo>
                  <a:lnTo>
                    <a:pt x="1222" y="1797"/>
                  </a:lnTo>
                  <a:lnTo>
                    <a:pt x="1611" y="1474"/>
                  </a:lnTo>
                  <a:lnTo>
                    <a:pt x="38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3910925" y="1385550"/>
              <a:ext cx="49500" cy="27325"/>
            </a:xfrm>
            <a:custGeom>
              <a:avLst/>
              <a:gdLst/>
              <a:ahLst/>
              <a:cxnLst/>
              <a:rect l="l" t="t" r="r" b="b"/>
              <a:pathLst>
                <a:path w="1980" h="1093" extrusionOk="0">
                  <a:moveTo>
                    <a:pt x="1816" y="0"/>
                  </a:moveTo>
                  <a:lnTo>
                    <a:pt x="1" y="617"/>
                  </a:lnTo>
                  <a:lnTo>
                    <a:pt x="164" y="1092"/>
                  </a:lnTo>
                  <a:lnTo>
                    <a:pt x="1979" y="475"/>
                  </a:lnTo>
                  <a:lnTo>
                    <a:pt x="181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18"/>
          <p:cNvGrpSpPr/>
          <p:nvPr/>
        </p:nvGrpSpPr>
        <p:grpSpPr>
          <a:xfrm>
            <a:off x="5099975" y="3613950"/>
            <a:ext cx="2770500" cy="868850"/>
            <a:chOff x="5099975" y="3613950"/>
            <a:chExt cx="2770500" cy="868850"/>
          </a:xfrm>
        </p:grpSpPr>
        <p:sp>
          <p:nvSpPr>
            <p:cNvPr id="562" name="Google Shape;562;p18"/>
            <p:cNvSpPr txBox="1"/>
            <p:nvPr/>
          </p:nvSpPr>
          <p:spPr>
            <a:xfrm>
              <a:off x="5099975" y="4080500"/>
              <a:ext cx="27705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8BC5A7"/>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planet with life</a:t>
              </a:r>
              <a:endParaRPr b="1">
                <a:solidFill>
                  <a:srgbClr val="F7E7C6"/>
                </a:solidFill>
                <a:latin typeface="Kumbh Sans"/>
                <a:ea typeface="Kumbh Sans"/>
                <a:cs typeface="Kumbh Sans"/>
                <a:sym typeface="Kumbh Sans"/>
              </a:endParaRPr>
            </a:p>
          </p:txBody>
        </p:sp>
        <p:sp>
          <p:nvSpPr>
            <p:cNvPr id="563" name="Google Shape;563;p18"/>
            <p:cNvSpPr txBox="1"/>
            <p:nvPr/>
          </p:nvSpPr>
          <p:spPr>
            <a:xfrm>
              <a:off x="5099975" y="3613950"/>
              <a:ext cx="21123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8BC5A7"/>
                  </a:solidFill>
                  <a:latin typeface="Yeseva One"/>
                  <a:ea typeface="Yeseva One"/>
                  <a:cs typeface="Yeseva One"/>
                  <a:sym typeface="Yeseva One"/>
                </a:rPr>
                <a:t>EARTH - 75%</a:t>
              </a:r>
              <a:endParaRPr sz="1800">
                <a:solidFill>
                  <a:srgbClr val="8BC5A7"/>
                </a:solidFill>
                <a:latin typeface="Yeseva One"/>
                <a:ea typeface="Yeseva One"/>
                <a:cs typeface="Yeseva One"/>
                <a:sym typeface="Yeseva One"/>
              </a:endParaRPr>
            </a:p>
          </p:txBody>
        </p:sp>
      </p:grpSp>
      <p:grpSp>
        <p:nvGrpSpPr>
          <p:cNvPr id="564" name="Google Shape;564;p18"/>
          <p:cNvGrpSpPr/>
          <p:nvPr/>
        </p:nvGrpSpPr>
        <p:grpSpPr>
          <a:xfrm>
            <a:off x="5099975" y="1504275"/>
            <a:ext cx="2769300" cy="874825"/>
            <a:chOff x="5099975" y="1504275"/>
            <a:chExt cx="2769300" cy="874825"/>
          </a:xfrm>
        </p:grpSpPr>
        <p:sp>
          <p:nvSpPr>
            <p:cNvPr id="565" name="Google Shape;565;p18"/>
            <p:cNvSpPr txBox="1"/>
            <p:nvPr/>
          </p:nvSpPr>
          <p:spPr>
            <a:xfrm>
              <a:off x="5099975" y="1977400"/>
              <a:ext cx="2769300" cy="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7E7C6"/>
                  </a:solidFill>
                  <a:latin typeface="Kumbh Sans"/>
                  <a:ea typeface="Kumbh Sans"/>
                  <a:cs typeface="Kumbh Sans"/>
                  <a:sym typeface="Kumbh Sans"/>
                </a:rPr>
                <a:t>Mercury </a:t>
              </a:r>
              <a:r>
                <a:rPr lang="en">
                  <a:solidFill>
                    <a:srgbClr val="F7E7C6"/>
                  </a:solidFill>
                  <a:latin typeface="Kumbh Sans"/>
                  <a:ea typeface="Kumbh Sans"/>
                  <a:cs typeface="Kumbh Sans"/>
                  <a:sym typeface="Kumbh Sans"/>
                </a:rPr>
                <a:t>is the smallest planet</a:t>
              </a:r>
              <a:endParaRPr b="1">
                <a:solidFill>
                  <a:srgbClr val="F7E7C6"/>
                </a:solidFill>
                <a:latin typeface="Kumbh Sans"/>
                <a:ea typeface="Kumbh Sans"/>
                <a:cs typeface="Kumbh Sans"/>
                <a:sym typeface="Kumbh Sans"/>
              </a:endParaRPr>
            </a:p>
          </p:txBody>
        </p:sp>
        <p:sp>
          <p:nvSpPr>
            <p:cNvPr id="566" name="Google Shape;566;p18"/>
            <p:cNvSpPr txBox="1"/>
            <p:nvPr/>
          </p:nvSpPr>
          <p:spPr>
            <a:xfrm>
              <a:off x="5099975" y="1504275"/>
              <a:ext cx="21114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7E7C6"/>
                  </a:solidFill>
                  <a:latin typeface="Yeseva One"/>
                  <a:ea typeface="Yeseva One"/>
                  <a:cs typeface="Yeseva One"/>
                  <a:sym typeface="Yeseva One"/>
                </a:rPr>
                <a:t>MERCURY - 47%</a:t>
              </a:r>
              <a:endParaRPr sz="1800">
                <a:solidFill>
                  <a:srgbClr val="F7E7C6"/>
                </a:solidFill>
                <a:latin typeface="Yeseva One"/>
                <a:ea typeface="Yeseva One"/>
                <a:cs typeface="Yeseva One"/>
                <a:sym typeface="Yeseva One"/>
              </a:endParaRPr>
            </a:p>
          </p:txBody>
        </p:sp>
      </p:grpSp>
      <p:cxnSp>
        <p:nvCxnSpPr>
          <p:cNvPr id="567" name="Google Shape;567;p18"/>
          <p:cNvCxnSpPr/>
          <p:nvPr/>
        </p:nvCxnSpPr>
        <p:spPr>
          <a:xfrm>
            <a:off x="5176175" y="1959139"/>
            <a:ext cx="2512500" cy="0"/>
          </a:xfrm>
          <a:prstGeom prst="straightConnector1">
            <a:avLst/>
          </a:prstGeom>
          <a:noFill/>
          <a:ln w="9525" cap="rnd" cmpd="sng">
            <a:solidFill>
              <a:srgbClr val="8BC5A7"/>
            </a:solidFill>
            <a:prstDash val="solid"/>
            <a:round/>
            <a:headEnd type="none" w="med" len="med"/>
            <a:tailEnd type="none" w="med" len="med"/>
          </a:ln>
        </p:spPr>
      </p:cxnSp>
      <p:grpSp>
        <p:nvGrpSpPr>
          <p:cNvPr id="568" name="Google Shape;568;p18"/>
          <p:cNvGrpSpPr/>
          <p:nvPr/>
        </p:nvGrpSpPr>
        <p:grpSpPr>
          <a:xfrm>
            <a:off x="5099975" y="2567100"/>
            <a:ext cx="2770500" cy="849850"/>
            <a:chOff x="5099975" y="2567100"/>
            <a:chExt cx="2770500" cy="849850"/>
          </a:xfrm>
        </p:grpSpPr>
        <p:sp>
          <p:nvSpPr>
            <p:cNvPr id="569" name="Google Shape;569;p18"/>
            <p:cNvSpPr txBox="1"/>
            <p:nvPr/>
          </p:nvSpPr>
          <p:spPr>
            <a:xfrm>
              <a:off x="5099975" y="3014650"/>
              <a:ext cx="27705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Venus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has a beautiful name</a:t>
              </a:r>
              <a:endParaRPr b="1">
                <a:solidFill>
                  <a:srgbClr val="F7E7C6"/>
                </a:solidFill>
                <a:latin typeface="Kumbh Sans"/>
                <a:ea typeface="Kumbh Sans"/>
                <a:cs typeface="Kumbh Sans"/>
                <a:sym typeface="Kumbh Sans"/>
              </a:endParaRPr>
            </a:p>
          </p:txBody>
        </p:sp>
        <p:sp>
          <p:nvSpPr>
            <p:cNvPr id="570" name="Google Shape;570;p18"/>
            <p:cNvSpPr txBox="1"/>
            <p:nvPr/>
          </p:nvSpPr>
          <p:spPr>
            <a:xfrm>
              <a:off x="5099975" y="2567100"/>
              <a:ext cx="2112300" cy="438900"/>
            </a:xfrm>
            <a:prstGeom prst="rect">
              <a:avLst/>
            </a:prstGeom>
            <a:noFill/>
            <a:ln>
              <a:noFill/>
            </a:ln>
          </p:spPr>
          <p:txBody>
            <a:bodyPr spcFirstLastPara="1" wrap="square" lIns="182875" tIns="91425" rIns="182875" bIns="91425" anchor="ctr"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VENUS - 13%</a:t>
              </a:r>
              <a:endParaRPr sz="1800">
                <a:solidFill>
                  <a:srgbClr val="EFC570"/>
                </a:solidFill>
                <a:latin typeface="Yeseva One"/>
                <a:ea typeface="Yeseva One"/>
                <a:cs typeface="Yeseva One"/>
                <a:sym typeface="Yeseva One"/>
              </a:endParaRPr>
            </a:p>
          </p:txBody>
        </p:sp>
      </p:grpSp>
      <p:cxnSp>
        <p:nvCxnSpPr>
          <p:cNvPr id="571" name="Google Shape;571;p18"/>
          <p:cNvCxnSpPr/>
          <p:nvPr/>
        </p:nvCxnSpPr>
        <p:spPr>
          <a:xfrm>
            <a:off x="5176175" y="3010326"/>
            <a:ext cx="2512500" cy="0"/>
          </a:xfrm>
          <a:prstGeom prst="straightConnector1">
            <a:avLst/>
          </a:prstGeom>
          <a:noFill/>
          <a:ln w="9525" cap="rnd" cmpd="sng">
            <a:solidFill>
              <a:srgbClr val="8BC5A7"/>
            </a:solidFill>
            <a:prstDash val="solid"/>
            <a:round/>
            <a:headEnd type="none" w="med" len="med"/>
            <a:tailEnd type="none" w="med" len="med"/>
          </a:ln>
        </p:spPr>
      </p:cxnSp>
      <p:cxnSp>
        <p:nvCxnSpPr>
          <p:cNvPr id="572" name="Google Shape;572;p18"/>
          <p:cNvCxnSpPr/>
          <p:nvPr/>
        </p:nvCxnSpPr>
        <p:spPr>
          <a:xfrm>
            <a:off x="5176175" y="4080501"/>
            <a:ext cx="2512500" cy="0"/>
          </a:xfrm>
          <a:prstGeom prst="straightConnector1">
            <a:avLst/>
          </a:prstGeom>
          <a:noFill/>
          <a:ln w="9525" cap="rnd" cmpd="sng">
            <a:solidFill>
              <a:srgbClr val="8BC5A7"/>
            </a:solidFill>
            <a:prstDash val="solid"/>
            <a:round/>
            <a:headEnd type="none" w="med" len="med"/>
            <a:tailEnd type="none" w="med" len="med"/>
          </a:ln>
        </p:spPr>
      </p:cxnSp>
      <p:grpSp>
        <p:nvGrpSpPr>
          <p:cNvPr id="573" name="Google Shape;573;p18"/>
          <p:cNvGrpSpPr/>
          <p:nvPr/>
        </p:nvGrpSpPr>
        <p:grpSpPr>
          <a:xfrm>
            <a:off x="552450" y="4119525"/>
            <a:ext cx="677125" cy="426908"/>
            <a:chOff x="6826125" y="2280575"/>
            <a:chExt cx="677125" cy="426908"/>
          </a:xfrm>
        </p:grpSpPr>
        <p:sp>
          <p:nvSpPr>
            <p:cNvPr id="574" name="Google Shape;574;p18"/>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8"/>
          <p:cNvGrpSpPr/>
          <p:nvPr/>
        </p:nvGrpSpPr>
        <p:grpSpPr>
          <a:xfrm>
            <a:off x="8357450" y="1714450"/>
            <a:ext cx="338496" cy="262948"/>
            <a:chOff x="7978975" y="2229150"/>
            <a:chExt cx="338496" cy="262948"/>
          </a:xfrm>
        </p:grpSpPr>
        <p:sp>
          <p:nvSpPr>
            <p:cNvPr id="583" name="Google Shape;583;p18"/>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18"/>
          <p:cNvGrpSpPr/>
          <p:nvPr/>
        </p:nvGrpSpPr>
        <p:grpSpPr>
          <a:xfrm>
            <a:off x="4437342" y="1449600"/>
            <a:ext cx="278628" cy="413707"/>
            <a:chOff x="7711080" y="1325775"/>
            <a:chExt cx="278628" cy="413707"/>
          </a:xfrm>
        </p:grpSpPr>
        <p:sp>
          <p:nvSpPr>
            <p:cNvPr id="592" name="Google Shape;592;p18"/>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8"/>
          <p:cNvGrpSpPr/>
          <p:nvPr/>
        </p:nvGrpSpPr>
        <p:grpSpPr>
          <a:xfrm>
            <a:off x="7949157" y="3653653"/>
            <a:ext cx="519842" cy="853707"/>
            <a:chOff x="3774825" y="2347750"/>
            <a:chExt cx="337450" cy="554175"/>
          </a:xfrm>
        </p:grpSpPr>
        <p:sp>
          <p:nvSpPr>
            <p:cNvPr id="602" name="Google Shape;602;p18"/>
            <p:cNvSpPr/>
            <p:nvPr/>
          </p:nvSpPr>
          <p:spPr>
            <a:xfrm>
              <a:off x="3807225" y="2370000"/>
              <a:ext cx="81100" cy="193575"/>
            </a:xfrm>
            <a:custGeom>
              <a:avLst/>
              <a:gdLst/>
              <a:ahLst/>
              <a:cxnLst/>
              <a:rect l="l" t="t" r="r" b="b"/>
              <a:pathLst>
                <a:path w="3244" h="7743" extrusionOk="0">
                  <a:moveTo>
                    <a:pt x="0" y="1"/>
                  </a:moveTo>
                  <a:lnTo>
                    <a:pt x="2646" y="7742"/>
                  </a:lnTo>
                  <a:lnTo>
                    <a:pt x="3244" y="7506"/>
                  </a:lnTo>
                  <a:lnTo>
                    <a:pt x="626" y="61"/>
                  </a:lnTo>
                  <a:lnTo>
                    <a:pt x="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a:off x="3821925" y="2353800"/>
              <a:ext cx="135850" cy="21675"/>
            </a:xfrm>
            <a:custGeom>
              <a:avLst/>
              <a:gdLst/>
              <a:ahLst/>
              <a:cxnLst/>
              <a:rect l="l" t="t" r="r" b="b"/>
              <a:pathLst>
                <a:path w="5434" h="867" extrusionOk="0">
                  <a:moveTo>
                    <a:pt x="0" y="0"/>
                  </a:moveTo>
                  <a:lnTo>
                    <a:pt x="231" y="667"/>
                  </a:lnTo>
                  <a:lnTo>
                    <a:pt x="5289" y="866"/>
                  </a:lnTo>
                  <a:lnTo>
                    <a:pt x="5433" y="10"/>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8"/>
            <p:cNvSpPr/>
            <p:nvPr/>
          </p:nvSpPr>
          <p:spPr>
            <a:xfrm>
              <a:off x="3796400" y="2506350"/>
              <a:ext cx="305975" cy="383650"/>
            </a:xfrm>
            <a:custGeom>
              <a:avLst/>
              <a:gdLst/>
              <a:ahLst/>
              <a:cxnLst/>
              <a:rect l="l" t="t" r="r" b="b"/>
              <a:pathLst>
                <a:path w="12239" h="15346" extrusionOk="0">
                  <a:moveTo>
                    <a:pt x="7264" y="1"/>
                  </a:moveTo>
                  <a:lnTo>
                    <a:pt x="1" y="4639"/>
                  </a:lnTo>
                  <a:lnTo>
                    <a:pt x="7363" y="15345"/>
                  </a:lnTo>
                  <a:lnTo>
                    <a:pt x="12239" y="12641"/>
                  </a:lnTo>
                  <a:lnTo>
                    <a:pt x="72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a:off x="3939250" y="2506350"/>
              <a:ext cx="163125" cy="383675"/>
            </a:xfrm>
            <a:custGeom>
              <a:avLst/>
              <a:gdLst/>
              <a:ahLst/>
              <a:cxnLst/>
              <a:rect l="l" t="t" r="r" b="b"/>
              <a:pathLst>
                <a:path w="6525" h="15347" extrusionOk="0">
                  <a:moveTo>
                    <a:pt x="1550" y="1"/>
                  </a:moveTo>
                  <a:lnTo>
                    <a:pt x="2274" y="1840"/>
                  </a:lnTo>
                  <a:lnTo>
                    <a:pt x="2274" y="1840"/>
                  </a:lnTo>
                  <a:cubicBezTo>
                    <a:pt x="2064" y="1262"/>
                    <a:pt x="1824" y="650"/>
                    <a:pt x="1550" y="1"/>
                  </a:cubicBezTo>
                  <a:close/>
                  <a:moveTo>
                    <a:pt x="2274" y="1840"/>
                  </a:moveTo>
                  <a:lnTo>
                    <a:pt x="2274" y="1840"/>
                  </a:lnTo>
                  <a:cubicBezTo>
                    <a:pt x="6042" y="12206"/>
                    <a:pt x="0" y="11364"/>
                    <a:pt x="1649" y="15347"/>
                  </a:cubicBezTo>
                  <a:lnTo>
                    <a:pt x="6525" y="12641"/>
                  </a:lnTo>
                  <a:lnTo>
                    <a:pt x="2274" y="184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3970825" y="2717175"/>
              <a:ext cx="49250" cy="59425"/>
            </a:xfrm>
            <a:custGeom>
              <a:avLst/>
              <a:gdLst/>
              <a:ahLst/>
              <a:cxnLst/>
              <a:rect l="l" t="t" r="r" b="b"/>
              <a:pathLst>
                <a:path w="1970" h="2377" extrusionOk="0">
                  <a:moveTo>
                    <a:pt x="1363" y="0"/>
                  </a:moveTo>
                  <a:cubicBezTo>
                    <a:pt x="721" y="0"/>
                    <a:pt x="1" y="1876"/>
                    <a:pt x="554" y="2311"/>
                  </a:cubicBezTo>
                  <a:cubicBezTo>
                    <a:pt x="611" y="2356"/>
                    <a:pt x="673" y="2377"/>
                    <a:pt x="738" y="2377"/>
                  </a:cubicBezTo>
                  <a:cubicBezTo>
                    <a:pt x="1056" y="2377"/>
                    <a:pt x="1447" y="1892"/>
                    <a:pt x="1685" y="1417"/>
                  </a:cubicBezTo>
                  <a:cubicBezTo>
                    <a:pt x="1969" y="844"/>
                    <a:pt x="1892" y="226"/>
                    <a:pt x="1510" y="35"/>
                  </a:cubicBezTo>
                  <a:cubicBezTo>
                    <a:pt x="1462" y="11"/>
                    <a:pt x="1413" y="0"/>
                    <a:pt x="136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8"/>
            <p:cNvSpPr/>
            <p:nvPr/>
          </p:nvSpPr>
          <p:spPr>
            <a:xfrm>
              <a:off x="4006800" y="2694100"/>
              <a:ext cx="15275" cy="18200"/>
            </a:xfrm>
            <a:custGeom>
              <a:avLst/>
              <a:gdLst/>
              <a:ahLst/>
              <a:cxnLst/>
              <a:rect l="l" t="t" r="r" b="b"/>
              <a:pathLst>
                <a:path w="611" h="728" extrusionOk="0">
                  <a:moveTo>
                    <a:pt x="343" y="0"/>
                  </a:moveTo>
                  <a:cubicBezTo>
                    <a:pt x="213" y="0"/>
                    <a:pt x="84" y="126"/>
                    <a:pt x="45" y="305"/>
                  </a:cubicBezTo>
                  <a:cubicBezTo>
                    <a:pt x="1" y="503"/>
                    <a:pt x="81" y="691"/>
                    <a:pt x="227" y="722"/>
                  </a:cubicBezTo>
                  <a:cubicBezTo>
                    <a:pt x="241" y="725"/>
                    <a:pt x="256" y="727"/>
                    <a:pt x="271" y="727"/>
                  </a:cubicBezTo>
                  <a:cubicBezTo>
                    <a:pt x="400" y="727"/>
                    <a:pt x="528" y="600"/>
                    <a:pt x="566" y="421"/>
                  </a:cubicBezTo>
                  <a:cubicBezTo>
                    <a:pt x="611" y="224"/>
                    <a:pt x="529" y="38"/>
                    <a:pt x="386" y="5"/>
                  </a:cubicBezTo>
                  <a:cubicBezTo>
                    <a:pt x="372" y="2"/>
                    <a:pt x="357" y="0"/>
                    <a:pt x="34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a:off x="3988775" y="2694450"/>
              <a:ext cx="10475" cy="12200"/>
            </a:xfrm>
            <a:custGeom>
              <a:avLst/>
              <a:gdLst/>
              <a:ahLst/>
              <a:cxnLst/>
              <a:rect l="l" t="t" r="r" b="b"/>
              <a:pathLst>
                <a:path w="419" h="488" extrusionOk="0">
                  <a:moveTo>
                    <a:pt x="234" y="1"/>
                  </a:moveTo>
                  <a:cubicBezTo>
                    <a:pt x="145" y="1"/>
                    <a:pt x="59" y="85"/>
                    <a:pt x="30" y="206"/>
                  </a:cubicBezTo>
                  <a:cubicBezTo>
                    <a:pt x="0" y="337"/>
                    <a:pt x="56" y="463"/>
                    <a:pt x="152" y="485"/>
                  </a:cubicBezTo>
                  <a:cubicBezTo>
                    <a:pt x="162" y="487"/>
                    <a:pt x="172" y="488"/>
                    <a:pt x="182" y="488"/>
                  </a:cubicBezTo>
                  <a:cubicBezTo>
                    <a:pt x="271" y="488"/>
                    <a:pt x="358" y="404"/>
                    <a:pt x="385" y="283"/>
                  </a:cubicBezTo>
                  <a:cubicBezTo>
                    <a:pt x="418" y="150"/>
                    <a:pt x="362" y="25"/>
                    <a:pt x="264" y="4"/>
                  </a:cubicBezTo>
                  <a:cubicBezTo>
                    <a:pt x="254" y="2"/>
                    <a:pt x="244" y="1"/>
                    <a:pt x="23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8"/>
            <p:cNvSpPr/>
            <p:nvPr/>
          </p:nvSpPr>
          <p:spPr>
            <a:xfrm>
              <a:off x="3956550" y="2766325"/>
              <a:ext cx="10475" cy="12225"/>
            </a:xfrm>
            <a:custGeom>
              <a:avLst/>
              <a:gdLst/>
              <a:ahLst/>
              <a:cxnLst/>
              <a:rect l="l" t="t" r="r" b="b"/>
              <a:pathLst>
                <a:path w="419" h="489" extrusionOk="0">
                  <a:moveTo>
                    <a:pt x="236" y="0"/>
                  </a:moveTo>
                  <a:cubicBezTo>
                    <a:pt x="147" y="0"/>
                    <a:pt x="59" y="85"/>
                    <a:pt x="31" y="207"/>
                  </a:cubicBezTo>
                  <a:cubicBezTo>
                    <a:pt x="1" y="338"/>
                    <a:pt x="57" y="464"/>
                    <a:pt x="153" y="486"/>
                  </a:cubicBezTo>
                  <a:cubicBezTo>
                    <a:pt x="162" y="488"/>
                    <a:pt x="172" y="489"/>
                    <a:pt x="182" y="489"/>
                  </a:cubicBezTo>
                  <a:cubicBezTo>
                    <a:pt x="271" y="489"/>
                    <a:pt x="359" y="404"/>
                    <a:pt x="386" y="284"/>
                  </a:cubicBezTo>
                  <a:cubicBezTo>
                    <a:pt x="419" y="151"/>
                    <a:pt x="363" y="26"/>
                    <a:pt x="264" y="3"/>
                  </a:cubicBezTo>
                  <a:cubicBezTo>
                    <a:pt x="255" y="1"/>
                    <a:pt x="246" y="0"/>
                    <a:pt x="23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8"/>
            <p:cNvSpPr/>
            <p:nvPr/>
          </p:nvSpPr>
          <p:spPr>
            <a:xfrm>
              <a:off x="4008525" y="2779225"/>
              <a:ext cx="10875" cy="13275"/>
            </a:xfrm>
            <a:custGeom>
              <a:avLst/>
              <a:gdLst/>
              <a:ahLst/>
              <a:cxnLst/>
              <a:rect l="l" t="t" r="r" b="b"/>
              <a:pathLst>
                <a:path w="435" h="531" extrusionOk="0">
                  <a:moveTo>
                    <a:pt x="272" y="0"/>
                  </a:moveTo>
                  <a:cubicBezTo>
                    <a:pt x="188" y="0"/>
                    <a:pt x="96" y="84"/>
                    <a:pt x="52" y="207"/>
                  </a:cubicBezTo>
                  <a:cubicBezTo>
                    <a:pt x="0" y="350"/>
                    <a:pt x="32" y="492"/>
                    <a:pt x="124" y="524"/>
                  </a:cubicBezTo>
                  <a:cubicBezTo>
                    <a:pt x="136" y="528"/>
                    <a:pt x="150" y="530"/>
                    <a:pt x="163" y="530"/>
                  </a:cubicBezTo>
                  <a:cubicBezTo>
                    <a:pt x="246" y="530"/>
                    <a:pt x="338" y="446"/>
                    <a:pt x="383" y="323"/>
                  </a:cubicBezTo>
                  <a:cubicBezTo>
                    <a:pt x="434" y="180"/>
                    <a:pt x="403" y="40"/>
                    <a:pt x="311" y="7"/>
                  </a:cubicBezTo>
                  <a:cubicBezTo>
                    <a:pt x="298" y="2"/>
                    <a:pt x="285" y="0"/>
                    <a:pt x="27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a:off x="4015900" y="2795575"/>
              <a:ext cx="5925" cy="7200"/>
            </a:xfrm>
            <a:custGeom>
              <a:avLst/>
              <a:gdLst/>
              <a:ahLst/>
              <a:cxnLst/>
              <a:rect l="l" t="t" r="r" b="b"/>
              <a:pathLst>
                <a:path w="237" h="288" extrusionOk="0">
                  <a:moveTo>
                    <a:pt x="150" y="1"/>
                  </a:moveTo>
                  <a:cubicBezTo>
                    <a:pt x="105" y="1"/>
                    <a:pt x="54" y="45"/>
                    <a:pt x="29" y="112"/>
                  </a:cubicBezTo>
                  <a:cubicBezTo>
                    <a:pt x="0" y="189"/>
                    <a:pt x="18" y="266"/>
                    <a:pt x="68" y="283"/>
                  </a:cubicBezTo>
                  <a:cubicBezTo>
                    <a:pt x="75" y="286"/>
                    <a:pt x="82" y="287"/>
                    <a:pt x="90" y="287"/>
                  </a:cubicBezTo>
                  <a:cubicBezTo>
                    <a:pt x="135" y="287"/>
                    <a:pt x="185" y="242"/>
                    <a:pt x="209" y="176"/>
                  </a:cubicBezTo>
                  <a:cubicBezTo>
                    <a:pt x="237" y="99"/>
                    <a:pt x="221" y="23"/>
                    <a:pt x="171" y="4"/>
                  </a:cubicBezTo>
                  <a:cubicBezTo>
                    <a:pt x="164" y="2"/>
                    <a:pt x="157" y="1"/>
                    <a:pt x="1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a:off x="3961750" y="2846625"/>
              <a:ext cx="4850" cy="7450"/>
            </a:xfrm>
            <a:custGeom>
              <a:avLst/>
              <a:gdLst/>
              <a:ahLst/>
              <a:cxnLst/>
              <a:rect l="l" t="t" r="r" b="b"/>
              <a:pathLst>
                <a:path w="194" h="298" extrusionOk="0">
                  <a:moveTo>
                    <a:pt x="95" y="1"/>
                  </a:moveTo>
                  <a:cubicBezTo>
                    <a:pt x="94" y="1"/>
                    <a:pt x="92" y="1"/>
                    <a:pt x="91" y="1"/>
                  </a:cubicBezTo>
                  <a:cubicBezTo>
                    <a:pt x="39" y="4"/>
                    <a:pt x="0" y="72"/>
                    <a:pt x="5" y="154"/>
                  </a:cubicBezTo>
                  <a:cubicBezTo>
                    <a:pt x="7" y="234"/>
                    <a:pt x="51" y="297"/>
                    <a:pt x="100" y="297"/>
                  </a:cubicBezTo>
                  <a:cubicBezTo>
                    <a:pt x="102" y="297"/>
                    <a:pt x="103" y="297"/>
                    <a:pt x="105" y="297"/>
                  </a:cubicBezTo>
                  <a:cubicBezTo>
                    <a:pt x="155" y="294"/>
                    <a:pt x="194" y="226"/>
                    <a:pt x="191" y="144"/>
                  </a:cubicBezTo>
                  <a:cubicBezTo>
                    <a:pt x="185" y="63"/>
                    <a:pt x="143" y="1"/>
                    <a:pt x="95" y="1"/>
                  </a:cubicBezTo>
                  <a:close/>
                </a:path>
              </a:pathLst>
            </a:custGeom>
            <a:solidFill>
              <a:srgbClr val="FFA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8"/>
            <p:cNvSpPr/>
            <p:nvPr/>
          </p:nvSpPr>
          <p:spPr>
            <a:xfrm>
              <a:off x="3982650" y="2798850"/>
              <a:ext cx="33175" cy="48250"/>
            </a:xfrm>
            <a:custGeom>
              <a:avLst/>
              <a:gdLst/>
              <a:ahLst/>
              <a:cxnLst/>
              <a:rect l="l" t="t" r="r" b="b"/>
              <a:pathLst>
                <a:path w="1327" h="1930" extrusionOk="0">
                  <a:moveTo>
                    <a:pt x="976" y="0"/>
                  </a:moveTo>
                  <a:cubicBezTo>
                    <a:pt x="737" y="0"/>
                    <a:pt x="420" y="321"/>
                    <a:pt x="224" y="782"/>
                  </a:cubicBezTo>
                  <a:cubicBezTo>
                    <a:pt x="0" y="1305"/>
                    <a:pt x="19" y="1812"/>
                    <a:pt x="262" y="1912"/>
                  </a:cubicBezTo>
                  <a:cubicBezTo>
                    <a:pt x="291" y="1924"/>
                    <a:pt x="321" y="1929"/>
                    <a:pt x="353" y="1929"/>
                  </a:cubicBezTo>
                  <a:cubicBezTo>
                    <a:pt x="592" y="1929"/>
                    <a:pt x="909" y="1609"/>
                    <a:pt x="1107" y="1147"/>
                  </a:cubicBezTo>
                  <a:cubicBezTo>
                    <a:pt x="1326" y="625"/>
                    <a:pt x="1310" y="118"/>
                    <a:pt x="1067" y="18"/>
                  </a:cubicBezTo>
                  <a:cubicBezTo>
                    <a:pt x="1038" y="6"/>
                    <a:pt x="1008" y="0"/>
                    <a:pt x="976"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a:off x="4010025" y="2667475"/>
              <a:ext cx="9875" cy="12300"/>
            </a:xfrm>
            <a:custGeom>
              <a:avLst/>
              <a:gdLst/>
              <a:ahLst/>
              <a:cxnLst/>
              <a:rect l="l" t="t" r="r" b="b"/>
              <a:pathLst>
                <a:path w="395" h="492" extrusionOk="0">
                  <a:moveTo>
                    <a:pt x="187" y="1"/>
                  </a:moveTo>
                  <a:cubicBezTo>
                    <a:pt x="181" y="1"/>
                    <a:pt x="175" y="1"/>
                    <a:pt x="169" y="2"/>
                  </a:cubicBezTo>
                  <a:cubicBezTo>
                    <a:pt x="69" y="15"/>
                    <a:pt x="1" y="137"/>
                    <a:pt x="16" y="270"/>
                  </a:cubicBezTo>
                  <a:cubicBezTo>
                    <a:pt x="32" y="397"/>
                    <a:pt x="115" y="491"/>
                    <a:pt x="207" y="491"/>
                  </a:cubicBezTo>
                  <a:cubicBezTo>
                    <a:pt x="214" y="491"/>
                    <a:pt x="220" y="491"/>
                    <a:pt x="227" y="490"/>
                  </a:cubicBezTo>
                  <a:cubicBezTo>
                    <a:pt x="327" y="477"/>
                    <a:pt x="394" y="356"/>
                    <a:pt x="378" y="222"/>
                  </a:cubicBezTo>
                  <a:cubicBezTo>
                    <a:pt x="365" y="96"/>
                    <a:pt x="281" y="1"/>
                    <a:pt x="187"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a:off x="3944275" y="2506350"/>
              <a:ext cx="156150" cy="339775"/>
            </a:xfrm>
            <a:custGeom>
              <a:avLst/>
              <a:gdLst/>
              <a:ahLst/>
              <a:cxnLst/>
              <a:rect l="l" t="t" r="r" b="b"/>
              <a:pathLst>
                <a:path w="6246" h="13591" extrusionOk="0">
                  <a:moveTo>
                    <a:pt x="1349" y="1"/>
                  </a:moveTo>
                  <a:lnTo>
                    <a:pt x="1" y="1457"/>
                  </a:lnTo>
                  <a:lnTo>
                    <a:pt x="3926" y="13590"/>
                  </a:lnTo>
                  <a:lnTo>
                    <a:pt x="6245" y="12438"/>
                  </a:lnTo>
                  <a:lnTo>
                    <a:pt x="134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a:off x="3820200" y="2547700"/>
              <a:ext cx="222800" cy="319725"/>
            </a:xfrm>
            <a:custGeom>
              <a:avLst/>
              <a:gdLst/>
              <a:ahLst/>
              <a:cxnLst/>
              <a:rect l="l" t="t" r="r" b="b"/>
              <a:pathLst>
                <a:path w="8912" h="12789" extrusionOk="0">
                  <a:moveTo>
                    <a:pt x="6755" y="0"/>
                  </a:moveTo>
                  <a:lnTo>
                    <a:pt x="104" y="3483"/>
                  </a:lnTo>
                  <a:lnTo>
                    <a:pt x="1" y="4366"/>
                  </a:lnTo>
                  <a:lnTo>
                    <a:pt x="1193" y="4187"/>
                  </a:lnTo>
                  <a:lnTo>
                    <a:pt x="7632" y="12788"/>
                  </a:lnTo>
                  <a:lnTo>
                    <a:pt x="8912" y="11999"/>
                  </a:lnTo>
                  <a:lnTo>
                    <a:pt x="5690" y="2074"/>
                  </a:lnTo>
                  <a:lnTo>
                    <a:pt x="675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8"/>
            <p:cNvSpPr/>
            <p:nvPr/>
          </p:nvSpPr>
          <p:spPr>
            <a:xfrm>
              <a:off x="3789575" y="2495625"/>
              <a:ext cx="180575" cy="124125"/>
            </a:xfrm>
            <a:custGeom>
              <a:avLst/>
              <a:gdLst/>
              <a:ahLst/>
              <a:cxnLst/>
              <a:rect l="l" t="t" r="r" b="b"/>
              <a:pathLst>
                <a:path w="7223" h="4965" extrusionOk="0">
                  <a:moveTo>
                    <a:pt x="6508" y="0"/>
                  </a:moveTo>
                  <a:lnTo>
                    <a:pt x="0" y="3508"/>
                  </a:lnTo>
                  <a:lnTo>
                    <a:pt x="629" y="4965"/>
                  </a:lnTo>
                  <a:lnTo>
                    <a:pt x="7222" y="1101"/>
                  </a:lnTo>
                  <a:lnTo>
                    <a:pt x="6508"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8"/>
            <p:cNvSpPr/>
            <p:nvPr/>
          </p:nvSpPr>
          <p:spPr>
            <a:xfrm>
              <a:off x="3789575" y="2533625"/>
              <a:ext cx="135800" cy="86125"/>
            </a:xfrm>
            <a:custGeom>
              <a:avLst/>
              <a:gdLst/>
              <a:ahLst/>
              <a:cxnLst/>
              <a:rect l="l" t="t" r="r" b="b"/>
              <a:pathLst>
                <a:path w="5432" h="3445" extrusionOk="0">
                  <a:moveTo>
                    <a:pt x="3960" y="1"/>
                  </a:moveTo>
                  <a:lnTo>
                    <a:pt x="0" y="1988"/>
                  </a:lnTo>
                  <a:lnTo>
                    <a:pt x="629" y="3445"/>
                  </a:lnTo>
                  <a:lnTo>
                    <a:pt x="5432" y="884"/>
                  </a:lnTo>
                  <a:lnTo>
                    <a:pt x="396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3789575" y="2559325"/>
              <a:ext cx="69950" cy="60425"/>
            </a:xfrm>
            <a:custGeom>
              <a:avLst/>
              <a:gdLst/>
              <a:ahLst/>
              <a:cxnLst/>
              <a:rect l="l" t="t" r="r" b="b"/>
              <a:pathLst>
                <a:path w="2798" h="2417" extrusionOk="0">
                  <a:moveTo>
                    <a:pt x="1940" y="0"/>
                  </a:moveTo>
                  <a:lnTo>
                    <a:pt x="0" y="960"/>
                  </a:lnTo>
                  <a:lnTo>
                    <a:pt x="629" y="2417"/>
                  </a:lnTo>
                  <a:lnTo>
                    <a:pt x="2798" y="649"/>
                  </a:lnTo>
                  <a:lnTo>
                    <a:pt x="194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8"/>
            <p:cNvSpPr/>
            <p:nvPr/>
          </p:nvSpPr>
          <p:spPr>
            <a:xfrm>
              <a:off x="3798725" y="2559975"/>
              <a:ext cx="71150" cy="83875"/>
            </a:xfrm>
            <a:custGeom>
              <a:avLst/>
              <a:gdLst/>
              <a:ahLst/>
              <a:cxnLst/>
              <a:rect l="l" t="t" r="r" b="b"/>
              <a:pathLst>
                <a:path w="2846" h="3355" extrusionOk="0">
                  <a:moveTo>
                    <a:pt x="2377" y="0"/>
                  </a:moveTo>
                  <a:lnTo>
                    <a:pt x="1" y="1748"/>
                  </a:lnTo>
                  <a:lnTo>
                    <a:pt x="676" y="3354"/>
                  </a:lnTo>
                  <a:lnTo>
                    <a:pt x="2845" y="1588"/>
                  </a:lnTo>
                  <a:lnTo>
                    <a:pt x="237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8"/>
            <p:cNvSpPr/>
            <p:nvPr/>
          </p:nvSpPr>
          <p:spPr>
            <a:xfrm>
              <a:off x="3776250" y="2490250"/>
              <a:ext cx="231125" cy="175500"/>
            </a:xfrm>
            <a:custGeom>
              <a:avLst/>
              <a:gdLst/>
              <a:ahLst/>
              <a:cxnLst/>
              <a:rect l="l" t="t" r="r" b="b"/>
              <a:pathLst>
                <a:path w="9245" h="7020" extrusionOk="0">
                  <a:moveTo>
                    <a:pt x="8173" y="1"/>
                  </a:moveTo>
                  <a:lnTo>
                    <a:pt x="1" y="5566"/>
                  </a:lnTo>
                  <a:lnTo>
                    <a:pt x="1226" y="7019"/>
                  </a:lnTo>
                  <a:lnTo>
                    <a:pt x="9244" y="2089"/>
                  </a:lnTo>
                  <a:lnTo>
                    <a:pt x="817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3806600" y="2360850"/>
              <a:ext cx="26875" cy="17725"/>
            </a:xfrm>
            <a:custGeom>
              <a:avLst/>
              <a:gdLst/>
              <a:ahLst/>
              <a:cxnLst/>
              <a:rect l="l" t="t" r="r" b="b"/>
              <a:pathLst>
                <a:path w="1075" h="709" extrusionOk="0">
                  <a:moveTo>
                    <a:pt x="363" y="0"/>
                  </a:moveTo>
                  <a:lnTo>
                    <a:pt x="1" y="83"/>
                  </a:lnTo>
                  <a:lnTo>
                    <a:pt x="578" y="709"/>
                  </a:lnTo>
                  <a:lnTo>
                    <a:pt x="1074" y="258"/>
                  </a:lnTo>
                  <a:lnTo>
                    <a:pt x="36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3808675" y="2354750"/>
              <a:ext cx="20150" cy="20925"/>
            </a:xfrm>
            <a:custGeom>
              <a:avLst/>
              <a:gdLst/>
              <a:ahLst/>
              <a:cxnLst/>
              <a:rect l="l" t="t" r="r" b="b"/>
              <a:pathLst>
                <a:path w="806" h="837" extrusionOk="0">
                  <a:moveTo>
                    <a:pt x="1" y="1"/>
                  </a:moveTo>
                  <a:lnTo>
                    <a:pt x="493" y="837"/>
                  </a:lnTo>
                  <a:lnTo>
                    <a:pt x="805" y="646"/>
                  </a:lnTo>
                  <a:lnTo>
                    <a:pt x="397" y="1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8"/>
            <p:cNvSpPr/>
            <p:nvPr/>
          </p:nvSpPr>
          <p:spPr>
            <a:xfrm>
              <a:off x="3817100" y="2347750"/>
              <a:ext cx="13425" cy="22825"/>
            </a:xfrm>
            <a:custGeom>
              <a:avLst/>
              <a:gdLst/>
              <a:ahLst/>
              <a:cxnLst/>
              <a:rect l="l" t="t" r="r" b="b"/>
              <a:pathLst>
                <a:path w="537" h="913" extrusionOk="0">
                  <a:moveTo>
                    <a:pt x="0" y="0"/>
                  </a:moveTo>
                  <a:lnTo>
                    <a:pt x="56" y="911"/>
                  </a:lnTo>
                  <a:lnTo>
                    <a:pt x="537" y="912"/>
                  </a:lnTo>
                  <a:lnTo>
                    <a:pt x="385" y="297"/>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3965150" y="2810300"/>
              <a:ext cx="147125" cy="91625"/>
            </a:xfrm>
            <a:custGeom>
              <a:avLst/>
              <a:gdLst/>
              <a:ahLst/>
              <a:cxnLst/>
              <a:rect l="l" t="t" r="r" b="b"/>
              <a:pathLst>
                <a:path w="5885" h="3665" extrusionOk="0">
                  <a:moveTo>
                    <a:pt x="5645" y="1"/>
                  </a:moveTo>
                  <a:lnTo>
                    <a:pt x="0" y="3001"/>
                  </a:lnTo>
                  <a:lnTo>
                    <a:pt x="367" y="3664"/>
                  </a:lnTo>
                  <a:lnTo>
                    <a:pt x="5884" y="400"/>
                  </a:lnTo>
                  <a:lnTo>
                    <a:pt x="5645"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8"/>
            <p:cNvSpPr/>
            <p:nvPr/>
          </p:nvSpPr>
          <p:spPr>
            <a:xfrm>
              <a:off x="3776250" y="2577050"/>
              <a:ext cx="111775" cy="88700"/>
            </a:xfrm>
            <a:custGeom>
              <a:avLst/>
              <a:gdLst/>
              <a:ahLst/>
              <a:cxnLst/>
              <a:rect l="l" t="t" r="r" b="b"/>
              <a:pathLst>
                <a:path w="4471" h="3548" extrusionOk="0">
                  <a:moveTo>
                    <a:pt x="3060" y="0"/>
                  </a:moveTo>
                  <a:lnTo>
                    <a:pt x="1" y="2094"/>
                  </a:lnTo>
                  <a:lnTo>
                    <a:pt x="1226" y="3547"/>
                  </a:lnTo>
                  <a:lnTo>
                    <a:pt x="4470" y="1552"/>
                  </a:lnTo>
                  <a:lnTo>
                    <a:pt x="306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8"/>
            <p:cNvSpPr/>
            <p:nvPr/>
          </p:nvSpPr>
          <p:spPr>
            <a:xfrm>
              <a:off x="3774825" y="2629000"/>
              <a:ext cx="46725" cy="37350"/>
            </a:xfrm>
            <a:custGeom>
              <a:avLst/>
              <a:gdLst/>
              <a:ahLst/>
              <a:cxnLst/>
              <a:rect l="l" t="t" r="r" b="b"/>
              <a:pathLst>
                <a:path w="1869" h="1494" extrusionOk="0">
                  <a:moveTo>
                    <a:pt x="1" y="1"/>
                  </a:moveTo>
                  <a:lnTo>
                    <a:pt x="1260" y="1494"/>
                  </a:lnTo>
                  <a:lnTo>
                    <a:pt x="1869" y="113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3857750" y="2538675"/>
              <a:ext cx="105925" cy="74675"/>
            </a:xfrm>
            <a:custGeom>
              <a:avLst/>
              <a:gdLst/>
              <a:ahLst/>
              <a:cxnLst/>
              <a:rect l="l" t="t" r="r" b="b"/>
              <a:pathLst>
                <a:path w="4237" h="2987" extrusionOk="0">
                  <a:moveTo>
                    <a:pt x="3094" y="0"/>
                  </a:moveTo>
                  <a:lnTo>
                    <a:pt x="0" y="2033"/>
                  </a:lnTo>
                  <a:lnTo>
                    <a:pt x="845" y="2987"/>
                  </a:lnTo>
                  <a:lnTo>
                    <a:pt x="4236" y="898"/>
                  </a:lnTo>
                  <a:lnTo>
                    <a:pt x="309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3941100" y="2504525"/>
              <a:ext cx="35000" cy="30050"/>
            </a:xfrm>
            <a:custGeom>
              <a:avLst/>
              <a:gdLst/>
              <a:ahLst/>
              <a:cxnLst/>
              <a:rect l="l" t="t" r="r" b="b"/>
              <a:pathLst>
                <a:path w="1400" h="1202" extrusionOk="0">
                  <a:moveTo>
                    <a:pt x="1096" y="1"/>
                  </a:moveTo>
                  <a:lnTo>
                    <a:pt x="0" y="764"/>
                  </a:lnTo>
                  <a:lnTo>
                    <a:pt x="307" y="1202"/>
                  </a:lnTo>
                  <a:lnTo>
                    <a:pt x="1399" y="439"/>
                  </a:lnTo>
                  <a:lnTo>
                    <a:pt x="109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3940000" y="2354075"/>
              <a:ext cx="26400" cy="21575"/>
            </a:xfrm>
            <a:custGeom>
              <a:avLst/>
              <a:gdLst/>
              <a:ahLst/>
              <a:cxnLst/>
              <a:rect l="l" t="t" r="r" b="b"/>
              <a:pathLst>
                <a:path w="1056" h="863" extrusionOk="0">
                  <a:moveTo>
                    <a:pt x="630" y="1"/>
                  </a:moveTo>
                  <a:cubicBezTo>
                    <a:pt x="0" y="530"/>
                    <a:pt x="567" y="862"/>
                    <a:pt x="567" y="862"/>
                  </a:cubicBezTo>
                  <a:cubicBezTo>
                    <a:pt x="1055" y="472"/>
                    <a:pt x="630" y="1"/>
                    <a:pt x="63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8"/>
          <p:cNvGrpSpPr/>
          <p:nvPr/>
        </p:nvGrpSpPr>
        <p:grpSpPr>
          <a:xfrm>
            <a:off x="8468998" y="3748878"/>
            <a:ext cx="471693" cy="535743"/>
            <a:chOff x="7142373" y="3717990"/>
            <a:chExt cx="471693" cy="535743"/>
          </a:xfrm>
        </p:grpSpPr>
        <p:sp>
          <p:nvSpPr>
            <p:cNvPr id="632" name="Google Shape;632;p18"/>
            <p:cNvSpPr/>
            <p:nvPr/>
          </p:nvSpPr>
          <p:spPr>
            <a:xfrm>
              <a:off x="7486877" y="37352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7506505" y="37579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7551538" y="37844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7547051" y="37695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a:off x="7473698" y="37833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7543518" y="37179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7153589" y="3994742"/>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7174227" y="4016220"/>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7220268" y="4042466"/>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7220212" y="4015379"/>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7142373" y="4036577"/>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7217520" y="3976740"/>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7242476" y="4031025"/>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7259917" y="4023623"/>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7364398" y="4178530"/>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7392718" y="4165800"/>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7394120" y="4189298"/>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8"/>
          <p:cNvGrpSpPr/>
          <p:nvPr/>
        </p:nvGrpSpPr>
        <p:grpSpPr>
          <a:xfrm>
            <a:off x="499725" y="1170906"/>
            <a:ext cx="8282025" cy="3471691"/>
            <a:chOff x="499725" y="1170906"/>
            <a:chExt cx="8282025" cy="3471691"/>
          </a:xfrm>
        </p:grpSpPr>
        <p:grpSp>
          <p:nvGrpSpPr>
            <p:cNvPr id="650" name="Google Shape;650;p18"/>
            <p:cNvGrpSpPr/>
            <p:nvPr/>
          </p:nvGrpSpPr>
          <p:grpSpPr>
            <a:xfrm>
              <a:off x="499725" y="1170906"/>
              <a:ext cx="8282025" cy="3471691"/>
              <a:chOff x="551550" y="1075656"/>
              <a:chExt cx="8282025" cy="3471691"/>
            </a:xfrm>
          </p:grpSpPr>
          <p:sp>
            <p:nvSpPr>
              <p:cNvPr id="651" name="Google Shape;651;p18"/>
              <p:cNvSpPr/>
              <p:nvPr/>
            </p:nvSpPr>
            <p:spPr>
              <a:xfrm>
                <a:off x="551550" y="3365494"/>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4317600" y="43875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8661988" y="1075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888896" y="14740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8090621" y="25594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18"/>
            <p:cNvSpPr/>
            <p:nvPr/>
          </p:nvSpPr>
          <p:spPr>
            <a:xfrm>
              <a:off x="4657763" y="31359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18"/>
          <p:cNvSpPr/>
          <p:nvPr/>
        </p:nvSpPr>
        <p:spPr>
          <a:xfrm rot="5400000" flipH="1">
            <a:off x="1023775" y="1384100"/>
            <a:ext cx="3310200" cy="3310200"/>
          </a:xfrm>
          <a:prstGeom prst="blockArc">
            <a:avLst>
              <a:gd name="adj1" fmla="val 5398552"/>
              <a:gd name="adj2" fmla="val 56"/>
              <a:gd name="adj3" fmla="val 32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rot="5400000" flipH="1">
            <a:off x="1291825" y="1655200"/>
            <a:ext cx="2774100" cy="2759100"/>
          </a:xfrm>
          <a:prstGeom prst="blockArc">
            <a:avLst>
              <a:gd name="adj1" fmla="val 11260906"/>
              <a:gd name="adj2" fmla="val 6933"/>
              <a:gd name="adj3" fmla="val 37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rot="5400000" flipH="1">
            <a:off x="1147750" y="1515200"/>
            <a:ext cx="3040800" cy="3048000"/>
          </a:xfrm>
          <a:prstGeom prst="blockArc">
            <a:avLst>
              <a:gd name="adj1" fmla="val 17508688"/>
              <a:gd name="adj2" fmla="val 21582811"/>
              <a:gd name="adj3" fmla="val 330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18"/>
          <p:cNvGrpSpPr/>
          <p:nvPr/>
        </p:nvGrpSpPr>
        <p:grpSpPr>
          <a:xfrm>
            <a:off x="4667324" y="1910298"/>
            <a:ext cx="100803" cy="97700"/>
            <a:chOff x="2038811" y="2185523"/>
            <a:chExt cx="100803" cy="97700"/>
          </a:xfrm>
        </p:grpSpPr>
        <p:sp>
          <p:nvSpPr>
            <p:cNvPr id="661" name="Google Shape;661;p18"/>
            <p:cNvSpPr/>
            <p:nvPr/>
          </p:nvSpPr>
          <p:spPr>
            <a:xfrm rot="-2442062">
              <a:off x="2046705" y="2206502"/>
              <a:ext cx="85016" cy="55743"/>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rot="-2442062">
              <a:off x="2055143" y="2198297"/>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rot="-2442062">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8"/>
          <p:cNvGrpSpPr/>
          <p:nvPr/>
        </p:nvGrpSpPr>
        <p:grpSpPr>
          <a:xfrm>
            <a:off x="4109523" y="2246590"/>
            <a:ext cx="163473" cy="132517"/>
            <a:chOff x="10123961" y="1840202"/>
            <a:chExt cx="163473" cy="132517"/>
          </a:xfrm>
        </p:grpSpPr>
        <p:sp>
          <p:nvSpPr>
            <p:cNvPr id="665" name="Google Shape;665;p18"/>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1165598" y="4546415"/>
            <a:ext cx="163473" cy="132517"/>
            <a:chOff x="10123961" y="1840202"/>
            <a:chExt cx="163473" cy="132517"/>
          </a:xfrm>
        </p:grpSpPr>
        <p:sp>
          <p:nvSpPr>
            <p:cNvPr id="674" name="Google Shape;674;p18"/>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18"/>
          <p:cNvGrpSpPr/>
          <p:nvPr/>
        </p:nvGrpSpPr>
        <p:grpSpPr>
          <a:xfrm>
            <a:off x="621586" y="3879823"/>
            <a:ext cx="100803" cy="97700"/>
            <a:chOff x="2038811" y="2185523"/>
            <a:chExt cx="100803" cy="97700"/>
          </a:xfrm>
        </p:grpSpPr>
        <p:sp>
          <p:nvSpPr>
            <p:cNvPr id="683" name="Google Shape;683;p18"/>
            <p:cNvSpPr/>
            <p:nvPr/>
          </p:nvSpPr>
          <p:spPr>
            <a:xfrm rot="-2442062">
              <a:off x="2046705" y="2206502"/>
              <a:ext cx="85016" cy="55743"/>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rot="-2442062">
              <a:off x="2055143" y="2198297"/>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rot="-2442062">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18"/>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9"/>
          <p:cNvSpPr/>
          <p:nvPr/>
        </p:nvSpPr>
        <p:spPr>
          <a:xfrm>
            <a:off x="831500" y="360765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2934201" y="360765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5113263" y="360765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7254151" y="360765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520526" y="143395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2623251" y="194525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4802313" y="143395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6943201" y="1945250"/>
            <a:ext cx="1676400" cy="1358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19"/>
          <p:cNvGrpSpPr/>
          <p:nvPr/>
        </p:nvGrpSpPr>
        <p:grpSpPr>
          <a:xfrm>
            <a:off x="444176" y="1481563"/>
            <a:ext cx="1829100" cy="3074050"/>
            <a:chOff x="444176" y="1481563"/>
            <a:chExt cx="1829100" cy="3074050"/>
          </a:xfrm>
        </p:grpSpPr>
        <p:sp>
          <p:nvSpPr>
            <p:cNvPr id="700" name="Google Shape;700;p19"/>
            <p:cNvSpPr/>
            <p:nvPr/>
          </p:nvSpPr>
          <p:spPr>
            <a:xfrm>
              <a:off x="937975" y="371411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01</a:t>
              </a:r>
              <a:endParaRPr sz="3000">
                <a:solidFill>
                  <a:srgbClr val="F7E7C6"/>
                </a:solidFill>
                <a:latin typeface="Yeseva One"/>
                <a:ea typeface="Yeseva One"/>
                <a:cs typeface="Yeseva One"/>
                <a:sym typeface="Yeseva One"/>
              </a:endParaRPr>
            </a:p>
          </p:txBody>
        </p:sp>
        <p:sp>
          <p:nvSpPr>
            <p:cNvPr id="701" name="Google Shape;701;p19"/>
            <p:cNvSpPr txBox="1"/>
            <p:nvPr/>
          </p:nvSpPr>
          <p:spPr>
            <a:xfrm>
              <a:off x="444176" y="148156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702" name="Google Shape;702;p19"/>
            <p:cNvSpPr txBox="1"/>
            <p:nvPr/>
          </p:nvSpPr>
          <p:spPr>
            <a:xfrm>
              <a:off x="444176" y="19194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cxnSp>
        <p:nvCxnSpPr>
          <p:cNvPr id="703" name="Google Shape;703;p19"/>
          <p:cNvCxnSpPr/>
          <p:nvPr/>
        </p:nvCxnSpPr>
        <p:spPr>
          <a:xfrm>
            <a:off x="1166276" y="1919441"/>
            <a:ext cx="384900" cy="0"/>
          </a:xfrm>
          <a:prstGeom prst="straightConnector1">
            <a:avLst/>
          </a:prstGeom>
          <a:noFill/>
          <a:ln w="9525" cap="rnd" cmpd="sng">
            <a:solidFill>
              <a:srgbClr val="8BC5A7"/>
            </a:solidFill>
            <a:prstDash val="solid"/>
            <a:round/>
            <a:headEnd type="none" w="med" len="med"/>
            <a:tailEnd type="none" w="med" len="med"/>
          </a:ln>
        </p:spPr>
      </p:cxnSp>
      <p:grpSp>
        <p:nvGrpSpPr>
          <p:cNvPr id="704" name="Google Shape;704;p19"/>
          <p:cNvGrpSpPr/>
          <p:nvPr/>
        </p:nvGrpSpPr>
        <p:grpSpPr>
          <a:xfrm>
            <a:off x="2546901" y="1992863"/>
            <a:ext cx="1829100" cy="2562750"/>
            <a:chOff x="2546901" y="1992863"/>
            <a:chExt cx="1829100" cy="2562750"/>
          </a:xfrm>
        </p:grpSpPr>
        <p:sp>
          <p:nvSpPr>
            <p:cNvPr id="705" name="Google Shape;705;p19"/>
            <p:cNvSpPr/>
            <p:nvPr/>
          </p:nvSpPr>
          <p:spPr>
            <a:xfrm>
              <a:off x="3040701" y="371411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02</a:t>
              </a:r>
              <a:endParaRPr sz="3000">
                <a:solidFill>
                  <a:srgbClr val="F7E7C6"/>
                </a:solidFill>
                <a:latin typeface="Yeseva One"/>
                <a:ea typeface="Yeseva One"/>
                <a:cs typeface="Yeseva One"/>
                <a:sym typeface="Yeseva One"/>
              </a:endParaRPr>
            </a:p>
          </p:txBody>
        </p:sp>
        <p:sp>
          <p:nvSpPr>
            <p:cNvPr id="706" name="Google Shape;706;p19"/>
            <p:cNvSpPr txBox="1"/>
            <p:nvPr/>
          </p:nvSpPr>
          <p:spPr>
            <a:xfrm>
              <a:off x="2546901" y="199286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EFC570"/>
                </a:solidFill>
                <a:latin typeface="Yeseva One"/>
                <a:ea typeface="Yeseva One"/>
                <a:cs typeface="Yeseva One"/>
                <a:sym typeface="Yeseva One"/>
              </a:endParaRPr>
            </a:p>
          </p:txBody>
        </p:sp>
        <p:sp>
          <p:nvSpPr>
            <p:cNvPr id="707" name="Google Shape;707;p19"/>
            <p:cNvSpPr txBox="1"/>
            <p:nvPr/>
          </p:nvSpPr>
          <p:spPr>
            <a:xfrm>
              <a:off x="2546901" y="24307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grpSp>
      <p:cxnSp>
        <p:nvCxnSpPr>
          <p:cNvPr id="708" name="Google Shape;708;p19"/>
          <p:cNvCxnSpPr/>
          <p:nvPr/>
        </p:nvCxnSpPr>
        <p:spPr>
          <a:xfrm>
            <a:off x="3269001" y="2430741"/>
            <a:ext cx="384900" cy="0"/>
          </a:xfrm>
          <a:prstGeom prst="straightConnector1">
            <a:avLst/>
          </a:prstGeom>
          <a:noFill/>
          <a:ln w="9525" cap="rnd" cmpd="sng">
            <a:solidFill>
              <a:srgbClr val="8BC5A7"/>
            </a:solidFill>
            <a:prstDash val="solid"/>
            <a:round/>
            <a:headEnd type="none" w="med" len="med"/>
            <a:tailEnd type="none" w="med" len="med"/>
          </a:ln>
        </p:spPr>
      </p:cxnSp>
      <p:grpSp>
        <p:nvGrpSpPr>
          <p:cNvPr id="709" name="Google Shape;709;p19"/>
          <p:cNvGrpSpPr/>
          <p:nvPr/>
        </p:nvGrpSpPr>
        <p:grpSpPr>
          <a:xfrm>
            <a:off x="4725963" y="1481563"/>
            <a:ext cx="1829100" cy="3074050"/>
            <a:chOff x="4725963" y="1481563"/>
            <a:chExt cx="1829100" cy="3074050"/>
          </a:xfrm>
        </p:grpSpPr>
        <p:sp>
          <p:nvSpPr>
            <p:cNvPr id="710" name="Google Shape;710;p19"/>
            <p:cNvSpPr/>
            <p:nvPr/>
          </p:nvSpPr>
          <p:spPr>
            <a:xfrm>
              <a:off x="5219763" y="371411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03</a:t>
              </a:r>
              <a:endParaRPr sz="3000">
                <a:solidFill>
                  <a:srgbClr val="F7E7C6"/>
                </a:solidFill>
                <a:latin typeface="Yeseva One"/>
                <a:ea typeface="Yeseva One"/>
                <a:cs typeface="Yeseva One"/>
                <a:sym typeface="Yeseva One"/>
              </a:endParaRPr>
            </a:p>
          </p:txBody>
        </p:sp>
        <p:sp>
          <p:nvSpPr>
            <p:cNvPr id="711" name="Google Shape;711;p19"/>
            <p:cNvSpPr txBox="1"/>
            <p:nvPr/>
          </p:nvSpPr>
          <p:spPr>
            <a:xfrm>
              <a:off x="4725963" y="148156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EARTH</a:t>
              </a:r>
              <a:endParaRPr sz="1800">
                <a:solidFill>
                  <a:srgbClr val="F7E7C6"/>
                </a:solidFill>
                <a:latin typeface="Yeseva One"/>
                <a:ea typeface="Yeseva One"/>
                <a:cs typeface="Yeseva One"/>
                <a:sym typeface="Yeseva One"/>
              </a:endParaRPr>
            </a:p>
          </p:txBody>
        </p:sp>
        <p:sp>
          <p:nvSpPr>
            <p:cNvPr id="712" name="Google Shape;712;p19"/>
            <p:cNvSpPr txBox="1"/>
            <p:nvPr/>
          </p:nvSpPr>
          <p:spPr>
            <a:xfrm>
              <a:off x="4725963" y="19194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FC570"/>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third planet from the Sun and has life</a:t>
              </a:r>
              <a:endParaRPr b="1">
                <a:solidFill>
                  <a:srgbClr val="F7E7C6"/>
                </a:solidFill>
                <a:latin typeface="Kumbh Sans"/>
                <a:ea typeface="Kumbh Sans"/>
                <a:cs typeface="Kumbh Sans"/>
                <a:sym typeface="Kumbh Sans"/>
              </a:endParaRPr>
            </a:p>
          </p:txBody>
        </p:sp>
      </p:grpSp>
      <p:cxnSp>
        <p:nvCxnSpPr>
          <p:cNvPr id="713" name="Google Shape;713;p19"/>
          <p:cNvCxnSpPr/>
          <p:nvPr/>
        </p:nvCxnSpPr>
        <p:spPr>
          <a:xfrm>
            <a:off x="5448063" y="1919441"/>
            <a:ext cx="384900" cy="0"/>
          </a:xfrm>
          <a:prstGeom prst="straightConnector1">
            <a:avLst/>
          </a:prstGeom>
          <a:noFill/>
          <a:ln w="9525" cap="rnd" cmpd="sng">
            <a:solidFill>
              <a:srgbClr val="8BC5A7"/>
            </a:solidFill>
            <a:prstDash val="solid"/>
            <a:round/>
            <a:headEnd type="none" w="med" len="med"/>
            <a:tailEnd type="none" w="med" len="med"/>
          </a:ln>
        </p:spPr>
      </p:cxnSp>
      <p:grpSp>
        <p:nvGrpSpPr>
          <p:cNvPr id="714" name="Google Shape;714;p19"/>
          <p:cNvGrpSpPr/>
          <p:nvPr/>
        </p:nvGrpSpPr>
        <p:grpSpPr>
          <a:xfrm>
            <a:off x="6866851" y="1992863"/>
            <a:ext cx="1829100" cy="2562750"/>
            <a:chOff x="6866851" y="1992863"/>
            <a:chExt cx="1829100" cy="2562750"/>
          </a:xfrm>
        </p:grpSpPr>
        <p:sp>
          <p:nvSpPr>
            <p:cNvPr id="715" name="Google Shape;715;p19"/>
            <p:cNvSpPr/>
            <p:nvPr/>
          </p:nvSpPr>
          <p:spPr>
            <a:xfrm>
              <a:off x="7360651" y="371411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7E7C6"/>
                  </a:solidFill>
                  <a:latin typeface="Yeseva One"/>
                  <a:ea typeface="Yeseva One"/>
                  <a:cs typeface="Yeseva One"/>
                  <a:sym typeface="Yeseva One"/>
                </a:rPr>
                <a:t>04</a:t>
              </a:r>
              <a:endParaRPr sz="3000">
                <a:solidFill>
                  <a:srgbClr val="F7E7C6"/>
                </a:solidFill>
                <a:latin typeface="Yeseva One"/>
                <a:ea typeface="Yeseva One"/>
                <a:cs typeface="Yeseva One"/>
                <a:sym typeface="Yeseva One"/>
              </a:endParaRPr>
            </a:p>
          </p:txBody>
        </p:sp>
        <p:sp>
          <p:nvSpPr>
            <p:cNvPr id="716" name="Google Shape;716;p19"/>
            <p:cNvSpPr txBox="1"/>
            <p:nvPr/>
          </p:nvSpPr>
          <p:spPr>
            <a:xfrm>
              <a:off x="6866851" y="1992863"/>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717" name="Google Shape;717;p19"/>
            <p:cNvSpPr txBox="1"/>
            <p:nvPr/>
          </p:nvSpPr>
          <p:spPr>
            <a:xfrm>
              <a:off x="6866851" y="24307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rgbClr val="EFC570"/>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grpSp>
      <p:cxnSp>
        <p:nvCxnSpPr>
          <p:cNvPr id="718" name="Google Shape;718;p19"/>
          <p:cNvCxnSpPr/>
          <p:nvPr/>
        </p:nvCxnSpPr>
        <p:spPr>
          <a:xfrm>
            <a:off x="7588951" y="243074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719" name="Google Shape;719;p19"/>
          <p:cNvCxnSpPr>
            <a:stCxn id="695" idx="2"/>
            <a:endCxn id="691" idx="0"/>
          </p:cNvCxnSpPr>
          <p:nvPr/>
        </p:nvCxnSpPr>
        <p:spPr>
          <a:xfrm>
            <a:off x="1358726" y="2792050"/>
            <a:ext cx="0" cy="815700"/>
          </a:xfrm>
          <a:prstGeom prst="straightConnector1">
            <a:avLst/>
          </a:prstGeom>
          <a:noFill/>
          <a:ln w="9525" cap="flat" cmpd="sng">
            <a:solidFill>
              <a:schemeClr val="accent2"/>
            </a:solidFill>
            <a:prstDash val="solid"/>
            <a:round/>
            <a:headEnd type="none" w="med" len="med"/>
            <a:tailEnd type="oval" w="med" len="med"/>
          </a:ln>
        </p:spPr>
      </p:cxnSp>
      <p:cxnSp>
        <p:nvCxnSpPr>
          <p:cNvPr id="720" name="Google Shape;720;p19"/>
          <p:cNvCxnSpPr>
            <a:stCxn id="696" idx="2"/>
            <a:endCxn id="692" idx="0"/>
          </p:cNvCxnSpPr>
          <p:nvPr/>
        </p:nvCxnSpPr>
        <p:spPr>
          <a:xfrm>
            <a:off x="3461451" y="3303350"/>
            <a:ext cx="0" cy="304200"/>
          </a:xfrm>
          <a:prstGeom prst="straightConnector1">
            <a:avLst/>
          </a:prstGeom>
          <a:noFill/>
          <a:ln w="9525" cap="flat" cmpd="sng">
            <a:solidFill>
              <a:schemeClr val="accent2"/>
            </a:solidFill>
            <a:prstDash val="solid"/>
            <a:round/>
            <a:headEnd type="none" w="med" len="med"/>
            <a:tailEnd type="oval" w="med" len="med"/>
          </a:ln>
        </p:spPr>
      </p:cxnSp>
      <p:cxnSp>
        <p:nvCxnSpPr>
          <p:cNvPr id="721" name="Google Shape;721;p19"/>
          <p:cNvCxnSpPr>
            <a:stCxn id="697" idx="2"/>
            <a:endCxn id="693" idx="0"/>
          </p:cNvCxnSpPr>
          <p:nvPr/>
        </p:nvCxnSpPr>
        <p:spPr>
          <a:xfrm>
            <a:off x="5640513" y="2792050"/>
            <a:ext cx="0" cy="815700"/>
          </a:xfrm>
          <a:prstGeom prst="straightConnector1">
            <a:avLst/>
          </a:prstGeom>
          <a:noFill/>
          <a:ln w="9525" cap="flat" cmpd="sng">
            <a:solidFill>
              <a:schemeClr val="accent2"/>
            </a:solidFill>
            <a:prstDash val="solid"/>
            <a:round/>
            <a:headEnd type="none" w="med" len="med"/>
            <a:tailEnd type="oval" w="med" len="med"/>
          </a:ln>
        </p:spPr>
      </p:cxnSp>
      <p:cxnSp>
        <p:nvCxnSpPr>
          <p:cNvPr id="722" name="Google Shape;722;p19"/>
          <p:cNvCxnSpPr>
            <a:stCxn id="698" idx="2"/>
            <a:endCxn id="694" idx="0"/>
          </p:cNvCxnSpPr>
          <p:nvPr/>
        </p:nvCxnSpPr>
        <p:spPr>
          <a:xfrm>
            <a:off x="7781401" y="3303350"/>
            <a:ext cx="0" cy="304200"/>
          </a:xfrm>
          <a:prstGeom prst="straightConnector1">
            <a:avLst/>
          </a:prstGeom>
          <a:noFill/>
          <a:ln w="9525" cap="flat" cmpd="sng">
            <a:solidFill>
              <a:schemeClr val="accent2"/>
            </a:solidFill>
            <a:prstDash val="solid"/>
            <a:round/>
            <a:headEnd type="none" w="med" len="med"/>
            <a:tailEnd type="oval" w="med" len="med"/>
          </a:ln>
        </p:spPr>
      </p:cxnSp>
      <p:grpSp>
        <p:nvGrpSpPr>
          <p:cNvPr id="723" name="Google Shape;723;p19"/>
          <p:cNvGrpSpPr/>
          <p:nvPr/>
        </p:nvGrpSpPr>
        <p:grpSpPr>
          <a:xfrm>
            <a:off x="457200" y="1170906"/>
            <a:ext cx="8324550" cy="3559095"/>
            <a:chOff x="509025" y="1075656"/>
            <a:chExt cx="8324550" cy="3559095"/>
          </a:xfrm>
        </p:grpSpPr>
        <p:sp>
          <p:nvSpPr>
            <p:cNvPr id="724" name="Google Shape;724;p19"/>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2248750" y="3512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8661988" y="1075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2824321" y="13756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6530546" y="34445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4427830" y="44603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19"/>
          <p:cNvGrpSpPr/>
          <p:nvPr/>
        </p:nvGrpSpPr>
        <p:grpSpPr>
          <a:xfrm>
            <a:off x="7442900" y="1450413"/>
            <a:ext cx="338496" cy="262948"/>
            <a:chOff x="7978975" y="2229150"/>
            <a:chExt cx="338496" cy="262948"/>
          </a:xfrm>
        </p:grpSpPr>
        <p:sp>
          <p:nvSpPr>
            <p:cNvPr id="731" name="Google Shape;731;p19"/>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19"/>
          <p:cNvGrpSpPr/>
          <p:nvPr/>
        </p:nvGrpSpPr>
        <p:grpSpPr>
          <a:xfrm>
            <a:off x="1738905" y="2946113"/>
            <a:ext cx="278628" cy="413707"/>
            <a:chOff x="7711080" y="1325775"/>
            <a:chExt cx="278628" cy="413707"/>
          </a:xfrm>
        </p:grpSpPr>
        <p:sp>
          <p:nvSpPr>
            <p:cNvPr id="740" name="Google Shape;740;p19"/>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19"/>
          <p:cNvGrpSpPr/>
          <p:nvPr/>
        </p:nvGrpSpPr>
        <p:grpSpPr>
          <a:xfrm>
            <a:off x="4725975" y="3880350"/>
            <a:ext cx="501425" cy="413700"/>
            <a:chOff x="711725" y="1238775"/>
            <a:chExt cx="501425" cy="413700"/>
          </a:xfrm>
        </p:grpSpPr>
        <p:sp>
          <p:nvSpPr>
            <p:cNvPr id="750" name="Google Shape;750;p19"/>
            <p:cNvSpPr/>
            <p:nvPr/>
          </p:nvSpPr>
          <p:spPr>
            <a:xfrm>
              <a:off x="1072850" y="1380575"/>
              <a:ext cx="132825" cy="20657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1040125" y="1376100"/>
              <a:ext cx="38900" cy="27400"/>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786975" y="1246425"/>
              <a:ext cx="147250" cy="34200"/>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921950" y="1263325"/>
              <a:ext cx="39075" cy="39775"/>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718400" y="1239950"/>
              <a:ext cx="494750" cy="410675"/>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950700" y="1375925"/>
              <a:ext cx="121525" cy="98250"/>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711725" y="1238775"/>
              <a:ext cx="273700" cy="232325"/>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712850" y="1379825"/>
              <a:ext cx="304800" cy="91100"/>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747550" y="1276575"/>
              <a:ext cx="211550" cy="170900"/>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982800" y="1433700"/>
              <a:ext cx="225200" cy="218775"/>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982800" y="1537450"/>
              <a:ext cx="224975" cy="115025"/>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1008600" y="1469750"/>
              <a:ext cx="175100" cy="158575"/>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754150" y="1282750"/>
              <a:ext cx="195275" cy="158325"/>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753475" y="1281600"/>
              <a:ext cx="144175" cy="88675"/>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1014225" y="1475075"/>
              <a:ext cx="160525" cy="14565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1013850" y="1476300"/>
              <a:ext cx="110575" cy="54100"/>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788475" y="1347650"/>
              <a:ext cx="129750" cy="34725"/>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1031825" y="1527800"/>
              <a:ext cx="106000" cy="53625"/>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96200" y="1247150"/>
              <a:ext cx="16850" cy="17300"/>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1190225" y="1558925"/>
              <a:ext cx="17100" cy="17275"/>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19"/>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0"/>
          <p:cNvSpPr/>
          <p:nvPr/>
        </p:nvSpPr>
        <p:spPr>
          <a:xfrm>
            <a:off x="6137400" y="1371600"/>
            <a:ext cx="25494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sp>
        <p:nvSpPr>
          <p:cNvPr id="777" name="Google Shape;777;p20"/>
          <p:cNvSpPr/>
          <p:nvPr/>
        </p:nvSpPr>
        <p:spPr>
          <a:xfrm>
            <a:off x="4044750" y="137160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4151225" y="147806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779" name="Google Shape;779;p20"/>
          <p:cNvGrpSpPr/>
          <p:nvPr/>
        </p:nvGrpSpPr>
        <p:grpSpPr>
          <a:xfrm>
            <a:off x="4366679" y="1713777"/>
            <a:ext cx="419651" cy="369769"/>
            <a:chOff x="1713292" y="1997075"/>
            <a:chExt cx="270289" cy="238146"/>
          </a:xfrm>
        </p:grpSpPr>
        <p:sp>
          <p:nvSpPr>
            <p:cNvPr id="780" name="Google Shape;780;p20"/>
            <p:cNvSpPr/>
            <p:nvPr/>
          </p:nvSpPr>
          <p:spPr>
            <a:xfrm>
              <a:off x="1713292" y="2105546"/>
              <a:ext cx="270289" cy="129675"/>
            </a:xfrm>
            <a:custGeom>
              <a:avLst/>
              <a:gdLst/>
              <a:ahLst/>
              <a:cxnLst/>
              <a:rect l="l" t="t" r="r" b="b"/>
              <a:pathLst>
                <a:path w="10007" h="4801" extrusionOk="0">
                  <a:moveTo>
                    <a:pt x="7317" y="736"/>
                  </a:moveTo>
                  <a:cubicBezTo>
                    <a:pt x="7527" y="778"/>
                    <a:pt x="7876" y="895"/>
                    <a:pt x="8017" y="1138"/>
                  </a:cubicBezTo>
                  <a:cubicBezTo>
                    <a:pt x="8167" y="1396"/>
                    <a:pt x="8076" y="1767"/>
                    <a:pt x="8017" y="1946"/>
                  </a:cubicBezTo>
                  <a:cubicBezTo>
                    <a:pt x="7807" y="1904"/>
                    <a:pt x="7459" y="1787"/>
                    <a:pt x="7317" y="1544"/>
                  </a:cubicBezTo>
                  <a:cubicBezTo>
                    <a:pt x="7166" y="1284"/>
                    <a:pt x="7256" y="914"/>
                    <a:pt x="7317" y="736"/>
                  </a:cubicBezTo>
                  <a:close/>
                  <a:moveTo>
                    <a:pt x="8912" y="1965"/>
                  </a:moveTo>
                  <a:cubicBezTo>
                    <a:pt x="8969" y="1965"/>
                    <a:pt x="9024" y="1972"/>
                    <a:pt x="9077" y="1988"/>
                  </a:cubicBezTo>
                  <a:cubicBezTo>
                    <a:pt x="9365" y="2075"/>
                    <a:pt x="9550" y="2408"/>
                    <a:pt x="9628" y="2579"/>
                  </a:cubicBezTo>
                  <a:cubicBezTo>
                    <a:pt x="9482" y="2670"/>
                    <a:pt x="9237" y="2786"/>
                    <a:pt x="9007" y="2786"/>
                  </a:cubicBezTo>
                  <a:cubicBezTo>
                    <a:pt x="8951" y="2786"/>
                    <a:pt x="8895" y="2779"/>
                    <a:pt x="8842" y="2763"/>
                  </a:cubicBezTo>
                  <a:cubicBezTo>
                    <a:pt x="8554" y="2674"/>
                    <a:pt x="8369" y="2343"/>
                    <a:pt x="8291" y="2171"/>
                  </a:cubicBezTo>
                  <a:cubicBezTo>
                    <a:pt x="8439" y="2080"/>
                    <a:pt x="8683" y="1965"/>
                    <a:pt x="8912" y="1965"/>
                  </a:cubicBezTo>
                  <a:close/>
                  <a:moveTo>
                    <a:pt x="1091" y="1964"/>
                  </a:moveTo>
                  <a:cubicBezTo>
                    <a:pt x="1333" y="1964"/>
                    <a:pt x="1580" y="2092"/>
                    <a:pt x="1711" y="2173"/>
                  </a:cubicBezTo>
                  <a:cubicBezTo>
                    <a:pt x="1620" y="2369"/>
                    <a:pt x="1427" y="2682"/>
                    <a:pt x="1160" y="2764"/>
                  </a:cubicBezTo>
                  <a:cubicBezTo>
                    <a:pt x="1105" y="2781"/>
                    <a:pt x="1048" y="2788"/>
                    <a:pt x="991" y="2788"/>
                  </a:cubicBezTo>
                  <a:cubicBezTo>
                    <a:pt x="749" y="2788"/>
                    <a:pt x="502" y="2660"/>
                    <a:pt x="372" y="2579"/>
                  </a:cubicBezTo>
                  <a:cubicBezTo>
                    <a:pt x="461" y="2383"/>
                    <a:pt x="652" y="2072"/>
                    <a:pt x="922" y="1988"/>
                  </a:cubicBezTo>
                  <a:cubicBezTo>
                    <a:pt x="977" y="1971"/>
                    <a:pt x="1034" y="1964"/>
                    <a:pt x="1091" y="1964"/>
                  </a:cubicBezTo>
                  <a:close/>
                  <a:moveTo>
                    <a:pt x="5031" y="1429"/>
                  </a:moveTo>
                  <a:cubicBezTo>
                    <a:pt x="5174" y="1553"/>
                    <a:pt x="5435" y="1826"/>
                    <a:pt x="5435" y="2128"/>
                  </a:cubicBezTo>
                  <a:cubicBezTo>
                    <a:pt x="5438" y="2430"/>
                    <a:pt x="5175" y="2685"/>
                    <a:pt x="5037" y="2795"/>
                  </a:cubicBezTo>
                  <a:cubicBezTo>
                    <a:pt x="4897" y="2682"/>
                    <a:pt x="4626" y="2427"/>
                    <a:pt x="4626" y="2128"/>
                  </a:cubicBezTo>
                  <a:cubicBezTo>
                    <a:pt x="4626" y="1826"/>
                    <a:pt x="4891" y="1553"/>
                    <a:pt x="5031" y="1429"/>
                  </a:cubicBezTo>
                  <a:close/>
                  <a:moveTo>
                    <a:pt x="6227" y="1597"/>
                  </a:moveTo>
                  <a:cubicBezTo>
                    <a:pt x="6436" y="1648"/>
                    <a:pt x="6775" y="1784"/>
                    <a:pt x="6905" y="2034"/>
                  </a:cubicBezTo>
                  <a:cubicBezTo>
                    <a:pt x="7038" y="2290"/>
                    <a:pt x="6943" y="2632"/>
                    <a:pt x="6873" y="2814"/>
                  </a:cubicBezTo>
                  <a:cubicBezTo>
                    <a:pt x="6858" y="2820"/>
                    <a:pt x="6844" y="2827"/>
                    <a:pt x="6828" y="2830"/>
                  </a:cubicBezTo>
                  <a:cubicBezTo>
                    <a:pt x="6618" y="2772"/>
                    <a:pt x="6307" y="2640"/>
                    <a:pt x="6184" y="2402"/>
                  </a:cubicBezTo>
                  <a:cubicBezTo>
                    <a:pt x="6048" y="2134"/>
                    <a:pt x="6159" y="1770"/>
                    <a:pt x="6227" y="1597"/>
                  </a:cubicBezTo>
                  <a:close/>
                  <a:moveTo>
                    <a:pt x="3771" y="1597"/>
                  </a:moveTo>
                  <a:cubicBezTo>
                    <a:pt x="3840" y="1771"/>
                    <a:pt x="3950" y="2136"/>
                    <a:pt x="3815" y="2402"/>
                  </a:cubicBezTo>
                  <a:cubicBezTo>
                    <a:pt x="3680" y="2673"/>
                    <a:pt x="3319" y="2795"/>
                    <a:pt x="3136" y="2842"/>
                  </a:cubicBezTo>
                  <a:cubicBezTo>
                    <a:pt x="3057" y="2641"/>
                    <a:pt x="2965" y="2288"/>
                    <a:pt x="3093" y="2034"/>
                  </a:cubicBezTo>
                  <a:cubicBezTo>
                    <a:pt x="3230" y="1765"/>
                    <a:pt x="3589" y="1644"/>
                    <a:pt x="3771" y="1597"/>
                  </a:cubicBezTo>
                  <a:close/>
                  <a:moveTo>
                    <a:pt x="7678" y="2949"/>
                  </a:moveTo>
                  <a:cubicBezTo>
                    <a:pt x="7765" y="2949"/>
                    <a:pt x="7851" y="2962"/>
                    <a:pt x="7929" y="2996"/>
                  </a:cubicBezTo>
                  <a:cubicBezTo>
                    <a:pt x="8204" y="3116"/>
                    <a:pt x="8349" y="3468"/>
                    <a:pt x="8406" y="3645"/>
                  </a:cubicBezTo>
                  <a:cubicBezTo>
                    <a:pt x="8270" y="3710"/>
                    <a:pt x="8058" y="3784"/>
                    <a:pt x="7854" y="3784"/>
                  </a:cubicBezTo>
                  <a:cubicBezTo>
                    <a:pt x="7767" y="3784"/>
                    <a:pt x="7682" y="3771"/>
                    <a:pt x="7605" y="3737"/>
                  </a:cubicBezTo>
                  <a:cubicBezTo>
                    <a:pt x="7329" y="3616"/>
                    <a:pt x="7185" y="3264"/>
                    <a:pt x="7127" y="3087"/>
                  </a:cubicBezTo>
                  <a:cubicBezTo>
                    <a:pt x="7263" y="3023"/>
                    <a:pt x="7475" y="2949"/>
                    <a:pt x="7678" y="2949"/>
                  </a:cubicBezTo>
                  <a:close/>
                  <a:moveTo>
                    <a:pt x="2326" y="2949"/>
                  </a:moveTo>
                  <a:cubicBezTo>
                    <a:pt x="2482" y="2949"/>
                    <a:pt x="2639" y="2994"/>
                    <a:pt x="2760" y="3040"/>
                  </a:cubicBezTo>
                  <a:cubicBezTo>
                    <a:pt x="2766" y="3041"/>
                    <a:pt x="2772" y="3046"/>
                    <a:pt x="2775" y="3048"/>
                  </a:cubicBezTo>
                  <a:cubicBezTo>
                    <a:pt x="2810" y="3063"/>
                    <a:pt x="2841" y="3079"/>
                    <a:pt x="2873" y="3094"/>
                  </a:cubicBezTo>
                  <a:cubicBezTo>
                    <a:pt x="2816" y="3276"/>
                    <a:pt x="2671" y="3622"/>
                    <a:pt x="2397" y="3740"/>
                  </a:cubicBezTo>
                  <a:cubicBezTo>
                    <a:pt x="2317" y="3775"/>
                    <a:pt x="2231" y="3789"/>
                    <a:pt x="2145" y="3789"/>
                  </a:cubicBezTo>
                  <a:cubicBezTo>
                    <a:pt x="1931" y="3789"/>
                    <a:pt x="1716" y="3704"/>
                    <a:pt x="1596" y="3647"/>
                  </a:cubicBezTo>
                  <a:cubicBezTo>
                    <a:pt x="1653" y="3468"/>
                    <a:pt x="1798" y="3116"/>
                    <a:pt x="2073" y="2998"/>
                  </a:cubicBezTo>
                  <a:cubicBezTo>
                    <a:pt x="2153" y="2963"/>
                    <a:pt x="2240" y="2949"/>
                    <a:pt x="2326" y="2949"/>
                  </a:cubicBezTo>
                  <a:close/>
                  <a:moveTo>
                    <a:pt x="6003" y="3342"/>
                  </a:moveTo>
                  <a:cubicBezTo>
                    <a:pt x="6190" y="3367"/>
                    <a:pt x="6561" y="3444"/>
                    <a:pt x="6729" y="3694"/>
                  </a:cubicBezTo>
                  <a:cubicBezTo>
                    <a:pt x="6898" y="3943"/>
                    <a:pt x="6833" y="4319"/>
                    <a:pt x="6786" y="4500"/>
                  </a:cubicBezTo>
                  <a:cubicBezTo>
                    <a:pt x="6571" y="4472"/>
                    <a:pt x="6218" y="4381"/>
                    <a:pt x="6059" y="4148"/>
                  </a:cubicBezTo>
                  <a:cubicBezTo>
                    <a:pt x="5891" y="3899"/>
                    <a:pt x="5957" y="3525"/>
                    <a:pt x="6003" y="3342"/>
                  </a:cubicBezTo>
                  <a:close/>
                  <a:moveTo>
                    <a:pt x="3977" y="3371"/>
                  </a:moveTo>
                  <a:cubicBezTo>
                    <a:pt x="4031" y="3541"/>
                    <a:pt x="4111" y="3907"/>
                    <a:pt x="3944" y="4151"/>
                  </a:cubicBezTo>
                  <a:cubicBezTo>
                    <a:pt x="3775" y="4400"/>
                    <a:pt x="3403" y="4478"/>
                    <a:pt x="3216" y="4503"/>
                  </a:cubicBezTo>
                  <a:cubicBezTo>
                    <a:pt x="3161" y="4296"/>
                    <a:pt x="3115" y="3932"/>
                    <a:pt x="3272" y="3698"/>
                  </a:cubicBezTo>
                  <a:cubicBezTo>
                    <a:pt x="3441" y="3449"/>
                    <a:pt x="3801" y="3387"/>
                    <a:pt x="3977" y="3371"/>
                  </a:cubicBezTo>
                  <a:close/>
                  <a:moveTo>
                    <a:pt x="9475" y="1"/>
                  </a:moveTo>
                  <a:cubicBezTo>
                    <a:pt x="9224" y="1"/>
                    <a:pt x="8875" y="49"/>
                    <a:pt x="8635" y="277"/>
                  </a:cubicBezTo>
                  <a:cubicBezTo>
                    <a:pt x="8578" y="335"/>
                    <a:pt x="8575" y="428"/>
                    <a:pt x="8631" y="487"/>
                  </a:cubicBezTo>
                  <a:cubicBezTo>
                    <a:pt x="8660" y="518"/>
                    <a:pt x="8699" y="534"/>
                    <a:pt x="8738" y="534"/>
                  </a:cubicBezTo>
                  <a:cubicBezTo>
                    <a:pt x="8775" y="534"/>
                    <a:pt x="8812" y="520"/>
                    <a:pt x="8841" y="494"/>
                  </a:cubicBezTo>
                  <a:cubicBezTo>
                    <a:pt x="9009" y="333"/>
                    <a:pt x="9274" y="299"/>
                    <a:pt x="9472" y="299"/>
                  </a:cubicBezTo>
                  <a:cubicBezTo>
                    <a:pt x="9531" y="299"/>
                    <a:pt x="9584" y="302"/>
                    <a:pt x="9627" y="305"/>
                  </a:cubicBezTo>
                  <a:cubicBezTo>
                    <a:pt x="9634" y="518"/>
                    <a:pt x="9603" y="884"/>
                    <a:pt x="9399" y="1079"/>
                  </a:cubicBezTo>
                  <a:cubicBezTo>
                    <a:pt x="9232" y="1239"/>
                    <a:pt x="8969" y="1274"/>
                    <a:pt x="8772" y="1274"/>
                  </a:cubicBezTo>
                  <a:cubicBezTo>
                    <a:pt x="8712" y="1274"/>
                    <a:pt x="8658" y="1271"/>
                    <a:pt x="8615" y="1267"/>
                  </a:cubicBezTo>
                  <a:cubicBezTo>
                    <a:pt x="8613" y="1192"/>
                    <a:pt x="8613" y="1085"/>
                    <a:pt x="8631" y="970"/>
                  </a:cubicBezTo>
                  <a:cubicBezTo>
                    <a:pt x="8641" y="889"/>
                    <a:pt x="8585" y="814"/>
                    <a:pt x="8506" y="803"/>
                  </a:cubicBezTo>
                  <a:cubicBezTo>
                    <a:pt x="8498" y="802"/>
                    <a:pt x="8491" y="802"/>
                    <a:pt x="8484" y="802"/>
                  </a:cubicBezTo>
                  <a:cubicBezTo>
                    <a:pt x="8411" y="802"/>
                    <a:pt x="8349" y="856"/>
                    <a:pt x="8338" y="928"/>
                  </a:cubicBezTo>
                  <a:cubicBezTo>
                    <a:pt x="8330" y="979"/>
                    <a:pt x="8327" y="1032"/>
                    <a:pt x="8322" y="1082"/>
                  </a:cubicBezTo>
                  <a:cubicBezTo>
                    <a:pt x="8310" y="1051"/>
                    <a:pt x="8294" y="1020"/>
                    <a:pt x="8277" y="990"/>
                  </a:cubicBezTo>
                  <a:cubicBezTo>
                    <a:pt x="7996" y="506"/>
                    <a:pt x="7270" y="430"/>
                    <a:pt x="7239" y="425"/>
                  </a:cubicBezTo>
                  <a:cubicBezTo>
                    <a:pt x="7235" y="425"/>
                    <a:pt x="7231" y="425"/>
                    <a:pt x="7228" y="425"/>
                  </a:cubicBezTo>
                  <a:cubicBezTo>
                    <a:pt x="7168" y="425"/>
                    <a:pt x="7113" y="458"/>
                    <a:pt x="7090" y="514"/>
                  </a:cubicBezTo>
                  <a:cubicBezTo>
                    <a:pt x="7077" y="542"/>
                    <a:pt x="6785" y="1209"/>
                    <a:pt x="7066" y="1694"/>
                  </a:cubicBezTo>
                  <a:cubicBezTo>
                    <a:pt x="7239" y="1992"/>
                    <a:pt x="7582" y="2136"/>
                    <a:pt x="7824" y="2201"/>
                  </a:cubicBezTo>
                  <a:cubicBezTo>
                    <a:pt x="7653" y="2378"/>
                    <a:pt x="7455" y="2531"/>
                    <a:pt x="7234" y="2651"/>
                  </a:cubicBezTo>
                  <a:cubicBezTo>
                    <a:pt x="7286" y="2425"/>
                    <a:pt x="7300" y="2143"/>
                    <a:pt x="7175" y="1899"/>
                  </a:cubicBezTo>
                  <a:cubicBezTo>
                    <a:pt x="6920" y="1401"/>
                    <a:pt x="6201" y="1284"/>
                    <a:pt x="6170" y="1280"/>
                  </a:cubicBezTo>
                  <a:cubicBezTo>
                    <a:pt x="6163" y="1278"/>
                    <a:pt x="6155" y="1278"/>
                    <a:pt x="6148" y="1278"/>
                  </a:cubicBezTo>
                  <a:cubicBezTo>
                    <a:pt x="6093" y="1278"/>
                    <a:pt x="6042" y="1308"/>
                    <a:pt x="6016" y="1357"/>
                  </a:cubicBezTo>
                  <a:cubicBezTo>
                    <a:pt x="6002" y="1384"/>
                    <a:pt x="5673" y="2036"/>
                    <a:pt x="5929" y="2534"/>
                  </a:cubicBezTo>
                  <a:cubicBezTo>
                    <a:pt x="6024" y="2722"/>
                    <a:pt x="6187" y="2855"/>
                    <a:pt x="6352" y="2950"/>
                  </a:cubicBezTo>
                  <a:cubicBezTo>
                    <a:pt x="6216" y="2970"/>
                    <a:pt x="6078" y="2981"/>
                    <a:pt x="5938" y="2981"/>
                  </a:cubicBezTo>
                  <a:cubicBezTo>
                    <a:pt x="5742" y="2981"/>
                    <a:pt x="5544" y="2960"/>
                    <a:pt x="5348" y="2915"/>
                  </a:cubicBezTo>
                  <a:cubicBezTo>
                    <a:pt x="5524" y="2744"/>
                    <a:pt x="5737" y="2467"/>
                    <a:pt x="5737" y="2126"/>
                  </a:cubicBezTo>
                  <a:cubicBezTo>
                    <a:pt x="5737" y="1566"/>
                    <a:pt x="5147" y="1133"/>
                    <a:pt x="5122" y="1116"/>
                  </a:cubicBezTo>
                  <a:cubicBezTo>
                    <a:pt x="5096" y="1097"/>
                    <a:pt x="5066" y="1088"/>
                    <a:pt x="5036" y="1088"/>
                  </a:cubicBezTo>
                  <a:cubicBezTo>
                    <a:pt x="5006" y="1088"/>
                    <a:pt x="4976" y="1097"/>
                    <a:pt x="4950" y="1116"/>
                  </a:cubicBezTo>
                  <a:cubicBezTo>
                    <a:pt x="4925" y="1133"/>
                    <a:pt x="4335" y="1566"/>
                    <a:pt x="4335" y="2126"/>
                  </a:cubicBezTo>
                  <a:cubicBezTo>
                    <a:pt x="4335" y="2476"/>
                    <a:pt x="4564" y="2760"/>
                    <a:pt x="4747" y="2929"/>
                  </a:cubicBezTo>
                  <a:cubicBezTo>
                    <a:pt x="4506" y="3004"/>
                    <a:pt x="4260" y="3042"/>
                    <a:pt x="4014" y="3042"/>
                  </a:cubicBezTo>
                  <a:cubicBezTo>
                    <a:pt x="3863" y="3042"/>
                    <a:pt x="3713" y="3028"/>
                    <a:pt x="3564" y="2999"/>
                  </a:cubicBezTo>
                  <a:cubicBezTo>
                    <a:pt x="3762" y="2906"/>
                    <a:pt x="3971" y="2758"/>
                    <a:pt x="4086" y="2534"/>
                  </a:cubicBezTo>
                  <a:cubicBezTo>
                    <a:pt x="4341" y="2034"/>
                    <a:pt x="4011" y="1382"/>
                    <a:pt x="3999" y="1356"/>
                  </a:cubicBezTo>
                  <a:cubicBezTo>
                    <a:pt x="3973" y="1306"/>
                    <a:pt x="3921" y="1276"/>
                    <a:pt x="3867" y="1276"/>
                  </a:cubicBezTo>
                  <a:cubicBezTo>
                    <a:pt x="3859" y="1276"/>
                    <a:pt x="3852" y="1277"/>
                    <a:pt x="3845" y="1278"/>
                  </a:cubicBezTo>
                  <a:cubicBezTo>
                    <a:pt x="3813" y="1281"/>
                    <a:pt x="3093" y="1398"/>
                    <a:pt x="2839" y="1896"/>
                  </a:cubicBezTo>
                  <a:cubicBezTo>
                    <a:pt x="2701" y="2167"/>
                    <a:pt x="2733" y="2480"/>
                    <a:pt x="2794" y="2716"/>
                  </a:cubicBezTo>
                  <a:cubicBezTo>
                    <a:pt x="2554" y="2579"/>
                    <a:pt x="2341" y="2406"/>
                    <a:pt x="2164" y="2204"/>
                  </a:cubicBezTo>
                  <a:cubicBezTo>
                    <a:pt x="2408" y="2140"/>
                    <a:pt x="2769" y="1997"/>
                    <a:pt x="2948" y="1689"/>
                  </a:cubicBezTo>
                  <a:cubicBezTo>
                    <a:pt x="3230" y="1203"/>
                    <a:pt x="2936" y="534"/>
                    <a:pt x="2925" y="508"/>
                  </a:cubicBezTo>
                  <a:cubicBezTo>
                    <a:pt x="2900" y="453"/>
                    <a:pt x="2847" y="420"/>
                    <a:pt x="2789" y="420"/>
                  </a:cubicBezTo>
                  <a:cubicBezTo>
                    <a:pt x="2784" y="420"/>
                    <a:pt x="2779" y="420"/>
                    <a:pt x="2774" y="420"/>
                  </a:cubicBezTo>
                  <a:cubicBezTo>
                    <a:pt x="2771" y="420"/>
                    <a:pt x="2663" y="431"/>
                    <a:pt x="2522" y="469"/>
                  </a:cubicBezTo>
                  <a:cubicBezTo>
                    <a:pt x="2442" y="490"/>
                    <a:pt x="2396" y="570"/>
                    <a:pt x="2414" y="649"/>
                  </a:cubicBezTo>
                  <a:cubicBezTo>
                    <a:pt x="2433" y="717"/>
                    <a:pt x="2493" y="761"/>
                    <a:pt x="2560" y="761"/>
                  </a:cubicBezTo>
                  <a:cubicBezTo>
                    <a:pt x="2571" y="761"/>
                    <a:pt x="2583" y="759"/>
                    <a:pt x="2595" y="757"/>
                  </a:cubicBezTo>
                  <a:cubicBezTo>
                    <a:pt x="2631" y="747"/>
                    <a:pt x="2663" y="739"/>
                    <a:pt x="2693" y="733"/>
                  </a:cubicBezTo>
                  <a:cubicBezTo>
                    <a:pt x="2752" y="912"/>
                    <a:pt x="2842" y="1280"/>
                    <a:pt x="2693" y="1541"/>
                  </a:cubicBezTo>
                  <a:cubicBezTo>
                    <a:pt x="2540" y="1801"/>
                    <a:pt x="2175" y="1904"/>
                    <a:pt x="1992" y="1941"/>
                  </a:cubicBezTo>
                  <a:cubicBezTo>
                    <a:pt x="1932" y="1762"/>
                    <a:pt x="1841" y="1395"/>
                    <a:pt x="1992" y="1133"/>
                  </a:cubicBezTo>
                  <a:cubicBezTo>
                    <a:pt x="2027" y="1074"/>
                    <a:pt x="2075" y="1020"/>
                    <a:pt x="2137" y="968"/>
                  </a:cubicBezTo>
                  <a:cubicBezTo>
                    <a:pt x="2203" y="918"/>
                    <a:pt x="2212" y="825"/>
                    <a:pt x="2162" y="760"/>
                  </a:cubicBezTo>
                  <a:cubicBezTo>
                    <a:pt x="2133" y="723"/>
                    <a:pt x="2090" y="705"/>
                    <a:pt x="2046" y="705"/>
                  </a:cubicBezTo>
                  <a:cubicBezTo>
                    <a:pt x="2014" y="705"/>
                    <a:pt x="1981" y="715"/>
                    <a:pt x="1954" y="736"/>
                  </a:cubicBezTo>
                  <a:cubicBezTo>
                    <a:pt x="1862" y="809"/>
                    <a:pt x="1790" y="892"/>
                    <a:pt x="1737" y="984"/>
                  </a:cubicBezTo>
                  <a:cubicBezTo>
                    <a:pt x="1720" y="1013"/>
                    <a:pt x="1705" y="1045"/>
                    <a:pt x="1691" y="1076"/>
                  </a:cubicBezTo>
                  <a:cubicBezTo>
                    <a:pt x="1675" y="827"/>
                    <a:pt x="1606" y="494"/>
                    <a:pt x="1375" y="273"/>
                  </a:cubicBezTo>
                  <a:cubicBezTo>
                    <a:pt x="1231" y="136"/>
                    <a:pt x="1035" y="48"/>
                    <a:pt x="789" y="13"/>
                  </a:cubicBezTo>
                  <a:cubicBezTo>
                    <a:pt x="783" y="12"/>
                    <a:pt x="776" y="11"/>
                    <a:pt x="769" y="11"/>
                  </a:cubicBezTo>
                  <a:cubicBezTo>
                    <a:pt x="696" y="11"/>
                    <a:pt x="633" y="64"/>
                    <a:pt x="623" y="137"/>
                  </a:cubicBezTo>
                  <a:cubicBezTo>
                    <a:pt x="610" y="220"/>
                    <a:pt x="668" y="293"/>
                    <a:pt x="747" y="305"/>
                  </a:cubicBezTo>
                  <a:cubicBezTo>
                    <a:pt x="929" y="332"/>
                    <a:pt x="1074" y="392"/>
                    <a:pt x="1171" y="486"/>
                  </a:cubicBezTo>
                  <a:cubicBezTo>
                    <a:pt x="1389" y="694"/>
                    <a:pt x="1404" y="1074"/>
                    <a:pt x="1396" y="1261"/>
                  </a:cubicBezTo>
                  <a:cubicBezTo>
                    <a:pt x="1355" y="1264"/>
                    <a:pt x="1303" y="1267"/>
                    <a:pt x="1246" y="1267"/>
                  </a:cubicBezTo>
                  <a:cubicBezTo>
                    <a:pt x="1047" y="1267"/>
                    <a:pt x="779" y="1233"/>
                    <a:pt x="610" y="1071"/>
                  </a:cubicBezTo>
                  <a:cubicBezTo>
                    <a:pt x="315" y="789"/>
                    <a:pt x="392" y="190"/>
                    <a:pt x="392" y="184"/>
                  </a:cubicBezTo>
                  <a:cubicBezTo>
                    <a:pt x="405" y="103"/>
                    <a:pt x="347" y="28"/>
                    <a:pt x="266" y="17"/>
                  </a:cubicBezTo>
                  <a:cubicBezTo>
                    <a:pt x="259" y="16"/>
                    <a:pt x="251" y="16"/>
                    <a:pt x="244" y="16"/>
                  </a:cubicBezTo>
                  <a:cubicBezTo>
                    <a:pt x="171" y="16"/>
                    <a:pt x="110" y="70"/>
                    <a:pt x="100" y="143"/>
                  </a:cubicBezTo>
                  <a:cubicBezTo>
                    <a:pt x="95" y="174"/>
                    <a:pt x="0" y="898"/>
                    <a:pt x="406" y="1286"/>
                  </a:cubicBezTo>
                  <a:cubicBezTo>
                    <a:pt x="646" y="1513"/>
                    <a:pt x="996" y="1561"/>
                    <a:pt x="1247" y="1561"/>
                  </a:cubicBezTo>
                  <a:cubicBezTo>
                    <a:pt x="1317" y="1561"/>
                    <a:pt x="1379" y="1558"/>
                    <a:pt x="1431" y="1553"/>
                  </a:cubicBezTo>
                  <a:cubicBezTo>
                    <a:pt x="1454" y="1616"/>
                    <a:pt x="1480" y="1678"/>
                    <a:pt x="1508" y="1739"/>
                  </a:cubicBezTo>
                  <a:cubicBezTo>
                    <a:pt x="1382" y="1694"/>
                    <a:pt x="1240" y="1662"/>
                    <a:pt x="1094" y="1662"/>
                  </a:cubicBezTo>
                  <a:cubicBezTo>
                    <a:pt x="1010" y="1662"/>
                    <a:pt x="924" y="1673"/>
                    <a:pt x="841" y="1698"/>
                  </a:cubicBezTo>
                  <a:cubicBezTo>
                    <a:pt x="304" y="1862"/>
                    <a:pt x="64" y="2553"/>
                    <a:pt x="55" y="2581"/>
                  </a:cubicBezTo>
                  <a:cubicBezTo>
                    <a:pt x="33" y="2641"/>
                    <a:pt x="55" y="2708"/>
                    <a:pt x="105" y="2747"/>
                  </a:cubicBezTo>
                  <a:cubicBezTo>
                    <a:pt x="126" y="2763"/>
                    <a:pt x="545" y="3077"/>
                    <a:pt x="996" y="3077"/>
                  </a:cubicBezTo>
                  <a:cubicBezTo>
                    <a:pt x="1079" y="3077"/>
                    <a:pt x="1164" y="3066"/>
                    <a:pt x="1248" y="3040"/>
                  </a:cubicBezTo>
                  <a:cubicBezTo>
                    <a:pt x="1591" y="2936"/>
                    <a:pt x="1813" y="2616"/>
                    <a:pt x="1932" y="2391"/>
                  </a:cubicBezTo>
                  <a:cubicBezTo>
                    <a:pt x="2013" y="2484"/>
                    <a:pt x="2103" y="2573"/>
                    <a:pt x="2198" y="2655"/>
                  </a:cubicBezTo>
                  <a:cubicBezTo>
                    <a:pt x="2119" y="2665"/>
                    <a:pt x="2036" y="2687"/>
                    <a:pt x="1958" y="2719"/>
                  </a:cubicBezTo>
                  <a:cubicBezTo>
                    <a:pt x="1445" y="2943"/>
                    <a:pt x="1286" y="3655"/>
                    <a:pt x="1280" y="3686"/>
                  </a:cubicBezTo>
                  <a:cubicBezTo>
                    <a:pt x="1266" y="3748"/>
                    <a:pt x="1294" y="3813"/>
                    <a:pt x="1350" y="3844"/>
                  </a:cubicBezTo>
                  <a:cubicBezTo>
                    <a:pt x="1370" y="3855"/>
                    <a:pt x="1747" y="4075"/>
                    <a:pt x="2153" y="4075"/>
                  </a:cubicBezTo>
                  <a:cubicBezTo>
                    <a:pt x="2276" y="4075"/>
                    <a:pt x="2402" y="4056"/>
                    <a:pt x="2522" y="4003"/>
                  </a:cubicBezTo>
                  <a:cubicBezTo>
                    <a:pt x="2892" y="3841"/>
                    <a:pt x="3079" y="3426"/>
                    <a:pt x="3155" y="3194"/>
                  </a:cubicBezTo>
                  <a:cubicBezTo>
                    <a:pt x="3216" y="3214"/>
                    <a:pt x="3277" y="3231"/>
                    <a:pt x="3339" y="3247"/>
                  </a:cubicBezTo>
                  <a:cubicBezTo>
                    <a:pt x="3224" y="3312"/>
                    <a:pt x="3115" y="3402"/>
                    <a:pt x="3032" y="3522"/>
                  </a:cubicBezTo>
                  <a:cubicBezTo>
                    <a:pt x="2718" y="3988"/>
                    <a:pt x="2965" y="4674"/>
                    <a:pt x="2976" y="4704"/>
                  </a:cubicBezTo>
                  <a:cubicBezTo>
                    <a:pt x="2998" y="4761"/>
                    <a:pt x="3054" y="4800"/>
                    <a:pt x="3115" y="4800"/>
                  </a:cubicBezTo>
                  <a:lnTo>
                    <a:pt x="3118" y="4800"/>
                  </a:lnTo>
                  <a:cubicBezTo>
                    <a:pt x="3149" y="4800"/>
                    <a:pt x="3879" y="4774"/>
                    <a:pt x="4195" y="4308"/>
                  </a:cubicBezTo>
                  <a:cubicBezTo>
                    <a:pt x="4417" y="3978"/>
                    <a:pt x="4346" y="3552"/>
                    <a:pt x="4280" y="3318"/>
                  </a:cubicBezTo>
                  <a:cubicBezTo>
                    <a:pt x="4487" y="3298"/>
                    <a:pt x="4694" y="3255"/>
                    <a:pt x="4897" y="3186"/>
                  </a:cubicBezTo>
                  <a:cubicBezTo>
                    <a:pt x="4945" y="3171"/>
                    <a:pt x="4993" y="3150"/>
                    <a:pt x="5043" y="3132"/>
                  </a:cubicBezTo>
                  <a:cubicBezTo>
                    <a:pt x="5262" y="3200"/>
                    <a:pt x="5491" y="3242"/>
                    <a:pt x="5722" y="3258"/>
                  </a:cubicBezTo>
                  <a:cubicBezTo>
                    <a:pt x="5662" y="3485"/>
                    <a:pt x="5583" y="3957"/>
                    <a:pt x="5818" y="4305"/>
                  </a:cubicBezTo>
                  <a:cubicBezTo>
                    <a:pt x="6133" y="4767"/>
                    <a:pt x="6861" y="4795"/>
                    <a:pt x="6892" y="4795"/>
                  </a:cubicBezTo>
                  <a:lnTo>
                    <a:pt x="6897" y="4795"/>
                  </a:lnTo>
                  <a:cubicBezTo>
                    <a:pt x="6959" y="4795"/>
                    <a:pt x="7013" y="4757"/>
                    <a:pt x="7035" y="4697"/>
                  </a:cubicBezTo>
                  <a:cubicBezTo>
                    <a:pt x="7045" y="4668"/>
                    <a:pt x="7292" y="3981"/>
                    <a:pt x="6978" y="3519"/>
                  </a:cubicBezTo>
                  <a:cubicBezTo>
                    <a:pt x="6876" y="3368"/>
                    <a:pt x="6735" y="3266"/>
                    <a:pt x="6585" y="3194"/>
                  </a:cubicBezTo>
                  <a:cubicBezTo>
                    <a:pt x="6669" y="3174"/>
                    <a:pt x="6752" y="3153"/>
                    <a:pt x="6836" y="3127"/>
                  </a:cubicBezTo>
                  <a:cubicBezTo>
                    <a:pt x="6898" y="3336"/>
                    <a:pt x="7082" y="3820"/>
                    <a:pt x="7490" y="3999"/>
                  </a:cubicBezTo>
                  <a:cubicBezTo>
                    <a:pt x="7608" y="4052"/>
                    <a:pt x="7736" y="4072"/>
                    <a:pt x="7857" y="4072"/>
                  </a:cubicBezTo>
                  <a:cubicBezTo>
                    <a:pt x="8265" y="4072"/>
                    <a:pt x="8640" y="3851"/>
                    <a:pt x="8662" y="3840"/>
                  </a:cubicBezTo>
                  <a:cubicBezTo>
                    <a:pt x="8716" y="3807"/>
                    <a:pt x="8743" y="3742"/>
                    <a:pt x="8732" y="3683"/>
                  </a:cubicBezTo>
                  <a:cubicBezTo>
                    <a:pt x="8726" y="3652"/>
                    <a:pt x="8565" y="2939"/>
                    <a:pt x="8052" y="2715"/>
                  </a:cubicBezTo>
                  <a:cubicBezTo>
                    <a:pt x="7958" y="2674"/>
                    <a:pt x="7862" y="2652"/>
                    <a:pt x="7764" y="2648"/>
                  </a:cubicBezTo>
                  <a:cubicBezTo>
                    <a:pt x="7873" y="2562"/>
                    <a:pt x="7977" y="2469"/>
                    <a:pt x="8070" y="2369"/>
                  </a:cubicBezTo>
                  <a:cubicBezTo>
                    <a:pt x="8184" y="2595"/>
                    <a:pt x="8410" y="2929"/>
                    <a:pt x="8763" y="3037"/>
                  </a:cubicBezTo>
                  <a:cubicBezTo>
                    <a:pt x="8845" y="3062"/>
                    <a:pt x="8931" y="3073"/>
                    <a:pt x="9015" y="3073"/>
                  </a:cubicBezTo>
                  <a:cubicBezTo>
                    <a:pt x="9466" y="3073"/>
                    <a:pt x="9885" y="2760"/>
                    <a:pt x="9907" y="2743"/>
                  </a:cubicBezTo>
                  <a:cubicBezTo>
                    <a:pt x="9952" y="2713"/>
                    <a:pt x="9971" y="2646"/>
                    <a:pt x="9952" y="2585"/>
                  </a:cubicBezTo>
                  <a:cubicBezTo>
                    <a:pt x="9941" y="2556"/>
                    <a:pt x="9700" y="1868"/>
                    <a:pt x="9166" y="1704"/>
                  </a:cubicBezTo>
                  <a:cubicBezTo>
                    <a:pt x="9082" y="1679"/>
                    <a:pt x="8996" y="1668"/>
                    <a:pt x="8912" y="1668"/>
                  </a:cubicBezTo>
                  <a:cubicBezTo>
                    <a:pt x="8766" y="1668"/>
                    <a:pt x="8623" y="1700"/>
                    <a:pt x="8497" y="1745"/>
                  </a:cubicBezTo>
                  <a:cubicBezTo>
                    <a:pt x="8525" y="1684"/>
                    <a:pt x="8553" y="1622"/>
                    <a:pt x="8576" y="1560"/>
                  </a:cubicBezTo>
                  <a:cubicBezTo>
                    <a:pt x="8626" y="1563"/>
                    <a:pt x="8688" y="1567"/>
                    <a:pt x="8761" y="1567"/>
                  </a:cubicBezTo>
                  <a:cubicBezTo>
                    <a:pt x="9012" y="1567"/>
                    <a:pt x="9362" y="1519"/>
                    <a:pt x="9600" y="1292"/>
                  </a:cubicBezTo>
                  <a:cubicBezTo>
                    <a:pt x="10006" y="904"/>
                    <a:pt x="9911" y="181"/>
                    <a:pt x="9908" y="151"/>
                  </a:cubicBezTo>
                  <a:cubicBezTo>
                    <a:pt x="9901" y="89"/>
                    <a:pt x="9852" y="39"/>
                    <a:pt x="9790" y="27"/>
                  </a:cubicBezTo>
                  <a:cubicBezTo>
                    <a:pt x="9777" y="24"/>
                    <a:pt x="9650" y="1"/>
                    <a:pt x="94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1713292" y="1997075"/>
              <a:ext cx="83758" cy="79707"/>
            </a:xfrm>
            <a:custGeom>
              <a:avLst/>
              <a:gdLst/>
              <a:ahLst/>
              <a:cxnLst/>
              <a:rect l="l" t="t" r="r" b="b"/>
              <a:pathLst>
                <a:path w="3101" h="2951" extrusionOk="0">
                  <a:moveTo>
                    <a:pt x="1547" y="1"/>
                  </a:moveTo>
                  <a:cubicBezTo>
                    <a:pt x="1490" y="1"/>
                    <a:pt x="1440" y="32"/>
                    <a:pt x="1415" y="80"/>
                  </a:cubicBezTo>
                  <a:lnTo>
                    <a:pt x="1306" y="292"/>
                  </a:lnTo>
                  <a:cubicBezTo>
                    <a:pt x="1269" y="363"/>
                    <a:pt x="1298" y="454"/>
                    <a:pt x="1370" y="491"/>
                  </a:cubicBezTo>
                  <a:cubicBezTo>
                    <a:pt x="1391" y="502"/>
                    <a:pt x="1414" y="508"/>
                    <a:pt x="1436" y="508"/>
                  </a:cubicBezTo>
                  <a:cubicBezTo>
                    <a:pt x="1475" y="508"/>
                    <a:pt x="1514" y="491"/>
                    <a:pt x="1543" y="463"/>
                  </a:cubicBezTo>
                  <a:lnTo>
                    <a:pt x="1855" y="1075"/>
                  </a:lnTo>
                  <a:cubicBezTo>
                    <a:pt x="1877" y="1117"/>
                    <a:pt x="1918" y="1146"/>
                    <a:pt x="1964" y="1152"/>
                  </a:cubicBezTo>
                  <a:lnTo>
                    <a:pt x="2637" y="1261"/>
                  </a:lnTo>
                  <a:lnTo>
                    <a:pt x="2157" y="1741"/>
                  </a:lnTo>
                  <a:cubicBezTo>
                    <a:pt x="2125" y="1775"/>
                    <a:pt x="2109" y="1822"/>
                    <a:pt x="2117" y="1868"/>
                  </a:cubicBezTo>
                  <a:lnTo>
                    <a:pt x="2221" y="2539"/>
                  </a:lnTo>
                  <a:lnTo>
                    <a:pt x="1617" y="2231"/>
                  </a:lnTo>
                  <a:cubicBezTo>
                    <a:pt x="1596" y="2221"/>
                    <a:pt x="1573" y="2216"/>
                    <a:pt x="1550" y="2216"/>
                  </a:cubicBezTo>
                  <a:cubicBezTo>
                    <a:pt x="1527" y="2216"/>
                    <a:pt x="1504" y="2221"/>
                    <a:pt x="1482" y="2231"/>
                  </a:cubicBezTo>
                  <a:lnTo>
                    <a:pt x="878" y="2539"/>
                  </a:lnTo>
                  <a:lnTo>
                    <a:pt x="878" y="2539"/>
                  </a:lnTo>
                  <a:lnTo>
                    <a:pt x="982" y="1868"/>
                  </a:lnTo>
                  <a:cubicBezTo>
                    <a:pt x="990" y="1822"/>
                    <a:pt x="975" y="1775"/>
                    <a:pt x="942" y="1741"/>
                  </a:cubicBezTo>
                  <a:lnTo>
                    <a:pt x="463" y="1261"/>
                  </a:lnTo>
                  <a:lnTo>
                    <a:pt x="1135" y="1152"/>
                  </a:lnTo>
                  <a:cubicBezTo>
                    <a:pt x="1182" y="1145"/>
                    <a:pt x="1222" y="1115"/>
                    <a:pt x="1244" y="1075"/>
                  </a:cubicBezTo>
                  <a:lnTo>
                    <a:pt x="1308" y="950"/>
                  </a:lnTo>
                  <a:cubicBezTo>
                    <a:pt x="1345" y="877"/>
                    <a:pt x="1315" y="788"/>
                    <a:pt x="1244" y="751"/>
                  </a:cubicBezTo>
                  <a:cubicBezTo>
                    <a:pt x="1222" y="740"/>
                    <a:pt x="1199" y="735"/>
                    <a:pt x="1177" y="735"/>
                  </a:cubicBezTo>
                  <a:cubicBezTo>
                    <a:pt x="1123" y="735"/>
                    <a:pt x="1071" y="764"/>
                    <a:pt x="1045" y="815"/>
                  </a:cubicBezTo>
                  <a:lnTo>
                    <a:pt x="1015" y="874"/>
                  </a:lnTo>
                  <a:lnTo>
                    <a:pt x="134" y="1015"/>
                  </a:lnTo>
                  <a:cubicBezTo>
                    <a:pt x="80" y="1025"/>
                    <a:pt x="34" y="1062"/>
                    <a:pt x="17" y="1117"/>
                  </a:cubicBezTo>
                  <a:cubicBezTo>
                    <a:pt x="0" y="1169"/>
                    <a:pt x="14" y="1227"/>
                    <a:pt x="53" y="1266"/>
                  </a:cubicBezTo>
                  <a:lnTo>
                    <a:pt x="680" y="1899"/>
                  </a:lnTo>
                  <a:lnTo>
                    <a:pt x="543" y="2780"/>
                  </a:lnTo>
                  <a:cubicBezTo>
                    <a:pt x="536" y="2835"/>
                    <a:pt x="556" y="2889"/>
                    <a:pt x="601" y="2922"/>
                  </a:cubicBezTo>
                  <a:cubicBezTo>
                    <a:pt x="627" y="2941"/>
                    <a:pt x="658" y="2950"/>
                    <a:pt x="689" y="2950"/>
                  </a:cubicBezTo>
                  <a:cubicBezTo>
                    <a:pt x="712" y="2950"/>
                    <a:pt x="735" y="2945"/>
                    <a:pt x="755" y="2934"/>
                  </a:cubicBezTo>
                  <a:lnTo>
                    <a:pt x="1550" y="2531"/>
                  </a:lnTo>
                  <a:lnTo>
                    <a:pt x="2346" y="2934"/>
                  </a:lnTo>
                  <a:cubicBezTo>
                    <a:pt x="2368" y="2944"/>
                    <a:pt x="2391" y="2948"/>
                    <a:pt x="2413" y="2948"/>
                  </a:cubicBezTo>
                  <a:cubicBezTo>
                    <a:pt x="2444" y="2948"/>
                    <a:pt x="2473" y="2939"/>
                    <a:pt x="2500" y="2920"/>
                  </a:cubicBezTo>
                  <a:cubicBezTo>
                    <a:pt x="2545" y="2886"/>
                    <a:pt x="2568" y="2832"/>
                    <a:pt x="2559" y="2779"/>
                  </a:cubicBezTo>
                  <a:lnTo>
                    <a:pt x="2420" y="1896"/>
                  </a:lnTo>
                  <a:lnTo>
                    <a:pt x="3049" y="1264"/>
                  </a:lnTo>
                  <a:cubicBezTo>
                    <a:pt x="3088" y="1227"/>
                    <a:pt x="3101" y="1169"/>
                    <a:pt x="3084" y="1117"/>
                  </a:cubicBezTo>
                  <a:cubicBezTo>
                    <a:pt x="3066" y="1064"/>
                    <a:pt x="3021" y="1025"/>
                    <a:pt x="2967" y="1015"/>
                  </a:cubicBezTo>
                  <a:lnTo>
                    <a:pt x="2086" y="874"/>
                  </a:lnTo>
                  <a:lnTo>
                    <a:pt x="1680" y="80"/>
                  </a:lnTo>
                  <a:cubicBezTo>
                    <a:pt x="1653" y="32"/>
                    <a:pt x="1603" y="1"/>
                    <a:pt x="15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1898849" y="1997075"/>
              <a:ext cx="83812" cy="79788"/>
            </a:xfrm>
            <a:custGeom>
              <a:avLst/>
              <a:gdLst/>
              <a:ahLst/>
              <a:cxnLst/>
              <a:rect l="l" t="t" r="r" b="b"/>
              <a:pathLst>
                <a:path w="3103" h="2954" extrusionOk="0">
                  <a:moveTo>
                    <a:pt x="1547" y="1"/>
                  </a:moveTo>
                  <a:cubicBezTo>
                    <a:pt x="1491" y="1"/>
                    <a:pt x="1442" y="32"/>
                    <a:pt x="1415" y="80"/>
                  </a:cubicBezTo>
                  <a:lnTo>
                    <a:pt x="1350" y="208"/>
                  </a:lnTo>
                  <a:cubicBezTo>
                    <a:pt x="1312" y="281"/>
                    <a:pt x="1342" y="369"/>
                    <a:pt x="1413" y="407"/>
                  </a:cubicBezTo>
                  <a:cubicBezTo>
                    <a:pt x="1436" y="418"/>
                    <a:pt x="1459" y="424"/>
                    <a:pt x="1481" y="424"/>
                  </a:cubicBezTo>
                  <a:cubicBezTo>
                    <a:pt x="1494" y="424"/>
                    <a:pt x="1507" y="422"/>
                    <a:pt x="1519" y="418"/>
                  </a:cubicBezTo>
                  <a:lnTo>
                    <a:pt x="1856" y="1076"/>
                  </a:lnTo>
                  <a:cubicBezTo>
                    <a:pt x="1877" y="1118"/>
                    <a:pt x="1918" y="1148"/>
                    <a:pt x="1964" y="1154"/>
                  </a:cubicBezTo>
                  <a:lnTo>
                    <a:pt x="2635" y="1263"/>
                  </a:lnTo>
                  <a:lnTo>
                    <a:pt x="2157" y="1742"/>
                  </a:lnTo>
                  <a:cubicBezTo>
                    <a:pt x="2125" y="1776"/>
                    <a:pt x="2108" y="1823"/>
                    <a:pt x="2115" y="1870"/>
                  </a:cubicBezTo>
                  <a:lnTo>
                    <a:pt x="2221" y="2541"/>
                  </a:lnTo>
                  <a:lnTo>
                    <a:pt x="1616" y="2234"/>
                  </a:lnTo>
                  <a:cubicBezTo>
                    <a:pt x="1595" y="2223"/>
                    <a:pt x="1572" y="2218"/>
                    <a:pt x="1549" y="2218"/>
                  </a:cubicBezTo>
                  <a:cubicBezTo>
                    <a:pt x="1527" y="2218"/>
                    <a:pt x="1504" y="2223"/>
                    <a:pt x="1482" y="2234"/>
                  </a:cubicBezTo>
                  <a:lnTo>
                    <a:pt x="877" y="2541"/>
                  </a:lnTo>
                  <a:lnTo>
                    <a:pt x="982" y="1870"/>
                  </a:lnTo>
                  <a:cubicBezTo>
                    <a:pt x="990" y="1823"/>
                    <a:pt x="975" y="1776"/>
                    <a:pt x="942" y="1742"/>
                  </a:cubicBezTo>
                  <a:lnTo>
                    <a:pt x="463" y="1263"/>
                  </a:lnTo>
                  <a:lnTo>
                    <a:pt x="1133" y="1154"/>
                  </a:lnTo>
                  <a:cubicBezTo>
                    <a:pt x="1180" y="1146"/>
                    <a:pt x="1222" y="1117"/>
                    <a:pt x="1242" y="1076"/>
                  </a:cubicBezTo>
                  <a:lnTo>
                    <a:pt x="1308" y="952"/>
                  </a:lnTo>
                  <a:cubicBezTo>
                    <a:pt x="1343" y="878"/>
                    <a:pt x="1315" y="790"/>
                    <a:pt x="1242" y="752"/>
                  </a:cubicBezTo>
                  <a:cubicBezTo>
                    <a:pt x="1221" y="741"/>
                    <a:pt x="1199" y="736"/>
                    <a:pt x="1176" y="736"/>
                  </a:cubicBezTo>
                  <a:cubicBezTo>
                    <a:pt x="1123" y="736"/>
                    <a:pt x="1071" y="766"/>
                    <a:pt x="1045" y="816"/>
                  </a:cubicBezTo>
                  <a:lnTo>
                    <a:pt x="1015" y="875"/>
                  </a:lnTo>
                  <a:lnTo>
                    <a:pt x="134" y="1017"/>
                  </a:lnTo>
                  <a:cubicBezTo>
                    <a:pt x="80" y="1026"/>
                    <a:pt x="35" y="1064"/>
                    <a:pt x="17" y="1118"/>
                  </a:cubicBezTo>
                  <a:cubicBezTo>
                    <a:pt x="0" y="1171"/>
                    <a:pt x="13" y="1229"/>
                    <a:pt x="52" y="1268"/>
                  </a:cubicBezTo>
                  <a:lnTo>
                    <a:pt x="682" y="1901"/>
                  </a:lnTo>
                  <a:lnTo>
                    <a:pt x="545" y="2782"/>
                  </a:lnTo>
                  <a:cubicBezTo>
                    <a:pt x="537" y="2836"/>
                    <a:pt x="557" y="2891"/>
                    <a:pt x="603" y="2924"/>
                  </a:cubicBezTo>
                  <a:cubicBezTo>
                    <a:pt x="627" y="2944"/>
                    <a:pt x="659" y="2953"/>
                    <a:pt x="690" y="2953"/>
                  </a:cubicBezTo>
                  <a:cubicBezTo>
                    <a:pt x="713" y="2953"/>
                    <a:pt x="735" y="2947"/>
                    <a:pt x="757" y="2938"/>
                  </a:cubicBezTo>
                  <a:lnTo>
                    <a:pt x="1552" y="2534"/>
                  </a:lnTo>
                  <a:lnTo>
                    <a:pt x="2347" y="2938"/>
                  </a:lnTo>
                  <a:cubicBezTo>
                    <a:pt x="2368" y="2948"/>
                    <a:pt x="2391" y="2953"/>
                    <a:pt x="2413" y="2953"/>
                  </a:cubicBezTo>
                  <a:cubicBezTo>
                    <a:pt x="2444" y="2953"/>
                    <a:pt x="2475" y="2943"/>
                    <a:pt x="2501" y="2925"/>
                  </a:cubicBezTo>
                  <a:cubicBezTo>
                    <a:pt x="2547" y="2892"/>
                    <a:pt x="2570" y="2838"/>
                    <a:pt x="2561" y="2783"/>
                  </a:cubicBezTo>
                  <a:lnTo>
                    <a:pt x="2422" y="1903"/>
                  </a:lnTo>
                  <a:lnTo>
                    <a:pt x="3051" y="1271"/>
                  </a:lnTo>
                  <a:cubicBezTo>
                    <a:pt x="3088" y="1227"/>
                    <a:pt x="3102" y="1169"/>
                    <a:pt x="3085" y="1117"/>
                  </a:cubicBezTo>
                  <a:cubicBezTo>
                    <a:pt x="3068" y="1064"/>
                    <a:pt x="3023" y="1025"/>
                    <a:pt x="2968" y="1015"/>
                  </a:cubicBezTo>
                  <a:lnTo>
                    <a:pt x="2087" y="874"/>
                  </a:lnTo>
                  <a:lnTo>
                    <a:pt x="1680" y="80"/>
                  </a:lnTo>
                  <a:cubicBezTo>
                    <a:pt x="1655" y="32"/>
                    <a:pt x="1605" y="1"/>
                    <a:pt x="15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1807043" y="2049420"/>
              <a:ext cx="83758" cy="79707"/>
            </a:xfrm>
            <a:custGeom>
              <a:avLst/>
              <a:gdLst/>
              <a:ahLst/>
              <a:cxnLst/>
              <a:rect l="l" t="t" r="r" b="b"/>
              <a:pathLst>
                <a:path w="3101" h="2951" extrusionOk="0">
                  <a:moveTo>
                    <a:pt x="1549" y="0"/>
                  </a:moveTo>
                  <a:cubicBezTo>
                    <a:pt x="1491" y="0"/>
                    <a:pt x="1441" y="31"/>
                    <a:pt x="1416" y="80"/>
                  </a:cubicBezTo>
                  <a:lnTo>
                    <a:pt x="1346" y="218"/>
                  </a:lnTo>
                  <a:cubicBezTo>
                    <a:pt x="1309" y="290"/>
                    <a:pt x="1339" y="379"/>
                    <a:pt x="1410" y="416"/>
                  </a:cubicBezTo>
                  <a:cubicBezTo>
                    <a:pt x="1431" y="427"/>
                    <a:pt x="1454" y="433"/>
                    <a:pt x="1476" y="433"/>
                  </a:cubicBezTo>
                  <a:cubicBezTo>
                    <a:pt x="1493" y="433"/>
                    <a:pt x="1509" y="430"/>
                    <a:pt x="1525" y="424"/>
                  </a:cubicBezTo>
                  <a:lnTo>
                    <a:pt x="1857" y="1074"/>
                  </a:lnTo>
                  <a:cubicBezTo>
                    <a:pt x="1879" y="1116"/>
                    <a:pt x="1919" y="1146"/>
                    <a:pt x="1966" y="1152"/>
                  </a:cubicBezTo>
                  <a:lnTo>
                    <a:pt x="2635" y="1261"/>
                  </a:lnTo>
                  <a:lnTo>
                    <a:pt x="2157" y="1740"/>
                  </a:lnTo>
                  <a:cubicBezTo>
                    <a:pt x="2125" y="1775"/>
                    <a:pt x="2109" y="1821"/>
                    <a:pt x="2117" y="1868"/>
                  </a:cubicBezTo>
                  <a:lnTo>
                    <a:pt x="2221" y="2539"/>
                  </a:lnTo>
                  <a:lnTo>
                    <a:pt x="1617" y="2231"/>
                  </a:lnTo>
                  <a:cubicBezTo>
                    <a:pt x="1595" y="2221"/>
                    <a:pt x="1572" y="2216"/>
                    <a:pt x="1549" y="2216"/>
                  </a:cubicBezTo>
                  <a:cubicBezTo>
                    <a:pt x="1527" y="2216"/>
                    <a:pt x="1504" y="2221"/>
                    <a:pt x="1482" y="2231"/>
                  </a:cubicBezTo>
                  <a:lnTo>
                    <a:pt x="878" y="2539"/>
                  </a:lnTo>
                  <a:lnTo>
                    <a:pt x="982" y="1868"/>
                  </a:lnTo>
                  <a:cubicBezTo>
                    <a:pt x="990" y="1821"/>
                    <a:pt x="974" y="1775"/>
                    <a:pt x="942" y="1740"/>
                  </a:cubicBezTo>
                  <a:lnTo>
                    <a:pt x="462" y="1261"/>
                  </a:lnTo>
                  <a:lnTo>
                    <a:pt x="1135" y="1152"/>
                  </a:lnTo>
                  <a:cubicBezTo>
                    <a:pt x="1181" y="1144"/>
                    <a:pt x="1222" y="1115"/>
                    <a:pt x="1244" y="1074"/>
                  </a:cubicBezTo>
                  <a:lnTo>
                    <a:pt x="1301" y="961"/>
                  </a:lnTo>
                  <a:cubicBezTo>
                    <a:pt x="1339" y="889"/>
                    <a:pt x="1309" y="799"/>
                    <a:pt x="1237" y="763"/>
                  </a:cubicBezTo>
                  <a:cubicBezTo>
                    <a:pt x="1216" y="752"/>
                    <a:pt x="1193" y="747"/>
                    <a:pt x="1171" y="747"/>
                  </a:cubicBezTo>
                  <a:cubicBezTo>
                    <a:pt x="1117" y="747"/>
                    <a:pt x="1065" y="776"/>
                    <a:pt x="1038" y="827"/>
                  </a:cubicBezTo>
                  <a:lnTo>
                    <a:pt x="1015" y="873"/>
                  </a:lnTo>
                  <a:lnTo>
                    <a:pt x="134" y="1015"/>
                  </a:lnTo>
                  <a:cubicBezTo>
                    <a:pt x="79" y="1024"/>
                    <a:pt x="34" y="1062"/>
                    <a:pt x="17" y="1116"/>
                  </a:cubicBezTo>
                  <a:cubicBezTo>
                    <a:pt x="0" y="1169"/>
                    <a:pt x="14" y="1227"/>
                    <a:pt x="53" y="1266"/>
                  </a:cubicBezTo>
                  <a:lnTo>
                    <a:pt x="683" y="1899"/>
                  </a:lnTo>
                  <a:lnTo>
                    <a:pt x="545" y="2780"/>
                  </a:lnTo>
                  <a:cubicBezTo>
                    <a:pt x="537" y="2835"/>
                    <a:pt x="559" y="2889"/>
                    <a:pt x="602" y="2922"/>
                  </a:cubicBezTo>
                  <a:cubicBezTo>
                    <a:pt x="628" y="2940"/>
                    <a:pt x="659" y="2950"/>
                    <a:pt x="690" y="2950"/>
                  </a:cubicBezTo>
                  <a:cubicBezTo>
                    <a:pt x="713" y="2950"/>
                    <a:pt x="736" y="2945"/>
                    <a:pt x="756" y="2934"/>
                  </a:cubicBezTo>
                  <a:lnTo>
                    <a:pt x="1552" y="2531"/>
                  </a:lnTo>
                  <a:lnTo>
                    <a:pt x="2349" y="2934"/>
                  </a:lnTo>
                  <a:cubicBezTo>
                    <a:pt x="2369" y="2944"/>
                    <a:pt x="2392" y="2950"/>
                    <a:pt x="2414" y="2950"/>
                  </a:cubicBezTo>
                  <a:cubicBezTo>
                    <a:pt x="2445" y="2950"/>
                    <a:pt x="2475" y="2939"/>
                    <a:pt x="2501" y="2920"/>
                  </a:cubicBezTo>
                  <a:cubicBezTo>
                    <a:pt x="2546" y="2887"/>
                    <a:pt x="2570" y="2833"/>
                    <a:pt x="2560" y="2779"/>
                  </a:cubicBezTo>
                  <a:lnTo>
                    <a:pt x="2422" y="1896"/>
                  </a:lnTo>
                  <a:lnTo>
                    <a:pt x="3051" y="1264"/>
                  </a:lnTo>
                  <a:cubicBezTo>
                    <a:pt x="3088" y="1227"/>
                    <a:pt x="3100" y="1169"/>
                    <a:pt x="3085" y="1116"/>
                  </a:cubicBezTo>
                  <a:cubicBezTo>
                    <a:pt x="3068" y="1063"/>
                    <a:pt x="3023" y="1024"/>
                    <a:pt x="2968" y="1015"/>
                  </a:cubicBezTo>
                  <a:lnTo>
                    <a:pt x="2087" y="873"/>
                  </a:lnTo>
                  <a:lnTo>
                    <a:pt x="1681" y="80"/>
                  </a:lnTo>
                  <a:cubicBezTo>
                    <a:pt x="1655" y="31"/>
                    <a:pt x="1605" y="0"/>
                    <a:pt x="15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20"/>
          <p:cNvSpPr/>
          <p:nvPr/>
        </p:nvSpPr>
        <p:spPr>
          <a:xfrm>
            <a:off x="457200" y="1371600"/>
            <a:ext cx="25494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20"/>
          <p:cNvGrpSpPr/>
          <p:nvPr/>
        </p:nvGrpSpPr>
        <p:grpSpPr>
          <a:xfrm>
            <a:off x="457200" y="1371588"/>
            <a:ext cx="2505100" cy="1052263"/>
            <a:chOff x="457200" y="1371588"/>
            <a:chExt cx="2505100" cy="1052263"/>
          </a:xfrm>
        </p:grpSpPr>
        <p:sp>
          <p:nvSpPr>
            <p:cNvPr id="786" name="Google Shape;786;p20"/>
            <p:cNvSpPr txBox="1"/>
            <p:nvPr/>
          </p:nvSpPr>
          <p:spPr>
            <a:xfrm>
              <a:off x="1133200" y="1371588"/>
              <a:ext cx="18291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787" name="Google Shape;787;p20"/>
            <p:cNvSpPr txBox="1"/>
            <p:nvPr/>
          </p:nvSpPr>
          <p:spPr>
            <a:xfrm>
              <a:off x="457200" y="1792950"/>
              <a:ext cx="2505000" cy="6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solidFill>
                    <a:srgbClr val="EFC570"/>
                  </a:solidFill>
                  <a:latin typeface="Kumbh Sans"/>
                  <a:ea typeface="Kumbh Sans"/>
                  <a:cs typeface="Kumbh Sans"/>
                  <a:sym typeface="Kumbh Sans"/>
                </a:rPr>
                <a:t>Mercury</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smallest planet in the Solar System</a:t>
              </a:r>
              <a:endParaRPr b="1">
                <a:solidFill>
                  <a:srgbClr val="F7E7C6"/>
                </a:solidFill>
                <a:latin typeface="Kumbh Sans"/>
                <a:ea typeface="Kumbh Sans"/>
                <a:cs typeface="Kumbh Sans"/>
                <a:sym typeface="Kumbh Sans"/>
              </a:endParaRPr>
            </a:p>
          </p:txBody>
        </p:sp>
      </p:grpSp>
      <p:cxnSp>
        <p:nvCxnSpPr>
          <p:cNvPr id="788" name="Google Shape;788;p20"/>
          <p:cNvCxnSpPr/>
          <p:nvPr/>
        </p:nvCxnSpPr>
        <p:spPr>
          <a:xfrm>
            <a:off x="2467876" y="179294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789" name="Google Shape;789;p20"/>
          <p:cNvCxnSpPr>
            <a:stCxn id="784" idx="3"/>
            <a:endCxn id="777" idx="1"/>
          </p:cNvCxnSpPr>
          <p:nvPr/>
        </p:nvCxnSpPr>
        <p:spPr>
          <a:xfrm>
            <a:off x="3006600" y="1898850"/>
            <a:ext cx="1038000" cy="0"/>
          </a:xfrm>
          <a:prstGeom prst="straightConnector1">
            <a:avLst/>
          </a:prstGeom>
          <a:noFill/>
          <a:ln w="9525" cap="flat" cmpd="sng">
            <a:solidFill>
              <a:schemeClr val="accent2"/>
            </a:solidFill>
            <a:prstDash val="solid"/>
            <a:round/>
            <a:headEnd type="none" w="med" len="med"/>
            <a:tailEnd type="none" w="med" len="med"/>
          </a:ln>
        </p:spPr>
      </p:cxnSp>
      <p:grpSp>
        <p:nvGrpSpPr>
          <p:cNvPr id="790" name="Google Shape;790;p20"/>
          <p:cNvGrpSpPr/>
          <p:nvPr/>
        </p:nvGrpSpPr>
        <p:grpSpPr>
          <a:xfrm>
            <a:off x="6181700" y="1371588"/>
            <a:ext cx="2505000" cy="1052263"/>
            <a:chOff x="6181700" y="1371588"/>
            <a:chExt cx="2505000" cy="1052263"/>
          </a:xfrm>
        </p:grpSpPr>
        <p:sp>
          <p:nvSpPr>
            <p:cNvPr id="791" name="Google Shape;791;p20"/>
            <p:cNvSpPr txBox="1"/>
            <p:nvPr/>
          </p:nvSpPr>
          <p:spPr>
            <a:xfrm>
              <a:off x="6181700" y="1371588"/>
              <a:ext cx="1829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792" name="Google Shape;792;p20"/>
            <p:cNvSpPr txBox="1"/>
            <p:nvPr/>
          </p:nvSpPr>
          <p:spPr>
            <a:xfrm>
              <a:off x="6181700" y="1792950"/>
              <a:ext cx="25050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Jupiter</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biggest planet in the Solar System</a:t>
              </a:r>
              <a:endParaRPr b="1">
                <a:solidFill>
                  <a:srgbClr val="F7E7C6"/>
                </a:solidFill>
                <a:latin typeface="Kumbh Sans"/>
                <a:ea typeface="Kumbh Sans"/>
                <a:cs typeface="Kumbh Sans"/>
                <a:sym typeface="Kumbh Sans"/>
              </a:endParaRPr>
            </a:p>
          </p:txBody>
        </p:sp>
      </p:grpSp>
      <p:cxnSp>
        <p:nvCxnSpPr>
          <p:cNvPr id="793" name="Google Shape;793;p20"/>
          <p:cNvCxnSpPr/>
          <p:nvPr/>
        </p:nvCxnSpPr>
        <p:spPr>
          <a:xfrm>
            <a:off x="6286475" y="1792941"/>
            <a:ext cx="384900" cy="0"/>
          </a:xfrm>
          <a:prstGeom prst="straightConnector1">
            <a:avLst/>
          </a:prstGeom>
          <a:noFill/>
          <a:ln w="9525" cap="rnd" cmpd="sng">
            <a:solidFill>
              <a:srgbClr val="8BC5A7"/>
            </a:solidFill>
            <a:prstDash val="solid"/>
            <a:round/>
            <a:headEnd type="none" w="med" len="med"/>
            <a:tailEnd type="none" w="med" len="med"/>
          </a:ln>
        </p:spPr>
      </p:cxnSp>
      <p:cxnSp>
        <p:nvCxnSpPr>
          <p:cNvPr id="794" name="Google Shape;794;p20"/>
          <p:cNvCxnSpPr>
            <a:stCxn id="777" idx="3"/>
            <a:endCxn id="775" idx="1"/>
          </p:cNvCxnSpPr>
          <p:nvPr/>
        </p:nvCxnSpPr>
        <p:spPr>
          <a:xfrm>
            <a:off x="5099250" y="1898850"/>
            <a:ext cx="1038300" cy="0"/>
          </a:xfrm>
          <a:prstGeom prst="straightConnector1">
            <a:avLst/>
          </a:prstGeom>
          <a:noFill/>
          <a:ln w="9525" cap="flat" cmpd="sng">
            <a:solidFill>
              <a:schemeClr val="accent2"/>
            </a:solidFill>
            <a:prstDash val="solid"/>
            <a:round/>
            <a:headEnd type="none" w="med" len="med"/>
            <a:tailEnd type="none" w="med" len="med"/>
          </a:ln>
        </p:spPr>
      </p:cxnSp>
      <p:sp>
        <p:nvSpPr>
          <p:cNvPr id="795" name="Google Shape;795;p20"/>
          <p:cNvSpPr txBox="1"/>
          <p:nvPr/>
        </p:nvSpPr>
        <p:spPr>
          <a:xfrm>
            <a:off x="3763350" y="2423850"/>
            <a:ext cx="16173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8BC5A7"/>
                </a:solidFill>
                <a:latin typeface="Kumbh Sans"/>
                <a:ea typeface="Kumbh Sans"/>
                <a:cs typeface="Kumbh Sans"/>
                <a:sym typeface="Kumbh Sans"/>
              </a:rPr>
              <a:t>Earth</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planet with life</a:t>
            </a:r>
            <a:endParaRPr b="1">
              <a:solidFill>
                <a:srgbClr val="F7E7C6"/>
              </a:solidFill>
              <a:latin typeface="Kumbh Sans"/>
              <a:ea typeface="Kumbh Sans"/>
              <a:cs typeface="Kumbh Sans"/>
              <a:sym typeface="Kumbh Sans"/>
            </a:endParaRPr>
          </a:p>
        </p:txBody>
      </p:sp>
      <p:sp>
        <p:nvSpPr>
          <p:cNvPr id="796" name="Google Shape;796;p20"/>
          <p:cNvSpPr/>
          <p:nvPr/>
        </p:nvSpPr>
        <p:spPr>
          <a:xfrm>
            <a:off x="1182450" y="2731550"/>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1288925" y="2838013"/>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798" name="Google Shape;798;p20"/>
          <p:cNvSpPr/>
          <p:nvPr/>
        </p:nvSpPr>
        <p:spPr>
          <a:xfrm>
            <a:off x="6884850" y="2731525"/>
            <a:ext cx="1054500" cy="105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6991325" y="2837988"/>
            <a:ext cx="841500" cy="8415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800" name="Google Shape;800;p20"/>
          <p:cNvSpPr/>
          <p:nvPr/>
        </p:nvSpPr>
        <p:spPr>
          <a:xfrm>
            <a:off x="3011250" y="3895100"/>
            <a:ext cx="841500" cy="841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3096218" y="3980058"/>
            <a:ext cx="671400" cy="671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802" name="Google Shape;802;p20"/>
          <p:cNvSpPr/>
          <p:nvPr/>
        </p:nvSpPr>
        <p:spPr>
          <a:xfrm>
            <a:off x="5300550" y="3895100"/>
            <a:ext cx="841500" cy="841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5385518" y="3980058"/>
            <a:ext cx="671400" cy="6714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804" name="Google Shape;804;p20"/>
          <p:cNvGrpSpPr/>
          <p:nvPr/>
        </p:nvGrpSpPr>
        <p:grpSpPr>
          <a:xfrm>
            <a:off x="7202558" y="3018737"/>
            <a:ext cx="419661" cy="480393"/>
            <a:chOff x="5808605" y="3325816"/>
            <a:chExt cx="234960" cy="268992"/>
          </a:xfrm>
        </p:grpSpPr>
        <p:sp>
          <p:nvSpPr>
            <p:cNvPr id="805" name="Google Shape;805;p20"/>
            <p:cNvSpPr/>
            <p:nvPr/>
          </p:nvSpPr>
          <p:spPr>
            <a:xfrm>
              <a:off x="5874752" y="3325816"/>
              <a:ext cx="168813" cy="239363"/>
            </a:xfrm>
            <a:custGeom>
              <a:avLst/>
              <a:gdLst/>
              <a:ahLst/>
              <a:cxnLst/>
              <a:rect l="l" t="t" r="r" b="b"/>
              <a:pathLst>
                <a:path w="6250" h="8862" extrusionOk="0">
                  <a:moveTo>
                    <a:pt x="5953" y="6206"/>
                  </a:moveTo>
                  <a:lnTo>
                    <a:pt x="5953" y="7965"/>
                  </a:lnTo>
                  <a:lnTo>
                    <a:pt x="5630" y="7965"/>
                  </a:lnTo>
                  <a:lnTo>
                    <a:pt x="5630" y="6206"/>
                  </a:lnTo>
                  <a:close/>
                  <a:moveTo>
                    <a:pt x="4164" y="5957"/>
                  </a:moveTo>
                  <a:lnTo>
                    <a:pt x="4164" y="8085"/>
                  </a:lnTo>
                  <a:lnTo>
                    <a:pt x="3954" y="8085"/>
                  </a:lnTo>
                  <a:cubicBezTo>
                    <a:pt x="3895" y="8085"/>
                    <a:pt x="3848" y="8037"/>
                    <a:pt x="3848" y="7977"/>
                  </a:cubicBezTo>
                  <a:lnTo>
                    <a:pt x="3848" y="6063"/>
                  </a:lnTo>
                  <a:cubicBezTo>
                    <a:pt x="3848" y="6004"/>
                    <a:pt x="3897" y="5957"/>
                    <a:pt x="3954" y="5957"/>
                  </a:cubicBezTo>
                  <a:close/>
                  <a:moveTo>
                    <a:pt x="4994" y="5479"/>
                  </a:moveTo>
                  <a:cubicBezTo>
                    <a:pt x="5171" y="5479"/>
                    <a:pt x="5314" y="5624"/>
                    <a:pt x="5314" y="5800"/>
                  </a:cubicBezTo>
                  <a:lnTo>
                    <a:pt x="5314" y="8239"/>
                  </a:lnTo>
                  <a:cubicBezTo>
                    <a:pt x="5314" y="8416"/>
                    <a:pt x="5171" y="8559"/>
                    <a:pt x="4994" y="8559"/>
                  </a:cubicBezTo>
                  <a:lnTo>
                    <a:pt x="4460" y="8559"/>
                  </a:lnTo>
                  <a:lnTo>
                    <a:pt x="4460" y="8233"/>
                  </a:lnTo>
                  <a:lnTo>
                    <a:pt x="4460" y="5806"/>
                  </a:lnTo>
                  <a:lnTo>
                    <a:pt x="4460" y="5479"/>
                  </a:lnTo>
                  <a:close/>
                  <a:moveTo>
                    <a:pt x="1900" y="1"/>
                  </a:moveTo>
                  <a:cubicBezTo>
                    <a:pt x="1277" y="1"/>
                    <a:pt x="675" y="131"/>
                    <a:pt x="108" y="390"/>
                  </a:cubicBezTo>
                  <a:cubicBezTo>
                    <a:pt x="35" y="424"/>
                    <a:pt x="1" y="513"/>
                    <a:pt x="35" y="588"/>
                  </a:cubicBezTo>
                  <a:cubicBezTo>
                    <a:pt x="59" y="641"/>
                    <a:pt x="114" y="673"/>
                    <a:pt x="171" y="673"/>
                  </a:cubicBezTo>
                  <a:cubicBezTo>
                    <a:pt x="191" y="673"/>
                    <a:pt x="212" y="669"/>
                    <a:pt x="231" y="661"/>
                  </a:cubicBezTo>
                  <a:cubicBezTo>
                    <a:pt x="759" y="421"/>
                    <a:pt x="1319" y="300"/>
                    <a:pt x="1900" y="300"/>
                  </a:cubicBezTo>
                  <a:cubicBezTo>
                    <a:pt x="4136" y="300"/>
                    <a:pt x="5954" y="2117"/>
                    <a:pt x="5954" y="4354"/>
                  </a:cubicBezTo>
                  <a:lnTo>
                    <a:pt x="5954" y="5912"/>
                  </a:lnTo>
                  <a:lnTo>
                    <a:pt x="5612" y="5912"/>
                  </a:lnTo>
                  <a:lnTo>
                    <a:pt x="5612" y="5805"/>
                  </a:lnTo>
                  <a:cubicBezTo>
                    <a:pt x="5612" y="5464"/>
                    <a:pt x="5336" y="5188"/>
                    <a:pt x="4995" y="5188"/>
                  </a:cubicBezTo>
                  <a:lnTo>
                    <a:pt x="4315" y="5188"/>
                  </a:lnTo>
                  <a:cubicBezTo>
                    <a:pt x="4233" y="5188"/>
                    <a:pt x="4166" y="5254"/>
                    <a:pt x="4166" y="5336"/>
                  </a:cubicBezTo>
                  <a:lnTo>
                    <a:pt x="4166" y="5663"/>
                  </a:lnTo>
                  <a:lnTo>
                    <a:pt x="3957" y="5663"/>
                  </a:lnTo>
                  <a:cubicBezTo>
                    <a:pt x="3735" y="5663"/>
                    <a:pt x="3553" y="5844"/>
                    <a:pt x="3553" y="6068"/>
                  </a:cubicBezTo>
                  <a:lnTo>
                    <a:pt x="3553" y="7982"/>
                  </a:lnTo>
                  <a:cubicBezTo>
                    <a:pt x="3553" y="8203"/>
                    <a:pt x="3733" y="8387"/>
                    <a:pt x="3957" y="8387"/>
                  </a:cubicBezTo>
                  <a:lnTo>
                    <a:pt x="4166" y="8387"/>
                  </a:lnTo>
                  <a:lnTo>
                    <a:pt x="4166" y="8714"/>
                  </a:lnTo>
                  <a:cubicBezTo>
                    <a:pt x="4166" y="8795"/>
                    <a:pt x="4233" y="8861"/>
                    <a:pt x="4315" y="8861"/>
                  </a:cubicBezTo>
                  <a:lnTo>
                    <a:pt x="4995" y="8861"/>
                  </a:lnTo>
                  <a:cubicBezTo>
                    <a:pt x="5328" y="8861"/>
                    <a:pt x="5601" y="8595"/>
                    <a:pt x="5612" y="8264"/>
                  </a:cubicBezTo>
                  <a:lnTo>
                    <a:pt x="6102" y="8264"/>
                  </a:lnTo>
                  <a:cubicBezTo>
                    <a:pt x="6185" y="8264"/>
                    <a:pt x="6250" y="8198"/>
                    <a:pt x="6250" y="8116"/>
                  </a:cubicBezTo>
                  <a:lnTo>
                    <a:pt x="6250" y="6177"/>
                  </a:lnTo>
                  <a:lnTo>
                    <a:pt x="6250" y="6061"/>
                  </a:lnTo>
                  <a:lnTo>
                    <a:pt x="6250" y="4356"/>
                  </a:lnTo>
                  <a:cubicBezTo>
                    <a:pt x="6248" y="3193"/>
                    <a:pt x="5795" y="2102"/>
                    <a:pt x="4972" y="1280"/>
                  </a:cubicBezTo>
                  <a:cubicBezTo>
                    <a:pt x="4149" y="457"/>
                    <a:pt x="3058" y="1"/>
                    <a:pt x="190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5808605" y="3353609"/>
              <a:ext cx="144963" cy="241199"/>
            </a:xfrm>
            <a:custGeom>
              <a:avLst/>
              <a:gdLst/>
              <a:ahLst/>
              <a:cxnLst/>
              <a:rect l="l" t="t" r="r" b="b"/>
              <a:pathLst>
                <a:path w="5367" h="8930" extrusionOk="0">
                  <a:moveTo>
                    <a:pt x="618" y="5177"/>
                  </a:moveTo>
                  <a:lnTo>
                    <a:pt x="618" y="6934"/>
                  </a:lnTo>
                  <a:lnTo>
                    <a:pt x="294" y="6934"/>
                  </a:lnTo>
                  <a:lnTo>
                    <a:pt x="294" y="6550"/>
                  </a:lnTo>
                  <a:lnTo>
                    <a:pt x="294" y="5177"/>
                  </a:lnTo>
                  <a:close/>
                  <a:moveTo>
                    <a:pt x="2276" y="4925"/>
                  </a:moveTo>
                  <a:cubicBezTo>
                    <a:pt x="2335" y="4925"/>
                    <a:pt x="2381" y="4975"/>
                    <a:pt x="2381" y="5032"/>
                  </a:cubicBezTo>
                  <a:lnTo>
                    <a:pt x="2381" y="6947"/>
                  </a:lnTo>
                  <a:cubicBezTo>
                    <a:pt x="2381" y="7008"/>
                    <a:pt x="2333" y="7054"/>
                    <a:pt x="2276" y="7054"/>
                  </a:cubicBezTo>
                  <a:lnTo>
                    <a:pt x="2065" y="7054"/>
                  </a:lnTo>
                  <a:lnTo>
                    <a:pt x="2065" y="4925"/>
                  </a:lnTo>
                  <a:close/>
                  <a:moveTo>
                    <a:pt x="1768" y="4452"/>
                  </a:moveTo>
                  <a:lnTo>
                    <a:pt x="1768" y="4779"/>
                  </a:lnTo>
                  <a:lnTo>
                    <a:pt x="1768" y="7205"/>
                  </a:lnTo>
                  <a:lnTo>
                    <a:pt x="1768" y="7532"/>
                  </a:lnTo>
                  <a:lnTo>
                    <a:pt x="1234" y="7532"/>
                  </a:lnTo>
                  <a:cubicBezTo>
                    <a:pt x="1057" y="7532"/>
                    <a:pt x="914" y="7389"/>
                    <a:pt x="914" y="7211"/>
                  </a:cubicBezTo>
                  <a:lnTo>
                    <a:pt x="914" y="7084"/>
                  </a:lnTo>
                  <a:lnTo>
                    <a:pt x="914" y="5028"/>
                  </a:lnTo>
                  <a:lnTo>
                    <a:pt x="914" y="4774"/>
                  </a:lnTo>
                  <a:cubicBezTo>
                    <a:pt x="914" y="4597"/>
                    <a:pt x="1057" y="4452"/>
                    <a:pt x="1234" y="4452"/>
                  </a:cubicBezTo>
                  <a:close/>
                  <a:moveTo>
                    <a:pt x="4803" y="8105"/>
                  </a:moveTo>
                  <a:cubicBezTo>
                    <a:pt x="4948" y="8105"/>
                    <a:pt x="5069" y="8223"/>
                    <a:pt x="5069" y="8371"/>
                  </a:cubicBezTo>
                  <a:cubicBezTo>
                    <a:pt x="5068" y="8519"/>
                    <a:pt x="4948" y="8637"/>
                    <a:pt x="4803" y="8637"/>
                  </a:cubicBezTo>
                  <a:lnTo>
                    <a:pt x="3869" y="8637"/>
                  </a:lnTo>
                  <a:cubicBezTo>
                    <a:pt x="3723" y="8637"/>
                    <a:pt x="3602" y="8519"/>
                    <a:pt x="3602" y="8371"/>
                  </a:cubicBezTo>
                  <a:cubicBezTo>
                    <a:pt x="3602" y="8225"/>
                    <a:pt x="3721" y="8105"/>
                    <a:pt x="3869" y="8105"/>
                  </a:cubicBezTo>
                  <a:close/>
                  <a:moveTo>
                    <a:pt x="1600" y="1"/>
                  </a:moveTo>
                  <a:cubicBezTo>
                    <a:pt x="1566" y="1"/>
                    <a:pt x="1532" y="12"/>
                    <a:pt x="1505" y="36"/>
                  </a:cubicBezTo>
                  <a:cubicBezTo>
                    <a:pt x="549" y="867"/>
                    <a:pt x="0" y="2063"/>
                    <a:pt x="0" y="3319"/>
                  </a:cubicBezTo>
                  <a:lnTo>
                    <a:pt x="0" y="5025"/>
                  </a:lnTo>
                  <a:lnTo>
                    <a:pt x="0" y="5140"/>
                  </a:lnTo>
                  <a:lnTo>
                    <a:pt x="0" y="6545"/>
                  </a:lnTo>
                  <a:lnTo>
                    <a:pt x="0" y="7079"/>
                  </a:lnTo>
                  <a:lnTo>
                    <a:pt x="0" y="7585"/>
                  </a:lnTo>
                  <a:cubicBezTo>
                    <a:pt x="0" y="8099"/>
                    <a:pt x="419" y="8514"/>
                    <a:pt x="931" y="8514"/>
                  </a:cubicBezTo>
                  <a:lnTo>
                    <a:pt x="3328" y="8514"/>
                  </a:lnTo>
                  <a:cubicBezTo>
                    <a:pt x="3392" y="8754"/>
                    <a:pt x="3613" y="8930"/>
                    <a:pt x="3871" y="8930"/>
                  </a:cubicBezTo>
                  <a:lnTo>
                    <a:pt x="4805" y="8930"/>
                  </a:lnTo>
                  <a:cubicBezTo>
                    <a:pt x="5113" y="8930"/>
                    <a:pt x="5367" y="8676"/>
                    <a:pt x="5367" y="8366"/>
                  </a:cubicBezTo>
                  <a:cubicBezTo>
                    <a:pt x="5365" y="8061"/>
                    <a:pt x="5111" y="7809"/>
                    <a:pt x="4803" y="7809"/>
                  </a:cubicBezTo>
                  <a:lnTo>
                    <a:pt x="3869" y="7809"/>
                  </a:lnTo>
                  <a:cubicBezTo>
                    <a:pt x="3609" y="7809"/>
                    <a:pt x="3392" y="7983"/>
                    <a:pt x="3326" y="8223"/>
                  </a:cubicBezTo>
                  <a:lnTo>
                    <a:pt x="929" y="8223"/>
                  </a:lnTo>
                  <a:cubicBezTo>
                    <a:pt x="579" y="8223"/>
                    <a:pt x="294" y="7940"/>
                    <a:pt x="294" y="7590"/>
                  </a:cubicBezTo>
                  <a:lnTo>
                    <a:pt x="294" y="7232"/>
                  </a:lnTo>
                  <a:lnTo>
                    <a:pt x="620" y="7232"/>
                  </a:lnTo>
                  <a:cubicBezTo>
                    <a:pt x="632" y="7562"/>
                    <a:pt x="904" y="7828"/>
                    <a:pt x="1236" y="7828"/>
                  </a:cubicBezTo>
                  <a:lnTo>
                    <a:pt x="1918" y="7828"/>
                  </a:lnTo>
                  <a:cubicBezTo>
                    <a:pt x="1999" y="7828"/>
                    <a:pt x="2065" y="7762"/>
                    <a:pt x="2065" y="7680"/>
                  </a:cubicBezTo>
                  <a:lnTo>
                    <a:pt x="2065" y="7351"/>
                  </a:lnTo>
                  <a:lnTo>
                    <a:pt x="2276" y="7351"/>
                  </a:lnTo>
                  <a:cubicBezTo>
                    <a:pt x="2497" y="7351"/>
                    <a:pt x="2680" y="7171"/>
                    <a:pt x="2680" y="6947"/>
                  </a:cubicBezTo>
                  <a:lnTo>
                    <a:pt x="2680" y="5032"/>
                  </a:lnTo>
                  <a:cubicBezTo>
                    <a:pt x="2680" y="4811"/>
                    <a:pt x="2500" y="4628"/>
                    <a:pt x="2276" y="4628"/>
                  </a:cubicBezTo>
                  <a:lnTo>
                    <a:pt x="2065" y="4628"/>
                  </a:lnTo>
                  <a:lnTo>
                    <a:pt x="2065" y="4301"/>
                  </a:lnTo>
                  <a:cubicBezTo>
                    <a:pt x="2065" y="4220"/>
                    <a:pt x="1999" y="4153"/>
                    <a:pt x="1918" y="4153"/>
                  </a:cubicBezTo>
                  <a:lnTo>
                    <a:pt x="1236" y="4153"/>
                  </a:lnTo>
                  <a:cubicBezTo>
                    <a:pt x="897" y="4153"/>
                    <a:pt x="620" y="4429"/>
                    <a:pt x="620" y="4769"/>
                  </a:cubicBezTo>
                  <a:lnTo>
                    <a:pt x="620" y="4877"/>
                  </a:lnTo>
                  <a:lnTo>
                    <a:pt x="297" y="4877"/>
                  </a:lnTo>
                  <a:lnTo>
                    <a:pt x="297" y="3319"/>
                  </a:lnTo>
                  <a:cubicBezTo>
                    <a:pt x="297" y="2148"/>
                    <a:pt x="808" y="1032"/>
                    <a:pt x="1698" y="260"/>
                  </a:cubicBezTo>
                  <a:cubicBezTo>
                    <a:pt x="1760" y="206"/>
                    <a:pt x="1765" y="113"/>
                    <a:pt x="1712" y="52"/>
                  </a:cubicBezTo>
                  <a:cubicBezTo>
                    <a:pt x="1683" y="18"/>
                    <a:pt x="1642" y="1"/>
                    <a:pt x="160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20"/>
          <p:cNvGrpSpPr/>
          <p:nvPr/>
        </p:nvGrpSpPr>
        <p:grpSpPr>
          <a:xfrm>
            <a:off x="5560865" y="4212365"/>
            <a:ext cx="320870" cy="207010"/>
            <a:chOff x="5111805" y="3373542"/>
            <a:chExt cx="269074" cy="173593"/>
          </a:xfrm>
        </p:grpSpPr>
        <p:sp>
          <p:nvSpPr>
            <p:cNvPr id="808" name="Google Shape;808;p20"/>
            <p:cNvSpPr/>
            <p:nvPr/>
          </p:nvSpPr>
          <p:spPr>
            <a:xfrm>
              <a:off x="5232404" y="3417514"/>
              <a:ext cx="40731" cy="56478"/>
            </a:xfrm>
            <a:custGeom>
              <a:avLst/>
              <a:gdLst/>
              <a:ahLst/>
              <a:cxnLst/>
              <a:rect l="l" t="t" r="r" b="b"/>
              <a:pathLst>
                <a:path w="1508" h="2091" extrusionOk="0">
                  <a:moveTo>
                    <a:pt x="295" y="442"/>
                  </a:moveTo>
                  <a:lnTo>
                    <a:pt x="1111" y="1046"/>
                  </a:lnTo>
                  <a:lnTo>
                    <a:pt x="295" y="1649"/>
                  </a:lnTo>
                  <a:lnTo>
                    <a:pt x="295" y="442"/>
                  </a:lnTo>
                  <a:close/>
                  <a:moveTo>
                    <a:pt x="147" y="1"/>
                  </a:moveTo>
                  <a:cubicBezTo>
                    <a:pt x="125" y="1"/>
                    <a:pt x="103" y="6"/>
                    <a:pt x="83" y="16"/>
                  </a:cubicBezTo>
                  <a:cubicBezTo>
                    <a:pt x="32" y="42"/>
                    <a:pt x="1" y="92"/>
                    <a:pt x="1" y="148"/>
                  </a:cubicBezTo>
                  <a:lnTo>
                    <a:pt x="1" y="1943"/>
                  </a:lnTo>
                  <a:cubicBezTo>
                    <a:pt x="1" y="1999"/>
                    <a:pt x="32" y="2050"/>
                    <a:pt x="83" y="2075"/>
                  </a:cubicBezTo>
                  <a:cubicBezTo>
                    <a:pt x="105" y="2084"/>
                    <a:pt x="127" y="2091"/>
                    <a:pt x="149" y="2091"/>
                  </a:cubicBezTo>
                  <a:cubicBezTo>
                    <a:pt x="180" y="2091"/>
                    <a:pt x="211" y="2081"/>
                    <a:pt x="237" y="2061"/>
                  </a:cubicBezTo>
                  <a:lnTo>
                    <a:pt x="1447" y="1164"/>
                  </a:lnTo>
                  <a:cubicBezTo>
                    <a:pt x="1484" y="1138"/>
                    <a:pt x="1507" y="1093"/>
                    <a:pt x="1507" y="1046"/>
                  </a:cubicBezTo>
                  <a:cubicBezTo>
                    <a:pt x="1506" y="1000"/>
                    <a:pt x="1484" y="954"/>
                    <a:pt x="1447" y="926"/>
                  </a:cubicBezTo>
                  <a:lnTo>
                    <a:pt x="237" y="30"/>
                  </a:lnTo>
                  <a:cubicBezTo>
                    <a:pt x="211" y="11"/>
                    <a:pt x="179" y="1"/>
                    <a:pt x="14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5166149" y="3492493"/>
              <a:ext cx="159710" cy="35437"/>
            </a:xfrm>
            <a:custGeom>
              <a:avLst/>
              <a:gdLst/>
              <a:ahLst/>
              <a:cxnLst/>
              <a:rect l="l" t="t" r="r" b="b"/>
              <a:pathLst>
                <a:path w="5913" h="1312" extrusionOk="0">
                  <a:moveTo>
                    <a:pt x="1750" y="300"/>
                  </a:moveTo>
                  <a:lnTo>
                    <a:pt x="1750" y="1016"/>
                  </a:lnTo>
                  <a:lnTo>
                    <a:pt x="1626" y="1016"/>
                  </a:lnTo>
                  <a:lnTo>
                    <a:pt x="1626" y="300"/>
                  </a:lnTo>
                  <a:close/>
                  <a:moveTo>
                    <a:pt x="1478" y="1"/>
                  </a:moveTo>
                  <a:cubicBezTo>
                    <a:pt x="1395" y="1"/>
                    <a:pt x="1330" y="68"/>
                    <a:pt x="1330" y="149"/>
                  </a:cubicBezTo>
                  <a:lnTo>
                    <a:pt x="1330" y="585"/>
                  </a:lnTo>
                  <a:lnTo>
                    <a:pt x="149" y="585"/>
                  </a:lnTo>
                  <a:cubicBezTo>
                    <a:pt x="66" y="585"/>
                    <a:pt x="1" y="652"/>
                    <a:pt x="1" y="732"/>
                  </a:cubicBezTo>
                  <a:cubicBezTo>
                    <a:pt x="1" y="815"/>
                    <a:pt x="66" y="880"/>
                    <a:pt x="149" y="880"/>
                  </a:cubicBezTo>
                  <a:lnTo>
                    <a:pt x="1330" y="880"/>
                  </a:lnTo>
                  <a:lnTo>
                    <a:pt x="1330" y="1164"/>
                  </a:lnTo>
                  <a:cubicBezTo>
                    <a:pt x="1330" y="1245"/>
                    <a:pt x="1395" y="1311"/>
                    <a:pt x="1478" y="1311"/>
                  </a:cubicBezTo>
                  <a:lnTo>
                    <a:pt x="1898" y="1311"/>
                  </a:lnTo>
                  <a:cubicBezTo>
                    <a:pt x="1979" y="1311"/>
                    <a:pt x="2046" y="1245"/>
                    <a:pt x="2046" y="1164"/>
                  </a:cubicBezTo>
                  <a:lnTo>
                    <a:pt x="2046" y="880"/>
                  </a:lnTo>
                  <a:lnTo>
                    <a:pt x="5764" y="880"/>
                  </a:lnTo>
                  <a:cubicBezTo>
                    <a:pt x="5845" y="880"/>
                    <a:pt x="5912" y="815"/>
                    <a:pt x="5912" y="732"/>
                  </a:cubicBezTo>
                  <a:cubicBezTo>
                    <a:pt x="5912" y="652"/>
                    <a:pt x="5845" y="585"/>
                    <a:pt x="5764" y="585"/>
                  </a:cubicBezTo>
                  <a:lnTo>
                    <a:pt x="2046" y="585"/>
                  </a:lnTo>
                  <a:lnTo>
                    <a:pt x="2046" y="149"/>
                  </a:lnTo>
                  <a:cubicBezTo>
                    <a:pt x="2046" y="68"/>
                    <a:pt x="1979" y="1"/>
                    <a:pt x="189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5111805" y="3373542"/>
              <a:ext cx="269074" cy="173593"/>
            </a:xfrm>
            <a:custGeom>
              <a:avLst/>
              <a:gdLst/>
              <a:ahLst/>
              <a:cxnLst/>
              <a:rect l="l" t="t" r="r" b="b"/>
              <a:pathLst>
                <a:path w="9962" h="6427" extrusionOk="0">
                  <a:moveTo>
                    <a:pt x="1158" y="299"/>
                  </a:moveTo>
                  <a:lnTo>
                    <a:pt x="1158" y="6133"/>
                  </a:lnTo>
                  <a:lnTo>
                    <a:pt x="348" y="6133"/>
                  </a:lnTo>
                  <a:cubicBezTo>
                    <a:pt x="320" y="6133"/>
                    <a:pt x="299" y="6112"/>
                    <a:pt x="299" y="6084"/>
                  </a:cubicBezTo>
                  <a:lnTo>
                    <a:pt x="299" y="347"/>
                  </a:lnTo>
                  <a:cubicBezTo>
                    <a:pt x="299" y="319"/>
                    <a:pt x="320" y="299"/>
                    <a:pt x="348" y="299"/>
                  </a:cubicBezTo>
                  <a:close/>
                  <a:moveTo>
                    <a:pt x="9618" y="296"/>
                  </a:moveTo>
                  <a:cubicBezTo>
                    <a:pt x="9646" y="296"/>
                    <a:pt x="9667" y="318"/>
                    <a:pt x="9667" y="346"/>
                  </a:cubicBezTo>
                  <a:lnTo>
                    <a:pt x="9667" y="6084"/>
                  </a:lnTo>
                  <a:cubicBezTo>
                    <a:pt x="9667" y="6112"/>
                    <a:pt x="9646" y="6133"/>
                    <a:pt x="9618" y="6133"/>
                  </a:cubicBezTo>
                  <a:lnTo>
                    <a:pt x="8799" y="6133"/>
                  </a:lnTo>
                  <a:lnTo>
                    <a:pt x="8799" y="296"/>
                  </a:lnTo>
                  <a:close/>
                  <a:moveTo>
                    <a:pt x="346" y="0"/>
                  </a:moveTo>
                  <a:cubicBezTo>
                    <a:pt x="155" y="0"/>
                    <a:pt x="1" y="156"/>
                    <a:pt x="1" y="346"/>
                  </a:cubicBezTo>
                  <a:lnTo>
                    <a:pt x="1" y="6083"/>
                  </a:lnTo>
                  <a:cubicBezTo>
                    <a:pt x="1" y="6273"/>
                    <a:pt x="156" y="6427"/>
                    <a:pt x="346" y="6427"/>
                  </a:cubicBezTo>
                  <a:lnTo>
                    <a:pt x="9616" y="6427"/>
                  </a:lnTo>
                  <a:cubicBezTo>
                    <a:pt x="9806" y="6427"/>
                    <a:pt x="9960" y="6271"/>
                    <a:pt x="9960" y="6083"/>
                  </a:cubicBezTo>
                  <a:lnTo>
                    <a:pt x="9960" y="346"/>
                  </a:lnTo>
                  <a:cubicBezTo>
                    <a:pt x="9962" y="156"/>
                    <a:pt x="9806" y="0"/>
                    <a:pt x="9616" y="0"/>
                  </a:cubicBezTo>
                  <a:lnTo>
                    <a:pt x="4067" y="0"/>
                  </a:lnTo>
                  <a:cubicBezTo>
                    <a:pt x="3985" y="0"/>
                    <a:pt x="3920" y="67"/>
                    <a:pt x="3920" y="148"/>
                  </a:cubicBezTo>
                  <a:cubicBezTo>
                    <a:pt x="3920" y="231"/>
                    <a:pt x="3985" y="296"/>
                    <a:pt x="4067" y="296"/>
                  </a:cubicBezTo>
                  <a:lnTo>
                    <a:pt x="8502" y="296"/>
                  </a:lnTo>
                  <a:lnTo>
                    <a:pt x="8502" y="6133"/>
                  </a:lnTo>
                  <a:lnTo>
                    <a:pt x="1453" y="6133"/>
                  </a:lnTo>
                  <a:lnTo>
                    <a:pt x="1453" y="296"/>
                  </a:lnTo>
                  <a:lnTo>
                    <a:pt x="2357" y="296"/>
                  </a:lnTo>
                  <a:cubicBezTo>
                    <a:pt x="2439" y="296"/>
                    <a:pt x="2505" y="231"/>
                    <a:pt x="2505" y="148"/>
                  </a:cubicBezTo>
                  <a:cubicBezTo>
                    <a:pt x="2505" y="67"/>
                    <a:pt x="2439" y="0"/>
                    <a:pt x="235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5126742" y="3437528"/>
              <a:ext cx="8049" cy="53453"/>
            </a:xfrm>
            <a:custGeom>
              <a:avLst/>
              <a:gdLst/>
              <a:ahLst/>
              <a:cxnLst/>
              <a:rect l="l" t="t" r="r" b="b"/>
              <a:pathLst>
                <a:path w="298" h="1979" extrusionOk="0">
                  <a:moveTo>
                    <a:pt x="148" y="0"/>
                  </a:moveTo>
                  <a:cubicBezTo>
                    <a:pt x="67" y="0"/>
                    <a:pt x="0" y="66"/>
                    <a:pt x="0" y="148"/>
                  </a:cubicBezTo>
                  <a:lnTo>
                    <a:pt x="0" y="1830"/>
                  </a:lnTo>
                  <a:cubicBezTo>
                    <a:pt x="0" y="1911"/>
                    <a:pt x="67" y="1978"/>
                    <a:pt x="148" y="1978"/>
                  </a:cubicBezTo>
                  <a:cubicBezTo>
                    <a:pt x="230" y="1978"/>
                    <a:pt x="297" y="1911"/>
                    <a:pt x="297" y="1830"/>
                  </a:cubicBezTo>
                  <a:lnTo>
                    <a:pt x="297" y="148"/>
                  </a:lnTo>
                  <a:cubicBezTo>
                    <a:pt x="297" y="66"/>
                    <a:pt x="230"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5357055" y="3437528"/>
              <a:ext cx="8022" cy="53453"/>
            </a:xfrm>
            <a:custGeom>
              <a:avLst/>
              <a:gdLst/>
              <a:ahLst/>
              <a:cxnLst/>
              <a:rect l="l" t="t" r="r" b="b"/>
              <a:pathLst>
                <a:path w="297" h="1979" extrusionOk="0">
                  <a:moveTo>
                    <a:pt x="148" y="0"/>
                  </a:moveTo>
                  <a:cubicBezTo>
                    <a:pt x="68" y="0"/>
                    <a:pt x="1" y="66"/>
                    <a:pt x="1" y="148"/>
                  </a:cubicBezTo>
                  <a:lnTo>
                    <a:pt x="1" y="1830"/>
                  </a:lnTo>
                  <a:cubicBezTo>
                    <a:pt x="1" y="1911"/>
                    <a:pt x="68" y="1978"/>
                    <a:pt x="148" y="1978"/>
                  </a:cubicBezTo>
                  <a:cubicBezTo>
                    <a:pt x="231" y="1978"/>
                    <a:pt x="296" y="1911"/>
                    <a:pt x="296" y="1830"/>
                  </a:cubicBezTo>
                  <a:lnTo>
                    <a:pt x="296" y="148"/>
                  </a:lnTo>
                  <a:cubicBezTo>
                    <a:pt x="296" y="66"/>
                    <a:pt x="231"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20"/>
          <p:cNvSpPr/>
          <p:nvPr/>
        </p:nvSpPr>
        <p:spPr>
          <a:xfrm>
            <a:off x="1499835" y="3058462"/>
            <a:ext cx="419651" cy="400635"/>
          </a:xfrm>
          <a:custGeom>
            <a:avLst/>
            <a:gdLst/>
            <a:ahLst/>
            <a:cxnLst/>
            <a:rect l="l" t="t" r="r" b="b"/>
            <a:pathLst>
              <a:path w="9965" h="9514" extrusionOk="0">
                <a:moveTo>
                  <a:pt x="6240" y="292"/>
                </a:moveTo>
                <a:cubicBezTo>
                  <a:pt x="6458" y="292"/>
                  <a:pt x="6635" y="469"/>
                  <a:pt x="6635" y="687"/>
                </a:cubicBezTo>
                <a:lnTo>
                  <a:pt x="6635" y="1180"/>
                </a:lnTo>
                <a:lnTo>
                  <a:pt x="6634" y="1180"/>
                </a:lnTo>
                <a:cubicBezTo>
                  <a:pt x="6634" y="1437"/>
                  <a:pt x="6425" y="1646"/>
                  <a:pt x="6169" y="1646"/>
                </a:cubicBezTo>
                <a:lnTo>
                  <a:pt x="3865" y="1646"/>
                </a:lnTo>
                <a:cubicBezTo>
                  <a:pt x="3608" y="1646"/>
                  <a:pt x="3400" y="1437"/>
                  <a:pt x="3400" y="1180"/>
                </a:cubicBezTo>
                <a:lnTo>
                  <a:pt x="3400" y="687"/>
                </a:lnTo>
                <a:cubicBezTo>
                  <a:pt x="3400" y="469"/>
                  <a:pt x="3577" y="292"/>
                  <a:pt x="3795" y="292"/>
                </a:cubicBezTo>
                <a:close/>
                <a:moveTo>
                  <a:pt x="6923" y="1280"/>
                </a:moveTo>
                <a:cubicBezTo>
                  <a:pt x="8010" y="1943"/>
                  <a:pt x="8682" y="3132"/>
                  <a:pt x="8682" y="4410"/>
                </a:cubicBezTo>
                <a:lnTo>
                  <a:pt x="8682" y="5706"/>
                </a:lnTo>
                <a:cubicBezTo>
                  <a:pt x="8600" y="5675"/>
                  <a:pt x="8516" y="5650"/>
                  <a:pt x="8430" y="5630"/>
                </a:cubicBezTo>
                <a:lnTo>
                  <a:pt x="8430" y="4539"/>
                </a:lnTo>
                <a:cubicBezTo>
                  <a:pt x="8432" y="3927"/>
                  <a:pt x="8268" y="3328"/>
                  <a:pt x="7958" y="2805"/>
                </a:cubicBezTo>
                <a:cubicBezTo>
                  <a:pt x="7672" y="2321"/>
                  <a:pt x="7267" y="1912"/>
                  <a:pt x="6790" y="1621"/>
                </a:cubicBezTo>
                <a:cubicBezTo>
                  <a:pt x="6860" y="1521"/>
                  <a:pt x="6908" y="1406"/>
                  <a:pt x="6923" y="1280"/>
                </a:cubicBezTo>
                <a:close/>
                <a:moveTo>
                  <a:pt x="1604" y="5916"/>
                </a:moveTo>
                <a:lnTo>
                  <a:pt x="1604" y="5926"/>
                </a:lnTo>
                <a:cubicBezTo>
                  <a:pt x="1604" y="5951"/>
                  <a:pt x="1610" y="5973"/>
                  <a:pt x="1619" y="5994"/>
                </a:cubicBezTo>
                <a:lnTo>
                  <a:pt x="1619" y="9163"/>
                </a:lnTo>
                <a:lnTo>
                  <a:pt x="1619" y="9177"/>
                </a:lnTo>
                <a:cubicBezTo>
                  <a:pt x="863" y="9022"/>
                  <a:pt x="293" y="8348"/>
                  <a:pt x="293" y="7544"/>
                </a:cubicBezTo>
                <a:cubicBezTo>
                  <a:pt x="293" y="6748"/>
                  <a:pt x="855" y="6080"/>
                  <a:pt x="1604" y="5916"/>
                </a:cubicBezTo>
                <a:close/>
                <a:moveTo>
                  <a:pt x="8334" y="5915"/>
                </a:moveTo>
                <a:cubicBezTo>
                  <a:pt x="9090" y="6072"/>
                  <a:pt x="9663" y="6743"/>
                  <a:pt x="9663" y="7546"/>
                </a:cubicBezTo>
                <a:cubicBezTo>
                  <a:pt x="9663" y="8351"/>
                  <a:pt x="9093" y="9022"/>
                  <a:pt x="8334" y="9179"/>
                </a:cubicBezTo>
                <a:lnTo>
                  <a:pt x="8334" y="9165"/>
                </a:lnTo>
                <a:lnTo>
                  <a:pt x="8334" y="5927"/>
                </a:lnTo>
                <a:lnTo>
                  <a:pt x="8334" y="5915"/>
                </a:lnTo>
                <a:close/>
                <a:moveTo>
                  <a:pt x="2662" y="5878"/>
                </a:moveTo>
                <a:cubicBezTo>
                  <a:pt x="2690" y="5878"/>
                  <a:pt x="2710" y="5901"/>
                  <a:pt x="2710" y="5926"/>
                </a:cubicBezTo>
                <a:lnTo>
                  <a:pt x="2710" y="9163"/>
                </a:lnTo>
                <a:cubicBezTo>
                  <a:pt x="2710" y="9190"/>
                  <a:pt x="2688" y="9211"/>
                  <a:pt x="2662" y="9211"/>
                </a:cubicBezTo>
                <a:lnTo>
                  <a:pt x="1965" y="9211"/>
                </a:lnTo>
                <a:cubicBezTo>
                  <a:pt x="1937" y="9211"/>
                  <a:pt x="1915" y="9188"/>
                  <a:pt x="1915" y="9163"/>
                </a:cubicBezTo>
                <a:lnTo>
                  <a:pt x="1915" y="5926"/>
                </a:lnTo>
                <a:cubicBezTo>
                  <a:pt x="1915" y="5899"/>
                  <a:pt x="1938" y="5878"/>
                  <a:pt x="1965" y="5878"/>
                </a:cubicBezTo>
                <a:close/>
                <a:moveTo>
                  <a:pt x="3795" y="1"/>
                </a:moveTo>
                <a:cubicBezTo>
                  <a:pt x="3415" y="1"/>
                  <a:pt x="3106" y="309"/>
                  <a:pt x="3106" y="688"/>
                </a:cubicBezTo>
                <a:lnTo>
                  <a:pt x="3106" y="1183"/>
                </a:lnTo>
                <a:cubicBezTo>
                  <a:pt x="3106" y="1347"/>
                  <a:pt x="3158" y="1499"/>
                  <a:pt x="3249" y="1624"/>
                </a:cubicBezTo>
                <a:cubicBezTo>
                  <a:pt x="2232" y="2243"/>
                  <a:pt x="1607" y="3348"/>
                  <a:pt x="1607" y="4542"/>
                </a:cubicBezTo>
                <a:lnTo>
                  <a:pt x="1607" y="5619"/>
                </a:lnTo>
                <a:cubicBezTo>
                  <a:pt x="1521" y="5635"/>
                  <a:pt x="1437" y="5655"/>
                  <a:pt x="1355" y="5683"/>
                </a:cubicBezTo>
                <a:lnTo>
                  <a:pt x="1355" y="4416"/>
                </a:lnTo>
                <a:cubicBezTo>
                  <a:pt x="1355" y="3437"/>
                  <a:pt x="1736" y="2517"/>
                  <a:pt x="2429" y="1825"/>
                </a:cubicBezTo>
                <a:cubicBezTo>
                  <a:pt x="2488" y="1767"/>
                  <a:pt x="2488" y="1674"/>
                  <a:pt x="2429" y="1616"/>
                </a:cubicBezTo>
                <a:cubicBezTo>
                  <a:pt x="2400" y="1587"/>
                  <a:pt x="2362" y="1573"/>
                  <a:pt x="2324" y="1573"/>
                </a:cubicBezTo>
                <a:cubicBezTo>
                  <a:pt x="2287" y="1573"/>
                  <a:pt x="2250" y="1587"/>
                  <a:pt x="2222" y="1616"/>
                </a:cubicBezTo>
                <a:cubicBezTo>
                  <a:pt x="1471" y="2363"/>
                  <a:pt x="1062" y="3359"/>
                  <a:pt x="1062" y="4416"/>
                </a:cubicBezTo>
                <a:lnTo>
                  <a:pt x="1062" y="5808"/>
                </a:lnTo>
                <a:cubicBezTo>
                  <a:pt x="432" y="6134"/>
                  <a:pt x="1" y="6794"/>
                  <a:pt x="1" y="7551"/>
                </a:cubicBezTo>
                <a:cubicBezTo>
                  <a:pt x="1" y="8632"/>
                  <a:pt x="883" y="9513"/>
                  <a:pt x="1965" y="9513"/>
                </a:cubicBezTo>
                <a:lnTo>
                  <a:pt x="2667" y="9513"/>
                </a:lnTo>
                <a:cubicBezTo>
                  <a:pt x="2857" y="9513"/>
                  <a:pt x="3011" y="9359"/>
                  <a:pt x="3011" y="9169"/>
                </a:cubicBezTo>
                <a:lnTo>
                  <a:pt x="3011" y="5932"/>
                </a:lnTo>
                <a:cubicBezTo>
                  <a:pt x="3011" y="5741"/>
                  <a:pt x="2857" y="5588"/>
                  <a:pt x="2667" y="5588"/>
                </a:cubicBezTo>
                <a:lnTo>
                  <a:pt x="1965" y="5588"/>
                </a:lnTo>
                <a:cubicBezTo>
                  <a:pt x="1944" y="5588"/>
                  <a:pt x="1923" y="5588"/>
                  <a:pt x="1904" y="5590"/>
                </a:cubicBezTo>
                <a:lnTo>
                  <a:pt x="1904" y="4545"/>
                </a:lnTo>
                <a:cubicBezTo>
                  <a:pt x="1904" y="3426"/>
                  <a:pt x="2505" y="2391"/>
                  <a:pt x="3476" y="1837"/>
                </a:cubicBezTo>
                <a:cubicBezTo>
                  <a:pt x="3591" y="1907"/>
                  <a:pt x="3725" y="1948"/>
                  <a:pt x="3871" y="1948"/>
                </a:cubicBezTo>
                <a:lnTo>
                  <a:pt x="6175" y="1948"/>
                </a:lnTo>
                <a:cubicBezTo>
                  <a:pt x="6318" y="1948"/>
                  <a:pt x="6455" y="1907"/>
                  <a:pt x="6569" y="1837"/>
                </a:cubicBezTo>
                <a:cubicBezTo>
                  <a:pt x="6572" y="1839"/>
                  <a:pt x="6575" y="1840"/>
                  <a:pt x="6576" y="1842"/>
                </a:cubicBezTo>
                <a:cubicBezTo>
                  <a:pt x="7541" y="2399"/>
                  <a:pt x="8141" y="3434"/>
                  <a:pt x="8141" y="4547"/>
                </a:cubicBezTo>
                <a:lnTo>
                  <a:pt x="8141" y="5596"/>
                </a:lnTo>
                <a:cubicBezTo>
                  <a:pt x="8094" y="5591"/>
                  <a:pt x="8047" y="5590"/>
                  <a:pt x="8000" y="5590"/>
                </a:cubicBezTo>
                <a:lnTo>
                  <a:pt x="7299" y="5590"/>
                </a:lnTo>
                <a:cubicBezTo>
                  <a:pt x="7107" y="5590"/>
                  <a:pt x="6955" y="5744"/>
                  <a:pt x="6955" y="5934"/>
                </a:cubicBezTo>
                <a:cubicBezTo>
                  <a:pt x="6955" y="6016"/>
                  <a:pt x="7020" y="6081"/>
                  <a:pt x="7102" y="6081"/>
                </a:cubicBezTo>
                <a:cubicBezTo>
                  <a:pt x="7183" y="6081"/>
                  <a:pt x="7250" y="6016"/>
                  <a:pt x="7250" y="5934"/>
                </a:cubicBezTo>
                <a:cubicBezTo>
                  <a:pt x="7250" y="5907"/>
                  <a:pt x="7274" y="5885"/>
                  <a:pt x="7299" y="5885"/>
                </a:cubicBezTo>
                <a:lnTo>
                  <a:pt x="7997" y="5885"/>
                </a:lnTo>
                <a:cubicBezTo>
                  <a:pt x="8024" y="5885"/>
                  <a:pt x="8046" y="5909"/>
                  <a:pt x="8046" y="5934"/>
                </a:cubicBezTo>
                <a:lnTo>
                  <a:pt x="8046" y="9163"/>
                </a:lnTo>
                <a:cubicBezTo>
                  <a:pt x="8046" y="9190"/>
                  <a:pt x="8022" y="9211"/>
                  <a:pt x="7997" y="9211"/>
                </a:cubicBezTo>
                <a:lnTo>
                  <a:pt x="7299" y="9211"/>
                </a:lnTo>
                <a:cubicBezTo>
                  <a:pt x="7272" y="9211"/>
                  <a:pt x="7250" y="9188"/>
                  <a:pt x="7250" y="9163"/>
                </a:cubicBezTo>
                <a:lnTo>
                  <a:pt x="7250" y="7106"/>
                </a:lnTo>
                <a:cubicBezTo>
                  <a:pt x="7250" y="7023"/>
                  <a:pt x="7183" y="6956"/>
                  <a:pt x="7102" y="6956"/>
                </a:cubicBezTo>
                <a:cubicBezTo>
                  <a:pt x="7020" y="6956"/>
                  <a:pt x="6955" y="7023"/>
                  <a:pt x="6955" y="7106"/>
                </a:cubicBezTo>
                <a:lnTo>
                  <a:pt x="6955" y="9163"/>
                </a:lnTo>
                <a:cubicBezTo>
                  <a:pt x="6955" y="9355"/>
                  <a:pt x="7107" y="9507"/>
                  <a:pt x="7299" y="9507"/>
                </a:cubicBezTo>
                <a:lnTo>
                  <a:pt x="8000" y="9507"/>
                </a:lnTo>
                <a:cubicBezTo>
                  <a:pt x="9082" y="9507"/>
                  <a:pt x="9965" y="8626"/>
                  <a:pt x="9965" y="7544"/>
                </a:cubicBezTo>
                <a:cubicBezTo>
                  <a:pt x="9958" y="6821"/>
                  <a:pt x="9563" y="6187"/>
                  <a:pt x="8978" y="5846"/>
                </a:cubicBezTo>
                <a:lnTo>
                  <a:pt x="8978" y="4413"/>
                </a:lnTo>
                <a:cubicBezTo>
                  <a:pt x="8978" y="2986"/>
                  <a:pt x="8206" y="1666"/>
                  <a:pt x="6962" y="962"/>
                </a:cubicBezTo>
                <a:cubicBezTo>
                  <a:pt x="6951" y="958"/>
                  <a:pt x="6941" y="953"/>
                  <a:pt x="6930" y="950"/>
                </a:cubicBezTo>
                <a:lnTo>
                  <a:pt x="6930" y="688"/>
                </a:lnTo>
                <a:cubicBezTo>
                  <a:pt x="6930" y="309"/>
                  <a:pt x="6620" y="1"/>
                  <a:pt x="624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20"/>
          <p:cNvGrpSpPr/>
          <p:nvPr/>
        </p:nvGrpSpPr>
        <p:grpSpPr>
          <a:xfrm>
            <a:off x="3271537" y="4204438"/>
            <a:ext cx="320935" cy="222825"/>
            <a:chOff x="3752400" y="3366979"/>
            <a:chExt cx="269128" cy="186855"/>
          </a:xfrm>
        </p:grpSpPr>
        <p:sp>
          <p:nvSpPr>
            <p:cNvPr id="815" name="Google Shape;815;p20"/>
            <p:cNvSpPr/>
            <p:nvPr/>
          </p:nvSpPr>
          <p:spPr>
            <a:xfrm>
              <a:off x="3840695" y="3441391"/>
              <a:ext cx="103989" cy="59476"/>
            </a:xfrm>
            <a:custGeom>
              <a:avLst/>
              <a:gdLst/>
              <a:ahLst/>
              <a:cxnLst/>
              <a:rect l="l" t="t" r="r" b="b"/>
              <a:pathLst>
                <a:path w="3850" h="2202" extrusionOk="0">
                  <a:moveTo>
                    <a:pt x="148" y="0"/>
                  </a:moveTo>
                  <a:cubicBezTo>
                    <a:pt x="67" y="0"/>
                    <a:pt x="0" y="66"/>
                    <a:pt x="0" y="148"/>
                  </a:cubicBezTo>
                  <a:lnTo>
                    <a:pt x="0" y="2053"/>
                  </a:lnTo>
                  <a:cubicBezTo>
                    <a:pt x="0" y="2134"/>
                    <a:pt x="67" y="2201"/>
                    <a:pt x="148" y="2201"/>
                  </a:cubicBezTo>
                  <a:lnTo>
                    <a:pt x="2816" y="2201"/>
                  </a:lnTo>
                  <a:cubicBezTo>
                    <a:pt x="2897" y="2201"/>
                    <a:pt x="2964" y="2134"/>
                    <a:pt x="2964" y="2053"/>
                  </a:cubicBezTo>
                  <a:lnTo>
                    <a:pt x="2964" y="1806"/>
                  </a:lnTo>
                  <a:lnTo>
                    <a:pt x="3652" y="2053"/>
                  </a:lnTo>
                  <a:cubicBezTo>
                    <a:pt x="3668" y="2059"/>
                    <a:pt x="3685" y="2062"/>
                    <a:pt x="3702" y="2062"/>
                  </a:cubicBezTo>
                  <a:cubicBezTo>
                    <a:pt x="3732" y="2062"/>
                    <a:pt x="3762" y="2053"/>
                    <a:pt x="3787" y="2036"/>
                  </a:cubicBezTo>
                  <a:cubicBezTo>
                    <a:pt x="3826" y="2008"/>
                    <a:pt x="3849" y="1963"/>
                    <a:pt x="3849" y="1915"/>
                  </a:cubicBezTo>
                  <a:lnTo>
                    <a:pt x="3849" y="298"/>
                  </a:lnTo>
                  <a:cubicBezTo>
                    <a:pt x="3846" y="248"/>
                    <a:pt x="3823" y="203"/>
                    <a:pt x="3784" y="176"/>
                  </a:cubicBezTo>
                  <a:cubicBezTo>
                    <a:pt x="3759" y="158"/>
                    <a:pt x="3729" y="149"/>
                    <a:pt x="3699" y="149"/>
                  </a:cubicBezTo>
                  <a:cubicBezTo>
                    <a:pt x="3683" y="149"/>
                    <a:pt x="3666" y="151"/>
                    <a:pt x="3650" y="158"/>
                  </a:cubicBezTo>
                  <a:lnTo>
                    <a:pt x="2962" y="405"/>
                  </a:lnTo>
                  <a:lnTo>
                    <a:pt x="2962" y="153"/>
                  </a:lnTo>
                  <a:cubicBezTo>
                    <a:pt x="2962" y="70"/>
                    <a:pt x="2895" y="3"/>
                    <a:pt x="2814" y="3"/>
                  </a:cubicBezTo>
                  <a:lnTo>
                    <a:pt x="1748" y="3"/>
                  </a:lnTo>
                  <a:cubicBezTo>
                    <a:pt x="1666" y="3"/>
                    <a:pt x="1600" y="70"/>
                    <a:pt x="1600" y="153"/>
                  </a:cubicBezTo>
                  <a:cubicBezTo>
                    <a:pt x="1600" y="234"/>
                    <a:pt x="1666" y="301"/>
                    <a:pt x="1748" y="301"/>
                  </a:cubicBezTo>
                  <a:lnTo>
                    <a:pt x="2666" y="301"/>
                  </a:lnTo>
                  <a:lnTo>
                    <a:pt x="2666" y="614"/>
                  </a:lnTo>
                  <a:cubicBezTo>
                    <a:pt x="2666" y="662"/>
                    <a:pt x="2690" y="707"/>
                    <a:pt x="2729" y="733"/>
                  </a:cubicBezTo>
                  <a:cubicBezTo>
                    <a:pt x="2754" y="751"/>
                    <a:pt x="2783" y="761"/>
                    <a:pt x="2813" y="761"/>
                  </a:cubicBezTo>
                  <a:cubicBezTo>
                    <a:pt x="2830" y="761"/>
                    <a:pt x="2846" y="758"/>
                    <a:pt x="2862" y="752"/>
                  </a:cubicBezTo>
                  <a:lnTo>
                    <a:pt x="3550" y="505"/>
                  </a:lnTo>
                  <a:lnTo>
                    <a:pt x="3550" y="1702"/>
                  </a:lnTo>
                  <a:lnTo>
                    <a:pt x="2862" y="1454"/>
                  </a:lnTo>
                  <a:cubicBezTo>
                    <a:pt x="2846" y="1448"/>
                    <a:pt x="2829" y="1446"/>
                    <a:pt x="2812" y="1446"/>
                  </a:cubicBezTo>
                  <a:cubicBezTo>
                    <a:pt x="2783" y="1446"/>
                    <a:pt x="2753" y="1454"/>
                    <a:pt x="2729" y="1471"/>
                  </a:cubicBezTo>
                  <a:cubicBezTo>
                    <a:pt x="2690" y="1499"/>
                    <a:pt x="2666" y="1543"/>
                    <a:pt x="2666" y="1593"/>
                  </a:cubicBezTo>
                  <a:lnTo>
                    <a:pt x="2666" y="1905"/>
                  </a:lnTo>
                  <a:lnTo>
                    <a:pt x="296" y="1905"/>
                  </a:lnTo>
                  <a:lnTo>
                    <a:pt x="296" y="296"/>
                  </a:lnTo>
                  <a:lnTo>
                    <a:pt x="691" y="296"/>
                  </a:lnTo>
                  <a:cubicBezTo>
                    <a:pt x="772" y="296"/>
                    <a:pt x="839" y="231"/>
                    <a:pt x="839" y="148"/>
                  </a:cubicBezTo>
                  <a:cubicBezTo>
                    <a:pt x="839" y="67"/>
                    <a:pt x="772" y="0"/>
                    <a:pt x="69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3752400" y="3366979"/>
              <a:ext cx="269128" cy="186855"/>
            </a:xfrm>
            <a:custGeom>
              <a:avLst/>
              <a:gdLst/>
              <a:ahLst/>
              <a:cxnLst/>
              <a:rect l="l" t="t" r="r" b="b"/>
              <a:pathLst>
                <a:path w="9964" h="6918" extrusionOk="0">
                  <a:moveTo>
                    <a:pt x="505" y="0"/>
                  </a:moveTo>
                  <a:cubicBezTo>
                    <a:pt x="226" y="0"/>
                    <a:pt x="1" y="226"/>
                    <a:pt x="1" y="505"/>
                  </a:cubicBezTo>
                  <a:lnTo>
                    <a:pt x="1" y="6413"/>
                  </a:lnTo>
                  <a:cubicBezTo>
                    <a:pt x="1" y="6692"/>
                    <a:pt x="226" y="6917"/>
                    <a:pt x="505" y="6917"/>
                  </a:cubicBezTo>
                  <a:lnTo>
                    <a:pt x="9461" y="6917"/>
                  </a:lnTo>
                  <a:cubicBezTo>
                    <a:pt x="9738" y="6917"/>
                    <a:pt x="9963" y="6692"/>
                    <a:pt x="9963" y="6413"/>
                  </a:cubicBezTo>
                  <a:lnTo>
                    <a:pt x="9963" y="1492"/>
                  </a:lnTo>
                  <a:cubicBezTo>
                    <a:pt x="9962" y="1213"/>
                    <a:pt x="9736" y="987"/>
                    <a:pt x="9461" y="987"/>
                  </a:cubicBezTo>
                  <a:lnTo>
                    <a:pt x="8840" y="987"/>
                  </a:lnTo>
                  <a:lnTo>
                    <a:pt x="8840" y="662"/>
                  </a:lnTo>
                  <a:cubicBezTo>
                    <a:pt x="8840" y="450"/>
                    <a:pt x="8667" y="278"/>
                    <a:pt x="8454" y="278"/>
                  </a:cubicBezTo>
                  <a:lnTo>
                    <a:pt x="5454" y="278"/>
                  </a:lnTo>
                  <a:cubicBezTo>
                    <a:pt x="5372" y="278"/>
                    <a:pt x="5307" y="343"/>
                    <a:pt x="5307" y="425"/>
                  </a:cubicBezTo>
                  <a:cubicBezTo>
                    <a:pt x="5307" y="506"/>
                    <a:pt x="5372" y="573"/>
                    <a:pt x="5454" y="573"/>
                  </a:cubicBezTo>
                  <a:lnTo>
                    <a:pt x="8454" y="573"/>
                  </a:lnTo>
                  <a:cubicBezTo>
                    <a:pt x="8503" y="573"/>
                    <a:pt x="8544" y="612"/>
                    <a:pt x="8544" y="662"/>
                  </a:cubicBezTo>
                  <a:lnTo>
                    <a:pt x="8544" y="987"/>
                  </a:lnTo>
                  <a:lnTo>
                    <a:pt x="4080" y="987"/>
                  </a:lnTo>
                  <a:cubicBezTo>
                    <a:pt x="4001" y="987"/>
                    <a:pt x="3929" y="941"/>
                    <a:pt x="3893" y="871"/>
                  </a:cubicBezTo>
                  <a:lnTo>
                    <a:pt x="3613" y="287"/>
                  </a:lnTo>
                  <a:cubicBezTo>
                    <a:pt x="3531" y="114"/>
                    <a:pt x="3353" y="0"/>
                    <a:pt x="3160" y="0"/>
                  </a:cubicBezTo>
                  <a:lnTo>
                    <a:pt x="2161" y="0"/>
                  </a:lnTo>
                  <a:cubicBezTo>
                    <a:pt x="2079" y="0"/>
                    <a:pt x="2013" y="67"/>
                    <a:pt x="2013" y="148"/>
                  </a:cubicBezTo>
                  <a:cubicBezTo>
                    <a:pt x="2013" y="231"/>
                    <a:pt x="2079" y="296"/>
                    <a:pt x="2161" y="296"/>
                  </a:cubicBezTo>
                  <a:lnTo>
                    <a:pt x="3160" y="296"/>
                  </a:lnTo>
                  <a:cubicBezTo>
                    <a:pt x="3240" y="296"/>
                    <a:pt x="3313" y="343"/>
                    <a:pt x="3347" y="413"/>
                  </a:cubicBezTo>
                  <a:lnTo>
                    <a:pt x="3627" y="997"/>
                  </a:lnTo>
                  <a:cubicBezTo>
                    <a:pt x="3711" y="1169"/>
                    <a:pt x="3889" y="1283"/>
                    <a:pt x="4080" y="1283"/>
                  </a:cubicBezTo>
                  <a:lnTo>
                    <a:pt x="9461" y="1283"/>
                  </a:lnTo>
                  <a:cubicBezTo>
                    <a:pt x="9574" y="1283"/>
                    <a:pt x="9666" y="1376"/>
                    <a:pt x="9666" y="1488"/>
                  </a:cubicBezTo>
                  <a:lnTo>
                    <a:pt x="9666" y="6411"/>
                  </a:lnTo>
                  <a:cubicBezTo>
                    <a:pt x="9666" y="6527"/>
                    <a:pt x="9573" y="6617"/>
                    <a:pt x="9461" y="6617"/>
                  </a:cubicBezTo>
                  <a:lnTo>
                    <a:pt x="505" y="6617"/>
                  </a:lnTo>
                  <a:cubicBezTo>
                    <a:pt x="390" y="6617"/>
                    <a:pt x="298" y="6523"/>
                    <a:pt x="298" y="6411"/>
                  </a:cubicBezTo>
                  <a:lnTo>
                    <a:pt x="298" y="503"/>
                  </a:lnTo>
                  <a:cubicBezTo>
                    <a:pt x="298" y="388"/>
                    <a:pt x="391" y="296"/>
                    <a:pt x="505" y="296"/>
                  </a:cubicBezTo>
                  <a:cubicBezTo>
                    <a:pt x="586" y="296"/>
                    <a:pt x="653" y="231"/>
                    <a:pt x="653" y="148"/>
                  </a:cubicBezTo>
                  <a:cubicBezTo>
                    <a:pt x="653" y="67"/>
                    <a:pt x="586" y="0"/>
                    <a:pt x="50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3773224" y="3392962"/>
              <a:ext cx="7995" cy="54587"/>
            </a:xfrm>
            <a:custGeom>
              <a:avLst/>
              <a:gdLst/>
              <a:ahLst/>
              <a:cxnLst/>
              <a:rect l="l" t="t" r="r" b="b"/>
              <a:pathLst>
                <a:path w="296" h="2021" extrusionOk="0">
                  <a:moveTo>
                    <a:pt x="148" y="0"/>
                  </a:moveTo>
                  <a:cubicBezTo>
                    <a:pt x="67" y="0"/>
                    <a:pt x="0" y="66"/>
                    <a:pt x="0" y="148"/>
                  </a:cubicBezTo>
                  <a:lnTo>
                    <a:pt x="0" y="1873"/>
                  </a:lnTo>
                  <a:cubicBezTo>
                    <a:pt x="0" y="1955"/>
                    <a:pt x="66" y="2021"/>
                    <a:pt x="148" y="2021"/>
                  </a:cubicBezTo>
                  <a:cubicBezTo>
                    <a:pt x="230" y="2021"/>
                    <a:pt x="296" y="1955"/>
                    <a:pt x="296" y="1873"/>
                  </a:cubicBezTo>
                  <a:lnTo>
                    <a:pt x="296" y="148"/>
                  </a:lnTo>
                  <a:cubicBezTo>
                    <a:pt x="296" y="66"/>
                    <a:pt x="230"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8" name="Google Shape;818;p20"/>
          <p:cNvCxnSpPr>
            <a:endCxn id="800" idx="0"/>
          </p:cNvCxnSpPr>
          <p:nvPr/>
        </p:nvCxnSpPr>
        <p:spPr>
          <a:xfrm>
            <a:off x="2237100" y="3258800"/>
            <a:ext cx="1194900" cy="636300"/>
          </a:xfrm>
          <a:prstGeom prst="bentConnector2">
            <a:avLst/>
          </a:prstGeom>
          <a:noFill/>
          <a:ln w="9525" cap="flat" cmpd="sng">
            <a:solidFill>
              <a:schemeClr val="accent2"/>
            </a:solidFill>
            <a:prstDash val="solid"/>
            <a:round/>
            <a:headEnd type="none" w="med" len="med"/>
            <a:tailEnd type="none" w="med" len="med"/>
          </a:ln>
        </p:spPr>
      </p:cxnSp>
      <p:cxnSp>
        <p:nvCxnSpPr>
          <p:cNvPr id="819" name="Google Shape;819;p20"/>
          <p:cNvCxnSpPr>
            <a:stCxn id="798" idx="1"/>
            <a:endCxn id="802" idx="0"/>
          </p:cNvCxnSpPr>
          <p:nvPr/>
        </p:nvCxnSpPr>
        <p:spPr>
          <a:xfrm flipH="1">
            <a:off x="5721450" y="3258775"/>
            <a:ext cx="1163400" cy="636300"/>
          </a:xfrm>
          <a:prstGeom prst="bentConnector2">
            <a:avLst/>
          </a:prstGeom>
          <a:noFill/>
          <a:ln w="9525" cap="flat" cmpd="sng">
            <a:solidFill>
              <a:schemeClr val="accent2"/>
            </a:solidFill>
            <a:prstDash val="solid"/>
            <a:round/>
            <a:headEnd type="none" w="med" len="med"/>
            <a:tailEnd type="none" w="med" len="med"/>
          </a:ln>
        </p:spPr>
      </p:cxnSp>
      <p:cxnSp>
        <p:nvCxnSpPr>
          <p:cNvPr id="820" name="Google Shape;820;p20"/>
          <p:cNvCxnSpPr>
            <a:stCxn id="787" idx="2"/>
            <a:endCxn id="796" idx="0"/>
          </p:cNvCxnSpPr>
          <p:nvPr/>
        </p:nvCxnSpPr>
        <p:spPr>
          <a:xfrm>
            <a:off x="1709700" y="2423850"/>
            <a:ext cx="0" cy="307800"/>
          </a:xfrm>
          <a:prstGeom prst="straightConnector1">
            <a:avLst/>
          </a:prstGeom>
          <a:noFill/>
          <a:ln w="9525" cap="flat" cmpd="sng">
            <a:solidFill>
              <a:schemeClr val="accent2"/>
            </a:solidFill>
            <a:prstDash val="solid"/>
            <a:round/>
            <a:headEnd type="none" w="med" len="med"/>
            <a:tailEnd type="none" w="med" len="med"/>
          </a:ln>
        </p:spPr>
      </p:cxnSp>
      <p:cxnSp>
        <p:nvCxnSpPr>
          <p:cNvPr id="821" name="Google Shape;821;p20"/>
          <p:cNvCxnSpPr>
            <a:stCxn id="775" idx="2"/>
            <a:endCxn id="798" idx="0"/>
          </p:cNvCxnSpPr>
          <p:nvPr/>
        </p:nvCxnSpPr>
        <p:spPr>
          <a:xfrm>
            <a:off x="7412100" y="2426100"/>
            <a:ext cx="0" cy="305400"/>
          </a:xfrm>
          <a:prstGeom prst="straightConnector1">
            <a:avLst/>
          </a:prstGeom>
          <a:noFill/>
          <a:ln w="9525" cap="flat" cmpd="sng">
            <a:solidFill>
              <a:schemeClr val="accent2"/>
            </a:solidFill>
            <a:prstDash val="solid"/>
            <a:round/>
            <a:headEnd type="none" w="med" len="med"/>
            <a:tailEnd type="none" w="med" len="med"/>
          </a:ln>
        </p:spPr>
      </p:cxnSp>
      <p:sp>
        <p:nvSpPr>
          <p:cNvPr id="822" name="Google Shape;822;p20"/>
          <p:cNvSpPr txBox="1"/>
          <p:nvPr/>
        </p:nvSpPr>
        <p:spPr>
          <a:xfrm>
            <a:off x="3852800" y="4052350"/>
            <a:ext cx="14478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6"/>
                </a:solidFill>
                <a:latin typeface="Kumbh Sans"/>
                <a:ea typeface="Kumbh Sans"/>
                <a:cs typeface="Kumbh Sans"/>
                <a:sym typeface="Kumbh Sans"/>
              </a:rPr>
              <a:t>Venus </a:t>
            </a:r>
            <a:r>
              <a:rPr lang="en">
                <a:solidFill>
                  <a:srgbClr val="F7E7C6"/>
                </a:solidFill>
                <a:latin typeface="Kumbh Sans"/>
                <a:ea typeface="Kumbh Sans"/>
                <a:cs typeface="Kumbh Sans"/>
                <a:sym typeface="Kumbh Sans"/>
              </a:rPr>
              <a:t>has a beautiful name</a:t>
            </a:r>
            <a:endParaRPr b="1">
              <a:solidFill>
                <a:srgbClr val="F7E7C6"/>
              </a:solidFill>
              <a:latin typeface="Kumbh Sans"/>
              <a:ea typeface="Kumbh Sans"/>
              <a:cs typeface="Kumbh Sans"/>
              <a:sym typeface="Kumbh Sans"/>
            </a:endParaRPr>
          </a:p>
        </p:txBody>
      </p:sp>
      <p:sp>
        <p:nvSpPr>
          <p:cNvPr id="823" name="Google Shape;823;p20"/>
          <p:cNvSpPr txBox="1"/>
          <p:nvPr/>
        </p:nvSpPr>
        <p:spPr>
          <a:xfrm>
            <a:off x="795151" y="39264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7E7C6"/>
                </a:solidFill>
                <a:latin typeface="Kumbh Sans"/>
                <a:ea typeface="Kumbh Sans"/>
                <a:cs typeface="Kumbh Sans"/>
                <a:sym typeface="Kumbh Sans"/>
              </a:rPr>
              <a:t>Despite being red, </a:t>
            </a:r>
            <a:r>
              <a:rPr lang="en" b="1">
                <a:solidFill>
                  <a:schemeClr val="accent2"/>
                </a:solidFill>
                <a:latin typeface="Kumbh Sans"/>
                <a:ea typeface="Kumbh Sans"/>
                <a:cs typeface="Kumbh Sans"/>
                <a:sym typeface="Kumbh Sans"/>
              </a:rPr>
              <a:t>Mars</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actually a cold place</a:t>
            </a:r>
            <a:endParaRPr b="1">
              <a:solidFill>
                <a:srgbClr val="F7E7C6"/>
              </a:solidFill>
              <a:latin typeface="Kumbh Sans"/>
              <a:ea typeface="Kumbh Sans"/>
              <a:cs typeface="Kumbh Sans"/>
              <a:sym typeface="Kumbh Sans"/>
            </a:endParaRPr>
          </a:p>
        </p:txBody>
      </p:sp>
      <p:sp>
        <p:nvSpPr>
          <p:cNvPr id="824" name="Google Shape;824;p20"/>
          <p:cNvSpPr txBox="1"/>
          <p:nvPr/>
        </p:nvSpPr>
        <p:spPr>
          <a:xfrm>
            <a:off x="6497526" y="3926463"/>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latin typeface="Kumbh Sans"/>
                <a:ea typeface="Kumbh Sans"/>
                <a:cs typeface="Kumbh Sans"/>
                <a:sym typeface="Kumbh Sans"/>
              </a:rPr>
              <a:t>Neptune</a:t>
            </a:r>
            <a:r>
              <a:rPr lang="en" b="1">
                <a:solidFill>
                  <a:srgbClr val="F7E7C6"/>
                </a:solidFill>
                <a:latin typeface="Kumbh Sans"/>
                <a:ea typeface="Kumbh Sans"/>
                <a:cs typeface="Kumbh Sans"/>
                <a:sym typeface="Kumbh Sans"/>
              </a:rPr>
              <a:t> </a:t>
            </a:r>
            <a:r>
              <a:rPr lang="en">
                <a:solidFill>
                  <a:srgbClr val="F7E7C6"/>
                </a:solidFill>
                <a:latin typeface="Kumbh Sans"/>
                <a:ea typeface="Kumbh Sans"/>
                <a:cs typeface="Kumbh Sans"/>
                <a:sym typeface="Kumbh Sans"/>
              </a:rPr>
              <a:t>is the farthest planet from the Sun</a:t>
            </a:r>
            <a:endParaRPr>
              <a:solidFill>
                <a:srgbClr val="F7E7C6"/>
              </a:solidFill>
              <a:latin typeface="Kumbh Sans"/>
              <a:ea typeface="Kumbh Sans"/>
              <a:cs typeface="Kumbh Sans"/>
              <a:sym typeface="Kumbh Sans"/>
            </a:endParaRPr>
          </a:p>
        </p:txBody>
      </p:sp>
      <p:grpSp>
        <p:nvGrpSpPr>
          <p:cNvPr id="825" name="Google Shape;825;p20"/>
          <p:cNvGrpSpPr/>
          <p:nvPr/>
        </p:nvGrpSpPr>
        <p:grpSpPr>
          <a:xfrm>
            <a:off x="455175" y="1512113"/>
            <a:ext cx="8137432" cy="3052710"/>
            <a:chOff x="507000" y="1473438"/>
            <a:chExt cx="8137432" cy="3052710"/>
          </a:xfrm>
        </p:grpSpPr>
        <p:sp>
          <p:nvSpPr>
            <p:cNvPr id="826" name="Google Shape;826;p20"/>
            <p:cNvSpPr/>
            <p:nvPr/>
          </p:nvSpPr>
          <p:spPr>
            <a:xfrm>
              <a:off x="507000" y="42333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846980" y="30504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2742896" y="35861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3398038" y="25691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5660355" y="147343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8482721" y="27288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387630" y="35861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4882846" y="34118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20"/>
          <p:cNvGrpSpPr/>
          <p:nvPr/>
        </p:nvGrpSpPr>
        <p:grpSpPr>
          <a:xfrm>
            <a:off x="5501167" y="1827000"/>
            <a:ext cx="278628" cy="413707"/>
            <a:chOff x="7711080" y="1325775"/>
            <a:chExt cx="278628" cy="413707"/>
          </a:xfrm>
        </p:grpSpPr>
        <p:sp>
          <p:nvSpPr>
            <p:cNvPr id="837" name="Google Shape;837;p20"/>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20"/>
          <p:cNvGrpSpPr/>
          <p:nvPr/>
        </p:nvGrpSpPr>
        <p:grpSpPr>
          <a:xfrm>
            <a:off x="2515274" y="2903869"/>
            <a:ext cx="384895" cy="632092"/>
            <a:chOff x="3774825" y="2347750"/>
            <a:chExt cx="337450" cy="554175"/>
          </a:xfrm>
        </p:grpSpPr>
        <p:sp>
          <p:nvSpPr>
            <p:cNvPr id="847" name="Google Shape;847;p20"/>
            <p:cNvSpPr/>
            <p:nvPr/>
          </p:nvSpPr>
          <p:spPr>
            <a:xfrm>
              <a:off x="3807225" y="2370000"/>
              <a:ext cx="81100" cy="193575"/>
            </a:xfrm>
            <a:custGeom>
              <a:avLst/>
              <a:gdLst/>
              <a:ahLst/>
              <a:cxnLst/>
              <a:rect l="l" t="t" r="r" b="b"/>
              <a:pathLst>
                <a:path w="3244" h="7743" extrusionOk="0">
                  <a:moveTo>
                    <a:pt x="0" y="1"/>
                  </a:moveTo>
                  <a:lnTo>
                    <a:pt x="2646" y="7742"/>
                  </a:lnTo>
                  <a:lnTo>
                    <a:pt x="3244" y="7506"/>
                  </a:lnTo>
                  <a:lnTo>
                    <a:pt x="626" y="61"/>
                  </a:lnTo>
                  <a:lnTo>
                    <a:pt x="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3821925" y="2353800"/>
              <a:ext cx="135850" cy="21675"/>
            </a:xfrm>
            <a:custGeom>
              <a:avLst/>
              <a:gdLst/>
              <a:ahLst/>
              <a:cxnLst/>
              <a:rect l="l" t="t" r="r" b="b"/>
              <a:pathLst>
                <a:path w="5434" h="867" extrusionOk="0">
                  <a:moveTo>
                    <a:pt x="0" y="0"/>
                  </a:moveTo>
                  <a:lnTo>
                    <a:pt x="231" y="667"/>
                  </a:lnTo>
                  <a:lnTo>
                    <a:pt x="5289" y="866"/>
                  </a:lnTo>
                  <a:lnTo>
                    <a:pt x="5433" y="10"/>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3796400" y="2506350"/>
              <a:ext cx="305975" cy="383650"/>
            </a:xfrm>
            <a:custGeom>
              <a:avLst/>
              <a:gdLst/>
              <a:ahLst/>
              <a:cxnLst/>
              <a:rect l="l" t="t" r="r" b="b"/>
              <a:pathLst>
                <a:path w="12239" h="15346" extrusionOk="0">
                  <a:moveTo>
                    <a:pt x="7264" y="1"/>
                  </a:moveTo>
                  <a:lnTo>
                    <a:pt x="1" y="4639"/>
                  </a:lnTo>
                  <a:lnTo>
                    <a:pt x="7363" y="15345"/>
                  </a:lnTo>
                  <a:lnTo>
                    <a:pt x="12239" y="12641"/>
                  </a:lnTo>
                  <a:lnTo>
                    <a:pt x="72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3939250" y="2506350"/>
              <a:ext cx="163125" cy="383675"/>
            </a:xfrm>
            <a:custGeom>
              <a:avLst/>
              <a:gdLst/>
              <a:ahLst/>
              <a:cxnLst/>
              <a:rect l="l" t="t" r="r" b="b"/>
              <a:pathLst>
                <a:path w="6525" h="15347" extrusionOk="0">
                  <a:moveTo>
                    <a:pt x="1550" y="1"/>
                  </a:moveTo>
                  <a:lnTo>
                    <a:pt x="2274" y="1840"/>
                  </a:lnTo>
                  <a:lnTo>
                    <a:pt x="2274" y="1840"/>
                  </a:lnTo>
                  <a:cubicBezTo>
                    <a:pt x="2064" y="1262"/>
                    <a:pt x="1824" y="650"/>
                    <a:pt x="1550" y="1"/>
                  </a:cubicBezTo>
                  <a:close/>
                  <a:moveTo>
                    <a:pt x="2274" y="1840"/>
                  </a:moveTo>
                  <a:lnTo>
                    <a:pt x="2274" y="1840"/>
                  </a:lnTo>
                  <a:cubicBezTo>
                    <a:pt x="6042" y="12206"/>
                    <a:pt x="0" y="11364"/>
                    <a:pt x="1649" y="15347"/>
                  </a:cubicBezTo>
                  <a:lnTo>
                    <a:pt x="6525" y="12641"/>
                  </a:lnTo>
                  <a:lnTo>
                    <a:pt x="2274" y="184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3970825" y="2717175"/>
              <a:ext cx="49250" cy="59425"/>
            </a:xfrm>
            <a:custGeom>
              <a:avLst/>
              <a:gdLst/>
              <a:ahLst/>
              <a:cxnLst/>
              <a:rect l="l" t="t" r="r" b="b"/>
              <a:pathLst>
                <a:path w="1970" h="2377" extrusionOk="0">
                  <a:moveTo>
                    <a:pt x="1363" y="0"/>
                  </a:moveTo>
                  <a:cubicBezTo>
                    <a:pt x="721" y="0"/>
                    <a:pt x="1" y="1876"/>
                    <a:pt x="554" y="2311"/>
                  </a:cubicBezTo>
                  <a:cubicBezTo>
                    <a:pt x="611" y="2356"/>
                    <a:pt x="673" y="2377"/>
                    <a:pt x="738" y="2377"/>
                  </a:cubicBezTo>
                  <a:cubicBezTo>
                    <a:pt x="1056" y="2377"/>
                    <a:pt x="1447" y="1892"/>
                    <a:pt x="1685" y="1417"/>
                  </a:cubicBezTo>
                  <a:cubicBezTo>
                    <a:pt x="1969" y="844"/>
                    <a:pt x="1892" y="226"/>
                    <a:pt x="1510" y="35"/>
                  </a:cubicBezTo>
                  <a:cubicBezTo>
                    <a:pt x="1462" y="11"/>
                    <a:pt x="1413" y="0"/>
                    <a:pt x="136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4006800" y="2694100"/>
              <a:ext cx="15275" cy="18200"/>
            </a:xfrm>
            <a:custGeom>
              <a:avLst/>
              <a:gdLst/>
              <a:ahLst/>
              <a:cxnLst/>
              <a:rect l="l" t="t" r="r" b="b"/>
              <a:pathLst>
                <a:path w="611" h="728" extrusionOk="0">
                  <a:moveTo>
                    <a:pt x="343" y="0"/>
                  </a:moveTo>
                  <a:cubicBezTo>
                    <a:pt x="213" y="0"/>
                    <a:pt x="84" y="126"/>
                    <a:pt x="45" y="305"/>
                  </a:cubicBezTo>
                  <a:cubicBezTo>
                    <a:pt x="1" y="503"/>
                    <a:pt x="81" y="691"/>
                    <a:pt x="227" y="722"/>
                  </a:cubicBezTo>
                  <a:cubicBezTo>
                    <a:pt x="241" y="725"/>
                    <a:pt x="256" y="727"/>
                    <a:pt x="271" y="727"/>
                  </a:cubicBezTo>
                  <a:cubicBezTo>
                    <a:pt x="400" y="727"/>
                    <a:pt x="528" y="600"/>
                    <a:pt x="566" y="421"/>
                  </a:cubicBezTo>
                  <a:cubicBezTo>
                    <a:pt x="611" y="224"/>
                    <a:pt x="529" y="38"/>
                    <a:pt x="386" y="5"/>
                  </a:cubicBezTo>
                  <a:cubicBezTo>
                    <a:pt x="372" y="2"/>
                    <a:pt x="357" y="0"/>
                    <a:pt x="34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3988775" y="2694450"/>
              <a:ext cx="10475" cy="12200"/>
            </a:xfrm>
            <a:custGeom>
              <a:avLst/>
              <a:gdLst/>
              <a:ahLst/>
              <a:cxnLst/>
              <a:rect l="l" t="t" r="r" b="b"/>
              <a:pathLst>
                <a:path w="419" h="488" extrusionOk="0">
                  <a:moveTo>
                    <a:pt x="234" y="1"/>
                  </a:moveTo>
                  <a:cubicBezTo>
                    <a:pt x="145" y="1"/>
                    <a:pt x="59" y="85"/>
                    <a:pt x="30" y="206"/>
                  </a:cubicBezTo>
                  <a:cubicBezTo>
                    <a:pt x="0" y="337"/>
                    <a:pt x="56" y="463"/>
                    <a:pt x="152" y="485"/>
                  </a:cubicBezTo>
                  <a:cubicBezTo>
                    <a:pt x="162" y="487"/>
                    <a:pt x="172" y="488"/>
                    <a:pt x="182" y="488"/>
                  </a:cubicBezTo>
                  <a:cubicBezTo>
                    <a:pt x="271" y="488"/>
                    <a:pt x="358" y="404"/>
                    <a:pt x="385" y="283"/>
                  </a:cubicBezTo>
                  <a:cubicBezTo>
                    <a:pt x="418" y="150"/>
                    <a:pt x="362" y="25"/>
                    <a:pt x="264" y="4"/>
                  </a:cubicBezTo>
                  <a:cubicBezTo>
                    <a:pt x="254" y="2"/>
                    <a:pt x="244" y="1"/>
                    <a:pt x="23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3956550" y="2766325"/>
              <a:ext cx="10475" cy="12225"/>
            </a:xfrm>
            <a:custGeom>
              <a:avLst/>
              <a:gdLst/>
              <a:ahLst/>
              <a:cxnLst/>
              <a:rect l="l" t="t" r="r" b="b"/>
              <a:pathLst>
                <a:path w="419" h="489" extrusionOk="0">
                  <a:moveTo>
                    <a:pt x="236" y="0"/>
                  </a:moveTo>
                  <a:cubicBezTo>
                    <a:pt x="147" y="0"/>
                    <a:pt x="59" y="85"/>
                    <a:pt x="31" y="207"/>
                  </a:cubicBezTo>
                  <a:cubicBezTo>
                    <a:pt x="1" y="338"/>
                    <a:pt x="57" y="464"/>
                    <a:pt x="153" y="486"/>
                  </a:cubicBezTo>
                  <a:cubicBezTo>
                    <a:pt x="162" y="488"/>
                    <a:pt x="172" y="489"/>
                    <a:pt x="182" y="489"/>
                  </a:cubicBezTo>
                  <a:cubicBezTo>
                    <a:pt x="271" y="489"/>
                    <a:pt x="359" y="404"/>
                    <a:pt x="386" y="284"/>
                  </a:cubicBezTo>
                  <a:cubicBezTo>
                    <a:pt x="419" y="151"/>
                    <a:pt x="363" y="26"/>
                    <a:pt x="264" y="3"/>
                  </a:cubicBezTo>
                  <a:cubicBezTo>
                    <a:pt x="255" y="1"/>
                    <a:pt x="246" y="0"/>
                    <a:pt x="23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4008525" y="2779225"/>
              <a:ext cx="10875" cy="13275"/>
            </a:xfrm>
            <a:custGeom>
              <a:avLst/>
              <a:gdLst/>
              <a:ahLst/>
              <a:cxnLst/>
              <a:rect l="l" t="t" r="r" b="b"/>
              <a:pathLst>
                <a:path w="435" h="531" extrusionOk="0">
                  <a:moveTo>
                    <a:pt x="272" y="0"/>
                  </a:moveTo>
                  <a:cubicBezTo>
                    <a:pt x="188" y="0"/>
                    <a:pt x="96" y="84"/>
                    <a:pt x="52" y="207"/>
                  </a:cubicBezTo>
                  <a:cubicBezTo>
                    <a:pt x="0" y="350"/>
                    <a:pt x="32" y="492"/>
                    <a:pt x="124" y="524"/>
                  </a:cubicBezTo>
                  <a:cubicBezTo>
                    <a:pt x="136" y="528"/>
                    <a:pt x="150" y="530"/>
                    <a:pt x="163" y="530"/>
                  </a:cubicBezTo>
                  <a:cubicBezTo>
                    <a:pt x="246" y="530"/>
                    <a:pt x="338" y="446"/>
                    <a:pt x="383" y="323"/>
                  </a:cubicBezTo>
                  <a:cubicBezTo>
                    <a:pt x="434" y="180"/>
                    <a:pt x="403" y="40"/>
                    <a:pt x="311" y="7"/>
                  </a:cubicBezTo>
                  <a:cubicBezTo>
                    <a:pt x="298" y="2"/>
                    <a:pt x="285" y="0"/>
                    <a:pt x="27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4015900" y="2795575"/>
              <a:ext cx="5925" cy="7200"/>
            </a:xfrm>
            <a:custGeom>
              <a:avLst/>
              <a:gdLst/>
              <a:ahLst/>
              <a:cxnLst/>
              <a:rect l="l" t="t" r="r" b="b"/>
              <a:pathLst>
                <a:path w="237" h="288" extrusionOk="0">
                  <a:moveTo>
                    <a:pt x="150" y="1"/>
                  </a:moveTo>
                  <a:cubicBezTo>
                    <a:pt x="105" y="1"/>
                    <a:pt x="54" y="45"/>
                    <a:pt x="29" y="112"/>
                  </a:cubicBezTo>
                  <a:cubicBezTo>
                    <a:pt x="0" y="189"/>
                    <a:pt x="18" y="266"/>
                    <a:pt x="68" y="283"/>
                  </a:cubicBezTo>
                  <a:cubicBezTo>
                    <a:pt x="75" y="286"/>
                    <a:pt x="82" y="287"/>
                    <a:pt x="90" y="287"/>
                  </a:cubicBezTo>
                  <a:cubicBezTo>
                    <a:pt x="135" y="287"/>
                    <a:pt x="185" y="242"/>
                    <a:pt x="209" y="176"/>
                  </a:cubicBezTo>
                  <a:cubicBezTo>
                    <a:pt x="237" y="99"/>
                    <a:pt x="221" y="23"/>
                    <a:pt x="171" y="4"/>
                  </a:cubicBezTo>
                  <a:cubicBezTo>
                    <a:pt x="164" y="2"/>
                    <a:pt x="157" y="1"/>
                    <a:pt x="1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3961750" y="2846625"/>
              <a:ext cx="4850" cy="7450"/>
            </a:xfrm>
            <a:custGeom>
              <a:avLst/>
              <a:gdLst/>
              <a:ahLst/>
              <a:cxnLst/>
              <a:rect l="l" t="t" r="r" b="b"/>
              <a:pathLst>
                <a:path w="194" h="298" extrusionOk="0">
                  <a:moveTo>
                    <a:pt x="95" y="1"/>
                  </a:moveTo>
                  <a:cubicBezTo>
                    <a:pt x="94" y="1"/>
                    <a:pt x="92" y="1"/>
                    <a:pt x="91" y="1"/>
                  </a:cubicBezTo>
                  <a:cubicBezTo>
                    <a:pt x="39" y="4"/>
                    <a:pt x="0" y="72"/>
                    <a:pt x="5" y="154"/>
                  </a:cubicBezTo>
                  <a:cubicBezTo>
                    <a:pt x="7" y="234"/>
                    <a:pt x="51" y="297"/>
                    <a:pt x="100" y="297"/>
                  </a:cubicBezTo>
                  <a:cubicBezTo>
                    <a:pt x="102" y="297"/>
                    <a:pt x="103" y="297"/>
                    <a:pt x="105" y="297"/>
                  </a:cubicBezTo>
                  <a:cubicBezTo>
                    <a:pt x="155" y="294"/>
                    <a:pt x="194" y="226"/>
                    <a:pt x="191" y="144"/>
                  </a:cubicBezTo>
                  <a:cubicBezTo>
                    <a:pt x="185" y="63"/>
                    <a:pt x="143" y="1"/>
                    <a:pt x="95" y="1"/>
                  </a:cubicBezTo>
                  <a:close/>
                </a:path>
              </a:pathLst>
            </a:custGeom>
            <a:solidFill>
              <a:srgbClr val="FFA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3982650" y="2798850"/>
              <a:ext cx="33175" cy="48250"/>
            </a:xfrm>
            <a:custGeom>
              <a:avLst/>
              <a:gdLst/>
              <a:ahLst/>
              <a:cxnLst/>
              <a:rect l="l" t="t" r="r" b="b"/>
              <a:pathLst>
                <a:path w="1327" h="1930" extrusionOk="0">
                  <a:moveTo>
                    <a:pt x="976" y="0"/>
                  </a:moveTo>
                  <a:cubicBezTo>
                    <a:pt x="737" y="0"/>
                    <a:pt x="420" y="321"/>
                    <a:pt x="224" y="782"/>
                  </a:cubicBezTo>
                  <a:cubicBezTo>
                    <a:pt x="0" y="1305"/>
                    <a:pt x="19" y="1812"/>
                    <a:pt x="262" y="1912"/>
                  </a:cubicBezTo>
                  <a:cubicBezTo>
                    <a:pt x="291" y="1924"/>
                    <a:pt x="321" y="1929"/>
                    <a:pt x="353" y="1929"/>
                  </a:cubicBezTo>
                  <a:cubicBezTo>
                    <a:pt x="592" y="1929"/>
                    <a:pt x="909" y="1609"/>
                    <a:pt x="1107" y="1147"/>
                  </a:cubicBezTo>
                  <a:cubicBezTo>
                    <a:pt x="1326" y="625"/>
                    <a:pt x="1310" y="118"/>
                    <a:pt x="1067" y="18"/>
                  </a:cubicBezTo>
                  <a:cubicBezTo>
                    <a:pt x="1038" y="6"/>
                    <a:pt x="1008" y="0"/>
                    <a:pt x="976"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4010025" y="2667475"/>
              <a:ext cx="9875" cy="12300"/>
            </a:xfrm>
            <a:custGeom>
              <a:avLst/>
              <a:gdLst/>
              <a:ahLst/>
              <a:cxnLst/>
              <a:rect l="l" t="t" r="r" b="b"/>
              <a:pathLst>
                <a:path w="395" h="492" extrusionOk="0">
                  <a:moveTo>
                    <a:pt x="187" y="1"/>
                  </a:moveTo>
                  <a:cubicBezTo>
                    <a:pt x="181" y="1"/>
                    <a:pt x="175" y="1"/>
                    <a:pt x="169" y="2"/>
                  </a:cubicBezTo>
                  <a:cubicBezTo>
                    <a:pt x="69" y="15"/>
                    <a:pt x="1" y="137"/>
                    <a:pt x="16" y="270"/>
                  </a:cubicBezTo>
                  <a:cubicBezTo>
                    <a:pt x="32" y="397"/>
                    <a:pt x="115" y="491"/>
                    <a:pt x="207" y="491"/>
                  </a:cubicBezTo>
                  <a:cubicBezTo>
                    <a:pt x="214" y="491"/>
                    <a:pt x="220" y="491"/>
                    <a:pt x="227" y="490"/>
                  </a:cubicBezTo>
                  <a:cubicBezTo>
                    <a:pt x="327" y="477"/>
                    <a:pt x="394" y="356"/>
                    <a:pt x="378" y="222"/>
                  </a:cubicBezTo>
                  <a:cubicBezTo>
                    <a:pt x="365" y="96"/>
                    <a:pt x="281" y="1"/>
                    <a:pt x="187"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3944275" y="2506350"/>
              <a:ext cx="156150" cy="339775"/>
            </a:xfrm>
            <a:custGeom>
              <a:avLst/>
              <a:gdLst/>
              <a:ahLst/>
              <a:cxnLst/>
              <a:rect l="l" t="t" r="r" b="b"/>
              <a:pathLst>
                <a:path w="6246" h="13591" extrusionOk="0">
                  <a:moveTo>
                    <a:pt x="1349" y="1"/>
                  </a:moveTo>
                  <a:lnTo>
                    <a:pt x="1" y="1457"/>
                  </a:lnTo>
                  <a:lnTo>
                    <a:pt x="3926" y="13590"/>
                  </a:lnTo>
                  <a:lnTo>
                    <a:pt x="6245" y="12438"/>
                  </a:lnTo>
                  <a:lnTo>
                    <a:pt x="134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3820200" y="2547700"/>
              <a:ext cx="222800" cy="319725"/>
            </a:xfrm>
            <a:custGeom>
              <a:avLst/>
              <a:gdLst/>
              <a:ahLst/>
              <a:cxnLst/>
              <a:rect l="l" t="t" r="r" b="b"/>
              <a:pathLst>
                <a:path w="8912" h="12789" extrusionOk="0">
                  <a:moveTo>
                    <a:pt x="6755" y="0"/>
                  </a:moveTo>
                  <a:lnTo>
                    <a:pt x="104" y="3483"/>
                  </a:lnTo>
                  <a:lnTo>
                    <a:pt x="1" y="4366"/>
                  </a:lnTo>
                  <a:lnTo>
                    <a:pt x="1193" y="4187"/>
                  </a:lnTo>
                  <a:lnTo>
                    <a:pt x="7632" y="12788"/>
                  </a:lnTo>
                  <a:lnTo>
                    <a:pt x="8912" y="11999"/>
                  </a:lnTo>
                  <a:lnTo>
                    <a:pt x="5690" y="2074"/>
                  </a:lnTo>
                  <a:lnTo>
                    <a:pt x="675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3789575" y="2495625"/>
              <a:ext cx="180575" cy="124125"/>
            </a:xfrm>
            <a:custGeom>
              <a:avLst/>
              <a:gdLst/>
              <a:ahLst/>
              <a:cxnLst/>
              <a:rect l="l" t="t" r="r" b="b"/>
              <a:pathLst>
                <a:path w="7223" h="4965" extrusionOk="0">
                  <a:moveTo>
                    <a:pt x="6508" y="0"/>
                  </a:moveTo>
                  <a:lnTo>
                    <a:pt x="0" y="3508"/>
                  </a:lnTo>
                  <a:lnTo>
                    <a:pt x="629" y="4965"/>
                  </a:lnTo>
                  <a:lnTo>
                    <a:pt x="7222" y="1101"/>
                  </a:lnTo>
                  <a:lnTo>
                    <a:pt x="6508"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3789575" y="2533625"/>
              <a:ext cx="135800" cy="86125"/>
            </a:xfrm>
            <a:custGeom>
              <a:avLst/>
              <a:gdLst/>
              <a:ahLst/>
              <a:cxnLst/>
              <a:rect l="l" t="t" r="r" b="b"/>
              <a:pathLst>
                <a:path w="5432" h="3445" extrusionOk="0">
                  <a:moveTo>
                    <a:pt x="3960" y="1"/>
                  </a:moveTo>
                  <a:lnTo>
                    <a:pt x="0" y="1988"/>
                  </a:lnTo>
                  <a:lnTo>
                    <a:pt x="629" y="3445"/>
                  </a:lnTo>
                  <a:lnTo>
                    <a:pt x="5432" y="884"/>
                  </a:lnTo>
                  <a:lnTo>
                    <a:pt x="396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3789575" y="2559325"/>
              <a:ext cx="69950" cy="60425"/>
            </a:xfrm>
            <a:custGeom>
              <a:avLst/>
              <a:gdLst/>
              <a:ahLst/>
              <a:cxnLst/>
              <a:rect l="l" t="t" r="r" b="b"/>
              <a:pathLst>
                <a:path w="2798" h="2417" extrusionOk="0">
                  <a:moveTo>
                    <a:pt x="1940" y="0"/>
                  </a:moveTo>
                  <a:lnTo>
                    <a:pt x="0" y="960"/>
                  </a:lnTo>
                  <a:lnTo>
                    <a:pt x="629" y="2417"/>
                  </a:lnTo>
                  <a:lnTo>
                    <a:pt x="2798" y="649"/>
                  </a:lnTo>
                  <a:lnTo>
                    <a:pt x="194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3798725" y="2559975"/>
              <a:ext cx="71150" cy="83875"/>
            </a:xfrm>
            <a:custGeom>
              <a:avLst/>
              <a:gdLst/>
              <a:ahLst/>
              <a:cxnLst/>
              <a:rect l="l" t="t" r="r" b="b"/>
              <a:pathLst>
                <a:path w="2846" h="3355" extrusionOk="0">
                  <a:moveTo>
                    <a:pt x="2377" y="0"/>
                  </a:moveTo>
                  <a:lnTo>
                    <a:pt x="1" y="1748"/>
                  </a:lnTo>
                  <a:lnTo>
                    <a:pt x="676" y="3354"/>
                  </a:lnTo>
                  <a:lnTo>
                    <a:pt x="2845" y="1588"/>
                  </a:lnTo>
                  <a:lnTo>
                    <a:pt x="237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3776250" y="2490250"/>
              <a:ext cx="231125" cy="175500"/>
            </a:xfrm>
            <a:custGeom>
              <a:avLst/>
              <a:gdLst/>
              <a:ahLst/>
              <a:cxnLst/>
              <a:rect l="l" t="t" r="r" b="b"/>
              <a:pathLst>
                <a:path w="9245" h="7020" extrusionOk="0">
                  <a:moveTo>
                    <a:pt x="8173" y="1"/>
                  </a:moveTo>
                  <a:lnTo>
                    <a:pt x="1" y="5566"/>
                  </a:lnTo>
                  <a:lnTo>
                    <a:pt x="1226" y="7019"/>
                  </a:lnTo>
                  <a:lnTo>
                    <a:pt x="9244" y="2089"/>
                  </a:lnTo>
                  <a:lnTo>
                    <a:pt x="817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3806600" y="2360850"/>
              <a:ext cx="26875" cy="17725"/>
            </a:xfrm>
            <a:custGeom>
              <a:avLst/>
              <a:gdLst/>
              <a:ahLst/>
              <a:cxnLst/>
              <a:rect l="l" t="t" r="r" b="b"/>
              <a:pathLst>
                <a:path w="1075" h="709" extrusionOk="0">
                  <a:moveTo>
                    <a:pt x="363" y="0"/>
                  </a:moveTo>
                  <a:lnTo>
                    <a:pt x="1" y="83"/>
                  </a:lnTo>
                  <a:lnTo>
                    <a:pt x="578" y="709"/>
                  </a:lnTo>
                  <a:lnTo>
                    <a:pt x="1074" y="258"/>
                  </a:lnTo>
                  <a:lnTo>
                    <a:pt x="36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3808675" y="2354750"/>
              <a:ext cx="20150" cy="20925"/>
            </a:xfrm>
            <a:custGeom>
              <a:avLst/>
              <a:gdLst/>
              <a:ahLst/>
              <a:cxnLst/>
              <a:rect l="l" t="t" r="r" b="b"/>
              <a:pathLst>
                <a:path w="806" h="837" extrusionOk="0">
                  <a:moveTo>
                    <a:pt x="1" y="1"/>
                  </a:moveTo>
                  <a:lnTo>
                    <a:pt x="493" y="837"/>
                  </a:lnTo>
                  <a:lnTo>
                    <a:pt x="805" y="646"/>
                  </a:lnTo>
                  <a:lnTo>
                    <a:pt x="397" y="1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3817100" y="2347750"/>
              <a:ext cx="13425" cy="22825"/>
            </a:xfrm>
            <a:custGeom>
              <a:avLst/>
              <a:gdLst/>
              <a:ahLst/>
              <a:cxnLst/>
              <a:rect l="l" t="t" r="r" b="b"/>
              <a:pathLst>
                <a:path w="537" h="913" extrusionOk="0">
                  <a:moveTo>
                    <a:pt x="0" y="0"/>
                  </a:moveTo>
                  <a:lnTo>
                    <a:pt x="56" y="911"/>
                  </a:lnTo>
                  <a:lnTo>
                    <a:pt x="537" y="912"/>
                  </a:lnTo>
                  <a:lnTo>
                    <a:pt x="385" y="297"/>
                  </a:lnTo>
                  <a:lnTo>
                    <a:pt x="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3965150" y="2810300"/>
              <a:ext cx="147125" cy="91625"/>
            </a:xfrm>
            <a:custGeom>
              <a:avLst/>
              <a:gdLst/>
              <a:ahLst/>
              <a:cxnLst/>
              <a:rect l="l" t="t" r="r" b="b"/>
              <a:pathLst>
                <a:path w="5885" h="3665" extrusionOk="0">
                  <a:moveTo>
                    <a:pt x="5645" y="1"/>
                  </a:moveTo>
                  <a:lnTo>
                    <a:pt x="0" y="3001"/>
                  </a:lnTo>
                  <a:lnTo>
                    <a:pt x="367" y="3664"/>
                  </a:lnTo>
                  <a:lnTo>
                    <a:pt x="5884" y="400"/>
                  </a:lnTo>
                  <a:lnTo>
                    <a:pt x="5645"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3776250" y="2577050"/>
              <a:ext cx="111775" cy="88700"/>
            </a:xfrm>
            <a:custGeom>
              <a:avLst/>
              <a:gdLst/>
              <a:ahLst/>
              <a:cxnLst/>
              <a:rect l="l" t="t" r="r" b="b"/>
              <a:pathLst>
                <a:path w="4471" h="3548" extrusionOk="0">
                  <a:moveTo>
                    <a:pt x="3060" y="0"/>
                  </a:moveTo>
                  <a:lnTo>
                    <a:pt x="1" y="2094"/>
                  </a:lnTo>
                  <a:lnTo>
                    <a:pt x="1226" y="3547"/>
                  </a:lnTo>
                  <a:lnTo>
                    <a:pt x="4470" y="1552"/>
                  </a:lnTo>
                  <a:lnTo>
                    <a:pt x="306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3774825" y="2629000"/>
              <a:ext cx="46725" cy="37350"/>
            </a:xfrm>
            <a:custGeom>
              <a:avLst/>
              <a:gdLst/>
              <a:ahLst/>
              <a:cxnLst/>
              <a:rect l="l" t="t" r="r" b="b"/>
              <a:pathLst>
                <a:path w="1869" h="1494" extrusionOk="0">
                  <a:moveTo>
                    <a:pt x="1" y="1"/>
                  </a:moveTo>
                  <a:lnTo>
                    <a:pt x="1260" y="1494"/>
                  </a:lnTo>
                  <a:lnTo>
                    <a:pt x="1869" y="113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3857750" y="2538675"/>
              <a:ext cx="105925" cy="74675"/>
            </a:xfrm>
            <a:custGeom>
              <a:avLst/>
              <a:gdLst/>
              <a:ahLst/>
              <a:cxnLst/>
              <a:rect l="l" t="t" r="r" b="b"/>
              <a:pathLst>
                <a:path w="4237" h="2987" extrusionOk="0">
                  <a:moveTo>
                    <a:pt x="3094" y="0"/>
                  </a:moveTo>
                  <a:lnTo>
                    <a:pt x="0" y="2033"/>
                  </a:lnTo>
                  <a:lnTo>
                    <a:pt x="845" y="2987"/>
                  </a:lnTo>
                  <a:lnTo>
                    <a:pt x="4236" y="898"/>
                  </a:lnTo>
                  <a:lnTo>
                    <a:pt x="309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3941100" y="2504525"/>
              <a:ext cx="35000" cy="30050"/>
            </a:xfrm>
            <a:custGeom>
              <a:avLst/>
              <a:gdLst/>
              <a:ahLst/>
              <a:cxnLst/>
              <a:rect l="l" t="t" r="r" b="b"/>
              <a:pathLst>
                <a:path w="1400" h="1202" extrusionOk="0">
                  <a:moveTo>
                    <a:pt x="1096" y="1"/>
                  </a:moveTo>
                  <a:lnTo>
                    <a:pt x="0" y="764"/>
                  </a:lnTo>
                  <a:lnTo>
                    <a:pt x="307" y="1202"/>
                  </a:lnTo>
                  <a:lnTo>
                    <a:pt x="1399" y="439"/>
                  </a:lnTo>
                  <a:lnTo>
                    <a:pt x="109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3940000" y="2354075"/>
              <a:ext cx="26400" cy="21575"/>
            </a:xfrm>
            <a:custGeom>
              <a:avLst/>
              <a:gdLst/>
              <a:ahLst/>
              <a:cxnLst/>
              <a:rect l="l" t="t" r="r" b="b"/>
              <a:pathLst>
                <a:path w="1056" h="863" extrusionOk="0">
                  <a:moveTo>
                    <a:pt x="630" y="1"/>
                  </a:moveTo>
                  <a:cubicBezTo>
                    <a:pt x="0" y="530"/>
                    <a:pt x="567" y="862"/>
                    <a:pt x="567" y="862"/>
                  </a:cubicBezTo>
                  <a:cubicBezTo>
                    <a:pt x="1055" y="472"/>
                    <a:pt x="630" y="1"/>
                    <a:pt x="63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21"/>
          <p:cNvSpPr/>
          <p:nvPr/>
        </p:nvSpPr>
        <p:spPr>
          <a:xfrm>
            <a:off x="457200" y="2749263"/>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881" name="Google Shape;881;p21"/>
          <p:cNvSpPr/>
          <p:nvPr/>
        </p:nvSpPr>
        <p:spPr>
          <a:xfrm>
            <a:off x="3464550" y="1643575"/>
            <a:ext cx="2224200" cy="222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883" name="Google Shape;883;p21"/>
          <p:cNvGrpSpPr/>
          <p:nvPr/>
        </p:nvGrpSpPr>
        <p:grpSpPr>
          <a:xfrm>
            <a:off x="3791385" y="2061064"/>
            <a:ext cx="1734313" cy="1256771"/>
            <a:chOff x="7498753" y="3272612"/>
            <a:chExt cx="1315069" cy="952966"/>
          </a:xfrm>
        </p:grpSpPr>
        <p:sp>
          <p:nvSpPr>
            <p:cNvPr id="884" name="Google Shape;884;p21"/>
            <p:cNvSpPr/>
            <p:nvPr/>
          </p:nvSpPr>
          <p:spPr>
            <a:xfrm>
              <a:off x="7498753" y="3624175"/>
              <a:ext cx="301829" cy="248886"/>
            </a:xfrm>
            <a:custGeom>
              <a:avLst/>
              <a:gdLst/>
              <a:ahLst/>
              <a:cxnLst/>
              <a:rect l="l" t="t" r="r" b="b"/>
              <a:pathLst>
                <a:path w="6961" h="5740" extrusionOk="0">
                  <a:moveTo>
                    <a:pt x="6960" y="0"/>
                  </a:moveTo>
                  <a:cubicBezTo>
                    <a:pt x="6960" y="1"/>
                    <a:pt x="0" y="2071"/>
                    <a:pt x="2190" y="4825"/>
                  </a:cubicBezTo>
                  <a:lnTo>
                    <a:pt x="2896" y="5739"/>
                  </a:lnTo>
                  <a:cubicBezTo>
                    <a:pt x="2896" y="5739"/>
                    <a:pt x="1413" y="2769"/>
                    <a:pt x="6572" y="1124"/>
                  </a:cubicBezTo>
                  <a:lnTo>
                    <a:pt x="6960"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560064" y="3638830"/>
              <a:ext cx="229374" cy="204746"/>
            </a:xfrm>
            <a:custGeom>
              <a:avLst/>
              <a:gdLst/>
              <a:ahLst/>
              <a:cxnLst/>
              <a:rect l="l" t="t" r="r" b="b"/>
              <a:pathLst>
                <a:path w="5290" h="4722" extrusionOk="0">
                  <a:moveTo>
                    <a:pt x="5290" y="0"/>
                  </a:moveTo>
                  <a:cubicBezTo>
                    <a:pt x="0" y="1449"/>
                    <a:pt x="557" y="3983"/>
                    <a:pt x="557" y="3983"/>
                  </a:cubicBezTo>
                  <a:lnTo>
                    <a:pt x="1143" y="4721"/>
                  </a:lnTo>
                  <a:cubicBezTo>
                    <a:pt x="947" y="1672"/>
                    <a:pt x="5091" y="656"/>
                    <a:pt x="5091" y="656"/>
                  </a:cubicBezTo>
                  <a:lnTo>
                    <a:pt x="5290"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584519" y="3763750"/>
              <a:ext cx="30222" cy="52596"/>
            </a:xfrm>
            <a:custGeom>
              <a:avLst/>
              <a:gdLst/>
              <a:ahLst/>
              <a:cxnLst/>
              <a:rect l="l" t="t" r="r" b="b"/>
              <a:pathLst>
                <a:path w="697" h="1213" extrusionOk="0">
                  <a:moveTo>
                    <a:pt x="43" y="1"/>
                  </a:moveTo>
                  <a:lnTo>
                    <a:pt x="0" y="107"/>
                  </a:lnTo>
                  <a:lnTo>
                    <a:pt x="685" y="1212"/>
                  </a:lnTo>
                  <a:lnTo>
                    <a:pt x="696" y="1060"/>
                  </a:lnTo>
                  <a:lnTo>
                    <a:pt x="43"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599045" y="3740553"/>
              <a:ext cx="28401" cy="39328"/>
            </a:xfrm>
            <a:custGeom>
              <a:avLst/>
              <a:gdLst/>
              <a:ahLst/>
              <a:cxnLst/>
              <a:rect l="l" t="t" r="r" b="b"/>
              <a:pathLst>
                <a:path w="655" h="907" extrusionOk="0">
                  <a:moveTo>
                    <a:pt x="63" y="1"/>
                  </a:moveTo>
                  <a:lnTo>
                    <a:pt x="0" y="64"/>
                  </a:lnTo>
                  <a:lnTo>
                    <a:pt x="579" y="907"/>
                  </a:lnTo>
                  <a:lnTo>
                    <a:pt x="655" y="774"/>
                  </a:lnTo>
                  <a:lnTo>
                    <a:pt x="63"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621375" y="3716705"/>
              <a:ext cx="24152" cy="35685"/>
            </a:xfrm>
            <a:custGeom>
              <a:avLst/>
              <a:gdLst/>
              <a:ahLst/>
              <a:cxnLst/>
              <a:rect l="l" t="t" r="r" b="b"/>
              <a:pathLst>
                <a:path w="557" h="823" extrusionOk="0">
                  <a:moveTo>
                    <a:pt x="49" y="1"/>
                  </a:moveTo>
                  <a:lnTo>
                    <a:pt x="1" y="50"/>
                  </a:lnTo>
                  <a:lnTo>
                    <a:pt x="453" y="823"/>
                  </a:lnTo>
                  <a:lnTo>
                    <a:pt x="556" y="724"/>
                  </a:lnTo>
                  <a:lnTo>
                    <a:pt x="49"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7647261" y="3695545"/>
              <a:ext cx="21767" cy="33257"/>
            </a:xfrm>
            <a:custGeom>
              <a:avLst/>
              <a:gdLst/>
              <a:ahLst/>
              <a:cxnLst/>
              <a:rect l="l" t="t" r="r" b="b"/>
              <a:pathLst>
                <a:path w="502" h="767" extrusionOk="0">
                  <a:moveTo>
                    <a:pt x="78" y="1"/>
                  </a:moveTo>
                  <a:lnTo>
                    <a:pt x="1" y="78"/>
                  </a:lnTo>
                  <a:lnTo>
                    <a:pt x="427" y="767"/>
                  </a:lnTo>
                  <a:lnTo>
                    <a:pt x="502" y="689"/>
                  </a:lnTo>
                  <a:lnTo>
                    <a:pt x="78"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7677267" y="3676553"/>
              <a:ext cx="18385" cy="32086"/>
            </a:xfrm>
            <a:custGeom>
              <a:avLst/>
              <a:gdLst/>
              <a:ahLst/>
              <a:cxnLst/>
              <a:rect l="l" t="t" r="r" b="b"/>
              <a:pathLst>
                <a:path w="424" h="740" extrusionOk="0">
                  <a:moveTo>
                    <a:pt x="96" y="1"/>
                  </a:moveTo>
                  <a:lnTo>
                    <a:pt x="0" y="92"/>
                  </a:lnTo>
                  <a:lnTo>
                    <a:pt x="314" y="739"/>
                  </a:lnTo>
                  <a:lnTo>
                    <a:pt x="424" y="696"/>
                  </a:lnTo>
                  <a:lnTo>
                    <a:pt x="9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7707359" y="3661161"/>
              <a:ext cx="15176" cy="31696"/>
            </a:xfrm>
            <a:custGeom>
              <a:avLst/>
              <a:gdLst/>
              <a:ahLst/>
              <a:cxnLst/>
              <a:rect l="l" t="t" r="r" b="b"/>
              <a:pathLst>
                <a:path w="350" h="731" extrusionOk="0">
                  <a:moveTo>
                    <a:pt x="125" y="1"/>
                  </a:moveTo>
                  <a:lnTo>
                    <a:pt x="0" y="56"/>
                  </a:lnTo>
                  <a:lnTo>
                    <a:pt x="265" y="731"/>
                  </a:lnTo>
                  <a:lnTo>
                    <a:pt x="350" y="691"/>
                  </a:lnTo>
                  <a:lnTo>
                    <a:pt x="12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7738144" y="3651795"/>
              <a:ext cx="13615" cy="29095"/>
            </a:xfrm>
            <a:custGeom>
              <a:avLst/>
              <a:gdLst/>
              <a:ahLst/>
              <a:cxnLst/>
              <a:rect l="l" t="t" r="r" b="b"/>
              <a:pathLst>
                <a:path w="314" h="671" extrusionOk="0">
                  <a:moveTo>
                    <a:pt x="85" y="0"/>
                  </a:moveTo>
                  <a:lnTo>
                    <a:pt x="0" y="56"/>
                  </a:lnTo>
                  <a:lnTo>
                    <a:pt x="195" y="670"/>
                  </a:lnTo>
                  <a:lnTo>
                    <a:pt x="314" y="649"/>
                  </a:lnTo>
                  <a:lnTo>
                    <a:pt x="85"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7768323" y="3595861"/>
              <a:ext cx="409622" cy="78612"/>
            </a:xfrm>
            <a:custGeom>
              <a:avLst/>
              <a:gdLst/>
              <a:ahLst/>
              <a:cxnLst/>
              <a:rect l="l" t="t" r="r" b="b"/>
              <a:pathLst>
                <a:path w="9447" h="1813" extrusionOk="0">
                  <a:moveTo>
                    <a:pt x="6616" y="1"/>
                  </a:moveTo>
                  <a:cubicBezTo>
                    <a:pt x="2907" y="1"/>
                    <a:pt x="1" y="937"/>
                    <a:pt x="3" y="937"/>
                  </a:cubicBezTo>
                  <a:lnTo>
                    <a:pt x="475" y="1813"/>
                  </a:lnTo>
                  <a:cubicBezTo>
                    <a:pt x="3467" y="1033"/>
                    <a:pt x="6578" y="758"/>
                    <a:pt x="8214" y="532"/>
                  </a:cubicBezTo>
                  <a:cubicBezTo>
                    <a:pt x="9447" y="361"/>
                    <a:pt x="9302" y="175"/>
                    <a:pt x="9302" y="175"/>
                  </a:cubicBezTo>
                  <a:cubicBezTo>
                    <a:pt x="8381" y="51"/>
                    <a:pt x="7477" y="1"/>
                    <a:pt x="661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a:off x="7787618" y="3601801"/>
              <a:ext cx="350782" cy="63002"/>
            </a:xfrm>
            <a:custGeom>
              <a:avLst/>
              <a:gdLst/>
              <a:ahLst/>
              <a:cxnLst/>
              <a:rect l="l" t="t" r="r" b="b"/>
              <a:pathLst>
                <a:path w="8090" h="1453" extrusionOk="0">
                  <a:moveTo>
                    <a:pt x="5875" y="0"/>
                  </a:moveTo>
                  <a:cubicBezTo>
                    <a:pt x="2606" y="0"/>
                    <a:pt x="5" y="881"/>
                    <a:pt x="0" y="881"/>
                  </a:cubicBezTo>
                  <a:cubicBezTo>
                    <a:pt x="0" y="881"/>
                    <a:pt x="0" y="881"/>
                    <a:pt x="0" y="881"/>
                  </a:cubicBezTo>
                  <a:lnTo>
                    <a:pt x="0" y="881"/>
                  </a:lnTo>
                  <a:lnTo>
                    <a:pt x="280" y="1453"/>
                  </a:lnTo>
                  <a:cubicBezTo>
                    <a:pt x="2868" y="780"/>
                    <a:pt x="5589" y="534"/>
                    <a:pt x="7003" y="339"/>
                  </a:cubicBezTo>
                  <a:cubicBezTo>
                    <a:pt x="8070" y="193"/>
                    <a:pt x="8090" y="144"/>
                    <a:pt x="8090" y="144"/>
                  </a:cubicBezTo>
                  <a:cubicBezTo>
                    <a:pt x="7333" y="42"/>
                    <a:pt x="6588" y="0"/>
                    <a:pt x="58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7816149" y="3626603"/>
              <a:ext cx="19859" cy="33344"/>
            </a:xfrm>
            <a:custGeom>
              <a:avLst/>
              <a:gdLst/>
              <a:ahLst/>
              <a:cxnLst/>
              <a:rect l="l" t="t" r="r" b="b"/>
              <a:pathLst>
                <a:path w="458" h="769" extrusionOk="0">
                  <a:moveTo>
                    <a:pt x="170" y="0"/>
                  </a:moveTo>
                  <a:lnTo>
                    <a:pt x="1" y="46"/>
                  </a:lnTo>
                  <a:lnTo>
                    <a:pt x="319" y="769"/>
                  </a:lnTo>
                  <a:lnTo>
                    <a:pt x="458" y="769"/>
                  </a:lnTo>
                  <a:lnTo>
                    <a:pt x="17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p:nvPr/>
          </p:nvSpPr>
          <p:spPr>
            <a:xfrm>
              <a:off x="7854480" y="3618885"/>
              <a:ext cx="19685" cy="33517"/>
            </a:xfrm>
            <a:custGeom>
              <a:avLst/>
              <a:gdLst/>
              <a:ahLst/>
              <a:cxnLst/>
              <a:rect l="l" t="t" r="r" b="b"/>
              <a:pathLst>
                <a:path w="454" h="773" extrusionOk="0">
                  <a:moveTo>
                    <a:pt x="166" y="1"/>
                  </a:moveTo>
                  <a:lnTo>
                    <a:pt x="0" y="48"/>
                  </a:lnTo>
                  <a:lnTo>
                    <a:pt x="315" y="772"/>
                  </a:lnTo>
                  <a:lnTo>
                    <a:pt x="454" y="772"/>
                  </a:lnTo>
                  <a:lnTo>
                    <a:pt x="166"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p:nvPr/>
          </p:nvSpPr>
          <p:spPr>
            <a:xfrm>
              <a:off x="7899921" y="3610473"/>
              <a:ext cx="19772" cy="33474"/>
            </a:xfrm>
            <a:custGeom>
              <a:avLst/>
              <a:gdLst/>
              <a:ahLst/>
              <a:cxnLst/>
              <a:rect l="l" t="t" r="r" b="b"/>
              <a:pathLst>
                <a:path w="456" h="772" extrusionOk="0">
                  <a:moveTo>
                    <a:pt x="168" y="0"/>
                  </a:moveTo>
                  <a:lnTo>
                    <a:pt x="0" y="46"/>
                  </a:lnTo>
                  <a:lnTo>
                    <a:pt x="315" y="772"/>
                  </a:lnTo>
                  <a:lnTo>
                    <a:pt x="455" y="772"/>
                  </a:lnTo>
                  <a:lnTo>
                    <a:pt x="16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7948181" y="3603275"/>
              <a:ext cx="19859" cy="33431"/>
            </a:xfrm>
            <a:custGeom>
              <a:avLst/>
              <a:gdLst/>
              <a:ahLst/>
              <a:cxnLst/>
              <a:rect l="l" t="t" r="r" b="b"/>
              <a:pathLst>
                <a:path w="458" h="771" extrusionOk="0">
                  <a:moveTo>
                    <a:pt x="168" y="0"/>
                  </a:moveTo>
                  <a:lnTo>
                    <a:pt x="1" y="46"/>
                  </a:lnTo>
                  <a:lnTo>
                    <a:pt x="317" y="770"/>
                  </a:lnTo>
                  <a:lnTo>
                    <a:pt x="457" y="770"/>
                  </a:lnTo>
                  <a:lnTo>
                    <a:pt x="168"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7990978" y="3599589"/>
              <a:ext cx="9192" cy="31089"/>
            </a:xfrm>
            <a:custGeom>
              <a:avLst/>
              <a:gdLst/>
              <a:ahLst/>
              <a:cxnLst/>
              <a:rect l="l" t="t" r="r" b="b"/>
              <a:pathLst>
                <a:path w="212" h="717" extrusionOk="0">
                  <a:moveTo>
                    <a:pt x="190" y="1"/>
                  </a:moveTo>
                  <a:lnTo>
                    <a:pt x="0" y="43"/>
                  </a:lnTo>
                  <a:lnTo>
                    <a:pt x="67" y="716"/>
                  </a:lnTo>
                  <a:lnTo>
                    <a:pt x="212" y="716"/>
                  </a:lnTo>
                  <a:lnTo>
                    <a:pt x="190"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8028571" y="3598722"/>
              <a:ext cx="7978" cy="27100"/>
            </a:xfrm>
            <a:custGeom>
              <a:avLst/>
              <a:gdLst/>
              <a:ahLst/>
              <a:cxnLst/>
              <a:rect l="l" t="t" r="r" b="b"/>
              <a:pathLst>
                <a:path w="184" h="625" extrusionOk="0">
                  <a:moveTo>
                    <a:pt x="167" y="1"/>
                  </a:moveTo>
                  <a:lnTo>
                    <a:pt x="1" y="38"/>
                  </a:lnTo>
                  <a:lnTo>
                    <a:pt x="58" y="625"/>
                  </a:lnTo>
                  <a:lnTo>
                    <a:pt x="184" y="625"/>
                  </a:lnTo>
                  <a:lnTo>
                    <a:pt x="167"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8066815" y="3598419"/>
              <a:ext cx="8065" cy="24238"/>
            </a:xfrm>
            <a:custGeom>
              <a:avLst/>
              <a:gdLst/>
              <a:ahLst/>
              <a:cxnLst/>
              <a:rect l="l" t="t" r="r" b="b"/>
              <a:pathLst>
                <a:path w="186" h="559" extrusionOk="0">
                  <a:moveTo>
                    <a:pt x="166" y="0"/>
                  </a:moveTo>
                  <a:lnTo>
                    <a:pt x="0" y="35"/>
                  </a:lnTo>
                  <a:lnTo>
                    <a:pt x="58" y="559"/>
                  </a:lnTo>
                  <a:lnTo>
                    <a:pt x="185" y="559"/>
                  </a:lnTo>
                  <a:lnTo>
                    <a:pt x="166"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7516097" y="4097752"/>
              <a:ext cx="1030927" cy="63349"/>
            </a:xfrm>
            <a:custGeom>
              <a:avLst/>
              <a:gdLst/>
              <a:ahLst/>
              <a:cxnLst/>
              <a:rect l="l" t="t" r="r" b="b"/>
              <a:pathLst>
                <a:path w="23776" h="1461" extrusionOk="0">
                  <a:moveTo>
                    <a:pt x="12211" y="1"/>
                  </a:moveTo>
                  <a:cubicBezTo>
                    <a:pt x="6525" y="1"/>
                    <a:pt x="742" y="235"/>
                    <a:pt x="1" y="575"/>
                  </a:cubicBezTo>
                  <a:cubicBezTo>
                    <a:pt x="558" y="1089"/>
                    <a:pt x="7863" y="1461"/>
                    <a:pt x="14244" y="1461"/>
                  </a:cubicBezTo>
                  <a:cubicBezTo>
                    <a:pt x="18953" y="1461"/>
                    <a:pt x="23158" y="1258"/>
                    <a:pt x="23776" y="761"/>
                  </a:cubicBezTo>
                  <a:cubicBezTo>
                    <a:pt x="23040" y="216"/>
                    <a:pt x="17669" y="1"/>
                    <a:pt x="1221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7549137" y="3515688"/>
              <a:ext cx="292940" cy="224041"/>
            </a:xfrm>
            <a:custGeom>
              <a:avLst/>
              <a:gdLst/>
              <a:ahLst/>
              <a:cxnLst/>
              <a:rect l="l" t="t" r="r" b="b"/>
              <a:pathLst>
                <a:path w="6756" h="5167" extrusionOk="0">
                  <a:moveTo>
                    <a:pt x="6008" y="0"/>
                  </a:moveTo>
                  <a:cubicBezTo>
                    <a:pt x="4280" y="0"/>
                    <a:pt x="81" y="440"/>
                    <a:pt x="4846" y="5167"/>
                  </a:cubicBezTo>
                  <a:lnTo>
                    <a:pt x="5062" y="4876"/>
                  </a:lnTo>
                  <a:cubicBezTo>
                    <a:pt x="5062" y="4876"/>
                    <a:pt x="0" y="256"/>
                    <a:pt x="6161" y="256"/>
                  </a:cubicBezTo>
                  <a:cubicBezTo>
                    <a:pt x="6348" y="256"/>
                    <a:pt x="6547" y="260"/>
                    <a:pt x="6756" y="269"/>
                  </a:cubicBezTo>
                  <a:lnTo>
                    <a:pt x="6670" y="23"/>
                  </a:lnTo>
                  <a:cubicBezTo>
                    <a:pt x="6670" y="23"/>
                    <a:pt x="6404" y="0"/>
                    <a:pt x="600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7714817" y="3664456"/>
              <a:ext cx="40065" cy="55978"/>
            </a:xfrm>
            <a:custGeom>
              <a:avLst/>
              <a:gdLst/>
              <a:ahLst/>
              <a:cxnLst/>
              <a:rect l="l" t="t" r="r" b="b"/>
              <a:pathLst>
                <a:path w="924" h="1291" extrusionOk="0">
                  <a:moveTo>
                    <a:pt x="322" y="0"/>
                  </a:moveTo>
                  <a:lnTo>
                    <a:pt x="0" y="1047"/>
                  </a:lnTo>
                  <a:lnTo>
                    <a:pt x="508" y="1290"/>
                  </a:lnTo>
                  <a:lnTo>
                    <a:pt x="924" y="165"/>
                  </a:lnTo>
                  <a:lnTo>
                    <a:pt x="32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7781548" y="3500078"/>
              <a:ext cx="40628" cy="55501"/>
            </a:xfrm>
            <a:custGeom>
              <a:avLst/>
              <a:gdLst/>
              <a:ahLst/>
              <a:cxnLst/>
              <a:rect l="l" t="t" r="r" b="b"/>
              <a:pathLst>
                <a:path w="937" h="1280" extrusionOk="0">
                  <a:moveTo>
                    <a:pt x="324" y="1"/>
                  </a:moveTo>
                  <a:lnTo>
                    <a:pt x="0" y="1150"/>
                  </a:lnTo>
                  <a:lnTo>
                    <a:pt x="614" y="1279"/>
                  </a:lnTo>
                  <a:lnTo>
                    <a:pt x="936" y="130"/>
                  </a:lnTo>
                  <a:lnTo>
                    <a:pt x="324"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7593191" y="3294942"/>
              <a:ext cx="341503" cy="822929"/>
            </a:xfrm>
            <a:custGeom>
              <a:avLst/>
              <a:gdLst/>
              <a:ahLst/>
              <a:cxnLst/>
              <a:rect l="l" t="t" r="r" b="b"/>
              <a:pathLst>
                <a:path w="7876" h="18979" extrusionOk="0">
                  <a:moveTo>
                    <a:pt x="7279" y="1"/>
                  </a:moveTo>
                  <a:lnTo>
                    <a:pt x="6630" y="64"/>
                  </a:lnTo>
                  <a:lnTo>
                    <a:pt x="1" y="18937"/>
                  </a:lnTo>
                  <a:lnTo>
                    <a:pt x="7876" y="18978"/>
                  </a:lnTo>
                  <a:lnTo>
                    <a:pt x="7279"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7703153" y="3290433"/>
              <a:ext cx="185884" cy="828870"/>
            </a:xfrm>
            <a:custGeom>
              <a:avLst/>
              <a:gdLst/>
              <a:ahLst/>
              <a:cxnLst/>
              <a:rect l="l" t="t" r="r" b="b"/>
              <a:pathLst>
                <a:path w="4287" h="19116" extrusionOk="0">
                  <a:moveTo>
                    <a:pt x="3967" y="0"/>
                  </a:moveTo>
                  <a:lnTo>
                    <a:pt x="0" y="19115"/>
                  </a:lnTo>
                  <a:lnTo>
                    <a:pt x="2605" y="19037"/>
                  </a:lnTo>
                  <a:lnTo>
                    <a:pt x="4286" y="14"/>
                  </a:lnTo>
                  <a:lnTo>
                    <a:pt x="396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7865016" y="3280980"/>
              <a:ext cx="67381" cy="50514"/>
            </a:xfrm>
            <a:custGeom>
              <a:avLst/>
              <a:gdLst/>
              <a:ahLst/>
              <a:cxnLst/>
              <a:rect l="l" t="t" r="r" b="b"/>
              <a:pathLst>
                <a:path w="1554" h="1165" extrusionOk="0">
                  <a:moveTo>
                    <a:pt x="19" y="1"/>
                  </a:moveTo>
                  <a:lnTo>
                    <a:pt x="0" y="1086"/>
                  </a:lnTo>
                  <a:lnTo>
                    <a:pt x="1147" y="1164"/>
                  </a:lnTo>
                  <a:lnTo>
                    <a:pt x="1554" y="194"/>
                  </a:lnTo>
                  <a:lnTo>
                    <a:pt x="19"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7851054" y="3272612"/>
              <a:ext cx="94828" cy="23111"/>
            </a:xfrm>
            <a:custGeom>
              <a:avLst/>
              <a:gdLst/>
              <a:ahLst/>
              <a:cxnLst/>
              <a:rect l="l" t="t" r="r" b="b"/>
              <a:pathLst>
                <a:path w="2187" h="533" extrusionOk="0">
                  <a:moveTo>
                    <a:pt x="316" y="1"/>
                  </a:moveTo>
                  <a:cubicBezTo>
                    <a:pt x="237" y="1"/>
                    <a:pt x="162" y="18"/>
                    <a:pt x="103" y="49"/>
                  </a:cubicBezTo>
                  <a:cubicBezTo>
                    <a:pt x="38" y="86"/>
                    <a:pt x="0" y="141"/>
                    <a:pt x="2" y="196"/>
                  </a:cubicBezTo>
                  <a:lnTo>
                    <a:pt x="3" y="248"/>
                  </a:lnTo>
                  <a:cubicBezTo>
                    <a:pt x="8" y="344"/>
                    <a:pt x="126" y="424"/>
                    <a:pt x="282" y="435"/>
                  </a:cubicBezTo>
                  <a:lnTo>
                    <a:pt x="1831" y="531"/>
                  </a:lnTo>
                  <a:cubicBezTo>
                    <a:pt x="1843" y="532"/>
                    <a:pt x="1854" y="533"/>
                    <a:pt x="1866" y="533"/>
                  </a:cubicBezTo>
                  <a:cubicBezTo>
                    <a:pt x="2011" y="533"/>
                    <a:pt x="2136" y="467"/>
                    <a:pt x="2163" y="377"/>
                  </a:cubicBezTo>
                  <a:lnTo>
                    <a:pt x="2171" y="354"/>
                  </a:lnTo>
                  <a:cubicBezTo>
                    <a:pt x="2186" y="301"/>
                    <a:pt x="2166" y="248"/>
                    <a:pt x="2118" y="205"/>
                  </a:cubicBezTo>
                  <a:cubicBezTo>
                    <a:pt x="2068" y="162"/>
                    <a:pt x="1990" y="133"/>
                    <a:pt x="1906" y="128"/>
                  </a:cubicBezTo>
                  <a:lnTo>
                    <a:pt x="350" y="2"/>
                  </a:lnTo>
                  <a:cubicBezTo>
                    <a:pt x="338" y="1"/>
                    <a:pt x="327" y="1"/>
                    <a:pt x="31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7574026" y="4105904"/>
              <a:ext cx="377666" cy="20639"/>
            </a:xfrm>
            <a:custGeom>
              <a:avLst/>
              <a:gdLst/>
              <a:ahLst/>
              <a:cxnLst/>
              <a:rect l="l" t="t" r="r" b="b"/>
              <a:pathLst>
                <a:path w="8710" h="476" extrusionOk="0">
                  <a:moveTo>
                    <a:pt x="325" y="1"/>
                  </a:moveTo>
                  <a:cubicBezTo>
                    <a:pt x="237" y="1"/>
                    <a:pt x="154" y="25"/>
                    <a:pt x="92" y="65"/>
                  </a:cubicBezTo>
                  <a:cubicBezTo>
                    <a:pt x="32" y="106"/>
                    <a:pt x="0" y="164"/>
                    <a:pt x="8" y="218"/>
                  </a:cubicBezTo>
                  <a:lnTo>
                    <a:pt x="15" y="270"/>
                  </a:lnTo>
                  <a:cubicBezTo>
                    <a:pt x="28" y="365"/>
                    <a:pt x="151" y="436"/>
                    <a:pt x="301" y="436"/>
                  </a:cubicBezTo>
                  <a:cubicBezTo>
                    <a:pt x="302" y="436"/>
                    <a:pt x="304" y="436"/>
                    <a:pt x="305" y="436"/>
                  </a:cubicBezTo>
                  <a:lnTo>
                    <a:pt x="8389" y="476"/>
                  </a:lnTo>
                  <a:cubicBezTo>
                    <a:pt x="8545" y="473"/>
                    <a:pt x="8680" y="397"/>
                    <a:pt x="8697" y="298"/>
                  </a:cubicBezTo>
                  <a:lnTo>
                    <a:pt x="8701" y="275"/>
                  </a:lnTo>
                  <a:cubicBezTo>
                    <a:pt x="8710" y="222"/>
                    <a:pt x="8686" y="171"/>
                    <a:pt x="8633" y="132"/>
                  </a:cubicBezTo>
                  <a:cubicBezTo>
                    <a:pt x="8580" y="92"/>
                    <a:pt x="8504" y="71"/>
                    <a:pt x="8421" y="69"/>
                  </a:cubicBezTo>
                  <a:lnTo>
                    <a:pt x="325" y="1"/>
                  </a:lnTo>
                  <a:close/>
                </a:path>
              </a:pathLst>
            </a:custGeom>
            <a:solidFill>
              <a:srgbClr val="EAB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7763900" y="3273522"/>
              <a:ext cx="133982" cy="852241"/>
            </a:xfrm>
            <a:custGeom>
              <a:avLst/>
              <a:gdLst/>
              <a:ahLst/>
              <a:cxnLst/>
              <a:rect l="l" t="t" r="r" b="b"/>
              <a:pathLst>
                <a:path w="3090" h="19655" extrusionOk="0">
                  <a:moveTo>
                    <a:pt x="2855" y="1"/>
                  </a:moveTo>
                  <a:lnTo>
                    <a:pt x="1" y="19654"/>
                  </a:lnTo>
                  <a:lnTo>
                    <a:pt x="2663" y="19637"/>
                  </a:lnTo>
                  <a:lnTo>
                    <a:pt x="3090" y="19"/>
                  </a:lnTo>
                  <a:lnTo>
                    <a:pt x="285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7879412" y="3455938"/>
              <a:ext cx="17344" cy="165115"/>
            </a:xfrm>
            <a:custGeom>
              <a:avLst/>
              <a:gdLst/>
              <a:ahLst/>
              <a:cxnLst/>
              <a:rect l="l" t="t" r="r" b="b"/>
              <a:pathLst>
                <a:path w="400" h="3808" extrusionOk="0">
                  <a:moveTo>
                    <a:pt x="112" y="1"/>
                  </a:moveTo>
                  <a:lnTo>
                    <a:pt x="1" y="3787"/>
                  </a:lnTo>
                  <a:lnTo>
                    <a:pt x="400" y="3807"/>
                  </a:lnTo>
                  <a:lnTo>
                    <a:pt x="350" y="20"/>
                  </a:lnTo>
                  <a:lnTo>
                    <a:pt x="11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7596790" y="4080755"/>
              <a:ext cx="337601" cy="28184"/>
            </a:xfrm>
            <a:custGeom>
              <a:avLst/>
              <a:gdLst/>
              <a:ahLst/>
              <a:cxnLst/>
              <a:rect l="l" t="t" r="r" b="b"/>
              <a:pathLst>
                <a:path w="7786" h="650" extrusionOk="0">
                  <a:moveTo>
                    <a:pt x="7767" y="1"/>
                  </a:moveTo>
                  <a:lnTo>
                    <a:pt x="91" y="321"/>
                  </a:lnTo>
                  <a:lnTo>
                    <a:pt x="1" y="585"/>
                  </a:lnTo>
                  <a:lnTo>
                    <a:pt x="7786" y="649"/>
                  </a:lnTo>
                  <a:lnTo>
                    <a:pt x="776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7896279" y="3277989"/>
              <a:ext cx="13181" cy="13225"/>
            </a:xfrm>
            <a:custGeom>
              <a:avLst/>
              <a:gdLst/>
              <a:ahLst/>
              <a:cxnLst/>
              <a:rect l="l" t="t" r="r" b="b"/>
              <a:pathLst>
                <a:path w="304" h="305" extrusionOk="0">
                  <a:moveTo>
                    <a:pt x="45" y="1"/>
                  </a:moveTo>
                  <a:lnTo>
                    <a:pt x="1" y="280"/>
                  </a:lnTo>
                  <a:lnTo>
                    <a:pt x="259" y="304"/>
                  </a:lnTo>
                  <a:lnTo>
                    <a:pt x="303" y="25"/>
                  </a:lnTo>
                  <a:lnTo>
                    <a:pt x="4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7676876" y="4005916"/>
              <a:ext cx="84509" cy="36726"/>
            </a:xfrm>
            <a:custGeom>
              <a:avLst/>
              <a:gdLst/>
              <a:ahLst/>
              <a:cxnLst/>
              <a:rect l="l" t="t" r="r" b="b"/>
              <a:pathLst>
                <a:path w="1949" h="847" extrusionOk="0">
                  <a:moveTo>
                    <a:pt x="1949" y="0"/>
                  </a:moveTo>
                  <a:lnTo>
                    <a:pt x="1" y="846"/>
                  </a:lnTo>
                  <a:cubicBezTo>
                    <a:pt x="426" y="844"/>
                    <a:pt x="1948" y="1"/>
                    <a:pt x="1949"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7854827" y="3762146"/>
              <a:ext cx="57799" cy="30265"/>
            </a:xfrm>
            <a:custGeom>
              <a:avLst/>
              <a:gdLst/>
              <a:ahLst/>
              <a:cxnLst/>
              <a:rect l="l" t="t" r="r" b="b"/>
              <a:pathLst>
                <a:path w="1333" h="698" extrusionOk="0">
                  <a:moveTo>
                    <a:pt x="1" y="1"/>
                  </a:moveTo>
                  <a:lnTo>
                    <a:pt x="1" y="1"/>
                  </a:lnTo>
                  <a:cubicBezTo>
                    <a:pt x="141" y="220"/>
                    <a:pt x="1332" y="698"/>
                    <a:pt x="1332" y="698"/>
                  </a:cubicBez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7610232" y="3501943"/>
              <a:ext cx="138015" cy="160259"/>
            </a:xfrm>
            <a:custGeom>
              <a:avLst/>
              <a:gdLst/>
              <a:ahLst/>
              <a:cxnLst/>
              <a:rect l="l" t="t" r="r" b="b"/>
              <a:pathLst>
                <a:path w="3183" h="3696" extrusionOk="0">
                  <a:moveTo>
                    <a:pt x="3013" y="1"/>
                  </a:moveTo>
                  <a:cubicBezTo>
                    <a:pt x="1535" y="413"/>
                    <a:pt x="0" y="1309"/>
                    <a:pt x="1578" y="3696"/>
                  </a:cubicBezTo>
                  <a:lnTo>
                    <a:pt x="2408" y="3206"/>
                  </a:lnTo>
                  <a:cubicBezTo>
                    <a:pt x="1666" y="1950"/>
                    <a:pt x="2024" y="1223"/>
                    <a:pt x="3182" y="981"/>
                  </a:cubicBezTo>
                  <a:lnTo>
                    <a:pt x="3013"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7669375" y="3533292"/>
              <a:ext cx="78872" cy="112953"/>
            </a:xfrm>
            <a:custGeom>
              <a:avLst/>
              <a:gdLst/>
              <a:ahLst/>
              <a:cxnLst/>
              <a:rect l="l" t="t" r="r" b="b"/>
              <a:pathLst>
                <a:path w="1819" h="2605" extrusionOk="0">
                  <a:moveTo>
                    <a:pt x="1783" y="1"/>
                  </a:moveTo>
                  <a:cubicBezTo>
                    <a:pt x="350" y="280"/>
                    <a:pt x="0" y="1323"/>
                    <a:pt x="822" y="2605"/>
                  </a:cubicBezTo>
                  <a:lnTo>
                    <a:pt x="1044" y="2483"/>
                  </a:lnTo>
                  <a:cubicBezTo>
                    <a:pt x="302" y="1227"/>
                    <a:pt x="660" y="500"/>
                    <a:pt x="1818" y="258"/>
                  </a:cubicBezTo>
                  <a:lnTo>
                    <a:pt x="178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7610102" y="3501813"/>
              <a:ext cx="133159" cy="160259"/>
            </a:xfrm>
            <a:custGeom>
              <a:avLst/>
              <a:gdLst/>
              <a:ahLst/>
              <a:cxnLst/>
              <a:rect l="l" t="t" r="r" b="b"/>
              <a:pathLst>
                <a:path w="3071" h="3696" extrusionOk="0">
                  <a:moveTo>
                    <a:pt x="3014" y="1"/>
                  </a:moveTo>
                  <a:cubicBezTo>
                    <a:pt x="1536" y="412"/>
                    <a:pt x="0" y="1309"/>
                    <a:pt x="1579" y="3696"/>
                  </a:cubicBezTo>
                  <a:lnTo>
                    <a:pt x="1916" y="3500"/>
                  </a:lnTo>
                  <a:cubicBezTo>
                    <a:pt x="869" y="1641"/>
                    <a:pt x="1864" y="780"/>
                    <a:pt x="3071" y="332"/>
                  </a:cubicBezTo>
                  <a:lnTo>
                    <a:pt x="30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7865016" y="3291517"/>
              <a:ext cx="65170" cy="36552"/>
            </a:xfrm>
            <a:custGeom>
              <a:avLst/>
              <a:gdLst/>
              <a:ahLst/>
              <a:cxnLst/>
              <a:rect l="l" t="t" r="r" b="b"/>
              <a:pathLst>
                <a:path w="1503" h="843" extrusionOk="0">
                  <a:moveTo>
                    <a:pt x="16" y="1"/>
                  </a:moveTo>
                  <a:lnTo>
                    <a:pt x="0" y="843"/>
                  </a:lnTo>
                  <a:lnTo>
                    <a:pt x="1428" y="307"/>
                  </a:lnTo>
                  <a:lnTo>
                    <a:pt x="1502" y="94"/>
                  </a:lnTo>
                  <a:lnTo>
                    <a:pt x="1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7872735" y="4108029"/>
              <a:ext cx="11577" cy="12618"/>
            </a:xfrm>
            <a:custGeom>
              <a:avLst/>
              <a:gdLst/>
              <a:ahLst/>
              <a:cxnLst/>
              <a:rect l="l" t="t" r="r" b="b"/>
              <a:pathLst>
                <a:path w="267" h="291" extrusionOk="0">
                  <a:moveTo>
                    <a:pt x="0" y="0"/>
                  </a:moveTo>
                  <a:lnTo>
                    <a:pt x="10" y="265"/>
                  </a:lnTo>
                  <a:lnTo>
                    <a:pt x="266" y="291"/>
                  </a:lnTo>
                  <a:lnTo>
                    <a:pt x="255" y="26"/>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7665689" y="3629811"/>
              <a:ext cx="54113" cy="40108"/>
            </a:xfrm>
            <a:custGeom>
              <a:avLst/>
              <a:gdLst/>
              <a:ahLst/>
              <a:cxnLst/>
              <a:rect l="l" t="t" r="r" b="b"/>
              <a:pathLst>
                <a:path w="1248" h="925" extrusionOk="0">
                  <a:moveTo>
                    <a:pt x="1080" y="1"/>
                  </a:moveTo>
                  <a:lnTo>
                    <a:pt x="1" y="641"/>
                  </a:lnTo>
                  <a:lnTo>
                    <a:pt x="170" y="924"/>
                  </a:lnTo>
                  <a:lnTo>
                    <a:pt x="1248" y="284"/>
                  </a:lnTo>
                  <a:lnTo>
                    <a:pt x="1080"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7732117" y="3496263"/>
              <a:ext cx="23328" cy="56021"/>
            </a:xfrm>
            <a:custGeom>
              <a:avLst/>
              <a:gdLst/>
              <a:ahLst/>
              <a:cxnLst/>
              <a:rect l="l" t="t" r="r" b="b"/>
              <a:pathLst>
                <a:path w="538" h="1292" extrusionOk="0">
                  <a:moveTo>
                    <a:pt x="326" y="0"/>
                  </a:moveTo>
                  <a:lnTo>
                    <a:pt x="1" y="56"/>
                  </a:lnTo>
                  <a:lnTo>
                    <a:pt x="212" y="1291"/>
                  </a:lnTo>
                  <a:lnTo>
                    <a:pt x="537" y="1237"/>
                  </a:lnTo>
                  <a:lnTo>
                    <a:pt x="3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a:off x="7669288" y="3578430"/>
              <a:ext cx="262111" cy="497643"/>
            </a:xfrm>
            <a:custGeom>
              <a:avLst/>
              <a:gdLst/>
              <a:ahLst/>
              <a:cxnLst/>
              <a:rect l="l" t="t" r="r" b="b"/>
              <a:pathLst>
                <a:path w="6045" h="11477" extrusionOk="0">
                  <a:moveTo>
                    <a:pt x="5684" y="0"/>
                  </a:moveTo>
                  <a:cubicBezTo>
                    <a:pt x="2954" y="1325"/>
                    <a:pt x="1" y="8479"/>
                    <a:pt x="6045" y="11477"/>
                  </a:cubicBezTo>
                  <a:lnTo>
                    <a:pt x="568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a:off x="8157741" y="3783653"/>
              <a:ext cx="656080" cy="239391"/>
            </a:xfrm>
            <a:custGeom>
              <a:avLst/>
              <a:gdLst/>
              <a:ahLst/>
              <a:cxnLst/>
              <a:rect l="l" t="t" r="r" b="b"/>
              <a:pathLst>
                <a:path w="15131" h="5521" extrusionOk="0">
                  <a:moveTo>
                    <a:pt x="12667" y="1"/>
                  </a:moveTo>
                  <a:cubicBezTo>
                    <a:pt x="9187" y="1"/>
                    <a:pt x="8278" y="5244"/>
                    <a:pt x="1486" y="5244"/>
                  </a:cubicBezTo>
                  <a:cubicBezTo>
                    <a:pt x="1019" y="5244"/>
                    <a:pt x="525" y="5219"/>
                    <a:pt x="1" y="5166"/>
                  </a:cubicBezTo>
                  <a:lnTo>
                    <a:pt x="1" y="5166"/>
                  </a:lnTo>
                  <a:cubicBezTo>
                    <a:pt x="1" y="5166"/>
                    <a:pt x="1342" y="5520"/>
                    <a:pt x="3072" y="5520"/>
                  </a:cubicBezTo>
                  <a:cubicBezTo>
                    <a:pt x="4791" y="5520"/>
                    <a:pt x="6894" y="5171"/>
                    <a:pt x="8447" y="3779"/>
                  </a:cubicBezTo>
                  <a:cubicBezTo>
                    <a:pt x="10514" y="1926"/>
                    <a:pt x="11834" y="1019"/>
                    <a:pt x="13082" y="1019"/>
                  </a:cubicBezTo>
                  <a:cubicBezTo>
                    <a:pt x="13751" y="1019"/>
                    <a:pt x="14399" y="1280"/>
                    <a:pt x="15130" y="1797"/>
                  </a:cubicBezTo>
                  <a:lnTo>
                    <a:pt x="14359" y="359"/>
                  </a:lnTo>
                  <a:cubicBezTo>
                    <a:pt x="13725" y="110"/>
                    <a:pt x="13169" y="1"/>
                    <a:pt x="1266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a:off x="8144256" y="3765311"/>
              <a:ext cx="656037" cy="237136"/>
            </a:xfrm>
            <a:custGeom>
              <a:avLst/>
              <a:gdLst/>
              <a:ahLst/>
              <a:cxnLst/>
              <a:rect l="l" t="t" r="r" b="b"/>
              <a:pathLst>
                <a:path w="15130" h="5469" extrusionOk="0">
                  <a:moveTo>
                    <a:pt x="12833" y="1"/>
                  </a:moveTo>
                  <a:cubicBezTo>
                    <a:pt x="9331" y="1"/>
                    <a:pt x="8290" y="5192"/>
                    <a:pt x="1499" y="5192"/>
                  </a:cubicBezTo>
                  <a:cubicBezTo>
                    <a:pt x="1028" y="5192"/>
                    <a:pt x="530" y="5168"/>
                    <a:pt x="1" y="5114"/>
                  </a:cubicBezTo>
                  <a:lnTo>
                    <a:pt x="1" y="5114"/>
                  </a:lnTo>
                  <a:cubicBezTo>
                    <a:pt x="1" y="5114"/>
                    <a:pt x="1343" y="5469"/>
                    <a:pt x="3075" y="5469"/>
                  </a:cubicBezTo>
                  <a:cubicBezTo>
                    <a:pt x="4793" y="5469"/>
                    <a:pt x="6894" y="5120"/>
                    <a:pt x="8447" y="3728"/>
                  </a:cubicBezTo>
                  <a:cubicBezTo>
                    <a:pt x="10513" y="1875"/>
                    <a:pt x="11834" y="968"/>
                    <a:pt x="13081" y="968"/>
                  </a:cubicBezTo>
                  <a:cubicBezTo>
                    <a:pt x="13750" y="968"/>
                    <a:pt x="14399" y="1229"/>
                    <a:pt x="15129" y="1746"/>
                  </a:cubicBezTo>
                  <a:lnTo>
                    <a:pt x="14541" y="361"/>
                  </a:lnTo>
                  <a:cubicBezTo>
                    <a:pt x="13903" y="110"/>
                    <a:pt x="13342" y="1"/>
                    <a:pt x="1283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a:off x="8147075" y="3773203"/>
              <a:ext cx="657077" cy="246545"/>
            </a:xfrm>
            <a:custGeom>
              <a:avLst/>
              <a:gdLst/>
              <a:ahLst/>
              <a:cxnLst/>
              <a:rect l="l" t="t" r="r" b="b"/>
              <a:pathLst>
                <a:path w="15154" h="5686" extrusionOk="0">
                  <a:moveTo>
                    <a:pt x="12752" y="1"/>
                  </a:moveTo>
                  <a:cubicBezTo>
                    <a:pt x="9166" y="1"/>
                    <a:pt x="8311" y="5439"/>
                    <a:pt x="1237" y="5439"/>
                  </a:cubicBezTo>
                  <a:cubicBezTo>
                    <a:pt x="844" y="5439"/>
                    <a:pt x="433" y="5423"/>
                    <a:pt x="0" y="5387"/>
                  </a:cubicBezTo>
                  <a:lnTo>
                    <a:pt x="0" y="5387"/>
                  </a:lnTo>
                  <a:cubicBezTo>
                    <a:pt x="1" y="5387"/>
                    <a:pt x="1220" y="5685"/>
                    <a:pt x="2834" y="5685"/>
                  </a:cubicBezTo>
                  <a:cubicBezTo>
                    <a:pt x="4597" y="5685"/>
                    <a:pt x="6829" y="5330"/>
                    <a:pt x="8458" y="3846"/>
                  </a:cubicBezTo>
                  <a:cubicBezTo>
                    <a:pt x="10555" y="1936"/>
                    <a:pt x="11884" y="1008"/>
                    <a:pt x="13149" y="1008"/>
                  </a:cubicBezTo>
                  <a:cubicBezTo>
                    <a:pt x="13802" y="1008"/>
                    <a:pt x="14438" y="1255"/>
                    <a:pt x="15153" y="1744"/>
                  </a:cubicBezTo>
                  <a:lnTo>
                    <a:pt x="14380" y="327"/>
                  </a:lnTo>
                  <a:cubicBezTo>
                    <a:pt x="13772" y="101"/>
                    <a:pt x="13237" y="1"/>
                    <a:pt x="1275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a:off x="8436678" y="3936713"/>
              <a:ext cx="8238" cy="57712"/>
            </a:xfrm>
            <a:custGeom>
              <a:avLst/>
              <a:gdLst/>
              <a:ahLst/>
              <a:cxnLst/>
              <a:rect l="l" t="t" r="r" b="b"/>
              <a:pathLst>
                <a:path w="190" h="1331" extrusionOk="0">
                  <a:moveTo>
                    <a:pt x="188" y="0"/>
                  </a:moveTo>
                  <a:lnTo>
                    <a:pt x="37" y="20"/>
                  </a:lnTo>
                  <a:lnTo>
                    <a:pt x="1" y="1330"/>
                  </a:lnTo>
                  <a:lnTo>
                    <a:pt x="1" y="1330"/>
                  </a:lnTo>
                  <a:lnTo>
                    <a:pt x="190" y="1230"/>
                  </a:lnTo>
                  <a:lnTo>
                    <a:pt x="188"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a:off x="7963444" y="3598722"/>
              <a:ext cx="423584" cy="421156"/>
            </a:xfrm>
            <a:custGeom>
              <a:avLst/>
              <a:gdLst/>
              <a:ahLst/>
              <a:cxnLst/>
              <a:rect l="l" t="t" r="r" b="b"/>
              <a:pathLst>
                <a:path w="9769" h="9713" extrusionOk="0">
                  <a:moveTo>
                    <a:pt x="4902" y="0"/>
                  </a:moveTo>
                  <a:cubicBezTo>
                    <a:pt x="2452" y="0"/>
                    <a:pt x="378" y="1956"/>
                    <a:pt x="194" y="4517"/>
                  </a:cubicBezTo>
                  <a:cubicBezTo>
                    <a:pt x="1" y="7193"/>
                    <a:pt x="1943" y="9513"/>
                    <a:pt x="4536" y="9701"/>
                  </a:cubicBezTo>
                  <a:cubicBezTo>
                    <a:pt x="4649" y="9709"/>
                    <a:pt x="4761" y="9713"/>
                    <a:pt x="4872" y="9713"/>
                  </a:cubicBezTo>
                  <a:cubicBezTo>
                    <a:pt x="7319" y="9713"/>
                    <a:pt x="9392" y="7755"/>
                    <a:pt x="9575" y="5196"/>
                  </a:cubicBezTo>
                  <a:cubicBezTo>
                    <a:pt x="9768" y="2520"/>
                    <a:pt x="7824" y="199"/>
                    <a:pt x="5233" y="12"/>
                  </a:cubicBezTo>
                  <a:cubicBezTo>
                    <a:pt x="5122" y="4"/>
                    <a:pt x="5011" y="0"/>
                    <a:pt x="490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a:off x="7977796" y="3599763"/>
              <a:ext cx="423540" cy="421242"/>
            </a:xfrm>
            <a:custGeom>
              <a:avLst/>
              <a:gdLst/>
              <a:ahLst/>
              <a:cxnLst/>
              <a:rect l="l" t="t" r="r" b="b"/>
              <a:pathLst>
                <a:path w="9768" h="9715" extrusionOk="0">
                  <a:moveTo>
                    <a:pt x="4902" y="0"/>
                  </a:moveTo>
                  <a:cubicBezTo>
                    <a:pt x="2452" y="0"/>
                    <a:pt x="377" y="1958"/>
                    <a:pt x="194" y="4519"/>
                  </a:cubicBezTo>
                  <a:cubicBezTo>
                    <a:pt x="1" y="7193"/>
                    <a:pt x="1945" y="9515"/>
                    <a:pt x="4536" y="9702"/>
                  </a:cubicBezTo>
                  <a:cubicBezTo>
                    <a:pt x="4648" y="9710"/>
                    <a:pt x="4759" y="9714"/>
                    <a:pt x="4869" y="9714"/>
                  </a:cubicBezTo>
                  <a:cubicBezTo>
                    <a:pt x="7316" y="9714"/>
                    <a:pt x="9390" y="7757"/>
                    <a:pt x="9575" y="5196"/>
                  </a:cubicBezTo>
                  <a:cubicBezTo>
                    <a:pt x="9768" y="2522"/>
                    <a:pt x="7824" y="200"/>
                    <a:pt x="5233" y="12"/>
                  </a:cubicBezTo>
                  <a:cubicBezTo>
                    <a:pt x="5122" y="4"/>
                    <a:pt x="5011" y="0"/>
                    <a:pt x="490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a:off x="8019379" y="3662331"/>
              <a:ext cx="313146" cy="311412"/>
            </a:xfrm>
            <a:custGeom>
              <a:avLst/>
              <a:gdLst/>
              <a:ahLst/>
              <a:cxnLst/>
              <a:rect l="l" t="t" r="r" b="b"/>
              <a:pathLst>
                <a:path w="7222" h="7182" extrusionOk="0">
                  <a:moveTo>
                    <a:pt x="3625" y="1"/>
                  </a:moveTo>
                  <a:cubicBezTo>
                    <a:pt x="1815" y="1"/>
                    <a:pt x="281" y="1447"/>
                    <a:pt x="144" y="3342"/>
                  </a:cubicBezTo>
                  <a:cubicBezTo>
                    <a:pt x="1" y="5319"/>
                    <a:pt x="1438" y="7035"/>
                    <a:pt x="3353" y="7173"/>
                  </a:cubicBezTo>
                  <a:cubicBezTo>
                    <a:pt x="3435" y="7179"/>
                    <a:pt x="3517" y="7182"/>
                    <a:pt x="3598" y="7182"/>
                  </a:cubicBezTo>
                  <a:cubicBezTo>
                    <a:pt x="5409" y="7182"/>
                    <a:pt x="6943" y="5734"/>
                    <a:pt x="7078" y="3842"/>
                  </a:cubicBezTo>
                  <a:cubicBezTo>
                    <a:pt x="7221" y="1863"/>
                    <a:pt x="5784" y="148"/>
                    <a:pt x="3870" y="9"/>
                  </a:cubicBezTo>
                  <a:cubicBezTo>
                    <a:pt x="3788" y="4"/>
                    <a:pt x="3706" y="1"/>
                    <a:pt x="362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a:off x="7982870" y="3602928"/>
              <a:ext cx="172703" cy="319000"/>
            </a:xfrm>
            <a:custGeom>
              <a:avLst/>
              <a:gdLst/>
              <a:ahLst/>
              <a:cxnLst/>
              <a:rect l="l" t="t" r="r" b="b"/>
              <a:pathLst>
                <a:path w="3983" h="7357" extrusionOk="0">
                  <a:moveTo>
                    <a:pt x="3982" y="1"/>
                  </a:moveTo>
                  <a:lnTo>
                    <a:pt x="3982" y="1"/>
                  </a:lnTo>
                  <a:cubicBezTo>
                    <a:pt x="1898" y="374"/>
                    <a:pt x="241" y="2172"/>
                    <a:pt x="77" y="4447"/>
                  </a:cubicBezTo>
                  <a:cubicBezTo>
                    <a:pt x="1" y="5509"/>
                    <a:pt x="262" y="6517"/>
                    <a:pt x="767" y="7356"/>
                  </a:cubicBezTo>
                  <a:lnTo>
                    <a:pt x="398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a:off x="7977796" y="3607177"/>
              <a:ext cx="396007" cy="413828"/>
            </a:xfrm>
            <a:custGeom>
              <a:avLst/>
              <a:gdLst/>
              <a:ahLst/>
              <a:cxnLst/>
              <a:rect l="l" t="t" r="r" b="b"/>
              <a:pathLst>
                <a:path w="9133" h="9544" extrusionOk="0">
                  <a:moveTo>
                    <a:pt x="3665" y="0"/>
                  </a:moveTo>
                  <a:lnTo>
                    <a:pt x="3665" y="0"/>
                  </a:lnTo>
                  <a:cubicBezTo>
                    <a:pt x="1789" y="528"/>
                    <a:pt x="347" y="2232"/>
                    <a:pt x="194" y="4348"/>
                  </a:cubicBezTo>
                  <a:cubicBezTo>
                    <a:pt x="1" y="7022"/>
                    <a:pt x="1945" y="9344"/>
                    <a:pt x="4536" y="9531"/>
                  </a:cubicBezTo>
                  <a:cubicBezTo>
                    <a:pt x="4647" y="9539"/>
                    <a:pt x="4757" y="9543"/>
                    <a:pt x="4867" y="9543"/>
                  </a:cubicBezTo>
                  <a:cubicBezTo>
                    <a:pt x="6725" y="9543"/>
                    <a:pt x="8369" y="8415"/>
                    <a:pt x="9132" y="6750"/>
                  </a:cubicBezTo>
                  <a:lnTo>
                    <a:pt x="9132" y="6750"/>
                  </a:lnTo>
                  <a:cubicBezTo>
                    <a:pt x="8736" y="6863"/>
                    <a:pt x="8319" y="6923"/>
                    <a:pt x="7891" y="6923"/>
                  </a:cubicBezTo>
                  <a:cubicBezTo>
                    <a:pt x="7783" y="6923"/>
                    <a:pt x="7674" y="6919"/>
                    <a:pt x="7565" y="6912"/>
                  </a:cubicBezTo>
                  <a:cubicBezTo>
                    <a:pt x="4974" y="6726"/>
                    <a:pt x="3031" y="4405"/>
                    <a:pt x="3223" y="1728"/>
                  </a:cubicBezTo>
                  <a:cubicBezTo>
                    <a:pt x="3269" y="1110"/>
                    <a:pt x="3425" y="528"/>
                    <a:pt x="366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1"/>
            <p:cNvSpPr/>
            <p:nvPr/>
          </p:nvSpPr>
          <p:spPr>
            <a:xfrm>
              <a:off x="8102110" y="3619709"/>
              <a:ext cx="297320" cy="401340"/>
            </a:xfrm>
            <a:custGeom>
              <a:avLst/>
              <a:gdLst/>
              <a:ahLst/>
              <a:cxnLst/>
              <a:rect l="l" t="t" r="r" b="b"/>
              <a:pathLst>
                <a:path w="6857" h="9256" extrusionOk="0">
                  <a:moveTo>
                    <a:pt x="4029" y="0"/>
                  </a:moveTo>
                  <a:lnTo>
                    <a:pt x="1" y="8797"/>
                  </a:lnTo>
                  <a:cubicBezTo>
                    <a:pt x="511" y="9043"/>
                    <a:pt x="1072" y="9201"/>
                    <a:pt x="1669" y="9244"/>
                  </a:cubicBezTo>
                  <a:cubicBezTo>
                    <a:pt x="1780" y="9252"/>
                    <a:pt x="1890" y="9256"/>
                    <a:pt x="2000" y="9256"/>
                  </a:cubicBezTo>
                  <a:cubicBezTo>
                    <a:pt x="4449" y="9256"/>
                    <a:pt x="6524" y="7298"/>
                    <a:pt x="6708" y="4736"/>
                  </a:cubicBezTo>
                  <a:cubicBezTo>
                    <a:pt x="6857" y="2674"/>
                    <a:pt x="5736" y="825"/>
                    <a:pt x="402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a:off x="8080040" y="3730233"/>
              <a:ext cx="118286" cy="176085"/>
            </a:xfrm>
            <a:custGeom>
              <a:avLst/>
              <a:gdLst/>
              <a:ahLst/>
              <a:cxnLst/>
              <a:rect l="l" t="t" r="r" b="b"/>
              <a:pathLst>
                <a:path w="2728" h="4061" extrusionOk="0">
                  <a:moveTo>
                    <a:pt x="2123" y="1"/>
                  </a:moveTo>
                  <a:lnTo>
                    <a:pt x="2123" y="1"/>
                  </a:lnTo>
                  <a:cubicBezTo>
                    <a:pt x="1465" y="60"/>
                    <a:pt x="855" y="429"/>
                    <a:pt x="527" y="1040"/>
                  </a:cubicBezTo>
                  <a:cubicBezTo>
                    <a:pt x="0" y="2022"/>
                    <a:pt x="395" y="3261"/>
                    <a:pt x="1410" y="3804"/>
                  </a:cubicBezTo>
                  <a:cubicBezTo>
                    <a:pt x="1731" y="3979"/>
                    <a:pt x="2078" y="4061"/>
                    <a:pt x="2418" y="4061"/>
                  </a:cubicBezTo>
                  <a:cubicBezTo>
                    <a:pt x="2522" y="4061"/>
                    <a:pt x="2626" y="4053"/>
                    <a:pt x="2727" y="4038"/>
                  </a:cubicBezTo>
                  <a:lnTo>
                    <a:pt x="2727" y="4038"/>
                  </a:lnTo>
                  <a:cubicBezTo>
                    <a:pt x="2665" y="4043"/>
                    <a:pt x="2602" y="4046"/>
                    <a:pt x="2539" y="4046"/>
                  </a:cubicBezTo>
                  <a:cubicBezTo>
                    <a:pt x="2200" y="4046"/>
                    <a:pt x="1854" y="3964"/>
                    <a:pt x="1532" y="3790"/>
                  </a:cubicBezTo>
                  <a:cubicBezTo>
                    <a:pt x="517" y="3246"/>
                    <a:pt x="122" y="2008"/>
                    <a:pt x="649" y="1026"/>
                  </a:cubicBezTo>
                  <a:cubicBezTo>
                    <a:pt x="957" y="452"/>
                    <a:pt x="1512" y="93"/>
                    <a:pt x="2123" y="1"/>
                  </a:cubicBezTo>
                  <a:close/>
                </a:path>
              </a:pathLst>
            </a:custGeom>
            <a:solidFill>
              <a:srgbClr val="99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a:off x="7978967" y="3626646"/>
              <a:ext cx="225082" cy="378836"/>
            </a:xfrm>
            <a:custGeom>
              <a:avLst/>
              <a:gdLst/>
              <a:ahLst/>
              <a:cxnLst/>
              <a:rect l="l" t="t" r="r" b="b"/>
              <a:pathLst>
                <a:path w="5191" h="8737" extrusionOk="0">
                  <a:moveTo>
                    <a:pt x="4426" y="1"/>
                  </a:moveTo>
                  <a:lnTo>
                    <a:pt x="4426" y="1"/>
                  </a:lnTo>
                  <a:cubicBezTo>
                    <a:pt x="3535" y="12"/>
                    <a:pt x="2652" y="317"/>
                    <a:pt x="1928" y="937"/>
                  </a:cubicBezTo>
                  <a:cubicBezTo>
                    <a:pt x="183" y="2431"/>
                    <a:pt x="1" y="5177"/>
                    <a:pt x="1521" y="7072"/>
                  </a:cubicBezTo>
                  <a:cubicBezTo>
                    <a:pt x="2400" y="8167"/>
                    <a:pt x="3654" y="8737"/>
                    <a:pt x="4893" y="8737"/>
                  </a:cubicBezTo>
                  <a:cubicBezTo>
                    <a:pt x="4992" y="8737"/>
                    <a:pt x="5091" y="8733"/>
                    <a:pt x="5190" y="8726"/>
                  </a:cubicBezTo>
                  <a:lnTo>
                    <a:pt x="5190" y="8726"/>
                  </a:lnTo>
                  <a:cubicBezTo>
                    <a:pt x="5175" y="8726"/>
                    <a:pt x="5159" y="8726"/>
                    <a:pt x="5144" y="8726"/>
                  </a:cubicBezTo>
                  <a:cubicBezTo>
                    <a:pt x="3905" y="8726"/>
                    <a:pt x="2651" y="8158"/>
                    <a:pt x="1772" y="7064"/>
                  </a:cubicBezTo>
                  <a:cubicBezTo>
                    <a:pt x="251" y="5169"/>
                    <a:pt x="433" y="2421"/>
                    <a:pt x="2178" y="928"/>
                  </a:cubicBezTo>
                  <a:cubicBezTo>
                    <a:pt x="2835" y="366"/>
                    <a:pt x="3621" y="62"/>
                    <a:pt x="442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a:off x="8195812" y="3646245"/>
              <a:ext cx="199109" cy="334609"/>
            </a:xfrm>
            <a:custGeom>
              <a:avLst/>
              <a:gdLst/>
              <a:ahLst/>
              <a:cxnLst/>
              <a:rect l="l" t="t" r="r" b="b"/>
              <a:pathLst>
                <a:path w="4592" h="7717" extrusionOk="0">
                  <a:moveTo>
                    <a:pt x="280" y="0"/>
                  </a:moveTo>
                  <a:cubicBezTo>
                    <a:pt x="186" y="0"/>
                    <a:pt x="93" y="4"/>
                    <a:pt x="0" y="11"/>
                  </a:cubicBezTo>
                  <a:cubicBezTo>
                    <a:pt x="20" y="11"/>
                    <a:pt x="40" y="11"/>
                    <a:pt x="60" y="11"/>
                  </a:cubicBezTo>
                  <a:cubicBezTo>
                    <a:pt x="1147" y="11"/>
                    <a:pt x="2249" y="510"/>
                    <a:pt x="3022" y="1467"/>
                  </a:cubicBezTo>
                  <a:cubicBezTo>
                    <a:pt x="4369" y="3135"/>
                    <a:pt x="4210" y="5563"/>
                    <a:pt x="2670" y="6890"/>
                  </a:cubicBezTo>
                  <a:cubicBezTo>
                    <a:pt x="2087" y="7391"/>
                    <a:pt x="1396" y="7663"/>
                    <a:pt x="683" y="7717"/>
                  </a:cubicBezTo>
                  <a:cubicBezTo>
                    <a:pt x="1470" y="7703"/>
                    <a:pt x="2249" y="7431"/>
                    <a:pt x="2892" y="6878"/>
                  </a:cubicBezTo>
                  <a:cubicBezTo>
                    <a:pt x="4432" y="5553"/>
                    <a:pt x="4591" y="3125"/>
                    <a:pt x="3244" y="1457"/>
                  </a:cubicBezTo>
                  <a:cubicBezTo>
                    <a:pt x="2471" y="498"/>
                    <a:pt x="1368" y="0"/>
                    <a:pt x="28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a:off x="8156701" y="3667405"/>
              <a:ext cx="163771" cy="275466"/>
            </a:xfrm>
            <a:custGeom>
              <a:avLst/>
              <a:gdLst/>
              <a:ahLst/>
              <a:cxnLst/>
              <a:rect l="l" t="t" r="r" b="b"/>
              <a:pathLst>
                <a:path w="3777" h="6353" extrusionOk="0">
                  <a:moveTo>
                    <a:pt x="232" y="1"/>
                  </a:moveTo>
                  <a:cubicBezTo>
                    <a:pt x="155" y="1"/>
                    <a:pt x="77" y="4"/>
                    <a:pt x="0" y="10"/>
                  </a:cubicBezTo>
                  <a:cubicBezTo>
                    <a:pt x="16" y="10"/>
                    <a:pt x="31" y="9"/>
                    <a:pt x="47" y="9"/>
                  </a:cubicBezTo>
                  <a:cubicBezTo>
                    <a:pt x="943" y="9"/>
                    <a:pt x="1851" y="418"/>
                    <a:pt x="2487" y="1208"/>
                  </a:cubicBezTo>
                  <a:cubicBezTo>
                    <a:pt x="3595" y="2581"/>
                    <a:pt x="3466" y="4579"/>
                    <a:pt x="2198" y="5671"/>
                  </a:cubicBezTo>
                  <a:cubicBezTo>
                    <a:pt x="1720" y="6082"/>
                    <a:pt x="1148" y="6306"/>
                    <a:pt x="563" y="6353"/>
                  </a:cubicBezTo>
                  <a:cubicBezTo>
                    <a:pt x="1211" y="6341"/>
                    <a:pt x="1851" y="6117"/>
                    <a:pt x="2379" y="5661"/>
                  </a:cubicBezTo>
                  <a:cubicBezTo>
                    <a:pt x="3648" y="4571"/>
                    <a:pt x="3777" y="2572"/>
                    <a:pt x="2670" y="1199"/>
                  </a:cubicBezTo>
                  <a:cubicBezTo>
                    <a:pt x="2034" y="411"/>
                    <a:pt x="1128" y="1"/>
                    <a:pt x="23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a:off x="7819401" y="3490279"/>
              <a:ext cx="703429" cy="606433"/>
            </a:xfrm>
            <a:custGeom>
              <a:avLst/>
              <a:gdLst/>
              <a:ahLst/>
              <a:cxnLst/>
              <a:rect l="l" t="t" r="r" b="b"/>
              <a:pathLst>
                <a:path w="16223" h="13986" extrusionOk="0">
                  <a:moveTo>
                    <a:pt x="5187" y="13229"/>
                  </a:moveTo>
                  <a:cubicBezTo>
                    <a:pt x="5732" y="13639"/>
                    <a:pt x="6398" y="13849"/>
                    <a:pt x="7120" y="13896"/>
                  </a:cubicBezTo>
                  <a:lnTo>
                    <a:pt x="7120" y="13896"/>
                  </a:lnTo>
                  <a:cubicBezTo>
                    <a:pt x="6454" y="13783"/>
                    <a:pt x="5802" y="13563"/>
                    <a:pt x="5187" y="13229"/>
                  </a:cubicBezTo>
                  <a:close/>
                  <a:moveTo>
                    <a:pt x="8696" y="0"/>
                  </a:moveTo>
                  <a:cubicBezTo>
                    <a:pt x="6405" y="0"/>
                    <a:pt x="4109" y="1102"/>
                    <a:pt x="2783" y="3219"/>
                  </a:cubicBezTo>
                  <a:cubicBezTo>
                    <a:pt x="723" y="6507"/>
                    <a:pt x="1763" y="11096"/>
                    <a:pt x="4847" y="13030"/>
                  </a:cubicBezTo>
                  <a:cubicBezTo>
                    <a:pt x="4959" y="13100"/>
                    <a:pt x="5072" y="13166"/>
                    <a:pt x="5187" y="13229"/>
                  </a:cubicBezTo>
                  <a:lnTo>
                    <a:pt x="5187" y="13229"/>
                  </a:lnTo>
                  <a:cubicBezTo>
                    <a:pt x="5140" y="13193"/>
                    <a:pt x="5093" y="13156"/>
                    <a:pt x="5048" y="13118"/>
                  </a:cubicBezTo>
                  <a:cubicBezTo>
                    <a:pt x="0" y="8835"/>
                    <a:pt x="2089" y="5767"/>
                    <a:pt x="3811" y="3018"/>
                  </a:cubicBezTo>
                  <a:cubicBezTo>
                    <a:pt x="4773" y="1484"/>
                    <a:pt x="6493" y="826"/>
                    <a:pt x="8274" y="826"/>
                  </a:cubicBezTo>
                  <a:cubicBezTo>
                    <a:pt x="9682" y="826"/>
                    <a:pt x="11129" y="1237"/>
                    <a:pt x="12269" y="1952"/>
                  </a:cubicBezTo>
                  <a:cubicBezTo>
                    <a:pt x="14848" y="3569"/>
                    <a:pt x="15597" y="7569"/>
                    <a:pt x="13873" y="10319"/>
                  </a:cubicBezTo>
                  <a:cubicBezTo>
                    <a:pt x="12630" y="12302"/>
                    <a:pt x="9797" y="13906"/>
                    <a:pt x="7442" y="13906"/>
                  </a:cubicBezTo>
                  <a:cubicBezTo>
                    <a:pt x="7334" y="13906"/>
                    <a:pt x="7226" y="13903"/>
                    <a:pt x="7120" y="13896"/>
                  </a:cubicBezTo>
                  <a:lnTo>
                    <a:pt x="7120" y="13896"/>
                  </a:lnTo>
                  <a:cubicBezTo>
                    <a:pt x="7474" y="13956"/>
                    <a:pt x="7831" y="13985"/>
                    <a:pt x="8189" y="13985"/>
                  </a:cubicBezTo>
                  <a:cubicBezTo>
                    <a:pt x="10488" y="13985"/>
                    <a:pt x="12793" y="12768"/>
                    <a:pt x="14164" y="10581"/>
                  </a:cubicBezTo>
                  <a:cubicBezTo>
                    <a:pt x="16222" y="7296"/>
                    <a:pt x="15411" y="2960"/>
                    <a:pt x="12326" y="1026"/>
                  </a:cubicBezTo>
                  <a:cubicBezTo>
                    <a:pt x="11227" y="337"/>
                    <a:pt x="9962" y="0"/>
                    <a:pt x="869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a:off x="7832973" y="3510095"/>
              <a:ext cx="633576" cy="598888"/>
            </a:xfrm>
            <a:custGeom>
              <a:avLst/>
              <a:gdLst/>
              <a:ahLst/>
              <a:cxnLst/>
              <a:rect l="l" t="t" r="r" b="b"/>
              <a:pathLst>
                <a:path w="14612" h="13812" extrusionOk="0">
                  <a:moveTo>
                    <a:pt x="12767" y="2143"/>
                  </a:moveTo>
                  <a:cubicBezTo>
                    <a:pt x="13429" y="2904"/>
                    <a:pt x="13893" y="3809"/>
                    <a:pt x="14144" y="4782"/>
                  </a:cubicBezTo>
                  <a:lnTo>
                    <a:pt x="14144" y="4782"/>
                  </a:lnTo>
                  <a:cubicBezTo>
                    <a:pt x="13908" y="3774"/>
                    <a:pt x="13447" y="2850"/>
                    <a:pt x="12767" y="2143"/>
                  </a:cubicBezTo>
                  <a:close/>
                  <a:moveTo>
                    <a:pt x="8034" y="0"/>
                  </a:moveTo>
                  <a:cubicBezTo>
                    <a:pt x="5736" y="0"/>
                    <a:pt x="3430" y="1217"/>
                    <a:pt x="2059" y="3404"/>
                  </a:cubicBezTo>
                  <a:cubicBezTo>
                    <a:pt x="1" y="6691"/>
                    <a:pt x="830" y="10924"/>
                    <a:pt x="3916" y="12857"/>
                  </a:cubicBezTo>
                  <a:cubicBezTo>
                    <a:pt x="4948" y="13504"/>
                    <a:pt x="6102" y="13812"/>
                    <a:pt x="7257" y="13812"/>
                  </a:cubicBezTo>
                  <a:cubicBezTo>
                    <a:pt x="9555" y="13812"/>
                    <a:pt x="11860" y="12594"/>
                    <a:pt x="13231" y="10406"/>
                  </a:cubicBezTo>
                  <a:cubicBezTo>
                    <a:pt x="14340" y="8637"/>
                    <a:pt x="14611" y="6594"/>
                    <a:pt x="14144" y="4782"/>
                  </a:cubicBezTo>
                  <a:lnTo>
                    <a:pt x="14144" y="4782"/>
                  </a:lnTo>
                  <a:cubicBezTo>
                    <a:pt x="14555" y="6538"/>
                    <a:pt x="14286" y="8549"/>
                    <a:pt x="13308" y="10108"/>
                  </a:cubicBezTo>
                  <a:cubicBezTo>
                    <a:pt x="12093" y="12047"/>
                    <a:pt x="9576" y="13379"/>
                    <a:pt x="7331" y="13379"/>
                  </a:cubicBezTo>
                  <a:cubicBezTo>
                    <a:pt x="6351" y="13379"/>
                    <a:pt x="5422" y="13125"/>
                    <a:pt x="4676" y="12556"/>
                  </a:cubicBezTo>
                  <a:cubicBezTo>
                    <a:pt x="254" y="9186"/>
                    <a:pt x="1608" y="5467"/>
                    <a:pt x="3355" y="2682"/>
                  </a:cubicBezTo>
                  <a:cubicBezTo>
                    <a:pt x="4359" y="1080"/>
                    <a:pt x="6176" y="374"/>
                    <a:pt x="8037" y="374"/>
                  </a:cubicBezTo>
                  <a:cubicBezTo>
                    <a:pt x="9413" y="374"/>
                    <a:pt x="10813" y="761"/>
                    <a:pt x="11926" y="1458"/>
                  </a:cubicBezTo>
                  <a:cubicBezTo>
                    <a:pt x="12235" y="1652"/>
                    <a:pt x="12516" y="1883"/>
                    <a:pt x="12767" y="2143"/>
                  </a:cubicBezTo>
                  <a:lnTo>
                    <a:pt x="12767" y="2143"/>
                  </a:lnTo>
                  <a:cubicBezTo>
                    <a:pt x="12372" y="1690"/>
                    <a:pt x="11907" y="1288"/>
                    <a:pt x="11376" y="955"/>
                  </a:cubicBezTo>
                  <a:cubicBezTo>
                    <a:pt x="10344" y="308"/>
                    <a:pt x="9190" y="0"/>
                    <a:pt x="8034"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a:off x="7839000" y="3497650"/>
              <a:ext cx="680362" cy="614455"/>
            </a:xfrm>
            <a:custGeom>
              <a:avLst/>
              <a:gdLst/>
              <a:ahLst/>
              <a:cxnLst/>
              <a:rect l="l" t="t" r="r" b="b"/>
              <a:pathLst>
                <a:path w="15691" h="14171" extrusionOk="0">
                  <a:moveTo>
                    <a:pt x="5932" y="1110"/>
                  </a:moveTo>
                  <a:cubicBezTo>
                    <a:pt x="6728" y="1110"/>
                    <a:pt x="7528" y="1749"/>
                    <a:pt x="7851" y="2717"/>
                  </a:cubicBezTo>
                  <a:cubicBezTo>
                    <a:pt x="8239" y="3872"/>
                    <a:pt x="7801" y="5063"/>
                    <a:pt x="6873" y="5374"/>
                  </a:cubicBezTo>
                  <a:cubicBezTo>
                    <a:pt x="6722" y="5424"/>
                    <a:pt x="6567" y="5449"/>
                    <a:pt x="6412" y="5449"/>
                  </a:cubicBezTo>
                  <a:cubicBezTo>
                    <a:pt x="5617" y="5449"/>
                    <a:pt x="4818" y="4810"/>
                    <a:pt x="4494" y="3842"/>
                  </a:cubicBezTo>
                  <a:cubicBezTo>
                    <a:pt x="4106" y="2684"/>
                    <a:pt x="4543" y="1494"/>
                    <a:pt x="5471" y="1185"/>
                  </a:cubicBezTo>
                  <a:cubicBezTo>
                    <a:pt x="5622" y="1134"/>
                    <a:pt x="5777" y="1110"/>
                    <a:pt x="5932" y="1110"/>
                  </a:cubicBezTo>
                  <a:close/>
                  <a:moveTo>
                    <a:pt x="11492" y="2143"/>
                  </a:moveTo>
                  <a:cubicBezTo>
                    <a:pt x="12105" y="2143"/>
                    <a:pt x="12657" y="2397"/>
                    <a:pt x="12957" y="2880"/>
                  </a:cubicBezTo>
                  <a:cubicBezTo>
                    <a:pt x="13476" y="3709"/>
                    <a:pt x="13055" y="4904"/>
                    <a:pt x="12020" y="5551"/>
                  </a:cubicBezTo>
                  <a:cubicBezTo>
                    <a:pt x="11587" y="5821"/>
                    <a:pt x="11115" y="5952"/>
                    <a:pt x="10674" y="5952"/>
                  </a:cubicBezTo>
                  <a:cubicBezTo>
                    <a:pt x="10062" y="5952"/>
                    <a:pt x="9510" y="5699"/>
                    <a:pt x="9210" y="5216"/>
                  </a:cubicBezTo>
                  <a:cubicBezTo>
                    <a:pt x="8692" y="4386"/>
                    <a:pt x="9111" y="3190"/>
                    <a:pt x="10147" y="2545"/>
                  </a:cubicBezTo>
                  <a:cubicBezTo>
                    <a:pt x="10580" y="2274"/>
                    <a:pt x="11052" y="2143"/>
                    <a:pt x="11492" y="2143"/>
                  </a:cubicBezTo>
                  <a:close/>
                  <a:moveTo>
                    <a:pt x="3993" y="5861"/>
                  </a:moveTo>
                  <a:cubicBezTo>
                    <a:pt x="4830" y="5861"/>
                    <a:pt x="5559" y="6277"/>
                    <a:pt x="5796" y="6971"/>
                  </a:cubicBezTo>
                  <a:cubicBezTo>
                    <a:pt x="6110" y="7897"/>
                    <a:pt x="5428" y="8965"/>
                    <a:pt x="4272" y="9359"/>
                  </a:cubicBezTo>
                  <a:cubicBezTo>
                    <a:pt x="3984" y="9457"/>
                    <a:pt x="3693" y="9503"/>
                    <a:pt x="3414" y="9503"/>
                  </a:cubicBezTo>
                  <a:cubicBezTo>
                    <a:pt x="2577" y="9503"/>
                    <a:pt x="1847" y="9086"/>
                    <a:pt x="1611" y="8393"/>
                  </a:cubicBezTo>
                  <a:cubicBezTo>
                    <a:pt x="1296" y="7468"/>
                    <a:pt x="1978" y="6398"/>
                    <a:pt x="3134" y="6005"/>
                  </a:cubicBezTo>
                  <a:cubicBezTo>
                    <a:pt x="3423" y="5907"/>
                    <a:pt x="3714" y="5861"/>
                    <a:pt x="3993" y="5861"/>
                  </a:cubicBezTo>
                  <a:close/>
                  <a:moveTo>
                    <a:pt x="11205" y="7144"/>
                  </a:moveTo>
                  <a:cubicBezTo>
                    <a:pt x="11554" y="7144"/>
                    <a:pt x="11923" y="7225"/>
                    <a:pt x="12276" y="7396"/>
                  </a:cubicBezTo>
                  <a:cubicBezTo>
                    <a:pt x="13323" y="7902"/>
                    <a:pt x="13838" y="9002"/>
                    <a:pt x="13427" y="9854"/>
                  </a:cubicBezTo>
                  <a:cubicBezTo>
                    <a:pt x="13154" y="10419"/>
                    <a:pt x="12542" y="10733"/>
                    <a:pt x="11856" y="10733"/>
                  </a:cubicBezTo>
                  <a:cubicBezTo>
                    <a:pt x="11507" y="10733"/>
                    <a:pt x="11139" y="10652"/>
                    <a:pt x="10786" y="10481"/>
                  </a:cubicBezTo>
                  <a:cubicBezTo>
                    <a:pt x="9739" y="9974"/>
                    <a:pt x="9224" y="8874"/>
                    <a:pt x="9635" y="8022"/>
                  </a:cubicBezTo>
                  <a:cubicBezTo>
                    <a:pt x="9908" y="7458"/>
                    <a:pt x="10519" y="7144"/>
                    <a:pt x="11205" y="7144"/>
                  </a:cubicBezTo>
                  <a:close/>
                  <a:moveTo>
                    <a:pt x="7332" y="9154"/>
                  </a:moveTo>
                  <a:cubicBezTo>
                    <a:pt x="7422" y="9154"/>
                    <a:pt x="7513" y="9163"/>
                    <a:pt x="7604" y="9180"/>
                  </a:cubicBezTo>
                  <a:cubicBezTo>
                    <a:pt x="8564" y="9366"/>
                    <a:pt x="9157" y="10485"/>
                    <a:pt x="8926" y="11684"/>
                  </a:cubicBezTo>
                  <a:cubicBezTo>
                    <a:pt x="8718" y="12769"/>
                    <a:pt x="7907" y="13545"/>
                    <a:pt x="7043" y="13545"/>
                  </a:cubicBezTo>
                  <a:cubicBezTo>
                    <a:pt x="6953" y="13545"/>
                    <a:pt x="6863" y="13536"/>
                    <a:pt x="6772" y="13519"/>
                  </a:cubicBezTo>
                  <a:cubicBezTo>
                    <a:pt x="5811" y="13334"/>
                    <a:pt x="5220" y="12215"/>
                    <a:pt x="5449" y="11015"/>
                  </a:cubicBezTo>
                  <a:cubicBezTo>
                    <a:pt x="5657" y="9931"/>
                    <a:pt x="6469" y="9154"/>
                    <a:pt x="7332" y="9154"/>
                  </a:cubicBezTo>
                  <a:close/>
                  <a:moveTo>
                    <a:pt x="8245" y="0"/>
                  </a:moveTo>
                  <a:cubicBezTo>
                    <a:pt x="5886" y="0"/>
                    <a:pt x="3521" y="1249"/>
                    <a:pt x="2114" y="3492"/>
                  </a:cubicBezTo>
                  <a:cubicBezTo>
                    <a:pt x="1" y="6864"/>
                    <a:pt x="852" y="11207"/>
                    <a:pt x="4018" y="13191"/>
                  </a:cubicBezTo>
                  <a:cubicBezTo>
                    <a:pt x="5077" y="13855"/>
                    <a:pt x="6261" y="14171"/>
                    <a:pt x="7447" y="14171"/>
                  </a:cubicBezTo>
                  <a:cubicBezTo>
                    <a:pt x="9805" y="14171"/>
                    <a:pt x="12171" y="12922"/>
                    <a:pt x="13577" y="10679"/>
                  </a:cubicBezTo>
                  <a:cubicBezTo>
                    <a:pt x="15690" y="7308"/>
                    <a:pt x="14839" y="2966"/>
                    <a:pt x="11673" y="980"/>
                  </a:cubicBezTo>
                  <a:cubicBezTo>
                    <a:pt x="10614" y="316"/>
                    <a:pt x="9430" y="0"/>
                    <a:pt x="824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1"/>
            <p:cNvSpPr/>
            <p:nvPr/>
          </p:nvSpPr>
          <p:spPr>
            <a:xfrm>
              <a:off x="7847716" y="3505498"/>
              <a:ext cx="663018" cy="598888"/>
            </a:xfrm>
            <a:custGeom>
              <a:avLst/>
              <a:gdLst/>
              <a:ahLst/>
              <a:cxnLst/>
              <a:rect l="l" t="t" r="r" b="b"/>
              <a:pathLst>
                <a:path w="15291" h="13812" extrusionOk="0">
                  <a:moveTo>
                    <a:pt x="5779" y="1080"/>
                  </a:moveTo>
                  <a:cubicBezTo>
                    <a:pt x="6554" y="1080"/>
                    <a:pt x="7333" y="1702"/>
                    <a:pt x="7650" y="2644"/>
                  </a:cubicBezTo>
                  <a:cubicBezTo>
                    <a:pt x="8028" y="3772"/>
                    <a:pt x="7602" y="4932"/>
                    <a:pt x="6698" y="5234"/>
                  </a:cubicBezTo>
                  <a:cubicBezTo>
                    <a:pt x="6551" y="5283"/>
                    <a:pt x="6401" y="5307"/>
                    <a:pt x="6250" y="5307"/>
                  </a:cubicBezTo>
                  <a:cubicBezTo>
                    <a:pt x="5475" y="5307"/>
                    <a:pt x="4695" y="4685"/>
                    <a:pt x="4378" y="3741"/>
                  </a:cubicBezTo>
                  <a:cubicBezTo>
                    <a:pt x="4000" y="2614"/>
                    <a:pt x="4425" y="1456"/>
                    <a:pt x="5330" y="1153"/>
                  </a:cubicBezTo>
                  <a:cubicBezTo>
                    <a:pt x="5477" y="1103"/>
                    <a:pt x="5628" y="1080"/>
                    <a:pt x="5779" y="1080"/>
                  </a:cubicBezTo>
                  <a:close/>
                  <a:moveTo>
                    <a:pt x="11198" y="2089"/>
                  </a:moveTo>
                  <a:cubicBezTo>
                    <a:pt x="11795" y="2089"/>
                    <a:pt x="12333" y="2336"/>
                    <a:pt x="12626" y="2806"/>
                  </a:cubicBezTo>
                  <a:cubicBezTo>
                    <a:pt x="13132" y="3614"/>
                    <a:pt x="12721" y="4779"/>
                    <a:pt x="11711" y="5409"/>
                  </a:cubicBezTo>
                  <a:cubicBezTo>
                    <a:pt x="11289" y="5672"/>
                    <a:pt x="10828" y="5799"/>
                    <a:pt x="10398" y="5799"/>
                  </a:cubicBezTo>
                  <a:cubicBezTo>
                    <a:pt x="9802" y="5799"/>
                    <a:pt x="9265" y="5554"/>
                    <a:pt x="8972" y="5084"/>
                  </a:cubicBezTo>
                  <a:cubicBezTo>
                    <a:pt x="8469" y="4275"/>
                    <a:pt x="8877" y="3108"/>
                    <a:pt x="9886" y="2480"/>
                  </a:cubicBezTo>
                  <a:cubicBezTo>
                    <a:pt x="10308" y="2216"/>
                    <a:pt x="10768" y="2089"/>
                    <a:pt x="11198" y="2089"/>
                  </a:cubicBezTo>
                  <a:close/>
                  <a:moveTo>
                    <a:pt x="3892" y="5710"/>
                  </a:moveTo>
                  <a:cubicBezTo>
                    <a:pt x="4707" y="5710"/>
                    <a:pt x="5416" y="6116"/>
                    <a:pt x="5646" y="6793"/>
                  </a:cubicBezTo>
                  <a:cubicBezTo>
                    <a:pt x="5952" y="7696"/>
                    <a:pt x="5288" y="8737"/>
                    <a:pt x="4163" y="9119"/>
                  </a:cubicBezTo>
                  <a:cubicBezTo>
                    <a:pt x="3881" y="9215"/>
                    <a:pt x="3597" y="9260"/>
                    <a:pt x="3325" y="9260"/>
                  </a:cubicBezTo>
                  <a:cubicBezTo>
                    <a:pt x="2509" y="9260"/>
                    <a:pt x="1799" y="8853"/>
                    <a:pt x="1569" y="8177"/>
                  </a:cubicBezTo>
                  <a:cubicBezTo>
                    <a:pt x="1264" y="7275"/>
                    <a:pt x="1927" y="6233"/>
                    <a:pt x="3054" y="5851"/>
                  </a:cubicBezTo>
                  <a:cubicBezTo>
                    <a:pt x="3335" y="5755"/>
                    <a:pt x="3620" y="5710"/>
                    <a:pt x="3892" y="5710"/>
                  </a:cubicBezTo>
                  <a:close/>
                  <a:moveTo>
                    <a:pt x="10921" y="6962"/>
                  </a:moveTo>
                  <a:cubicBezTo>
                    <a:pt x="11261" y="6962"/>
                    <a:pt x="11620" y="7041"/>
                    <a:pt x="11965" y="7208"/>
                  </a:cubicBezTo>
                  <a:cubicBezTo>
                    <a:pt x="12983" y="7702"/>
                    <a:pt x="13485" y="8773"/>
                    <a:pt x="13084" y="9603"/>
                  </a:cubicBezTo>
                  <a:cubicBezTo>
                    <a:pt x="12819" y="10154"/>
                    <a:pt x="12222" y="10460"/>
                    <a:pt x="11554" y="10460"/>
                  </a:cubicBezTo>
                  <a:cubicBezTo>
                    <a:pt x="11214" y="10460"/>
                    <a:pt x="10855" y="10381"/>
                    <a:pt x="10512" y="10214"/>
                  </a:cubicBezTo>
                  <a:cubicBezTo>
                    <a:pt x="9491" y="9720"/>
                    <a:pt x="8989" y="8648"/>
                    <a:pt x="9391" y="7818"/>
                  </a:cubicBezTo>
                  <a:cubicBezTo>
                    <a:pt x="9657" y="7268"/>
                    <a:pt x="10252" y="6962"/>
                    <a:pt x="10921" y="6962"/>
                  </a:cubicBezTo>
                  <a:close/>
                  <a:moveTo>
                    <a:pt x="7146" y="8920"/>
                  </a:moveTo>
                  <a:cubicBezTo>
                    <a:pt x="7234" y="8920"/>
                    <a:pt x="7322" y="8928"/>
                    <a:pt x="7410" y="8945"/>
                  </a:cubicBezTo>
                  <a:cubicBezTo>
                    <a:pt x="8346" y="9126"/>
                    <a:pt x="8923" y="10219"/>
                    <a:pt x="8698" y="11385"/>
                  </a:cubicBezTo>
                  <a:cubicBezTo>
                    <a:pt x="8496" y="12442"/>
                    <a:pt x="7706" y="13199"/>
                    <a:pt x="6863" y="13199"/>
                  </a:cubicBezTo>
                  <a:cubicBezTo>
                    <a:pt x="6775" y="13199"/>
                    <a:pt x="6687" y="13190"/>
                    <a:pt x="6598" y="13173"/>
                  </a:cubicBezTo>
                  <a:cubicBezTo>
                    <a:pt x="5662" y="12994"/>
                    <a:pt x="5086" y="11901"/>
                    <a:pt x="5310" y="10734"/>
                  </a:cubicBezTo>
                  <a:cubicBezTo>
                    <a:pt x="5512" y="9677"/>
                    <a:pt x="6304" y="8920"/>
                    <a:pt x="7146" y="8920"/>
                  </a:cubicBezTo>
                  <a:close/>
                  <a:moveTo>
                    <a:pt x="8034" y="0"/>
                  </a:moveTo>
                  <a:cubicBezTo>
                    <a:pt x="5736" y="0"/>
                    <a:pt x="3431" y="1218"/>
                    <a:pt x="2060" y="3405"/>
                  </a:cubicBezTo>
                  <a:cubicBezTo>
                    <a:pt x="0" y="6691"/>
                    <a:pt x="830" y="10924"/>
                    <a:pt x="3915" y="12857"/>
                  </a:cubicBezTo>
                  <a:cubicBezTo>
                    <a:pt x="4948" y="13504"/>
                    <a:pt x="6101" y="13812"/>
                    <a:pt x="7257" y="13812"/>
                  </a:cubicBezTo>
                  <a:cubicBezTo>
                    <a:pt x="9556" y="13812"/>
                    <a:pt x="11861" y="12595"/>
                    <a:pt x="13232" y="10408"/>
                  </a:cubicBezTo>
                  <a:cubicBezTo>
                    <a:pt x="15290" y="7122"/>
                    <a:pt x="14460" y="2889"/>
                    <a:pt x="11375" y="955"/>
                  </a:cubicBezTo>
                  <a:cubicBezTo>
                    <a:pt x="10343" y="308"/>
                    <a:pt x="9189" y="0"/>
                    <a:pt x="8034" y="0"/>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1"/>
            <p:cNvSpPr/>
            <p:nvPr/>
          </p:nvSpPr>
          <p:spPr>
            <a:xfrm>
              <a:off x="8113991" y="3732314"/>
              <a:ext cx="147944" cy="142264"/>
            </a:xfrm>
            <a:custGeom>
              <a:avLst/>
              <a:gdLst/>
              <a:ahLst/>
              <a:cxnLst/>
              <a:rect l="l" t="t" r="r" b="b"/>
              <a:pathLst>
                <a:path w="3412" h="3281" extrusionOk="0">
                  <a:moveTo>
                    <a:pt x="1701" y="98"/>
                  </a:moveTo>
                  <a:cubicBezTo>
                    <a:pt x="1743" y="98"/>
                    <a:pt x="1785" y="100"/>
                    <a:pt x="1827" y="103"/>
                  </a:cubicBezTo>
                  <a:cubicBezTo>
                    <a:pt x="2677" y="169"/>
                    <a:pt x="3312" y="912"/>
                    <a:pt x="3244" y="1762"/>
                  </a:cubicBezTo>
                  <a:cubicBezTo>
                    <a:pt x="3180" y="2571"/>
                    <a:pt x="2505" y="3184"/>
                    <a:pt x="1708" y="3184"/>
                  </a:cubicBezTo>
                  <a:cubicBezTo>
                    <a:pt x="1667" y="3184"/>
                    <a:pt x="1627" y="3183"/>
                    <a:pt x="1587" y="3180"/>
                  </a:cubicBezTo>
                  <a:cubicBezTo>
                    <a:pt x="736" y="3112"/>
                    <a:pt x="102" y="2371"/>
                    <a:pt x="169" y="1520"/>
                  </a:cubicBezTo>
                  <a:cubicBezTo>
                    <a:pt x="232" y="712"/>
                    <a:pt x="906" y="98"/>
                    <a:pt x="1701" y="98"/>
                  </a:cubicBezTo>
                  <a:close/>
                  <a:moveTo>
                    <a:pt x="1703" y="1"/>
                  </a:moveTo>
                  <a:cubicBezTo>
                    <a:pt x="856" y="1"/>
                    <a:pt x="139" y="654"/>
                    <a:pt x="72" y="1513"/>
                  </a:cubicBezTo>
                  <a:cubicBezTo>
                    <a:pt x="0" y="2417"/>
                    <a:pt x="677" y="3205"/>
                    <a:pt x="1579" y="3275"/>
                  </a:cubicBezTo>
                  <a:cubicBezTo>
                    <a:pt x="1623" y="3279"/>
                    <a:pt x="1667" y="3281"/>
                    <a:pt x="1711" y="3281"/>
                  </a:cubicBezTo>
                  <a:cubicBezTo>
                    <a:pt x="2558" y="3281"/>
                    <a:pt x="3275" y="2627"/>
                    <a:pt x="3342" y="1770"/>
                  </a:cubicBezTo>
                  <a:cubicBezTo>
                    <a:pt x="3412" y="868"/>
                    <a:pt x="2736" y="76"/>
                    <a:pt x="1834" y="6"/>
                  </a:cubicBezTo>
                  <a:cubicBezTo>
                    <a:pt x="1790" y="2"/>
                    <a:pt x="1746" y="1"/>
                    <a:pt x="170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a:off x="8128820" y="3746623"/>
              <a:ext cx="118286" cy="113690"/>
            </a:xfrm>
            <a:custGeom>
              <a:avLst/>
              <a:gdLst/>
              <a:ahLst/>
              <a:cxnLst/>
              <a:rect l="l" t="t" r="r" b="b"/>
              <a:pathLst>
                <a:path w="2728" h="2622" extrusionOk="0">
                  <a:moveTo>
                    <a:pt x="1362" y="1"/>
                  </a:moveTo>
                  <a:cubicBezTo>
                    <a:pt x="685" y="1"/>
                    <a:pt x="111" y="524"/>
                    <a:pt x="58" y="1210"/>
                  </a:cubicBezTo>
                  <a:cubicBezTo>
                    <a:pt x="1" y="1931"/>
                    <a:pt x="540" y="2563"/>
                    <a:pt x="1262" y="2618"/>
                  </a:cubicBezTo>
                  <a:cubicBezTo>
                    <a:pt x="1296" y="2620"/>
                    <a:pt x="1330" y="2622"/>
                    <a:pt x="1364" y="2622"/>
                  </a:cubicBezTo>
                  <a:cubicBezTo>
                    <a:pt x="2042" y="2622"/>
                    <a:pt x="2616" y="2101"/>
                    <a:pt x="2670" y="1414"/>
                  </a:cubicBezTo>
                  <a:cubicBezTo>
                    <a:pt x="2728" y="692"/>
                    <a:pt x="2186" y="61"/>
                    <a:pt x="1466" y="5"/>
                  </a:cubicBezTo>
                  <a:cubicBezTo>
                    <a:pt x="1431" y="2"/>
                    <a:pt x="1396" y="1"/>
                    <a:pt x="1362"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a:off x="8141655" y="3758981"/>
              <a:ext cx="92660" cy="89018"/>
            </a:xfrm>
            <a:custGeom>
              <a:avLst/>
              <a:gdLst/>
              <a:ahLst/>
              <a:cxnLst/>
              <a:rect l="l" t="t" r="r" b="b"/>
              <a:pathLst>
                <a:path w="2137" h="2053" extrusionOk="0">
                  <a:moveTo>
                    <a:pt x="1067" y="0"/>
                  </a:moveTo>
                  <a:cubicBezTo>
                    <a:pt x="535" y="0"/>
                    <a:pt x="86" y="409"/>
                    <a:pt x="45" y="947"/>
                  </a:cubicBezTo>
                  <a:cubicBezTo>
                    <a:pt x="1" y="1512"/>
                    <a:pt x="423" y="2006"/>
                    <a:pt x="989" y="2049"/>
                  </a:cubicBezTo>
                  <a:cubicBezTo>
                    <a:pt x="1016" y="2051"/>
                    <a:pt x="1043" y="2052"/>
                    <a:pt x="1070" y="2052"/>
                  </a:cubicBezTo>
                  <a:cubicBezTo>
                    <a:pt x="1599" y="2052"/>
                    <a:pt x="2049" y="1644"/>
                    <a:pt x="2091" y="1106"/>
                  </a:cubicBezTo>
                  <a:cubicBezTo>
                    <a:pt x="2137" y="540"/>
                    <a:pt x="1714" y="48"/>
                    <a:pt x="1149" y="4"/>
                  </a:cubicBezTo>
                  <a:cubicBezTo>
                    <a:pt x="1122" y="1"/>
                    <a:pt x="1094" y="0"/>
                    <a:pt x="1067"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a:off x="8170403" y="3764054"/>
              <a:ext cx="60054" cy="71891"/>
            </a:xfrm>
            <a:custGeom>
              <a:avLst/>
              <a:gdLst/>
              <a:ahLst/>
              <a:cxnLst/>
              <a:rect l="l" t="t" r="r" b="b"/>
              <a:pathLst>
                <a:path w="1385" h="1658" extrusionOk="0">
                  <a:moveTo>
                    <a:pt x="459" y="0"/>
                  </a:moveTo>
                  <a:cubicBezTo>
                    <a:pt x="293" y="0"/>
                    <a:pt x="134" y="46"/>
                    <a:pt x="1" y="126"/>
                  </a:cubicBezTo>
                  <a:lnTo>
                    <a:pt x="911" y="1657"/>
                  </a:lnTo>
                  <a:cubicBezTo>
                    <a:pt x="1153" y="1514"/>
                    <a:pt x="1323" y="1261"/>
                    <a:pt x="1346" y="962"/>
                  </a:cubicBezTo>
                  <a:cubicBezTo>
                    <a:pt x="1385" y="472"/>
                    <a:pt x="1018" y="43"/>
                    <a:pt x="526" y="3"/>
                  </a:cubicBezTo>
                  <a:cubicBezTo>
                    <a:pt x="503" y="1"/>
                    <a:pt x="481" y="0"/>
                    <a:pt x="45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a:off x="8089232" y="3591525"/>
              <a:ext cx="407974" cy="512732"/>
            </a:xfrm>
            <a:custGeom>
              <a:avLst/>
              <a:gdLst/>
              <a:ahLst/>
              <a:cxnLst/>
              <a:rect l="l" t="t" r="r" b="b"/>
              <a:pathLst>
                <a:path w="9409" h="11825" extrusionOk="0">
                  <a:moveTo>
                    <a:pt x="5351" y="4978"/>
                  </a:moveTo>
                  <a:cubicBezTo>
                    <a:pt x="5691" y="4978"/>
                    <a:pt x="6050" y="5057"/>
                    <a:pt x="6395" y="5224"/>
                  </a:cubicBezTo>
                  <a:cubicBezTo>
                    <a:pt x="7413" y="5718"/>
                    <a:pt x="7915" y="6789"/>
                    <a:pt x="7514" y="7619"/>
                  </a:cubicBezTo>
                  <a:cubicBezTo>
                    <a:pt x="7249" y="8170"/>
                    <a:pt x="6652" y="8476"/>
                    <a:pt x="5984" y="8476"/>
                  </a:cubicBezTo>
                  <a:cubicBezTo>
                    <a:pt x="5644" y="8476"/>
                    <a:pt x="5285" y="8397"/>
                    <a:pt x="4942" y="8230"/>
                  </a:cubicBezTo>
                  <a:cubicBezTo>
                    <a:pt x="3921" y="7736"/>
                    <a:pt x="3419" y="6664"/>
                    <a:pt x="3821" y="5834"/>
                  </a:cubicBezTo>
                  <a:cubicBezTo>
                    <a:pt x="4087" y="5284"/>
                    <a:pt x="4682" y="4978"/>
                    <a:pt x="5351" y="4978"/>
                  </a:cubicBezTo>
                  <a:close/>
                  <a:moveTo>
                    <a:pt x="7053" y="0"/>
                  </a:moveTo>
                  <a:lnTo>
                    <a:pt x="6760" y="483"/>
                  </a:lnTo>
                  <a:cubicBezTo>
                    <a:pt x="6874" y="579"/>
                    <a:pt x="6976" y="690"/>
                    <a:pt x="7058" y="822"/>
                  </a:cubicBezTo>
                  <a:cubicBezTo>
                    <a:pt x="7563" y="1630"/>
                    <a:pt x="7154" y="2795"/>
                    <a:pt x="6144" y="3425"/>
                  </a:cubicBezTo>
                  <a:cubicBezTo>
                    <a:pt x="5722" y="3687"/>
                    <a:pt x="5265" y="3814"/>
                    <a:pt x="4837" y="3814"/>
                  </a:cubicBezTo>
                  <a:cubicBezTo>
                    <a:pt x="4803" y="3814"/>
                    <a:pt x="4769" y="3813"/>
                    <a:pt x="4736" y="3811"/>
                  </a:cubicBezTo>
                  <a:lnTo>
                    <a:pt x="2581" y="7357"/>
                  </a:lnTo>
                  <a:cubicBezTo>
                    <a:pt x="3051" y="7815"/>
                    <a:pt x="3286" y="8590"/>
                    <a:pt x="3128" y="9401"/>
                  </a:cubicBezTo>
                  <a:cubicBezTo>
                    <a:pt x="2926" y="10458"/>
                    <a:pt x="2136" y="11215"/>
                    <a:pt x="1293" y="11215"/>
                  </a:cubicBezTo>
                  <a:cubicBezTo>
                    <a:pt x="1205" y="11215"/>
                    <a:pt x="1117" y="11206"/>
                    <a:pt x="1028" y="11189"/>
                  </a:cubicBezTo>
                  <a:cubicBezTo>
                    <a:pt x="802" y="11146"/>
                    <a:pt x="597" y="11048"/>
                    <a:pt x="420" y="10910"/>
                  </a:cubicBezTo>
                  <a:lnTo>
                    <a:pt x="0" y="11599"/>
                  </a:lnTo>
                  <a:cubicBezTo>
                    <a:pt x="553" y="11751"/>
                    <a:pt x="1120" y="11825"/>
                    <a:pt x="1688" y="11825"/>
                  </a:cubicBezTo>
                  <a:cubicBezTo>
                    <a:pt x="3986" y="11825"/>
                    <a:pt x="6291" y="10609"/>
                    <a:pt x="7662" y="8424"/>
                  </a:cubicBezTo>
                  <a:cubicBezTo>
                    <a:pt x="9408" y="5636"/>
                    <a:pt x="9075" y="2169"/>
                    <a:pt x="7053"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a:off x="8208646" y="3591048"/>
              <a:ext cx="214675" cy="170882"/>
            </a:xfrm>
            <a:custGeom>
              <a:avLst/>
              <a:gdLst/>
              <a:ahLst/>
              <a:cxnLst/>
              <a:rect l="l" t="t" r="r" b="b"/>
              <a:pathLst>
                <a:path w="4951" h="3941" extrusionOk="0">
                  <a:moveTo>
                    <a:pt x="2831" y="309"/>
                  </a:moveTo>
                  <a:cubicBezTo>
                    <a:pt x="3366" y="309"/>
                    <a:pt x="3847" y="529"/>
                    <a:pt x="4110" y="951"/>
                  </a:cubicBezTo>
                  <a:cubicBezTo>
                    <a:pt x="4564" y="1675"/>
                    <a:pt x="4196" y="2718"/>
                    <a:pt x="3293" y="3282"/>
                  </a:cubicBezTo>
                  <a:cubicBezTo>
                    <a:pt x="2915" y="3518"/>
                    <a:pt x="2503" y="3633"/>
                    <a:pt x="2118" y="3633"/>
                  </a:cubicBezTo>
                  <a:cubicBezTo>
                    <a:pt x="1583" y="3633"/>
                    <a:pt x="1101" y="3412"/>
                    <a:pt x="838" y="2990"/>
                  </a:cubicBezTo>
                  <a:cubicBezTo>
                    <a:pt x="387" y="2266"/>
                    <a:pt x="752" y="1223"/>
                    <a:pt x="1655" y="658"/>
                  </a:cubicBezTo>
                  <a:cubicBezTo>
                    <a:pt x="2034" y="423"/>
                    <a:pt x="2446" y="309"/>
                    <a:pt x="2831" y="309"/>
                  </a:cubicBezTo>
                  <a:close/>
                  <a:moveTo>
                    <a:pt x="2899" y="1"/>
                  </a:moveTo>
                  <a:cubicBezTo>
                    <a:pt x="2443" y="1"/>
                    <a:pt x="1954" y="136"/>
                    <a:pt x="1505" y="415"/>
                  </a:cubicBezTo>
                  <a:cubicBezTo>
                    <a:pt x="433" y="1084"/>
                    <a:pt x="0" y="2322"/>
                    <a:pt x="536" y="3181"/>
                  </a:cubicBezTo>
                  <a:cubicBezTo>
                    <a:pt x="846" y="3680"/>
                    <a:pt x="1417" y="3941"/>
                    <a:pt x="2050" y="3941"/>
                  </a:cubicBezTo>
                  <a:cubicBezTo>
                    <a:pt x="2507" y="3941"/>
                    <a:pt x="2996" y="3805"/>
                    <a:pt x="3445" y="3526"/>
                  </a:cubicBezTo>
                  <a:cubicBezTo>
                    <a:pt x="4517" y="2859"/>
                    <a:pt x="4951" y="1620"/>
                    <a:pt x="4415" y="762"/>
                  </a:cubicBezTo>
                  <a:cubicBezTo>
                    <a:pt x="4104" y="262"/>
                    <a:pt x="3533" y="1"/>
                    <a:pt x="289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1"/>
            <p:cNvSpPr/>
            <p:nvPr/>
          </p:nvSpPr>
          <p:spPr>
            <a:xfrm>
              <a:off x="8234792" y="3802341"/>
              <a:ext cx="206524" cy="161343"/>
            </a:xfrm>
            <a:custGeom>
              <a:avLst/>
              <a:gdLst/>
              <a:ahLst/>
              <a:cxnLst/>
              <a:rect l="l" t="t" r="r" b="b"/>
              <a:pathLst>
                <a:path w="4763" h="3721" extrusionOk="0">
                  <a:moveTo>
                    <a:pt x="2070" y="289"/>
                  </a:moveTo>
                  <a:cubicBezTo>
                    <a:pt x="2475" y="289"/>
                    <a:pt x="2908" y="417"/>
                    <a:pt x="3288" y="678"/>
                  </a:cubicBezTo>
                  <a:cubicBezTo>
                    <a:pt x="4120" y="1250"/>
                    <a:pt x="4388" y="2240"/>
                    <a:pt x="3890" y="2893"/>
                  </a:cubicBezTo>
                  <a:cubicBezTo>
                    <a:pt x="3617" y="3247"/>
                    <a:pt x="3174" y="3429"/>
                    <a:pt x="2691" y="3429"/>
                  </a:cubicBezTo>
                  <a:cubicBezTo>
                    <a:pt x="2287" y="3429"/>
                    <a:pt x="1855" y="3301"/>
                    <a:pt x="1475" y="3040"/>
                  </a:cubicBezTo>
                  <a:cubicBezTo>
                    <a:pt x="643" y="2469"/>
                    <a:pt x="375" y="1479"/>
                    <a:pt x="873" y="824"/>
                  </a:cubicBezTo>
                  <a:cubicBezTo>
                    <a:pt x="1146" y="470"/>
                    <a:pt x="1589" y="289"/>
                    <a:pt x="2070" y="289"/>
                  </a:cubicBezTo>
                  <a:close/>
                  <a:moveTo>
                    <a:pt x="2015" y="0"/>
                  </a:moveTo>
                  <a:cubicBezTo>
                    <a:pt x="1444" y="0"/>
                    <a:pt x="917" y="215"/>
                    <a:pt x="594" y="636"/>
                  </a:cubicBezTo>
                  <a:cubicBezTo>
                    <a:pt x="0" y="1409"/>
                    <a:pt x="319" y="2584"/>
                    <a:pt x="1307" y="3261"/>
                  </a:cubicBezTo>
                  <a:cubicBezTo>
                    <a:pt x="1758" y="3569"/>
                    <a:pt x="2269" y="3720"/>
                    <a:pt x="2749" y="3720"/>
                  </a:cubicBezTo>
                  <a:cubicBezTo>
                    <a:pt x="3320" y="3720"/>
                    <a:pt x="3846" y="3505"/>
                    <a:pt x="4169" y="3085"/>
                  </a:cubicBezTo>
                  <a:cubicBezTo>
                    <a:pt x="4763" y="2312"/>
                    <a:pt x="4444" y="1137"/>
                    <a:pt x="3456" y="459"/>
                  </a:cubicBezTo>
                  <a:cubicBezTo>
                    <a:pt x="3006" y="151"/>
                    <a:pt x="2495" y="0"/>
                    <a:pt x="201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a:off x="8066425" y="3888280"/>
              <a:ext cx="168714" cy="195554"/>
            </a:xfrm>
            <a:custGeom>
              <a:avLst/>
              <a:gdLst/>
              <a:ahLst/>
              <a:cxnLst/>
              <a:rect l="l" t="t" r="r" b="b"/>
              <a:pathLst>
                <a:path w="3891" h="4510" extrusionOk="0">
                  <a:moveTo>
                    <a:pt x="2076" y="363"/>
                  </a:moveTo>
                  <a:cubicBezTo>
                    <a:pt x="2152" y="363"/>
                    <a:pt x="2229" y="371"/>
                    <a:pt x="2306" y="386"/>
                  </a:cubicBezTo>
                  <a:cubicBezTo>
                    <a:pt x="3109" y="543"/>
                    <a:pt x="3601" y="1502"/>
                    <a:pt x="3426" y="2520"/>
                  </a:cubicBezTo>
                  <a:cubicBezTo>
                    <a:pt x="3265" y="3466"/>
                    <a:pt x="2582" y="4167"/>
                    <a:pt x="1839" y="4167"/>
                  </a:cubicBezTo>
                  <a:cubicBezTo>
                    <a:pt x="1790" y="4167"/>
                    <a:pt x="1741" y="4164"/>
                    <a:pt x="1691" y="4158"/>
                  </a:cubicBezTo>
                  <a:cubicBezTo>
                    <a:pt x="873" y="4056"/>
                    <a:pt x="319" y="3114"/>
                    <a:pt x="483" y="2048"/>
                  </a:cubicBezTo>
                  <a:cubicBezTo>
                    <a:pt x="634" y="1068"/>
                    <a:pt x="1329" y="363"/>
                    <a:pt x="2076" y="363"/>
                  </a:cubicBezTo>
                  <a:close/>
                  <a:moveTo>
                    <a:pt x="2084" y="1"/>
                  </a:moveTo>
                  <a:cubicBezTo>
                    <a:pt x="1198" y="1"/>
                    <a:pt x="372" y="839"/>
                    <a:pt x="194" y="2003"/>
                  </a:cubicBezTo>
                  <a:cubicBezTo>
                    <a:pt x="1" y="3270"/>
                    <a:pt x="662" y="4385"/>
                    <a:pt x="1636" y="4500"/>
                  </a:cubicBezTo>
                  <a:cubicBezTo>
                    <a:pt x="1690" y="4506"/>
                    <a:pt x="1744" y="4509"/>
                    <a:pt x="1798" y="4509"/>
                  </a:cubicBezTo>
                  <a:cubicBezTo>
                    <a:pt x="2680" y="4509"/>
                    <a:pt x="3493" y="3680"/>
                    <a:pt x="3686" y="2562"/>
                  </a:cubicBezTo>
                  <a:cubicBezTo>
                    <a:pt x="3890" y="1359"/>
                    <a:pt x="3315" y="222"/>
                    <a:pt x="2364" y="29"/>
                  </a:cubicBezTo>
                  <a:cubicBezTo>
                    <a:pt x="2271" y="10"/>
                    <a:pt x="2177" y="1"/>
                    <a:pt x="208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1"/>
            <p:cNvSpPr/>
            <p:nvPr/>
          </p:nvSpPr>
          <p:spPr>
            <a:xfrm>
              <a:off x="7858946" y="3505542"/>
              <a:ext cx="441361" cy="521100"/>
            </a:xfrm>
            <a:custGeom>
              <a:avLst/>
              <a:gdLst/>
              <a:ahLst/>
              <a:cxnLst/>
              <a:rect l="l" t="t" r="r" b="b"/>
              <a:pathLst>
                <a:path w="10179" h="12018" extrusionOk="0">
                  <a:moveTo>
                    <a:pt x="5520" y="1079"/>
                  </a:moveTo>
                  <a:cubicBezTo>
                    <a:pt x="6295" y="1079"/>
                    <a:pt x="7074" y="1701"/>
                    <a:pt x="7391" y="2643"/>
                  </a:cubicBezTo>
                  <a:cubicBezTo>
                    <a:pt x="7769" y="3771"/>
                    <a:pt x="7343" y="4931"/>
                    <a:pt x="6439" y="5233"/>
                  </a:cubicBezTo>
                  <a:cubicBezTo>
                    <a:pt x="6292" y="5282"/>
                    <a:pt x="6142" y="5306"/>
                    <a:pt x="5991" y="5306"/>
                  </a:cubicBezTo>
                  <a:cubicBezTo>
                    <a:pt x="5216" y="5306"/>
                    <a:pt x="4436" y="4684"/>
                    <a:pt x="4119" y="3740"/>
                  </a:cubicBezTo>
                  <a:cubicBezTo>
                    <a:pt x="3741" y="2613"/>
                    <a:pt x="4166" y="1455"/>
                    <a:pt x="5071" y="1152"/>
                  </a:cubicBezTo>
                  <a:cubicBezTo>
                    <a:pt x="5218" y="1102"/>
                    <a:pt x="5369" y="1079"/>
                    <a:pt x="5520" y="1079"/>
                  </a:cubicBezTo>
                  <a:close/>
                  <a:moveTo>
                    <a:pt x="7772" y="1"/>
                  </a:moveTo>
                  <a:cubicBezTo>
                    <a:pt x="5475" y="1"/>
                    <a:pt x="3171" y="1217"/>
                    <a:pt x="1801" y="3404"/>
                  </a:cubicBezTo>
                  <a:cubicBezTo>
                    <a:pt x="0" y="6274"/>
                    <a:pt x="407" y="9865"/>
                    <a:pt x="2593" y="12017"/>
                  </a:cubicBezTo>
                  <a:lnTo>
                    <a:pt x="4915" y="8485"/>
                  </a:lnTo>
                  <a:lnTo>
                    <a:pt x="4915" y="8485"/>
                  </a:lnTo>
                  <a:cubicBezTo>
                    <a:pt x="4653" y="8756"/>
                    <a:pt x="4309" y="8979"/>
                    <a:pt x="3904" y="9118"/>
                  </a:cubicBezTo>
                  <a:cubicBezTo>
                    <a:pt x="3622" y="9214"/>
                    <a:pt x="3338" y="9259"/>
                    <a:pt x="3066" y="9259"/>
                  </a:cubicBezTo>
                  <a:cubicBezTo>
                    <a:pt x="2250" y="9259"/>
                    <a:pt x="1540" y="8852"/>
                    <a:pt x="1310" y="8176"/>
                  </a:cubicBezTo>
                  <a:cubicBezTo>
                    <a:pt x="1005" y="7274"/>
                    <a:pt x="1668" y="6232"/>
                    <a:pt x="2795" y="5850"/>
                  </a:cubicBezTo>
                  <a:cubicBezTo>
                    <a:pt x="3076" y="5754"/>
                    <a:pt x="3361" y="5709"/>
                    <a:pt x="3633" y="5709"/>
                  </a:cubicBezTo>
                  <a:cubicBezTo>
                    <a:pt x="4448" y="5709"/>
                    <a:pt x="5157" y="6115"/>
                    <a:pt x="5387" y="6792"/>
                  </a:cubicBezTo>
                  <a:cubicBezTo>
                    <a:pt x="5502" y="7130"/>
                    <a:pt x="5480" y="7488"/>
                    <a:pt x="5348" y="7824"/>
                  </a:cubicBezTo>
                  <a:lnTo>
                    <a:pt x="10178" y="473"/>
                  </a:lnTo>
                  <a:cubicBezTo>
                    <a:pt x="9405" y="154"/>
                    <a:pt x="8589" y="1"/>
                    <a:pt x="77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7892030" y="3747404"/>
              <a:ext cx="213288" cy="161386"/>
            </a:xfrm>
            <a:custGeom>
              <a:avLst/>
              <a:gdLst/>
              <a:ahLst/>
              <a:cxnLst/>
              <a:rect l="l" t="t" r="r" b="b"/>
              <a:pathLst>
                <a:path w="4919" h="3722" extrusionOk="0">
                  <a:moveTo>
                    <a:pt x="2653" y="292"/>
                  </a:moveTo>
                  <a:cubicBezTo>
                    <a:pt x="3469" y="292"/>
                    <a:pt x="4168" y="730"/>
                    <a:pt x="4333" y="1409"/>
                  </a:cubicBezTo>
                  <a:cubicBezTo>
                    <a:pt x="4534" y="2239"/>
                    <a:pt x="3858" y="3114"/>
                    <a:pt x="2823" y="3364"/>
                  </a:cubicBezTo>
                  <a:cubicBezTo>
                    <a:pt x="2634" y="3410"/>
                    <a:pt x="2447" y="3432"/>
                    <a:pt x="2265" y="3432"/>
                  </a:cubicBezTo>
                  <a:cubicBezTo>
                    <a:pt x="1450" y="3432"/>
                    <a:pt x="750" y="2995"/>
                    <a:pt x="584" y="2316"/>
                  </a:cubicBezTo>
                  <a:cubicBezTo>
                    <a:pt x="384" y="1486"/>
                    <a:pt x="1061" y="610"/>
                    <a:pt x="2095" y="359"/>
                  </a:cubicBezTo>
                  <a:cubicBezTo>
                    <a:pt x="2283" y="314"/>
                    <a:pt x="2471" y="292"/>
                    <a:pt x="2653" y="292"/>
                  </a:cubicBezTo>
                  <a:close/>
                  <a:moveTo>
                    <a:pt x="2689" y="1"/>
                  </a:moveTo>
                  <a:cubicBezTo>
                    <a:pt x="2474" y="1"/>
                    <a:pt x="2252" y="26"/>
                    <a:pt x="2029" y="80"/>
                  </a:cubicBezTo>
                  <a:cubicBezTo>
                    <a:pt x="802" y="378"/>
                    <a:pt x="0" y="1416"/>
                    <a:pt x="238" y="2398"/>
                  </a:cubicBezTo>
                  <a:cubicBezTo>
                    <a:pt x="432" y="3203"/>
                    <a:pt x="1262" y="3722"/>
                    <a:pt x="2229" y="3722"/>
                  </a:cubicBezTo>
                  <a:cubicBezTo>
                    <a:pt x="2445" y="3722"/>
                    <a:pt x="2667" y="3696"/>
                    <a:pt x="2890" y="3642"/>
                  </a:cubicBezTo>
                  <a:cubicBezTo>
                    <a:pt x="4117" y="3347"/>
                    <a:pt x="4919" y="2309"/>
                    <a:pt x="4681" y="1324"/>
                  </a:cubicBezTo>
                  <a:cubicBezTo>
                    <a:pt x="4487" y="520"/>
                    <a:pt x="3656" y="1"/>
                    <a:pt x="26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8007888" y="3546040"/>
              <a:ext cx="189266" cy="192779"/>
            </a:xfrm>
            <a:custGeom>
              <a:avLst/>
              <a:gdLst/>
              <a:ahLst/>
              <a:cxnLst/>
              <a:rect l="l" t="t" r="r" b="b"/>
              <a:pathLst>
                <a:path w="4365" h="4446" extrusionOk="0">
                  <a:moveTo>
                    <a:pt x="1925" y="352"/>
                  </a:moveTo>
                  <a:cubicBezTo>
                    <a:pt x="2585" y="352"/>
                    <a:pt x="3270" y="839"/>
                    <a:pt x="3603" y="1615"/>
                  </a:cubicBezTo>
                  <a:cubicBezTo>
                    <a:pt x="4023" y="2593"/>
                    <a:pt x="3729" y="3661"/>
                    <a:pt x="2943" y="3997"/>
                  </a:cubicBezTo>
                  <a:cubicBezTo>
                    <a:pt x="2781" y="4066"/>
                    <a:pt x="2611" y="4099"/>
                    <a:pt x="2440" y="4099"/>
                  </a:cubicBezTo>
                  <a:cubicBezTo>
                    <a:pt x="1780" y="4099"/>
                    <a:pt x="1095" y="3612"/>
                    <a:pt x="762" y="2835"/>
                  </a:cubicBezTo>
                  <a:cubicBezTo>
                    <a:pt x="342" y="1857"/>
                    <a:pt x="636" y="790"/>
                    <a:pt x="1422" y="454"/>
                  </a:cubicBezTo>
                  <a:cubicBezTo>
                    <a:pt x="1584" y="384"/>
                    <a:pt x="1754" y="352"/>
                    <a:pt x="1925" y="352"/>
                  </a:cubicBezTo>
                  <a:close/>
                  <a:moveTo>
                    <a:pt x="1877" y="1"/>
                  </a:moveTo>
                  <a:cubicBezTo>
                    <a:pt x="1674" y="1"/>
                    <a:pt x="1472" y="40"/>
                    <a:pt x="1281" y="122"/>
                  </a:cubicBezTo>
                  <a:cubicBezTo>
                    <a:pt x="350" y="521"/>
                    <a:pt x="1" y="1784"/>
                    <a:pt x="499" y="2946"/>
                  </a:cubicBezTo>
                  <a:cubicBezTo>
                    <a:pt x="895" y="3867"/>
                    <a:pt x="1704" y="4446"/>
                    <a:pt x="2486" y="4446"/>
                  </a:cubicBezTo>
                  <a:cubicBezTo>
                    <a:pt x="2690" y="4446"/>
                    <a:pt x="2892" y="4406"/>
                    <a:pt x="3084" y="4323"/>
                  </a:cubicBezTo>
                  <a:cubicBezTo>
                    <a:pt x="4015" y="3925"/>
                    <a:pt x="4364" y="2661"/>
                    <a:pt x="3866" y="1500"/>
                  </a:cubicBezTo>
                  <a:cubicBezTo>
                    <a:pt x="3472" y="580"/>
                    <a:pt x="2660" y="1"/>
                    <a:pt x="1877"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8239822" y="3968409"/>
              <a:ext cx="118416" cy="102330"/>
            </a:xfrm>
            <a:custGeom>
              <a:avLst/>
              <a:gdLst/>
              <a:ahLst/>
              <a:cxnLst/>
              <a:rect l="l" t="t" r="r" b="b"/>
              <a:pathLst>
                <a:path w="2731" h="2360" extrusionOk="0">
                  <a:moveTo>
                    <a:pt x="1978" y="1"/>
                  </a:moveTo>
                  <a:lnTo>
                    <a:pt x="0" y="1371"/>
                  </a:lnTo>
                  <a:lnTo>
                    <a:pt x="611" y="2360"/>
                  </a:lnTo>
                  <a:lnTo>
                    <a:pt x="2730" y="1222"/>
                  </a:lnTo>
                  <a:lnTo>
                    <a:pt x="1978"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8255258" y="3983889"/>
              <a:ext cx="86503" cy="73755"/>
            </a:xfrm>
            <a:custGeom>
              <a:avLst/>
              <a:gdLst/>
              <a:ahLst/>
              <a:cxnLst/>
              <a:rect l="l" t="t" r="r" b="b"/>
              <a:pathLst>
                <a:path w="1995" h="1701" extrusionOk="0">
                  <a:moveTo>
                    <a:pt x="1511" y="0"/>
                  </a:moveTo>
                  <a:lnTo>
                    <a:pt x="1" y="982"/>
                  </a:lnTo>
                  <a:lnTo>
                    <a:pt x="441" y="1701"/>
                  </a:lnTo>
                  <a:lnTo>
                    <a:pt x="1995" y="836"/>
                  </a:lnTo>
                  <a:lnTo>
                    <a:pt x="151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8710888" y="3767263"/>
              <a:ext cx="13225" cy="54937"/>
            </a:xfrm>
            <a:custGeom>
              <a:avLst/>
              <a:gdLst/>
              <a:ahLst/>
              <a:cxnLst/>
              <a:rect l="l" t="t" r="r" b="b"/>
              <a:pathLst>
                <a:path w="305" h="1267" extrusionOk="0">
                  <a:moveTo>
                    <a:pt x="200" y="0"/>
                  </a:moveTo>
                  <a:lnTo>
                    <a:pt x="0" y="19"/>
                  </a:lnTo>
                  <a:lnTo>
                    <a:pt x="36" y="1267"/>
                  </a:lnTo>
                  <a:lnTo>
                    <a:pt x="305" y="1223"/>
                  </a:lnTo>
                  <a:lnTo>
                    <a:pt x="200"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8643766" y="3776411"/>
              <a:ext cx="24802" cy="58146"/>
            </a:xfrm>
            <a:custGeom>
              <a:avLst/>
              <a:gdLst/>
              <a:ahLst/>
              <a:cxnLst/>
              <a:rect l="l" t="t" r="r" b="b"/>
              <a:pathLst>
                <a:path w="572" h="1341" extrusionOk="0">
                  <a:moveTo>
                    <a:pt x="202" y="1"/>
                  </a:moveTo>
                  <a:lnTo>
                    <a:pt x="1" y="53"/>
                  </a:lnTo>
                  <a:lnTo>
                    <a:pt x="331" y="1341"/>
                  </a:lnTo>
                  <a:lnTo>
                    <a:pt x="572" y="1242"/>
                  </a:lnTo>
                  <a:lnTo>
                    <a:pt x="20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8585794" y="3809408"/>
              <a:ext cx="35902" cy="53983"/>
            </a:xfrm>
            <a:custGeom>
              <a:avLst/>
              <a:gdLst/>
              <a:ahLst/>
              <a:cxnLst/>
              <a:rect l="l" t="t" r="r" b="b"/>
              <a:pathLst>
                <a:path w="828" h="1245" extrusionOk="0">
                  <a:moveTo>
                    <a:pt x="219" y="0"/>
                  </a:moveTo>
                  <a:lnTo>
                    <a:pt x="0" y="232"/>
                  </a:lnTo>
                  <a:lnTo>
                    <a:pt x="602" y="1244"/>
                  </a:lnTo>
                  <a:lnTo>
                    <a:pt x="828" y="1130"/>
                  </a:lnTo>
                  <a:lnTo>
                    <a:pt x="219"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8544341" y="3844834"/>
              <a:ext cx="27100" cy="54287"/>
            </a:xfrm>
            <a:custGeom>
              <a:avLst/>
              <a:gdLst/>
              <a:ahLst/>
              <a:cxnLst/>
              <a:rect l="l" t="t" r="r" b="b"/>
              <a:pathLst>
                <a:path w="625" h="1252" extrusionOk="0">
                  <a:moveTo>
                    <a:pt x="162" y="1"/>
                  </a:moveTo>
                  <a:lnTo>
                    <a:pt x="0" y="171"/>
                  </a:lnTo>
                  <a:lnTo>
                    <a:pt x="431" y="1252"/>
                  </a:lnTo>
                  <a:lnTo>
                    <a:pt x="624" y="1117"/>
                  </a:lnTo>
                  <a:lnTo>
                    <a:pt x="16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8503106" y="3884725"/>
              <a:ext cx="32000" cy="46916"/>
            </a:xfrm>
            <a:custGeom>
              <a:avLst/>
              <a:gdLst/>
              <a:ahLst/>
              <a:cxnLst/>
              <a:rect l="l" t="t" r="r" b="b"/>
              <a:pathLst>
                <a:path w="738" h="1082" extrusionOk="0">
                  <a:moveTo>
                    <a:pt x="130" y="1"/>
                  </a:moveTo>
                  <a:lnTo>
                    <a:pt x="1" y="158"/>
                  </a:lnTo>
                  <a:lnTo>
                    <a:pt x="559" y="1082"/>
                  </a:lnTo>
                  <a:lnTo>
                    <a:pt x="738" y="929"/>
                  </a:lnTo>
                  <a:lnTo>
                    <a:pt x="130"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8467854" y="3912865"/>
              <a:ext cx="21767" cy="54807"/>
            </a:xfrm>
            <a:custGeom>
              <a:avLst/>
              <a:gdLst/>
              <a:ahLst/>
              <a:cxnLst/>
              <a:rect l="l" t="t" r="r" b="b"/>
              <a:pathLst>
                <a:path w="502" h="1264" extrusionOk="0">
                  <a:moveTo>
                    <a:pt x="111" y="0"/>
                  </a:moveTo>
                  <a:lnTo>
                    <a:pt x="1" y="111"/>
                  </a:lnTo>
                  <a:lnTo>
                    <a:pt x="311" y="1263"/>
                  </a:lnTo>
                  <a:lnTo>
                    <a:pt x="502" y="1146"/>
                  </a:lnTo>
                  <a:lnTo>
                    <a:pt x="11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8201145" y="3747577"/>
              <a:ext cx="140009" cy="183023"/>
            </a:xfrm>
            <a:custGeom>
              <a:avLst/>
              <a:gdLst/>
              <a:ahLst/>
              <a:cxnLst/>
              <a:rect l="l" t="t" r="r" b="b"/>
              <a:pathLst>
                <a:path w="3229" h="4221" extrusionOk="0">
                  <a:moveTo>
                    <a:pt x="3228" y="0"/>
                  </a:moveTo>
                  <a:lnTo>
                    <a:pt x="3228" y="0"/>
                  </a:lnTo>
                  <a:cubicBezTo>
                    <a:pt x="2903" y="144"/>
                    <a:pt x="2566" y="213"/>
                    <a:pt x="2246" y="213"/>
                  </a:cubicBezTo>
                  <a:cubicBezTo>
                    <a:pt x="2215" y="213"/>
                    <a:pt x="2185" y="212"/>
                    <a:pt x="2155" y="211"/>
                  </a:cubicBezTo>
                  <a:lnTo>
                    <a:pt x="0" y="3755"/>
                  </a:lnTo>
                  <a:cubicBezTo>
                    <a:pt x="135" y="3887"/>
                    <a:pt x="248" y="4044"/>
                    <a:pt x="342" y="4220"/>
                  </a:cubicBezTo>
                  <a:lnTo>
                    <a:pt x="1120" y="3081"/>
                  </a:lnTo>
                  <a:cubicBezTo>
                    <a:pt x="1075" y="2793"/>
                    <a:pt x="1110" y="2501"/>
                    <a:pt x="1239" y="2235"/>
                  </a:cubicBezTo>
                  <a:cubicBezTo>
                    <a:pt x="1430" y="1837"/>
                    <a:pt x="1797" y="1569"/>
                    <a:pt x="2236" y="1449"/>
                  </a:cubicBezTo>
                  <a:lnTo>
                    <a:pt x="322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8089232" y="4064582"/>
              <a:ext cx="30092" cy="32997"/>
            </a:xfrm>
            <a:custGeom>
              <a:avLst/>
              <a:gdLst/>
              <a:ahLst/>
              <a:cxnLst/>
              <a:rect l="l" t="t" r="r" b="b"/>
              <a:pathLst>
                <a:path w="694" h="761" extrusionOk="0">
                  <a:moveTo>
                    <a:pt x="420" y="0"/>
                  </a:moveTo>
                  <a:lnTo>
                    <a:pt x="0" y="689"/>
                  </a:lnTo>
                  <a:cubicBezTo>
                    <a:pt x="96" y="716"/>
                    <a:pt x="192" y="739"/>
                    <a:pt x="289" y="760"/>
                  </a:cubicBezTo>
                  <a:lnTo>
                    <a:pt x="693" y="168"/>
                  </a:lnTo>
                  <a:cubicBezTo>
                    <a:pt x="597" y="123"/>
                    <a:pt x="503" y="66"/>
                    <a:pt x="420" y="0"/>
                  </a:cubicBezTo>
                  <a:close/>
                </a:path>
              </a:pathLst>
            </a:custGeom>
            <a:solidFill>
              <a:srgbClr val="FFF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8382217" y="3593216"/>
              <a:ext cx="40975" cy="62048"/>
            </a:xfrm>
            <a:custGeom>
              <a:avLst/>
              <a:gdLst/>
              <a:ahLst/>
              <a:cxnLst/>
              <a:rect l="l" t="t" r="r" b="b"/>
              <a:pathLst>
                <a:path w="945" h="1431" extrusionOk="0">
                  <a:moveTo>
                    <a:pt x="271" y="0"/>
                  </a:moveTo>
                  <a:lnTo>
                    <a:pt x="0" y="444"/>
                  </a:lnTo>
                  <a:cubicBezTo>
                    <a:pt x="115" y="540"/>
                    <a:pt x="218" y="651"/>
                    <a:pt x="299" y="783"/>
                  </a:cubicBezTo>
                  <a:cubicBezTo>
                    <a:pt x="422" y="981"/>
                    <a:pt x="491" y="1201"/>
                    <a:pt x="508" y="1430"/>
                  </a:cubicBezTo>
                  <a:lnTo>
                    <a:pt x="945" y="793"/>
                  </a:lnTo>
                  <a:cubicBezTo>
                    <a:pt x="880" y="693"/>
                    <a:pt x="813" y="597"/>
                    <a:pt x="742" y="500"/>
                  </a:cubicBezTo>
                  <a:lnTo>
                    <a:pt x="27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7847716" y="3563297"/>
              <a:ext cx="561078" cy="541003"/>
            </a:xfrm>
            <a:custGeom>
              <a:avLst/>
              <a:gdLst/>
              <a:ahLst/>
              <a:cxnLst/>
              <a:rect l="l" t="t" r="r" b="b"/>
              <a:pathLst>
                <a:path w="12940" h="12477" extrusionOk="0">
                  <a:moveTo>
                    <a:pt x="3994" y="0"/>
                  </a:moveTo>
                  <a:cubicBezTo>
                    <a:pt x="3248" y="538"/>
                    <a:pt x="2584" y="1233"/>
                    <a:pt x="2060" y="2070"/>
                  </a:cubicBezTo>
                  <a:cubicBezTo>
                    <a:pt x="0" y="5357"/>
                    <a:pt x="830" y="9590"/>
                    <a:pt x="3915" y="11522"/>
                  </a:cubicBezTo>
                  <a:cubicBezTo>
                    <a:pt x="4947" y="12169"/>
                    <a:pt x="6100" y="12477"/>
                    <a:pt x="7255" y="12477"/>
                  </a:cubicBezTo>
                  <a:cubicBezTo>
                    <a:pt x="9398" y="12477"/>
                    <a:pt x="11548" y="11418"/>
                    <a:pt x="12940" y="9501"/>
                  </a:cubicBezTo>
                  <a:lnTo>
                    <a:pt x="12940" y="9501"/>
                  </a:lnTo>
                  <a:cubicBezTo>
                    <a:pt x="12341" y="9657"/>
                    <a:pt x="11715" y="9739"/>
                    <a:pt x="11072" y="9739"/>
                  </a:cubicBezTo>
                  <a:cubicBezTo>
                    <a:pt x="10876" y="9739"/>
                    <a:pt x="10677" y="9732"/>
                    <a:pt x="10477" y="9716"/>
                  </a:cubicBezTo>
                  <a:cubicBezTo>
                    <a:pt x="9872" y="9670"/>
                    <a:pt x="9291" y="9550"/>
                    <a:pt x="8740" y="9371"/>
                  </a:cubicBezTo>
                  <a:lnTo>
                    <a:pt x="8740" y="9371"/>
                  </a:lnTo>
                  <a:cubicBezTo>
                    <a:pt x="8755" y="9591"/>
                    <a:pt x="8744" y="9820"/>
                    <a:pt x="8698" y="10052"/>
                  </a:cubicBezTo>
                  <a:cubicBezTo>
                    <a:pt x="8496" y="11109"/>
                    <a:pt x="7706" y="11866"/>
                    <a:pt x="6863" y="11866"/>
                  </a:cubicBezTo>
                  <a:cubicBezTo>
                    <a:pt x="6775" y="11866"/>
                    <a:pt x="6687" y="11857"/>
                    <a:pt x="6598" y="11840"/>
                  </a:cubicBezTo>
                  <a:cubicBezTo>
                    <a:pt x="5662" y="11661"/>
                    <a:pt x="5086" y="10568"/>
                    <a:pt x="5310" y="9401"/>
                  </a:cubicBezTo>
                  <a:cubicBezTo>
                    <a:pt x="5430" y="8777"/>
                    <a:pt x="5755" y="8256"/>
                    <a:pt x="6176" y="7937"/>
                  </a:cubicBezTo>
                  <a:cubicBezTo>
                    <a:pt x="5852" y="7659"/>
                    <a:pt x="5554" y="7354"/>
                    <a:pt x="5284" y="7029"/>
                  </a:cubicBezTo>
                  <a:cubicBezTo>
                    <a:pt x="5012" y="7357"/>
                    <a:pt x="4628" y="7629"/>
                    <a:pt x="4163" y="7786"/>
                  </a:cubicBezTo>
                  <a:cubicBezTo>
                    <a:pt x="3881" y="7882"/>
                    <a:pt x="3597" y="7927"/>
                    <a:pt x="3325" y="7927"/>
                  </a:cubicBezTo>
                  <a:cubicBezTo>
                    <a:pt x="2509" y="7927"/>
                    <a:pt x="1799" y="7520"/>
                    <a:pt x="1569" y="6844"/>
                  </a:cubicBezTo>
                  <a:cubicBezTo>
                    <a:pt x="1264" y="5942"/>
                    <a:pt x="1927" y="4902"/>
                    <a:pt x="3054" y="4518"/>
                  </a:cubicBezTo>
                  <a:cubicBezTo>
                    <a:pt x="3330" y="4424"/>
                    <a:pt x="3612" y="4379"/>
                    <a:pt x="3880" y="4376"/>
                  </a:cubicBezTo>
                  <a:cubicBezTo>
                    <a:pt x="3645" y="3563"/>
                    <a:pt x="3550" y="2694"/>
                    <a:pt x="3620" y="1800"/>
                  </a:cubicBezTo>
                  <a:cubicBezTo>
                    <a:pt x="3669" y="1173"/>
                    <a:pt x="3798" y="568"/>
                    <a:pt x="3994"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8631409" y="3765398"/>
              <a:ext cx="182372" cy="96172"/>
            </a:xfrm>
            <a:custGeom>
              <a:avLst/>
              <a:gdLst/>
              <a:ahLst/>
              <a:cxnLst/>
              <a:rect l="l" t="t" r="r" b="b"/>
              <a:pathLst>
                <a:path w="4206" h="2218" extrusionOk="0">
                  <a:moveTo>
                    <a:pt x="1600" y="0"/>
                  </a:moveTo>
                  <a:cubicBezTo>
                    <a:pt x="1069" y="0"/>
                    <a:pt x="595" y="119"/>
                    <a:pt x="150" y="321"/>
                  </a:cubicBezTo>
                  <a:lnTo>
                    <a:pt x="1" y="2218"/>
                  </a:lnTo>
                  <a:cubicBezTo>
                    <a:pt x="808" y="1698"/>
                    <a:pt x="1492" y="1441"/>
                    <a:pt x="2156" y="1441"/>
                  </a:cubicBezTo>
                  <a:cubicBezTo>
                    <a:pt x="2826" y="1441"/>
                    <a:pt x="3474" y="1702"/>
                    <a:pt x="4205" y="2218"/>
                  </a:cubicBezTo>
                  <a:lnTo>
                    <a:pt x="3673" y="1224"/>
                  </a:lnTo>
                  <a:lnTo>
                    <a:pt x="3305" y="359"/>
                  </a:lnTo>
                  <a:cubicBezTo>
                    <a:pt x="2668" y="109"/>
                    <a:pt x="2108" y="0"/>
                    <a:pt x="160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8753945" y="3789203"/>
              <a:ext cx="23501" cy="34124"/>
            </a:xfrm>
            <a:custGeom>
              <a:avLst/>
              <a:gdLst/>
              <a:ahLst/>
              <a:cxnLst/>
              <a:rect l="l" t="t" r="r" b="b"/>
              <a:pathLst>
                <a:path w="542" h="787" extrusionOk="0">
                  <a:moveTo>
                    <a:pt x="155" y="1"/>
                  </a:moveTo>
                  <a:lnTo>
                    <a:pt x="0" y="568"/>
                  </a:lnTo>
                  <a:lnTo>
                    <a:pt x="542" y="787"/>
                  </a:lnTo>
                  <a:lnTo>
                    <a:pt x="281" y="71"/>
                  </a:lnTo>
                  <a:lnTo>
                    <a:pt x="15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8158435" y="4028767"/>
              <a:ext cx="187619" cy="99078"/>
            </a:xfrm>
            <a:custGeom>
              <a:avLst/>
              <a:gdLst/>
              <a:ahLst/>
              <a:cxnLst/>
              <a:rect l="l" t="t" r="r" b="b"/>
              <a:pathLst>
                <a:path w="4327" h="2285" extrusionOk="0">
                  <a:moveTo>
                    <a:pt x="0" y="0"/>
                  </a:moveTo>
                  <a:lnTo>
                    <a:pt x="35" y="241"/>
                  </a:lnTo>
                  <a:lnTo>
                    <a:pt x="4129" y="2285"/>
                  </a:lnTo>
                  <a:lnTo>
                    <a:pt x="4326" y="1369"/>
                  </a:lnTo>
                  <a:lnTo>
                    <a:pt x="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8131552" y="4028897"/>
              <a:ext cx="33561" cy="37203"/>
            </a:xfrm>
            <a:custGeom>
              <a:avLst/>
              <a:gdLst/>
              <a:ahLst/>
              <a:cxnLst/>
              <a:rect l="l" t="t" r="r" b="b"/>
              <a:pathLst>
                <a:path w="774" h="858" extrusionOk="0">
                  <a:moveTo>
                    <a:pt x="639" y="0"/>
                  </a:moveTo>
                  <a:lnTo>
                    <a:pt x="1" y="345"/>
                  </a:lnTo>
                  <a:lnTo>
                    <a:pt x="267" y="857"/>
                  </a:lnTo>
                  <a:lnTo>
                    <a:pt x="774" y="235"/>
                  </a:lnTo>
                  <a:lnTo>
                    <a:pt x="639"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7893764" y="4021786"/>
              <a:ext cx="97126" cy="92097"/>
            </a:xfrm>
            <a:custGeom>
              <a:avLst/>
              <a:gdLst/>
              <a:ahLst/>
              <a:cxnLst/>
              <a:rect l="l" t="t" r="r" b="b"/>
              <a:pathLst>
                <a:path w="2240" h="2124" extrusionOk="0">
                  <a:moveTo>
                    <a:pt x="2239" y="1"/>
                  </a:moveTo>
                  <a:lnTo>
                    <a:pt x="146" y="1125"/>
                  </a:lnTo>
                  <a:lnTo>
                    <a:pt x="0" y="2124"/>
                  </a:lnTo>
                  <a:lnTo>
                    <a:pt x="2229" y="175"/>
                  </a:lnTo>
                  <a:lnTo>
                    <a:pt x="223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7985124" y="4021786"/>
              <a:ext cx="39458" cy="29225"/>
            </a:xfrm>
            <a:custGeom>
              <a:avLst/>
              <a:gdLst/>
              <a:ahLst/>
              <a:cxnLst/>
              <a:rect l="l" t="t" r="r" b="b"/>
              <a:pathLst>
                <a:path w="910" h="674" extrusionOk="0">
                  <a:moveTo>
                    <a:pt x="132" y="1"/>
                  </a:moveTo>
                  <a:lnTo>
                    <a:pt x="1" y="250"/>
                  </a:lnTo>
                  <a:lnTo>
                    <a:pt x="616" y="674"/>
                  </a:lnTo>
                  <a:lnTo>
                    <a:pt x="910" y="108"/>
                  </a:lnTo>
                  <a:lnTo>
                    <a:pt x="132"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7897406" y="4063585"/>
              <a:ext cx="452548" cy="158611"/>
            </a:xfrm>
            <a:custGeom>
              <a:avLst/>
              <a:gdLst/>
              <a:ahLst/>
              <a:cxnLst/>
              <a:rect l="l" t="t" r="r" b="b"/>
              <a:pathLst>
                <a:path w="10437" h="3658" extrusionOk="0">
                  <a:moveTo>
                    <a:pt x="55" y="0"/>
                  </a:moveTo>
                  <a:lnTo>
                    <a:pt x="1" y="3658"/>
                  </a:lnTo>
                  <a:lnTo>
                    <a:pt x="1" y="3658"/>
                  </a:lnTo>
                  <a:lnTo>
                    <a:pt x="4194" y="2888"/>
                  </a:lnTo>
                  <a:lnTo>
                    <a:pt x="4725" y="894"/>
                  </a:lnTo>
                  <a:lnTo>
                    <a:pt x="6285" y="975"/>
                  </a:lnTo>
                  <a:lnTo>
                    <a:pt x="6504" y="2941"/>
                  </a:lnTo>
                  <a:lnTo>
                    <a:pt x="10100" y="3165"/>
                  </a:lnTo>
                  <a:lnTo>
                    <a:pt x="10437" y="428"/>
                  </a:lnTo>
                  <a:cubicBezTo>
                    <a:pt x="6516" y="421"/>
                    <a:pt x="4116" y="350"/>
                    <a:pt x="5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8079303" y="4081319"/>
              <a:ext cx="115468" cy="34124"/>
            </a:xfrm>
            <a:custGeom>
              <a:avLst/>
              <a:gdLst/>
              <a:ahLst/>
              <a:cxnLst/>
              <a:rect l="l" t="t" r="r" b="b"/>
              <a:pathLst>
                <a:path w="2663" h="787" extrusionOk="0">
                  <a:moveTo>
                    <a:pt x="39" y="1"/>
                  </a:moveTo>
                  <a:lnTo>
                    <a:pt x="0" y="787"/>
                  </a:lnTo>
                  <a:lnTo>
                    <a:pt x="2575" y="659"/>
                  </a:lnTo>
                  <a:lnTo>
                    <a:pt x="2663" y="128"/>
                  </a:lnTo>
                  <a:lnTo>
                    <a:pt x="3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7892030" y="4066316"/>
              <a:ext cx="201581" cy="158611"/>
            </a:xfrm>
            <a:custGeom>
              <a:avLst/>
              <a:gdLst/>
              <a:ahLst/>
              <a:cxnLst/>
              <a:rect l="l" t="t" r="r" b="b"/>
              <a:pathLst>
                <a:path w="4649" h="3658" extrusionOk="0">
                  <a:moveTo>
                    <a:pt x="53" y="0"/>
                  </a:moveTo>
                  <a:lnTo>
                    <a:pt x="0" y="3658"/>
                  </a:lnTo>
                  <a:lnTo>
                    <a:pt x="4291" y="2868"/>
                  </a:lnTo>
                  <a:lnTo>
                    <a:pt x="4648" y="365"/>
                  </a:lnTo>
                  <a:lnTo>
                    <a:pt x="53"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7893678" y="4082186"/>
              <a:ext cx="237960" cy="143392"/>
            </a:xfrm>
            <a:custGeom>
              <a:avLst/>
              <a:gdLst/>
              <a:ahLst/>
              <a:cxnLst/>
              <a:rect l="l" t="t" r="r" b="b"/>
              <a:pathLst>
                <a:path w="5488" h="3307" extrusionOk="0">
                  <a:moveTo>
                    <a:pt x="4603" y="1"/>
                  </a:moveTo>
                  <a:lnTo>
                    <a:pt x="1" y="3306"/>
                  </a:lnTo>
                  <a:lnTo>
                    <a:pt x="4261" y="2492"/>
                  </a:lnTo>
                  <a:lnTo>
                    <a:pt x="4520" y="529"/>
                  </a:lnTo>
                  <a:lnTo>
                    <a:pt x="5207" y="550"/>
                  </a:lnTo>
                  <a:lnTo>
                    <a:pt x="5488" y="54"/>
                  </a:lnTo>
                  <a:lnTo>
                    <a:pt x="460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7914490" y="4093113"/>
              <a:ext cx="161429" cy="108010"/>
            </a:xfrm>
            <a:custGeom>
              <a:avLst/>
              <a:gdLst/>
              <a:ahLst/>
              <a:cxnLst/>
              <a:rect l="l" t="t" r="r" b="b"/>
              <a:pathLst>
                <a:path w="3723" h="2491" extrusionOk="0">
                  <a:moveTo>
                    <a:pt x="19" y="1"/>
                  </a:moveTo>
                  <a:lnTo>
                    <a:pt x="0" y="2490"/>
                  </a:lnTo>
                  <a:lnTo>
                    <a:pt x="3479" y="1854"/>
                  </a:lnTo>
                  <a:lnTo>
                    <a:pt x="3722" y="119"/>
                  </a:lnTo>
                  <a:lnTo>
                    <a:pt x="1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8161947" y="4086002"/>
              <a:ext cx="185537" cy="117722"/>
            </a:xfrm>
            <a:custGeom>
              <a:avLst/>
              <a:gdLst/>
              <a:ahLst/>
              <a:cxnLst/>
              <a:rect l="l" t="t" r="r" b="b"/>
              <a:pathLst>
                <a:path w="4279" h="2715" extrusionOk="0">
                  <a:moveTo>
                    <a:pt x="1" y="0"/>
                  </a:moveTo>
                  <a:lnTo>
                    <a:pt x="277" y="2488"/>
                  </a:lnTo>
                  <a:lnTo>
                    <a:pt x="3975" y="2714"/>
                  </a:lnTo>
                  <a:lnTo>
                    <a:pt x="4278" y="14"/>
                  </a:lnTo>
                  <a:lnTo>
                    <a:pt x="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8173958" y="4086609"/>
              <a:ext cx="173397" cy="117115"/>
            </a:xfrm>
            <a:custGeom>
              <a:avLst/>
              <a:gdLst/>
              <a:ahLst/>
              <a:cxnLst/>
              <a:rect l="l" t="t" r="r" b="b"/>
              <a:pathLst>
                <a:path w="3999" h="2701" extrusionOk="0">
                  <a:moveTo>
                    <a:pt x="3999" y="0"/>
                  </a:moveTo>
                  <a:lnTo>
                    <a:pt x="0" y="2474"/>
                  </a:lnTo>
                  <a:lnTo>
                    <a:pt x="3698" y="2700"/>
                  </a:lnTo>
                  <a:lnTo>
                    <a:pt x="399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8189047" y="4105600"/>
              <a:ext cx="145343" cy="76964"/>
            </a:xfrm>
            <a:custGeom>
              <a:avLst/>
              <a:gdLst/>
              <a:ahLst/>
              <a:cxnLst/>
              <a:rect l="l" t="t" r="r" b="b"/>
              <a:pathLst>
                <a:path w="3352" h="1775" extrusionOk="0">
                  <a:moveTo>
                    <a:pt x="3351" y="0"/>
                  </a:moveTo>
                  <a:lnTo>
                    <a:pt x="0" y="19"/>
                  </a:lnTo>
                  <a:lnTo>
                    <a:pt x="0" y="1602"/>
                  </a:lnTo>
                  <a:lnTo>
                    <a:pt x="3162" y="1774"/>
                  </a:lnTo>
                  <a:lnTo>
                    <a:pt x="335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7919000" y="4097232"/>
              <a:ext cx="149288" cy="99945"/>
            </a:xfrm>
            <a:custGeom>
              <a:avLst/>
              <a:gdLst/>
              <a:ahLst/>
              <a:cxnLst/>
              <a:rect l="l" t="t" r="r" b="b"/>
              <a:pathLst>
                <a:path w="3443" h="2305" extrusionOk="0">
                  <a:moveTo>
                    <a:pt x="4" y="0"/>
                  </a:moveTo>
                  <a:lnTo>
                    <a:pt x="1" y="2305"/>
                  </a:lnTo>
                  <a:lnTo>
                    <a:pt x="3220" y="1711"/>
                  </a:lnTo>
                  <a:lnTo>
                    <a:pt x="3442" y="122"/>
                  </a:lnTo>
                  <a:lnTo>
                    <a:pt x="4"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7917916" y="4096798"/>
              <a:ext cx="90839" cy="99945"/>
            </a:xfrm>
            <a:custGeom>
              <a:avLst/>
              <a:gdLst/>
              <a:ahLst/>
              <a:cxnLst/>
              <a:rect l="l" t="t" r="r" b="b"/>
              <a:pathLst>
                <a:path w="2095" h="2305" extrusionOk="0">
                  <a:moveTo>
                    <a:pt x="4" y="0"/>
                  </a:moveTo>
                  <a:lnTo>
                    <a:pt x="0" y="2305"/>
                  </a:lnTo>
                  <a:lnTo>
                    <a:pt x="2094" y="95"/>
                  </a:lnTo>
                  <a:lnTo>
                    <a:pt x="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8191649" y="4109459"/>
              <a:ext cx="135543" cy="69376"/>
            </a:xfrm>
            <a:custGeom>
              <a:avLst/>
              <a:gdLst/>
              <a:ahLst/>
              <a:cxnLst/>
              <a:rect l="l" t="t" r="r" b="b"/>
              <a:pathLst>
                <a:path w="3126" h="1600" extrusionOk="0">
                  <a:moveTo>
                    <a:pt x="3125" y="0"/>
                  </a:moveTo>
                  <a:lnTo>
                    <a:pt x="0" y="23"/>
                  </a:lnTo>
                  <a:lnTo>
                    <a:pt x="13" y="1417"/>
                  </a:lnTo>
                  <a:lnTo>
                    <a:pt x="2953" y="1599"/>
                  </a:lnTo>
                  <a:lnTo>
                    <a:pt x="3125"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8192083" y="4110067"/>
              <a:ext cx="78872" cy="61918"/>
            </a:xfrm>
            <a:custGeom>
              <a:avLst/>
              <a:gdLst/>
              <a:ahLst/>
              <a:cxnLst/>
              <a:rect l="l" t="t" r="r" b="b"/>
              <a:pathLst>
                <a:path w="1819" h="1428" extrusionOk="0">
                  <a:moveTo>
                    <a:pt x="1818" y="0"/>
                  </a:moveTo>
                  <a:lnTo>
                    <a:pt x="0" y="32"/>
                  </a:lnTo>
                  <a:lnTo>
                    <a:pt x="15" y="1428"/>
                  </a:lnTo>
                  <a:lnTo>
                    <a:pt x="181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7946967" y="4110543"/>
              <a:ext cx="96606" cy="73799"/>
            </a:xfrm>
            <a:custGeom>
              <a:avLst/>
              <a:gdLst/>
              <a:ahLst/>
              <a:cxnLst/>
              <a:rect l="l" t="t" r="r" b="b"/>
              <a:pathLst>
                <a:path w="2228" h="1702" extrusionOk="0">
                  <a:moveTo>
                    <a:pt x="1204" y="1"/>
                  </a:moveTo>
                  <a:lnTo>
                    <a:pt x="0" y="1268"/>
                  </a:lnTo>
                  <a:lnTo>
                    <a:pt x="24" y="1702"/>
                  </a:lnTo>
                  <a:lnTo>
                    <a:pt x="2228" y="140"/>
                  </a:lnTo>
                  <a:lnTo>
                    <a:pt x="12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8205654" y="4115530"/>
              <a:ext cx="87761" cy="50731"/>
            </a:xfrm>
            <a:custGeom>
              <a:avLst/>
              <a:gdLst/>
              <a:ahLst/>
              <a:cxnLst/>
              <a:rect l="l" t="t" r="r" b="b"/>
              <a:pathLst>
                <a:path w="2024" h="1170" extrusionOk="0">
                  <a:moveTo>
                    <a:pt x="1355" y="0"/>
                  </a:moveTo>
                  <a:lnTo>
                    <a:pt x="1" y="1081"/>
                  </a:lnTo>
                  <a:lnTo>
                    <a:pt x="1653" y="1170"/>
                  </a:lnTo>
                  <a:lnTo>
                    <a:pt x="2024" y="105"/>
                  </a:lnTo>
                  <a:lnTo>
                    <a:pt x="1355"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7888041" y="4080192"/>
              <a:ext cx="9929" cy="12531"/>
            </a:xfrm>
            <a:custGeom>
              <a:avLst/>
              <a:gdLst/>
              <a:ahLst/>
              <a:cxnLst/>
              <a:rect l="l" t="t" r="r" b="b"/>
              <a:pathLst>
                <a:path w="229" h="289" extrusionOk="0">
                  <a:moveTo>
                    <a:pt x="5" y="1"/>
                  </a:moveTo>
                  <a:lnTo>
                    <a:pt x="1" y="284"/>
                  </a:lnTo>
                  <a:lnTo>
                    <a:pt x="224" y="289"/>
                  </a:lnTo>
                  <a:lnTo>
                    <a:pt x="228" y="5"/>
                  </a:lnTo>
                  <a:lnTo>
                    <a:pt x="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8340938" y="4092419"/>
              <a:ext cx="11013" cy="13225"/>
            </a:xfrm>
            <a:custGeom>
              <a:avLst/>
              <a:gdLst/>
              <a:ahLst/>
              <a:cxnLst/>
              <a:rect l="l" t="t" r="r" b="b"/>
              <a:pathLst>
                <a:path w="254" h="305" extrusionOk="0">
                  <a:moveTo>
                    <a:pt x="29" y="1"/>
                  </a:moveTo>
                  <a:lnTo>
                    <a:pt x="0" y="281"/>
                  </a:lnTo>
                  <a:lnTo>
                    <a:pt x="222" y="304"/>
                  </a:lnTo>
                  <a:lnTo>
                    <a:pt x="253" y="25"/>
                  </a:lnTo>
                  <a:lnTo>
                    <a:pt x="2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7560671" y="3722125"/>
              <a:ext cx="66948" cy="150849"/>
            </a:xfrm>
            <a:custGeom>
              <a:avLst/>
              <a:gdLst/>
              <a:ahLst/>
              <a:cxnLst/>
              <a:rect l="l" t="t" r="r" b="b"/>
              <a:pathLst>
                <a:path w="1544" h="3479" extrusionOk="0">
                  <a:moveTo>
                    <a:pt x="1117" y="0"/>
                  </a:moveTo>
                  <a:cubicBezTo>
                    <a:pt x="344" y="733"/>
                    <a:pt x="1" y="1607"/>
                    <a:pt x="762" y="2564"/>
                  </a:cubicBezTo>
                  <a:lnTo>
                    <a:pt x="1468" y="3479"/>
                  </a:lnTo>
                  <a:lnTo>
                    <a:pt x="1468" y="3479"/>
                  </a:lnTo>
                  <a:cubicBezTo>
                    <a:pt x="1464" y="3472"/>
                    <a:pt x="979" y="2491"/>
                    <a:pt x="1544" y="1346"/>
                  </a:cubicBezTo>
                  <a:lnTo>
                    <a:pt x="1117" y="0"/>
                  </a:lnTo>
                  <a:close/>
                  <a:moveTo>
                    <a:pt x="1468" y="3479"/>
                  </a:moveTo>
                  <a:cubicBezTo>
                    <a:pt x="1468" y="3479"/>
                    <a:pt x="1468" y="3479"/>
                    <a:pt x="1468" y="3479"/>
                  </a:cubicBezTo>
                  <a:cubicBezTo>
                    <a:pt x="1468" y="3479"/>
                    <a:pt x="1468" y="3479"/>
                    <a:pt x="1468" y="3479"/>
                  </a:cubicBezTo>
                  <a:lnTo>
                    <a:pt x="1468" y="3479"/>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7570904" y="3787902"/>
              <a:ext cx="185451" cy="156746"/>
            </a:xfrm>
            <a:custGeom>
              <a:avLst/>
              <a:gdLst/>
              <a:ahLst/>
              <a:cxnLst/>
              <a:rect l="l" t="t" r="r" b="b"/>
              <a:pathLst>
                <a:path w="4277" h="3615" extrusionOk="0">
                  <a:moveTo>
                    <a:pt x="100" y="1"/>
                  </a:moveTo>
                  <a:lnTo>
                    <a:pt x="100" y="1"/>
                  </a:lnTo>
                  <a:cubicBezTo>
                    <a:pt x="1" y="2395"/>
                    <a:pt x="1688" y="3615"/>
                    <a:pt x="3602" y="3615"/>
                  </a:cubicBezTo>
                  <a:cubicBezTo>
                    <a:pt x="3825" y="3615"/>
                    <a:pt x="4050" y="3598"/>
                    <a:pt x="4277" y="3565"/>
                  </a:cubicBezTo>
                  <a:lnTo>
                    <a:pt x="4202" y="3311"/>
                  </a:lnTo>
                  <a:lnTo>
                    <a:pt x="3886" y="3341"/>
                  </a:lnTo>
                  <a:lnTo>
                    <a:pt x="3551" y="2088"/>
                  </a:lnTo>
                  <a:lnTo>
                    <a:pt x="3846" y="2087"/>
                  </a:lnTo>
                  <a:lnTo>
                    <a:pt x="3776" y="1837"/>
                  </a:lnTo>
                  <a:cubicBezTo>
                    <a:pt x="3776" y="1837"/>
                    <a:pt x="3770" y="1838"/>
                    <a:pt x="3759" y="1838"/>
                  </a:cubicBezTo>
                  <a:cubicBezTo>
                    <a:pt x="3503" y="1838"/>
                    <a:pt x="376" y="1801"/>
                    <a:pt x="100"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7579619" y="3822113"/>
              <a:ext cx="143305" cy="109571"/>
            </a:xfrm>
            <a:custGeom>
              <a:avLst/>
              <a:gdLst/>
              <a:ahLst/>
              <a:cxnLst/>
              <a:rect l="l" t="t" r="r" b="b"/>
              <a:pathLst>
                <a:path w="3305" h="2527" extrusionOk="0">
                  <a:moveTo>
                    <a:pt x="0" y="1"/>
                  </a:moveTo>
                  <a:cubicBezTo>
                    <a:pt x="499" y="2439"/>
                    <a:pt x="2918" y="2526"/>
                    <a:pt x="3263" y="2526"/>
                  </a:cubicBezTo>
                  <a:cubicBezTo>
                    <a:pt x="3290" y="2526"/>
                    <a:pt x="3304" y="2526"/>
                    <a:pt x="3304" y="2526"/>
                  </a:cubicBezTo>
                  <a:lnTo>
                    <a:pt x="3062" y="1319"/>
                  </a:lnTo>
                  <a:cubicBezTo>
                    <a:pt x="419" y="1106"/>
                    <a:pt x="0" y="1"/>
                    <a:pt x="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7652855" y="3865213"/>
              <a:ext cx="12574" cy="63219"/>
            </a:xfrm>
            <a:custGeom>
              <a:avLst/>
              <a:gdLst/>
              <a:ahLst/>
              <a:cxnLst/>
              <a:rect l="l" t="t" r="r" b="b"/>
              <a:pathLst>
                <a:path w="290" h="1458" extrusionOk="0">
                  <a:moveTo>
                    <a:pt x="1" y="0"/>
                  </a:moveTo>
                  <a:lnTo>
                    <a:pt x="94" y="1346"/>
                  </a:lnTo>
                  <a:lnTo>
                    <a:pt x="290" y="1457"/>
                  </a:lnTo>
                  <a:lnTo>
                    <a:pt x="112"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7604551" y="3844270"/>
              <a:ext cx="8889" cy="51989"/>
            </a:xfrm>
            <a:custGeom>
              <a:avLst/>
              <a:gdLst/>
              <a:ahLst/>
              <a:cxnLst/>
              <a:rect l="l" t="t" r="r" b="b"/>
              <a:pathLst>
                <a:path w="205" h="1199" extrusionOk="0">
                  <a:moveTo>
                    <a:pt x="1" y="1"/>
                  </a:moveTo>
                  <a:lnTo>
                    <a:pt x="84" y="1041"/>
                  </a:lnTo>
                  <a:lnTo>
                    <a:pt x="204" y="1199"/>
                  </a:lnTo>
                  <a:lnTo>
                    <a:pt x="204" y="1199"/>
                  </a:lnTo>
                  <a:lnTo>
                    <a:pt x="112" y="75"/>
                  </a:lnTo>
                  <a:lnTo>
                    <a:pt x="1"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7571988" y="3787902"/>
              <a:ext cx="91013" cy="145126"/>
            </a:xfrm>
            <a:custGeom>
              <a:avLst/>
              <a:gdLst/>
              <a:ahLst/>
              <a:cxnLst/>
              <a:rect l="l" t="t" r="r" b="b"/>
              <a:pathLst>
                <a:path w="2099" h="3347" extrusionOk="0">
                  <a:moveTo>
                    <a:pt x="73" y="1"/>
                  </a:moveTo>
                  <a:cubicBezTo>
                    <a:pt x="0" y="1744"/>
                    <a:pt x="878" y="2865"/>
                    <a:pt x="2099" y="3346"/>
                  </a:cubicBezTo>
                  <a:lnTo>
                    <a:pt x="1357" y="1405"/>
                  </a:lnTo>
                  <a:cubicBezTo>
                    <a:pt x="723" y="1136"/>
                    <a:pt x="182" y="704"/>
                    <a:pt x="73"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1"/>
          <p:cNvGrpSpPr/>
          <p:nvPr/>
        </p:nvGrpSpPr>
        <p:grpSpPr>
          <a:xfrm>
            <a:off x="1163100" y="1371600"/>
            <a:ext cx="1951500" cy="1052250"/>
            <a:chOff x="1163100" y="1371600"/>
            <a:chExt cx="1951500" cy="1052250"/>
          </a:xfrm>
        </p:grpSpPr>
        <p:sp>
          <p:nvSpPr>
            <p:cNvPr id="995" name="Google Shape;995;p21"/>
            <p:cNvSpPr txBox="1"/>
            <p:nvPr/>
          </p:nvSpPr>
          <p:spPr>
            <a:xfrm>
              <a:off x="1163100" y="1371600"/>
              <a:ext cx="14376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996" name="Google Shape;996;p21"/>
            <p:cNvSpPr txBox="1"/>
            <p:nvPr/>
          </p:nvSpPr>
          <p:spPr>
            <a:xfrm>
              <a:off x="1163100" y="1792950"/>
              <a:ext cx="19515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Jupiter </a:t>
              </a:r>
              <a:r>
                <a:rPr lang="en">
                  <a:solidFill>
                    <a:srgbClr val="F7E7C6"/>
                  </a:solidFill>
                  <a:latin typeface="Kumbh Sans"/>
                  <a:ea typeface="Kumbh Sans"/>
                  <a:cs typeface="Kumbh Sans"/>
                  <a:sym typeface="Kumbh Sans"/>
                </a:rPr>
                <a:t>is the biggest planet of them all</a:t>
              </a:r>
              <a:endParaRPr b="1">
                <a:solidFill>
                  <a:srgbClr val="F7E7C6"/>
                </a:solidFill>
                <a:latin typeface="Kumbh Sans"/>
                <a:ea typeface="Kumbh Sans"/>
                <a:cs typeface="Kumbh Sans"/>
                <a:sym typeface="Kumbh Sans"/>
              </a:endParaRPr>
            </a:p>
          </p:txBody>
        </p:sp>
      </p:grpSp>
      <p:cxnSp>
        <p:nvCxnSpPr>
          <p:cNvPr id="997" name="Google Shape;997;p21"/>
          <p:cNvCxnSpPr/>
          <p:nvPr/>
        </p:nvCxnSpPr>
        <p:spPr>
          <a:xfrm>
            <a:off x="1268776" y="1826991"/>
            <a:ext cx="384900" cy="0"/>
          </a:xfrm>
          <a:prstGeom prst="straightConnector1">
            <a:avLst/>
          </a:prstGeom>
          <a:noFill/>
          <a:ln w="9525" cap="rnd" cmpd="sng">
            <a:solidFill>
              <a:srgbClr val="8BC5A7"/>
            </a:solidFill>
            <a:prstDash val="solid"/>
            <a:round/>
            <a:headEnd type="none" w="med" len="med"/>
            <a:tailEnd type="none" w="med" len="med"/>
          </a:ln>
        </p:spPr>
      </p:cxnSp>
      <p:sp>
        <p:nvSpPr>
          <p:cNvPr id="998" name="Google Shape;998;p21"/>
          <p:cNvSpPr/>
          <p:nvPr/>
        </p:nvSpPr>
        <p:spPr>
          <a:xfrm>
            <a:off x="457200" y="1592888"/>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999" name="Google Shape;999;p21"/>
          <p:cNvGrpSpPr/>
          <p:nvPr/>
        </p:nvGrpSpPr>
        <p:grpSpPr>
          <a:xfrm>
            <a:off x="612167" y="2932254"/>
            <a:ext cx="320967" cy="264955"/>
            <a:chOff x="3072697" y="3349288"/>
            <a:chExt cx="269155" cy="222184"/>
          </a:xfrm>
        </p:grpSpPr>
        <p:sp>
          <p:nvSpPr>
            <p:cNvPr id="1000" name="Google Shape;1000;p21"/>
            <p:cNvSpPr/>
            <p:nvPr/>
          </p:nvSpPr>
          <p:spPr>
            <a:xfrm>
              <a:off x="3223601" y="3402038"/>
              <a:ext cx="25768" cy="70280"/>
            </a:xfrm>
            <a:custGeom>
              <a:avLst/>
              <a:gdLst/>
              <a:ahLst/>
              <a:cxnLst/>
              <a:rect l="l" t="t" r="r" b="b"/>
              <a:pathLst>
                <a:path w="954" h="2602" extrusionOk="0">
                  <a:moveTo>
                    <a:pt x="148" y="1"/>
                  </a:moveTo>
                  <a:cubicBezTo>
                    <a:pt x="67" y="1"/>
                    <a:pt x="1" y="66"/>
                    <a:pt x="1" y="148"/>
                  </a:cubicBezTo>
                  <a:lnTo>
                    <a:pt x="1" y="388"/>
                  </a:lnTo>
                  <a:cubicBezTo>
                    <a:pt x="1" y="469"/>
                    <a:pt x="67" y="536"/>
                    <a:pt x="148" y="536"/>
                  </a:cubicBezTo>
                  <a:cubicBezTo>
                    <a:pt x="231" y="536"/>
                    <a:pt x="296" y="469"/>
                    <a:pt x="296" y="388"/>
                  </a:cubicBezTo>
                  <a:lnTo>
                    <a:pt x="296" y="296"/>
                  </a:lnTo>
                  <a:lnTo>
                    <a:pt x="517" y="296"/>
                  </a:lnTo>
                  <a:cubicBezTo>
                    <a:pt x="595" y="296"/>
                    <a:pt x="657" y="359"/>
                    <a:pt x="657" y="436"/>
                  </a:cubicBezTo>
                  <a:lnTo>
                    <a:pt x="657" y="2072"/>
                  </a:lnTo>
                  <a:cubicBezTo>
                    <a:pt x="657" y="2201"/>
                    <a:pt x="552" y="2306"/>
                    <a:pt x="424" y="2306"/>
                  </a:cubicBezTo>
                  <a:lnTo>
                    <a:pt x="296" y="2306"/>
                  </a:lnTo>
                  <a:lnTo>
                    <a:pt x="296" y="925"/>
                  </a:lnTo>
                  <a:cubicBezTo>
                    <a:pt x="296" y="843"/>
                    <a:pt x="231" y="777"/>
                    <a:pt x="148" y="777"/>
                  </a:cubicBezTo>
                  <a:cubicBezTo>
                    <a:pt x="67" y="777"/>
                    <a:pt x="1" y="843"/>
                    <a:pt x="1" y="925"/>
                  </a:cubicBezTo>
                  <a:lnTo>
                    <a:pt x="1" y="2453"/>
                  </a:lnTo>
                  <a:cubicBezTo>
                    <a:pt x="1" y="2536"/>
                    <a:pt x="67" y="2601"/>
                    <a:pt x="148" y="2601"/>
                  </a:cubicBezTo>
                  <a:lnTo>
                    <a:pt x="424" y="2601"/>
                  </a:lnTo>
                  <a:cubicBezTo>
                    <a:pt x="715" y="2601"/>
                    <a:pt x="953" y="2365"/>
                    <a:pt x="953" y="2072"/>
                  </a:cubicBezTo>
                  <a:lnTo>
                    <a:pt x="953" y="436"/>
                  </a:lnTo>
                  <a:cubicBezTo>
                    <a:pt x="952" y="197"/>
                    <a:pt x="757" y="1"/>
                    <a:pt x="5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3211150" y="3389505"/>
              <a:ext cx="50725" cy="95426"/>
            </a:xfrm>
            <a:custGeom>
              <a:avLst/>
              <a:gdLst/>
              <a:ahLst/>
              <a:cxnLst/>
              <a:rect l="l" t="t" r="r" b="b"/>
              <a:pathLst>
                <a:path w="1878" h="3533" extrusionOk="0">
                  <a:moveTo>
                    <a:pt x="149" y="1"/>
                  </a:moveTo>
                  <a:cubicBezTo>
                    <a:pt x="68" y="1"/>
                    <a:pt x="1" y="68"/>
                    <a:pt x="1" y="149"/>
                  </a:cubicBezTo>
                  <a:lnTo>
                    <a:pt x="1" y="3384"/>
                  </a:lnTo>
                  <a:cubicBezTo>
                    <a:pt x="1" y="3467"/>
                    <a:pt x="68" y="3532"/>
                    <a:pt x="149" y="3532"/>
                  </a:cubicBezTo>
                  <a:lnTo>
                    <a:pt x="1268" y="3532"/>
                  </a:lnTo>
                  <a:cubicBezTo>
                    <a:pt x="1604" y="3532"/>
                    <a:pt x="1878" y="3258"/>
                    <a:pt x="1878" y="2922"/>
                  </a:cubicBezTo>
                  <a:lnTo>
                    <a:pt x="1878" y="479"/>
                  </a:lnTo>
                  <a:cubicBezTo>
                    <a:pt x="1878" y="216"/>
                    <a:pt x="1665" y="1"/>
                    <a:pt x="1402" y="1"/>
                  </a:cubicBezTo>
                  <a:lnTo>
                    <a:pt x="1154" y="1"/>
                  </a:lnTo>
                  <a:cubicBezTo>
                    <a:pt x="1073" y="1"/>
                    <a:pt x="1006" y="68"/>
                    <a:pt x="1006" y="149"/>
                  </a:cubicBezTo>
                  <a:cubicBezTo>
                    <a:pt x="1006" y="231"/>
                    <a:pt x="1073" y="296"/>
                    <a:pt x="1154" y="296"/>
                  </a:cubicBezTo>
                  <a:lnTo>
                    <a:pt x="1402" y="296"/>
                  </a:lnTo>
                  <a:cubicBezTo>
                    <a:pt x="1501" y="296"/>
                    <a:pt x="1582" y="379"/>
                    <a:pt x="1582" y="479"/>
                  </a:cubicBezTo>
                  <a:lnTo>
                    <a:pt x="1582" y="2922"/>
                  </a:lnTo>
                  <a:cubicBezTo>
                    <a:pt x="1582" y="3096"/>
                    <a:pt x="1441" y="3237"/>
                    <a:pt x="1268" y="3237"/>
                  </a:cubicBezTo>
                  <a:lnTo>
                    <a:pt x="297" y="3237"/>
                  </a:lnTo>
                  <a:lnTo>
                    <a:pt x="297" y="296"/>
                  </a:lnTo>
                  <a:lnTo>
                    <a:pt x="496" y="296"/>
                  </a:lnTo>
                  <a:cubicBezTo>
                    <a:pt x="577" y="296"/>
                    <a:pt x="644" y="231"/>
                    <a:pt x="644" y="149"/>
                  </a:cubicBezTo>
                  <a:cubicBezTo>
                    <a:pt x="644" y="68"/>
                    <a:pt x="577" y="1"/>
                    <a:pt x="49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3137386" y="3389505"/>
              <a:ext cx="57855" cy="95426"/>
            </a:xfrm>
            <a:custGeom>
              <a:avLst/>
              <a:gdLst/>
              <a:ahLst/>
              <a:cxnLst/>
              <a:rect l="l" t="t" r="r" b="b"/>
              <a:pathLst>
                <a:path w="2142" h="3533" extrusionOk="0">
                  <a:moveTo>
                    <a:pt x="1846" y="295"/>
                  </a:moveTo>
                  <a:lnTo>
                    <a:pt x="1846" y="3235"/>
                  </a:lnTo>
                  <a:lnTo>
                    <a:pt x="1680" y="3235"/>
                  </a:lnTo>
                  <a:lnTo>
                    <a:pt x="1680" y="1998"/>
                  </a:lnTo>
                  <a:cubicBezTo>
                    <a:pt x="1680" y="1915"/>
                    <a:pt x="1613" y="1850"/>
                    <a:pt x="1532" y="1850"/>
                  </a:cubicBezTo>
                  <a:lnTo>
                    <a:pt x="610" y="1850"/>
                  </a:lnTo>
                  <a:cubicBezTo>
                    <a:pt x="530" y="1850"/>
                    <a:pt x="463" y="1915"/>
                    <a:pt x="463" y="1998"/>
                  </a:cubicBezTo>
                  <a:lnTo>
                    <a:pt x="463" y="3235"/>
                  </a:lnTo>
                  <a:lnTo>
                    <a:pt x="296" y="3235"/>
                  </a:lnTo>
                  <a:lnTo>
                    <a:pt x="296" y="295"/>
                  </a:lnTo>
                  <a:lnTo>
                    <a:pt x="463" y="295"/>
                  </a:lnTo>
                  <a:lnTo>
                    <a:pt x="463" y="1532"/>
                  </a:lnTo>
                  <a:cubicBezTo>
                    <a:pt x="463" y="1613"/>
                    <a:pt x="530" y="1680"/>
                    <a:pt x="610" y="1680"/>
                  </a:cubicBezTo>
                  <a:lnTo>
                    <a:pt x="1532" y="1680"/>
                  </a:lnTo>
                  <a:cubicBezTo>
                    <a:pt x="1613" y="1680"/>
                    <a:pt x="1680" y="1615"/>
                    <a:pt x="1680" y="1532"/>
                  </a:cubicBezTo>
                  <a:lnTo>
                    <a:pt x="1680" y="295"/>
                  </a:lnTo>
                  <a:close/>
                  <a:moveTo>
                    <a:pt x="148" y="1"/>
                  </a:moveTo>
                  <a:cubicBezTo>
                    <a:pt x="66" y="1"/>
                    <a:pt x="0" y="68"/>
                    <a:pt x="0" y="149"/>
                  </a:cubicBezTo>
                  <a:lnTo>
                    <a:pt x="0" y="3384"/>
                  </a:lnTo>
                  <a:cubicBezTo>
                    <a:pt x="0" y="3467"/>
                    <a:pt x="66" y="3532"/>
                    <a:pt x="148" y="3532"/>
                  </a:cubicBezTo>
                  <a:lnTo>
                    <a:pt x="610" y="3532"/>
                  </a:lnTo>
                  <a:cubicBezTo>
                    <a:pt x="693" y="3532"/>
                    <a:pt x="758" y="3467"/>
                    <a:pt x="758" y="3384"/>
                  </a:cubicBezTo>
                  <a:lnTo>
                    <a:pt x="758" y="2147"/>
                  </a:lnTo>
                  <a:lnTo>
                    <a:pt x="1384" y="2147"/>
                  </a:lnTo>
                  <a:lnTo>
                    <a:pt x="1384" y="3384"/>
                  </a:lnTo>
                  <a:cubicBezTo>
                    <a:pt x="1384" y="3467"/>
                    <a:pt x="1449" y="3532"/>
                    <a:pt x="1532" y="3532"/>
                  </a:cubicBezTo>
                  <a:lnTo>
                    <a:pt x="1994" y="3532"/>
                  </a:lnTo>
                  <a:cubicBezTo>
                    <a:pt x="2077" y="3532"/>
                    <a:pt x="2142" y="3467"/>
                    <a:pt x="2142" y="3384"/>
                  </a:cubicBezTo>
                  <a:lnTo>
                    <a:pt x="2142" y="149"/>
                  </a:lnTo>
                  <a:cubicBezTo>
                    <a:pt x="2142" y="68"/>
                    <a:pt x="2077" y="1"/>
                    <a:pt x="1994" y="1"/>
                  </a:cubicBezTo>
                  <a:lnTo>
                    <a:pt x="1532" y="1"/>
                  </a:lnTo>
                  <a:cubicBezTo>
                    <a:pt x="1449" y="1"/>
                    <a:pt x="1384" y="68"/>
                    <a:pt x="1384" y="149"/>
                  </a:cubicBezTo>
                  <a:lnTo>
                    <a:pt x="1384" y="1386"/>
                  </a:lnTo>
                  <a:lnTo>
                    <a:pt x="758" y="1386"/>
                  </a:lnTo>
                  <a:lnTo>
                    <a:pt x="758" y="149"/>
                  </a:lnTo>
                  <a:cubicBezTo>
                    <a:pt x="758" y="68"/>
                    <a:pt x="693" y="1"/>
                    <a:pt x="61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3072697" y="3349288"/>
              <a:ext cx="269155" cy="222184"/>
            </a:xfrm>
            <a:custGeom>
              <a:avLst/>
              <a:gdLst/>
              <a:ahLst/>
              <a:cxnLst/>
              <a:rect l="l" t="t" r="r" b="b"/>
              <a:pathLst>
                <a:path w="9965" h="8226" extrusionOk="0">
                  <a:moveTo>
                    <a:pt x="9665" y="858"/>
                  </a:moveTo>
                  <a:lnTo>
                    <a:pt x="9665" y="5652"/>
                  </a:lnTo>
                  <a:lnTo>
                    <a:pt x="296" y="5652"/>
                  </a:lnTo>
                  <a:lnTo>
                    <a:pt x="296" y="858"/>
                  </a:lnTo>
                  <a:close/>
                  <a:moveTo>
                    <a:pt x="9664" y="5947"/>
                  </a:moveTo>
                  <a:lnTo>
                    <a:pt x="9664" y="6213"/>
                  </a:lnTo>
                  <a:lnTo>
                    <a:pt x="294" y="6213"/>
                  </a:lnTo>
                  <a:lnTo>
                    <a:pt x="294" y="5947"/>
                  </a:lnTo>
                  <a:close/>
                  <a:moveTo>
                    <a:pt x="5717" y="6509"/>
                  </a:moveTo>
                  <a:lnTo>
                    <a:pt x="5717" y="7357"/>
                  </a:lnTo>
                  <a:lnTo>
                    <a:pt x="3919" y="7357"/>
                  </a:lnTo>
                  <a:lnTo>
                    <a:pt x="3919" y="6509"/>
                  </a:lnTo>
                  <a:close/>
                  <a:moveTo>
                    <a:pt x="6403" y="7653"/>
                  </a:moveTo>
                  <a:lnTo>
                    <a:pt x="6403" y="7930"/>
                  </a:lnTo>
                  <a:lnTo>
                    <a:pt x="3231" y="7930"/>
                  </a:lnTo>
                  <a:lnTo>
                    <a:pt x="3231" y="7653"/>
                  </a:lnTo>
                  <a:close/>
                  <a:moveTo>
                    <a:pt x="148" y="0"/>
                  </a:moveTo>
                  <a:cubicBezTo>
                    <a:pt x="67" y="0"/>
                    <a:pt x="0" y="66"/>
                    <a:pt x="0" y="148"/>
                  </a:cubicBezTo>
                  <a:lnTo>
                    <a:pt x="0" y="710"/>
                  </a:lnTo>
                  <a:lnTo>
                    <a:pt x="0" y="5799"/>
                  </a:lnTo>
                  <a:lnTo>
                    <a:pt x="0" y="6361"/>
                  </a:lnTo>
                  <a:cubicBezTo>
                    <a:pt x="0" y="6444"/>
                    <a:pt x="67" y="6509"/>
                    <a:pt x="148" y="6509"/>
                  </a:cubicBezTo>
                  <a:lnTo>
                    <a:pt x="3623" y="6509"/>
                  </a:lnTo>
                  <a:lnTo>
                    <a:pt x="3623" y="7357"/>
                  </a:lnTo>
                  <a:lnTo>
                    <a:pt x="3085" y="7357"/>
                  </a:lnTo>
                  <a:cubicBezTo>
                    <a:pt x="3002" y="7357"/>
                    <a:pt x="2937" y="7424"/>
                    <a:pt x="2937" y="7505"/>
                  </a:cubicBezTo>
                  <a:lnTo>
                    <a:pt x="2937" y="8078"/>
                  </a:lnTo>
                  <a:cubicBezTo>
                    <a:pt x="2937" y="8159"/>
                    <a:pt x="3002" y="8226"/>
                    <a:pt x="3085" y="8226"/>
                  </a:cubicBezTo>
                  <a:lnTo>
                    <a:pt x="6551" y="8226"/>
                  </a:lnTo>
                  <a:cubicBezTo>
                    <a:pt x="6633" y="8226"/>
                    <a:pt x="6699" y="8159"/>
                    <a:pt x="6699" y="8078"/>
                  </a:cubicBezTo>
                  <a:lnTo>
                    <a:pt x="6699" y="7505"/>
                  </a:lnTo>
                  <a:cubicBezTo>
                    <a:pt x="6699" y="7424"/>
                    <a:pt x="6633" y="7357"/>
                    <a:pt x="6551" y="7357"/>
                  </a:cubicBezTo>
                  <a:lnTo>
                    <a:pt x="6012" y="7357"/>
                  </a:lnTo>
                  <a:lnTo>
                    <a:pt x="6012" y="6509"/>
                  </a:lnTo>
                  <a:lnTo>
                    <a:pt x="9816" y="6509"/>
                  </a:lnTo>
                  <a:cubicBezTo>
                    <a:pt x="9897" y="6509"/>
                    <a:pt x="9964" y="6444"/>
                    <a:pt x="9964" y="6361"/>
                  </a:cubicBezTo>
                  <a:lnTo>
                    <a:pt x="9964" y="5799"/>
                  </a:lnTo>
                  <a:lnTo>
                    <a:pt x="9964" y="710"/>
                  </a:lnTo>
                  <a:lnTo>
                    <a:pt x="9964" y="148"/>
                  </a:lnTo>
                  <a:cubicBezTo>
                    <a:pt x="9961" y="66"/>
                    <a:pt x="9896" y="0"/>
                    <a:pt x="9813" y="0"/>
                  </a:cubicBezTo>
                  <a:lnTo>
                    <a:pt x="1353" y="0"/>
                  </a:lnTo>
                  <a:cubicBezTo>
                    <a:pt x="1272" y="0"/>
                    <a:pt x="1205" y="66"/>
                    <a:pt x="1205" y="148"/>
                  </a:cubicBezTo>
                  <a:cubicBezTo>
                    <a:pt x="1205" y="229"/>
                    <a:pt x="1270" y="296"/>
                    <a:pt x="1353" y="296"/>
                  </a:cubicBezTo>
                  <a:lnTo>
                    <a:pt x="9665" y="296"/>
                  </a:lnTo>
                  <a:lnTo>
                    <a:pt x="9665" y="562"/>
                  </a:lnTo>
                  <a:lnTo>
                    <a:pt x="296" y="562"/>
                  </a:lnTo>
                  <a:lnTo>
                    <a:pt x="296" y="148"/>
                  </a:lnTo>
                  <a:cubicBezTo>
                    <a:pt x="296" y="66"/>
                    <a:pt x="230" y="0"/>
                    <a:pt x="1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21"/>
          <p:cNvGrpSpPr/>
          <p:nvPr/>
        </p:nvGrpSpPr>
        <p:grpSpPr>
          <a:xfrm>
            <a:off x="612184" y="1747958"/>
            <a:ext cx="320935" cy="320774"/>
            <a:chOff x="2392994" y="1981734"/>
            <a:chExt cx="269128" cy="268993"/>
          </a:xfrm>
        </p:grpSpPr>
        <p:sp>
          <p:nvSpPr>
            <p:cNvPr id="1005" name="Google Shape;1005;p21"/>
            <p:cNvSpPr/>
            <p:nvPr/>
          </p:nvSpPr>
          <p:spPr>
            <a:xfrm>
              <a:off x="2392994" y="1981734"/>
              <a:ext cx="269128" cy="268993"/>
            </a:xfrm>
            <a:custGeom>
              <a:avLst/>
              <a:gdLst/>
              <a:ahLst/>
              <a:cxnLst/>
              <a:rect l="l" t="t" r="r" b="b"/>
              <a:pathLst>
                <a:path w="9964" h="9959" extrusionOk="0">
                  <a:moveTo>
                    <a:pt x="4981" y="1"/>
                  </a:moveTo>
                  <a:cubicBezTo>
                    <a:pt x="4119" y="1"/>
                    <a:pt x="3266" y="223"/>
                    <a:pt x="2522" y="648"/>
                  </a:cubicBezTo>
                  <a:cubicBezTo>
                    <a:pt x="2452" y="688"/>
                    <a:pt x="2426" y="779"/>
                    <a:pt x="2465" y="850"/>
                  </a:cubicBezTo>
                  <a:cubicBezTo>
                    <a:pt x="2493" y="898"/>
                    <a:pt x="2543" y="924"/>
                    <a:pt x="2594" y="924"/>
                  </a:cubicBezTo>
                  <a:cubicBezTo>
                    <a:pt x="2619" y="924"/>
                    <a:pt x="2644" y="918"/>
                    <a:pt x="2667" y="905"/>
                  </a:cubicBezTo>
                  <a:cubicBezTo>
                    <a:pt x="3367" y="506"/>
                    <a:pt x="4167" y="296"/>
                    <a:pt x="4981" y="296"/>
                  </a:cubicBezTo>
                  <a:lnTo>
                    <a:pt x="4983" y="296"/>
                  </a:lnTo>
                  <a:cubicBezTo>
                    <a:pt x="6234" y="296"/>
                    <a:pt x="7411" y="783"/>
                    <a:pt x="8294" y="1669"/>
                  </a:cubicBezTo>
                  <a:cubicBezTo>
                    <a:pt x="9179" y="2555"/>
                    <a:pt x="9666" y="3731"/>
                    <a:pt x="9666" y="4983"/>
                  </a:cubicBezTo>
                  <a:cubicBezTo>
                    <a:pt x="9666" y="7566"/>
                    <a:pt x="7562" y="9664"/>
                    <a:pt x="4981" y="9664"/>
                  </a:cubicBezTo>
                  <a:lnTo>
                    <a:pt x="4978" y="9664"/>
                  </a:lnTo>
                  <a:cubicBezTo>
                    <a:pt x="3727" y="9664"/>
                    <a:pt x="2550" y="9177"/>
                    <a:pt x="1668" y="8292"/>
                  </a:cubicBezTo>
                  <a:cubicBezTo>
                    <a:pt x="782" y="7406"/>
                    <a:pt x="297" y="6229"/>
                    <a:pt x="297" y="4978"/>
                  </a:cubicBezTo>
                  <a:cubicBezTo>
                    <a:pt x="297" y="3744"/>
                    <a:pt x="773" y="2578"/>
                    <a:pt x="1640" y="1697"/>
                  </a:cubicBezTo>
                  <a:cubicBezTo>
                    <a:pt x="1697" y="1638"/>
                    <a:pt x="1697" y="1544"/>
                    <a:pt x="1638" y="1487"/>
                  </a:cubicBezTo>
                  <a:cubicBezTo>
                    <a:pt x="1610" y="1458"/>
                    <a:pt x="1572" y="1444"/>
                    <a:pt x="1535" y="1444"/>
                  </a:cubicBezTo>
                  <a:cubicBezTo>
                    <a:pt x="1496" y="1444"/>
                    <a:pt x="1458" y="1459"/>
                    <a:pt x="1428" y="1488"/>
                  </a:cubicBezTo>
                  <a:cubicBezTo>
                    <a:pt x="508" y="2424"/>
                    <a:pt x="1" y="3663"/>
                    <a:pt x="1" y="4978"/>
                  </a:cubicBezTo>
                  <a:cubicBezTo>
                    <a:pt x="1" y="6309"/>
                    <a:pt x="518" y="7560"/>
                    <a:pt x="1458" y="8500"/>
                  </a:cubicBezTo>
                  <a:cubicBezTo>
                    <a:pt x="2398" y="9442"/>
                    <a:pt x="3648" y="9958"/>
                    <a:pt x="4978" y="9958"/>
                  </a:cubicBezTo>
                  <a:lnTo>
                    <a:pt x="4981" y="9958"/>
                  </a:lnTo>
                  <a:cubicBezTo>
                    <a:pt x="6309" y="9958"/>
                    <a:pt x="7560" y="9442"/>
                    <a:pt x="8502" y="8502"/>
                  </a:cubicBezTo>
                  <a:cubicBezTo>
                    <a:pt x="9444" y="7562"/>
                    <a:pt x="9962" y="6312"/>
                    <a:pt x="9962" y="4981"/>
                  </a:cubicBezTo>
                  <a:cubicBezTo>
                    <a:pt x="9964" y="3652"/>
                    <a:pt x="9445" y="2401"/>
                    <a:pt x="8504" y="1459"/>
                  </a:cubicBezTo>
                  <a:cubicBezTo>
                    <a:pt x="7565" y="517"/>
                    <a:pt x="6314" y="1"/>
                    <a:pt x="498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2416250" y="2004989"/>
              <a:ext cx="222589" cy="222535"/>
            </a:xfrm>
            <a:custGeom>
              <a:avLst/>
              <a:gdLst/>
              <a:ahLst/>
              <a:cxnLst/>
              <a:rect l="l" t="t" r="r" b="b"/>
              <a:pathLst>
                <a:path w="8241" h="8239" extrusionOk="0">
                  <a:moveTo>
                    <a:pt x="4634" y="2967"/>
                  </a:moveTo>
                  <a:lnTo>
                    <a:pt x="4164" y="3423"/>
                  </a:lnTo>
                  <a:lnTo>
                    <a:pt x="4164" y="2967"/>
                  </a:lnTo>
                  <a:close/>
                  <a:moveTo>
                    <a:pt x="2980" y="4514"/>
                  </a:moveTo>
                  <a:cubicBezTo>
                    <a:pt x="2997" y="4514"/>
                    <a:pt x="3012" y="4520"/>
                    <a:pt x="3026" y="4528"/>
                  </a:cubicBezTo>
                  <a:lnTo>
                    <a:pt x="2902" y="4649"/>
                  </a:lnTo>
                  <a:cubicBezTo>
                    <a:pt x="2894" y="4635"/>
                    <a:pt x="2891" y="4620"/>
                    <a:pt x="2891" y="4604"/>
                  </a:cubicBezTo>
                  <a:cubicBezTo>
                    <a:pt x="2891" y="4553"/>
                    <a:pt x="2931" y="4514"/>
                    <a:pt x="2980" y="4514"/>
                  </a:cubicBezTo>
                  <a:close/>
                  <a:moveTo>
                    <a:pt x="6510" y="2968"/>
                  </a:moveTo>
                  <a:lnTo>
                    <a:pt x="6510" y="4766"/>
                  </a:lnTo>
                  <a:lnTo>
                    <a:pt x="4293" y="4766"/>
                  </a:lnTo>
                  <a:lnTo>
                    <a:pt x="6145" y="2968"/>
                  </a:lnTo>
                  <a:close/>
                  <a:moveTo>
                    <a:pt x="3003" y="2036"/>
                  </a:moveTo>
                  <a:cubicBezTo>
                    <a:pt x="3479" y="2036"/>
                    <a:pt x="3867" y="2424"/>
                    <a:pt x="3867" y="2900"/>
                  </a:cubicBezTo>
                  <a:lnTo>
                    <a:pt x="3867" y="3709"/>
                  </a:lnTo>
                  <a:lnTo>
                    <a:pt x="3238" y="4318"/>
                  </a:lnTo>
                  <a:cubicBezTo>
                    <a:pt x="3171" y="4255"/>
                    <a:pt x="3078" y="4218"/>
                    <a:pt x="2980" y="4218"/>
                  </a:cubicBezTo>
                  <a:cubicBezTo>
                    <a:pt x="2768" y="4218"/>
                    <a:pt x="2594" y="4392"/>
                    <a:pt x="2594" y="4604"/>
                  </a:cubicBezTo>
                  <a:cubicBezTo>
                    <a:pt x="2594" y="4697"/>
                    <a:pt x="2629" y="4786"/>
                    <a:pt x="2689" y="4855"/>
                  </a:cubicBezTo>
                  <a:lnTo>
                    <a:pt x="2092" y="5432"/>
                  </a:lnTo>
                  <a:lnTo>
                    <a:pt x="2092" y="2900"/>
                  </a:lnTo>
                  <a:cubicBezTo>
                    <a:pt x="2092" y="2424"/>
                    <a:pt x="2480" y="2036"/>
                    <a:pt x="2956" y="2036"/>
                  </a:cubicBezTo>
                  <a:close/>
                  <a:moveTo>
                    <a:pt x="3868" y="5180"/>
                  </a:moveTo>
                  <a:lnTo>
                    <a:pt x="3868" y="5532"/>
                  </a:lnTo>
                  <a:cubicBezTo>
                    <a:pt x="3868" y="6008"/>
                    <a:pt x="3482" y="6396"/>
                    <a:pt x="3005" y="6396"/>
                  </a:cubicBezTo>
                  <a:lnTo>
                    <a:pt x="2958" y="6396"/>
                  </a:lnTo>
                  <a:cubicBezTo>
                    <a:pt x="2860" y="6396"/>
                    <a:pt x="2762" y="6378"/>
                    <a:pt x="2668" y="6346"/>
                  </a:cubicBezTo>
                  <a:lnTo>
                    <a:pt x="3868" y="5180"/>
                  </a:lnTo>
                  <a:close/>
                  <a:moveTo>
                    <a:pt x="4125" y="296"/>
                  </a:moveTo>
                  <a:cubicBezTo>
                    <a:pt x="5029" y="296"/>
                    <a:pt x="5862" y="613"/>
                    <a:pt x="6519" y="1141"/>
                  </a:cubicBezTo>
                  <a:lnTo>
                    <a:pt x="6326" y="1328"/>
                  </a:lnTo>
                  <a:cubicBezTo>
                    <a:pt x="6267" y="1384"/>
                    <a:pt x="6265" y="1477"/>
                    <a:pt x="6321" y="1535"/>
                  </a:cubicBezTo>
                  <a:cubicBezTo>
                    <a:pt x="6351" y="1564"/>
                    <a:pt x="6390" y="1580"/>
                    <a:pt x="6429" y="1580"/>
                  </a:cubicBezTo>
                  <a:cubicBezTo>
                    <a:pt x="6466" y="1580"/>
                    <a:pt x="6503" y="1566"/>
                    <a:pt x="6533" y="1540"/>
                  </a:cubicBezTo>
                  <a:lnTo>
                    <a:pt x="6743" y="1336"/>
                  </a:lnTo>
                  <a:cubicBezTo>
                    <a:pt x="6855" y="1440"/>
                    <a:pt x="6961" y="1554"/>
                    <a:pt x="7059" y="1672"/>
                  </a:cubicBezTo>
                  <a:lnTo>
                    <a:pt x="1593" y="6979"/>
                  </a:lnTo>
                  <a:cubicBezTo>
                    <a:pt x="1475" y="6878"/>
                    <a:pt x="1366" y="6769"/>
                    <a:pt x="1261" y="6654"/>
                  </a:cubicBezTo>
                  <a:lnTo>
                    <a:pt x="5471" y="2565"/>
                  </a:lnTo>
                  <a:cubicBezTo>
                    <a:pt x="5531" y="2508"/>
                    <a:pt x="5532" y="2414"/>
                    <a:pt x="5476" y="2357"/>
                  </a:cubicBezTo>
                  <a:cubicBezTo>
                    <a:pt x="5447" y="2326"/>
                    <a:pt x="5409" y="2311"/>
                    <a:pt x="5370" y="2311"/>
                  </a:cubicBezTo>
                  <a:cubicBezTo>
                    <a:pt x="5333" y="2311"/>
                    <a:pt x="5296" y="2325"/>
                    <a:pt x="5268" y="2352"/>
                  </a:cubicBezTo>
                  <a:lnTo>
                    <a:pt x="4939" y="2671"/>
                  </a:lnTo>
                  <a:lnTo>
                    <a:pt x="4141" y="2671"/>
                  </a:lnTo>
                  <a:cubicBezTo>
                    <a:pt x="4035" y="2142"/>
                    <a:pt x="3565" y="1742"/>
                    <a:pt x="3005" y="1742"/>
                  </a:cubicBezTo>
                  <a:lnTo>
                    <a:pt x="2958" y="1742"/>
                  </a:lnTo>
                  <a:cubicBezTo>
                    <a:pt x="2318" y="1742"/>
                    <a:pt x="1798" y="2263"/>
                    <a:pt x="1798" y="2901"/>
                  </a:cubicBezTo>
                  <a:lnTo>
                    <a:pt x="1798" y="5530"/>
                  </a:lnTo>
                  <a:cubicBezTo>
                    <a:pt x="1798" y="5589"/>
                    <a:pt x="1803" y="5648"/>
                    <a:pt x="1812" y="5706"/>
                  </a:cubicBezTo>
                  <a:lnTo>
                    <a:pt x="1075" y="6422"/>
                  </a:lnTo>
                  <a:cubicBezTo>
                    <a:pt x="589" y="5781"/>
                    <a:pt x="298" y="4981"/>
                    <a:pt x="301" y="4117"/>
                  </a:cubicBezTo>
                  <a:cubicBezTo>
                    <a:pt x="301" y="2010"/>
                    <a:pt x="2016" y="296"/>
                    <a:pt x="4124" y="296"/>
                  </a:cubicBezTo>
                  <a:close/>
                  <a:moveTo>
                    <a:pt x="7238" y="1910"/>
                  </a:moveTo>
                  <a:cubicBezTo>
                    <a:pt x="7685" y="2534"/>
                    <a:pt x="7945" y="3298"/>
                    <a:pt x="7945" y="4122"/>
                  </a:cubicBezTo>
                  <a:cubicBezTo>
                    <a:pt x="7943" y="6229"/>
                    <a:pt x="6229" y="7943"/>
                    <a:pt x="4122" y="7943"/>
                  </a:cubicBezTo>
                  <a:cubicBezTo>
                    <a:pt x="3258" y="7943"/>
                    <a:pt x="2460" y="7655"/>
                    <a:pt x="1820" y="7171"/>
                  </a:cubicBezTo>
                  <a:lnTo>
                    <a:pt x="2440" y="6568"/>
                  </a:lnTo>
                  <a:cubicBezTo>
                    <a:pt x="2600" y="6649"/>
                    <a:pt x="2777" y="6691"/>
                    <a:pt x="2958" y="6691"/>
                  </a:cubicBezTo>
                  <a:lnTo>
                    <a:pt x="3005" y="6691"/>
                  </a:lnTo>
                  <a:cubicBezTo>
                    <a:pt x="3646" y="6691"/>
                    <a:pt x="4164" y="6170"/>
                    <a:pt x="4164" y="5532"/>
                  </a:cubicBezTo>
                  <a:lnTo>
                    <a:pt x="4164" y="5063"/>
                  </a:lnTo>
                  <a:lnTo>
                    <a:pt x="6659" y="5063"/>
                  </a:lnTo>
                  <a:cubicBezTo>
                    <a:pt x="6740" y="5063"/>
                    <a:pt x="6807" y="4996"/>
                    <a:pt x="6807" y="4915"/>
                  </a:cubicBezTo>
                  <a:lnTo>
                    <a:pt x="6807" y="2822"/>
                  </a:lnTo>
                  <a:cubicBezTo>
                    <a:pt x="6807" y="2739"/>
                    <a:pt x="6740" y="2674"/>
                    <a:pt x="6659" y="2674"/>
                  </a:cubicBezTo>
                  <a:lnTo>
                    <a:pt x="6450" y="2674"/>
                  </a:lnTo>
                  <a:lnTo>
                    <a:pt x="7238" y="1910"/>
                  </a:lnTo>
                  <a:close/>
                  <a:moveTo>
                    <a:pt x="4122" y="0"/>
                  </a:moveTo>
                  <a:cubicBezTo>
                    <a:pt x="1850" y="0"/>
                    <a:pt x="4" y="1848"/>
                    <a:pt x="1" y="4117"/>
                  </a:cubicBezTo>
                  <a:cubicBezTo>
                    <a:pt x="1" y="5110"/>
                    <a:pt x="354" y="6022"/>
                    <a:pt x="941" y="6735"/>
                  </a:cubicBezTo>
                  <a:cubicBezTo>
                    <a:pt x="942" y="6736"/>
                    <a:pt x="945" y="6739"/>
                    <a:pt x="947" y="6743"/>
                  </a:cubicBezTo>
                  <a:cubicBezTo>
                    <a:pt x="1112" y="6940"/>
                    <a:pt x="1296" y="7125"/>
                    <a:pt x="1493" y="7289"/>
                  </a:cubicBezTo>
                  <a:cubicBezTo>
                    <a:pt x="1498" y="7292"/>
                    <a:pt x="1501" y="7295"/>
                    <a:pt x="1506" y="7298"/>
                  </a:cubicBezTo>
                  <a:cubicBezTo>
                    <a:pt x="2217" y="7883"/>
                    <a:pt x="3127" y="8238"/>
                    <a:pt x="4120" y="8238"/>
                  </a:cubicBezTo>
                  <a:lnTo>
                    <a:pt x="4122" y="8238"/>
                  </a:lnTo>
                  <a:cubicBezTo>
                    <a:pt x="5221" y="8238"/>
                    <a:pt x="6256" y="7810"/>
                    <a:pt x="7033" y="7032"/>
                  </a:cubicBezTo>
                  <a:cubicBezTo>
                    <a:pt x="7811" y="6254"/>
                    <a:pt x="8239" y="5220"/>
                    <a:pt x="8240" y="4120"/>
                  </a:cubicBezTo>
                  <a:cubicBezTo>
                    <a:pt x="8240" y="1849"/>
                    <a:pt x="6394" y="0"/>
                    <a:pt x="412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2474483" y="2070272"/>
              <a:ext cx="44485" cy="44458"/>
            </a:xfrm>
            <a:custGeom>
              <a:avLst/>
              <a:gdLst/>
              <a:ahLst/>
              <a:cxnLst/>
              <a:rect l="l" t="t" r="r" b="b"/>
              <a:pathLst>
                <a:path w="1647" h="1646" extrusionOk="0">
                  <a:moveTo>
                    <a:pt x="824" y="298"/>
                  </a:moveTo>
                  <a:cubicBezTo>
                    <a:pt x="1116" y="298"/>
                    <a:pt x="1351" y="536"/>
                    <a:pt x="1351" y="825"/>
                  </a:cubicBezTo>
                  <a:cubicBezTo>
                    <a:pt x="1351" y="1115"/>
                    <a:pt x="1116" y="1353"/>
                    <a:pt x="824" y="1353"/>
                  </a:cubicBezTo>
                  <a:cubicBezTo>
                    <a:pt x="534" y="1353"/>
                    <a:pt x="296" y="1115"/>
                    <a:pt x="296" y="825"/>
                  </a:cubicBezTo>
                  <a:cubicBezTo>
                    <a:pt x="296" y="536"/>
                    <a:pt x="534" y="298"/>
                    <a:pt x="824" y="298"/>
                  </a:cubicBezTo>
                  <a:close/>
                  <a:moveTo>
                    <a:pt x="824" y="0"/>
                  </a:moveTo>
                  <a:cubicBezTo>
                    <a:pt x="371" y="0"/>
                    <a:pt x="0" y="369"/>
                    <a:pt x="0" y="824"/>
                  </a:cubicBezTo>
                  <a:cubicBezTo>
                    <a:pt x="0" y="1277"/>
                    <a:pt x="371" y="1645"/>
                    <a:pt x="824" y="1645"/>
                  </a:cubicBezTo>
                  <a:cubicBezTo>
                    <a:pt x="1277" y="1645"/>
                    <a:pt x="1647" y="1277"/>
                    <a:pt x="1647" y="824"/>
                  </a:cubicBezTo>
                  <a:cubicBezTo>
                    <a:pt x="1647" y="369"/>
                    <a:pt x="12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2485773" y="2081616"/>
              <a:ext cx="21905" cy="21878"/>
            </a:xfrm>
            <a:custGeom>
              <a:avLst/>
              <a:gdLst/>
              <a:ahLst/>
              <a:cxnLst/>
              <a:rect l="l" t="t" r="r" b="b"/>
              <a:pathLst>
                <a:path w="811" h="810" extrusionOk="0">
                  <a:moveTo>
                    <a:pt x="406" y="295"/>
                  </a:moveTo>
                  <a:cubicBezTo>
                    <a:pt x="466" y="295"/>
                    <a:pt x="515" y="343"/>
                    <a:pt x="515" y="404"/>
                  </a:cubicBezTo>
                  <a:cubicBezTo>
                    <a:pt x="515" y="463"/>
                    <a:pt x="466" y="513"/>
                    <a:pt x="406" y="513"/>
                  </a:cubicBezTo>
                  <a:cubicBezTo>
                    <a:pt x="345" y="513"/>
                    <a:pt x="297" y="463"/>
                    <a:pt x="297" y="404"/>
                  </a:cubicBezTo>
                  <a:cubicBezTo>
                    <a:pt x="297" y="343"/>
                    <a:pt x="345" y="295"/>
                    <a:pt x="406" y="295"/>
                  </a:cubicBezTo>
                  <a:close/>
                  <a:moveTo>
                    <a:pt x="406" y="1"/>
                  </a:moveTo>
                  <a:cubicBezTo>
                    <a:pt x="181" y="1"/>
                    <a:pt x="1" y="181"/>
                    <a:pt x="1" y="405"/>
                  </a:cubicBezTo>
                  <a:cubicBezTo>
                    <a:pt x="1" y="629"/>
                    <a:pt x="181" y="810"/>
                    <a:pt x="406" y="810"/>
                  </a:cubicBezTo>
                  <a:cubicBezTo>
                    <a:pt x="630" y="810"/>
                    <a:pt x="810" y="629"/>
                    <a:pt x="810" y="405"/>
                  </a:cubicBezTo>
                  <a:cubicBezTo>
                    <a:pt x="810" y="181"/>
                    <a:pt x="630" y="1"/>
                    <a:pt x="40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9" name="Google Shape;1009;p21"/>
          <p:cNvCxnSpPr>
            <a:stCxn id="995" idx="3"/>
            <a:endCxn id="881" idx="1"/>
          </p:cNvCxnSpPr>
          <p:nvPr/>
        </p:nvCxnSpPr>
        <p:spPr>
          <a:xfrm>
            <a:off x="2600700" y="1599300"/>
            <a:ext cx="1189500" cy="369900"/>
          </a:xfrm>
          <a:prstGeom prst="bentConnector2">
            <a:avLst/>
          </a:prstGeom>
          <a:noFill/>
          <a:ln w="9525" cap="flat" cmpd="sng">
            <a:solidFill>
              <a:schemeClr val="accent2"/>
            </a:solidFill>
            <a:prstDash val="solid"/>
            <a:round/>
            <a:headEnd type="oval" w="med" len="med"/>
            <a:tailEnd type="none" w="med" len="med"/>
          </a:ln>
        </p:spPr>
      </p:cxnSp>
      <p:grpSp>
        <p:nvGrpSpPr>
          <p:cNvPr id="1010" name="Google Shape;1010;p21"/>
          <p:cNvGrpSpPr/>
          <p:nvPr/>
        </p:nvGrpSpPr>
        <p:grpSpPr>
          <a:xfrm>
            <a:off x="1163100" y="2527975"/>
            <a:ext cx="1951500" cy="1052250"/>
            <a:chOff x="1163100" y="2527975"/>
            <a:chExt cx="1951500" cy="1052250"/>
          </a:xfrm>
        </p:grpSpPr>
        <p:sp>
          <p:nvSpPr>
            <p:cNvPr id="1011" name="Google Shape;1011;p21"/>
            <p:cNvSpPr txBox="1"/>
            <p:nvPr/>
          </p:nvSpPr>
          <p:spPr>
            <a:xfrm>
              <a:off x="1163100" y="2527975"/>
              <a:ext cx="14376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012" name="Google Shape;1012;p21"/>
            <p:cNvSpPr txBox="1"/>
            <p:nvPr/>
          </p:nvSpPr>
          <p:spPr>
            <a:xfrm>
              <a:off x="1163100" y="2949325"/>
              <a:ext cx="19515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chemeClr val="accent5"/>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actually cold</a:t>
              </a:r>
              <a:endParaRPr>
                <a:solidFill>
                  <a:schemeClr val="accent6"/>
                </a:solidFill>
                <a:latin typeface="Kumbh Sans"/>
                <a:ea typeface="Kumbh Sans"/>
                <a:cs typeface="Kumbh Sans"/>
                <a:sym typeface="Kumbh Sans"/>
              </a:endParaRPr>
            </a:p>
          </p:txBody>
        </p:sp>
      </p:grpSp>
      <p:cxnSp>
        <p:nvCxnSpPr>
          <p:cNvPr id="1013" name="Google Shape;1013;p21"/>
          <p:cNvCxnSpPr/>
          <p:nvPr/>
        </p:nvCxnSpPr>
        <p:spPr>
          <a:xfrm>
            <a:off x="1268776" y="2983366"/>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14" name="Google Shape;1014;p21"/>
          <p:cNvGrpSpPr/>
          <p:nvPr/>
        </p:nvGrpSpPr>
        <p:grpSpPr>
          <a:xfrm>
            <a:off x="1163100" y="3684350"/>
            <a:ext cx="1951500" cy="1052250"/>
            <a:chOff x="1163100" y="3684350"/>
            <a:chExt cx="1951500" cy="1052250"/>
          </a:xfrm>
        </p:grpSpPr>
        <p:sp>
          <p:nvSpPr>
            <p:cNvPr id="1015" name="Google Shape;1015;p21"/>
            <p:cNvSpPr txBox="1"/>
            <p:nvPr/>
          </p:nvSpPr>
          <p:spPr>
            <a:xfrm>
              <a:off x="1163100" y="3684350"/>
              <a:ext cx="14376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EARTH</a:t>
              </a:r>
              <a:endParaRPr sz="1800">
                <a:solidFill>
                  <a:srgbClr val="F7E7C6"/>
                </a:solidFill>
                <a:latin typeface="Yeseva One"/>
                <a:ea typeface="Yeseva One"/>
                <a:cs typeface="Yeseva One"/>
                <a:sym typeface="Yeseva One"/>
              </a:endParaRPr>
            </a:p>
          </p:txBody>
        </p:sp>
        <p:sp>
          <p:nvSpPr>
            <p:cNvPr id="1016" name="Google Shape;1016;p21"/>
            <p:cNvSpPr txBox="1"/>
            <p:nvPr/>
          </p:nvSpPr>
          <p:spPr>
            <a:xfrm>
              <a:off x="1163100" y="4105700"/>
              <a:ext cx="19515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EFC570"/>
                  </a:solidFill>
                  <a:latin typeface="Kumbh Sans"/>
                  <a:ea typeface="Kumbh Sans"/>
                  <a:cs typeface="Kumbh Sans"/>
                  <a:sym typeface="Kumbh Sans"/>
                </a:rPr>
                <a:t>Earth </a:t>
              </a:r>
              <a:r>
                <a:rPr lang="en">
                  <a:solidFill>
                    <a:srgbClr val="F7E7C6"/>
                  </a:solidFill>
                  <a:latin typeface="Kumbh Sans"/>
                  <a:ea typeface="Kumbh Sans"/>
                  <a:cs typeface="Kumbh Sans"/>
                  <a:sym typeface="Kumbh Sans"/>
                </a:rPr>
                <a:t>is the third planet from the Sun</a:t>
              </a:r>
              <a:endParaRPr b="1">
                <a:solidFill>
                  <a:srgbClr val="F7E7C6"/>
                </a:solidFill>
                <a:latin typeface="Kumbh Sans"/>
                <a:ea typeface="Kumbh Sans"/>
                <a:cs typeface="Kumbh Sans"/>
                <a:sym typeface="Kumbh Sans"/>
              </a:endParaRPr>
            </a:p>
          </p:txBody>
        </p:sp>
      </p:grpSp>
      <p:cxnSp>
        <p:nvCxnSpPr>
          <p:cNvPr id="1017" name="Google Shape;1017;p21"/>
          <p:cNvCxnSpPr/>
          <p:nvPr/>
        </p:nvCxnSpPr>
        <p:spPr>
          <a:xfrm>
            <a:off x="1268776" y="4139741"/>
            <a:ext cx="384900" cy="0"/>
          </a:xfrm>
          <a:prstGeom prst="straightConnector1">
            <a:avLst/>
          </a:prstGeom>
          <a:noFill/>
          <a:ln w="9525" cap="rnd" cmpd="sng">
            <a:solidFill>
              <a:srgbClr val="8BC5A7"/>
            </a:solidFill>
            <a:prstDash val="solid"/>
            <a:round/>
            <a:headEnd type="none" w="med" len="med"/>
            <a:tailEnd type="none" w="med" len="med"/>
          </a:ln>
        </p:spPr>
      </p:cxnSp>
      <p:sp>
        <p:nvSpPr>
          <p:cNvPr id="1018" name="Google Shape;1018;p21"/>
          <p:cNvSpPr/>
          <p:nvPr/>
        </p:nvSpPr>
        <p:spPr>
          <a:xfrm>
            <a:off x="457200" y="3905638"/>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cxnSp>
        <p:nvCxnSpPr>
          <p:cNvPr id="1019" name="Google Shape;1019;p21"/>
          <p:cNvCxnSpPr>
            <a:stCxn id="1015" idx="3"/>
            <a:endCxn id="881" idx="3"/>
          </p:cNvCxnSpPr>
          <p:nvPr/>
        </p:nvCxnSpPr>
        <p:spPr>
          <a:xfrm rot="10800000" flipH="1">
            <a:off x="2600700" y="3542150"/>
            <a:ext cx="1189500" cy="369900"/>
          </a:xfrm>
          <a:prstGeom prst="bentConnector2">
            <a:avLst/>
          </a:prstGeom>
          <a:noFill/>
          <a:ln w="9525" cap="flat" cmpd="sng">
            <a:solidFill>
              <a:schemeClr val="accent2"/>
            </a:solidFill>
            <a:prstDash val="solid"/>
            <a:round/>
            <a:headEnd type="oval" w="med" len="med"/>
            <a:tailEnd type="none" w="med" len="med"/>
          </a:ln>
        </p:spPr>
      </p:cxnSp>
      <p:cxnSp>
        <p:nvCxnSpPr>
          <p:cNvPr id="1020" name="Google Shape;1020;p21"/>
          <p:cNvCxnSpPr>
            <a:stCxn id="1011" idx="3"/>
            <a:endCxn id="881" idx="2"/>
          </p:cNvCxnSpPr>
          <p:nvPr/>
        </p:nvCxnSpPr>
        <p:spPr>
          <a:xfrm>
            <a:off x="2600700" y="2755675"/>
            <a:ext cx="864000" cy="600"/>
          </a:xfrm>
          <a:prstGeom prst="bentConnector3">
            <a:avLst>
              <a:gd name="adj1" fmla="val 49991"/>
            </a:avLst>
          </a:prstGeom>
          <a:noFill/>
          <a:ln w="9525" cap="flat" cmpd="sng">
            <a:solidFill>
              <a:schemeClr val="accent2"/>
            </a:solidFill>
            <a:prstDash val="solid"/>
            <a:round/>
            <a:headEnd type="oval" w="med" len="med"/>
            <a:tailEnd type="none" w="med" len="med"/>
          </a:ln>
        </p:spPr>
      </p:cxnSp>
      <p:grpSp>
        <p:nvGrpSpPr>
          <p:cNvPr id="1021" name="Google Shape;1021;p21"/>
          <p:cNvGrpSpPr/>
          <p:nvPr/>
        </p:nvGrpSpPr>
        <p:grpSpPr>
          <a:xfrm>
            <a:off x="612156" y="4075467"/>
            <a:ext cx="320998" cy="291269"/>
            <a:chOff x="4432049" y="4346458"/>
            <a:chExt cx="269181" cy="244251"/>
          </a:xfrm>
        </p:grpSpPr>
        <p:sp>
          <p:nvSpPr>
            <p:cNvPr id="1022" name="Google Shape;1022;p21"/>
            <p:cNvSpPr/>
            <p:nvPr/>
          </p:nvSpPr>
          <p:spPr>
            <a:xfrm>
              <a:off x="4528366" y="4346458"/>
              <a:ext cx="172864" cy="183965"/>
            </a:xfrm>
            <a:custGeom>
              <a:avLst/>
              <a:gdLst/>
              <a:ahLst/>
              <a:cxnLst/>
              <a:rect l="l" t="t" r="r" b="b"/>
              <a:pathLst>
                <a:path w="6400" h="6811" extrusionOk="0">
                  <a:moveTo>
                    <a:pt x="3198" y="359"/>
                  </a:moveTo>
                  <a:lnTo>
                    <a:pt x="3295" y="473"/>
                  </a:lnTo>
                  <a:cubicBezTo>
                    <a:pt x="3396" y="591"/>
                    <a:pt x="3538" y="662"/>
                    <a:pt x="3693" y="675"/>
                  </a:cubicBezTo>
                  <a:cubicBezTo>
                    <a:pt x="3708" y="676"/>
                    <a:pt x="3722" y="676"/>
                    <a:pt x="3737" y="676"/>
                  </a:cubicBezTo>
                  <a:cubicBezTo>
                    <a:pt x="3877" y="676"/>
                    <a:pt x="4013" y="628"/>
                    <a:pt x="4120" y="536"/>
                  </a:cubicBezTo>
                  <a:lnTo>
                    <a:pt x="4153" y="508"/>
                  </a:lnTo>
                  <a:lnTo>
                    <a:pt x="4537" y="957"/>
                  </a:lnTo>
                  <a:lnTo>
                    <a:pt x="4503" y="983"/>
                  </a:lnTo>
                  <a:cubicBezTo>
                    <a:pt x="4258" y="1193"/>
                    <a:pt x="4230" y="1564"/>
                    <a:pt x="4439" y="1808"/>
                  </a:cubicBezTo>
                  <a:cubicBezTo>
                    <a:pt x="4554" y="1943"/>
                    <a:pt x="4718" y="2012"/>
                    <a:pt x="4883" y="2012"/>
                  </a:cubicBezTo>
                  <a:cubicBezTo>
                    <a:pt x="5018" y="2012"/>
                    <a:pt x="5154" y="1966"/>
                    <a:pt x="5264" y="1872"/>
                  </a:cubicBezTo>
                  <a:lnTo>
                    <a:pt x="5297" y="1845"/>
                  </a:lnTo>
                  <a:lnTo>
                    <a:pt x="5622" y="2225"/>
                  </a:lnTo>
                  <a:lnTo>
                    <a:pt x="1023" y="2225"/>
                  </a:lnTo>
                  <a:lnTo>
                    <a:pt x="1023" y="2224"/>
                  </a:lnTo>
                  <a:lnTo>
                    <a:pt x="3198" y="359"/>
                  </a:lnTo>
                  <a:close/>
                  <a:moveTo>
                    <a:pt x="3208" y="0"/>
                  </a:moveTo>
                  <a:cubicBezTo>
                    <a:pt x="3175" y="0"/>
                    <a:pt x="3142" y="13"/>
                    <a:pt x="3116" y="35"/>
                  </a:cubicBezTo>
                  <a:lnTo>
                    <a:pt x="568" y="2220"/>
                  </a:lnTo>
                  <a:lnTo>
                    <a:pt x="148" y="2220"/>
                  </a:lnTo>
                  <a:cubicBezTo>
                    <a:pt x="65" y="2220"/>
                    <a:pt x="0" y="2287"/>
                    <a:pt x="0" y="2368"/>
                  </a:cubicBezTo>
                  <a:cubicBezTo>
                    <a:pt x="0" y="2451"/>
                    <a:pt x="65" y="2516"/>
                    <a:pt x="148" y="2516"/>
                  </a:cubicBezTo>
                  <a:lnTo>
                    <a:pt x="5475" y="2516"/>
                  </a:lnTo>
                  <a:lnTo>
                    <a:pt x="5475" y="2667"/>
                  </a:lnTo>
                  <a:cubicBezTo>
                    <a:pt x="5475" y="2989"/>
                    <a:pt x="5739" y="3251"/>
                    <a:pt x="6059" y="3251"/>
                  </a:cubicBezTo>
                  <a:lnTo>
                    <a:pt x="6103" y="3251"/>
                  </a:lnTo>
                  <a:lnTo>
                    <a:pt x="6103" y="3839"/>
                  </a:lnTo>
                  <a:lnTo>
                    <a:pt x="6059" y="3839"/>
                  </a:lnTo>
                  <a:cubicBezTo>
                    <a:pt x="5737" y="3839"/>
                    <a:pt x="5475" y="4102"/>
                    <a:pt x="5475" y="4423"/>
                  </a:cubicBezTo>
                  <a:cubicBezTo>
                    <a:pt x="5475" y="4745"/>
                    <a:pt x="5739" y="5006"/>
                    <a:pt x="6059" y="5006"/>
                  </a:cubicBezTo>
                  <a:lnTo>
                    <a:pt x="6103" y="5006"/>
                  </a:lnTo>
                  <a:lnTo>
                    <a:pt x="6103" y="5596"/>
                  </a:lnTo>
                  <a:lnTo>
                    <a:pt x="6059" y="5596"/>
                  </a:lnTo>
                  <a:cubicBezTo>
                    <a:pt x="5737" y="5596"/>
                    <a:pt x="5475" y="5859"/>
                    <a:pt x="5475" y="6180"/>
                  </a:cubicBezTo>
                  <a:lnTo>
                    <a:pt x="5475" y="6515"/>
                  </a:lnTo>
                  <a:lnTo>
                    <a:pt x="4456" y="6515"/>
                  </a:lnTo>
                  <a:cubicBezTo>
                    <a:pt x="4375" y="6515"/>
                    <a:pt x="4308" y="6580"/>
                    <a:pt x="4308" y="6662"/>
                  </a:cubicBezTo>
                  <a:cubicBezTo>
                    <a:pt x="4308" y="6745"/>
                    <a:pt x="4375" y="6810"/>
                    <a:pt x="4456" y="6810"/>
                  </a:cubicBezTo>
                  <a:lnTo>
                    <a:pt x="5623" y="6810"/>
                  </a:lnTo>
                  <a:cubicBezTo>
                    <a:pt x="5706" y="6810"/>
                    <a:pt x="5771" y="6745"/>
                    <a:pt x="5771" y="6662"/>
                  </a:cubicBezTo>
                  <a:lnTo>
                    <a:pt x="5771" y="6180"/>
                  </a:lnTo>
                  <a:cubicBezTo>
                    <a:pt x="5771" y="6021"/>
                    <a:pt x="5902" y="5890"/>
                    <a:pt x="6062" y="5890"/>
                  </a:cubicBezTo>
                  <a:lnTo>
                    <a:pt x="6252" y="5890"/>
                  </a:lnTo>
                  <a:cubicBezTo>
                    <a:pt x="6335" y="5890"/>
                    <a:pt x="6400" y="5823"/>
                    <a:pt x="6400" y="5743"/>
                  </a:cubicBezTo>
                  <a:lnTo>
                    <a:pt x="6400" y="4857"/>
                  </a:lnTo>
                  <a:cubicBezTo>
                    <a:pt x="6398" y="4781"/>
                    <a:pt x="6332" y="4715"/>
                    <a:pt x="6251" y="4715"/>
                  </a:cubicBezTo>
                  <a:lnTo>
                    <a:pt x="6059" y="4715"/>
                  </a:lnTo>
                  <a:cubicBezTo>
                    <a:pt x="5900" y="4715"/>
                    <a:pt x="5770" y="4585"/>
                    <a:pt x="5770" y="4426"/>
                  </a:cubicBezTo>
                  <a:cubicBezTo>
                    <a:pt x="5770" y="4266"/>
                    <a:pt x="5900" y="4135"/>
                    <a:pt x="6059" y="4135"/>
                  </a:cubicBezTo>
                  <a:lnTo>
                    <a:pt x="6251" y="4135"/>
                  </a:lnTo>
                  <a:cubicBezTo>
                    <a:pt x="6332" y="4135"/>
                    <a:pt x="6398" y="4069"/>
                    <a:pt x="6398" y="3987"/>
                  </a:cubicBezTo>
                  <a:lnTo>
                    <a:pt x="6398" y="3103"/>
                  </a:lnTo>
                  <a:cubicBezTo>
                    <a:pt x="6398" y="3020"/>
                    <a:pt x="6332" y="2955"/>
                    <a:pt x="6251" y="2955"/>
                  </a:cubicBezTo>
                  <a:lnTo>
                    <a:pt x="6059" y="2955"/>
                  </a:lnTo>
                  <a:cubicBezTo>
                    <a:pt x="5900" y="2955"/>
                    <a:pt x="5770" y="2824"/>
                    <a:pt x="5770" y="2664"/>
                  </a:cubicBezTo>
                  <a:lnTo>
                    <a:pt x="5770" y="2610"/>
                  </a:lnTo>
                  <a:lnTo>
                    <a:pt x="5986" y="2412"/>
                  </a:lnTo>
                  <a:cubicBezTo>
                    <a:pt x="6044" y="2357"/>
                    <a:pt x="6050" y="2267"/>
                    <a:pt x="5997" y="2208"/>
                  </a:cubicBezTo>
                  <a:lnTo>
                    <a:pt x="5421" y="1536"/>
                  </a:lnTo>
                  <a:cubicBezTo>
                    <a:pt x="5396" y="1508"/>
                    <a:pt x="5359" y="1487"/>
                    <a:pt x="5320" y="1486"/>
                  </a:cubicBezTo>
                  <a:cubicBezTo>
                    <a:pt x="5315" y="1485"/>
                    <a:pt x="5310" y="1485"/>
                    <a:pt x="5305" y="1485"/>
                  </a:cubicBezTo>
                  <a:cubicBezTo>
                    <a:pt x="5271" y="1485"/>
                    <a:pt x="5238" y="1498"/>
                    <a:pt x="5214" y="1520"/>
                  </a:cubicBezTo>
                  <a:lnTo>
                    <a:pt x="5069" y="1645"/>
                  </a:lnTo>
                  <a:cubicBezTo>
                    <a:pt x="5015" y="1691"/>
                    <a:pt x="4948" y="1714"/>
                    <a:pt x="4882" y="1714"/>
                  </a:cubicBezTo>
                  <a:cubicBezTo>
                    <a:pt x="4800" y="1714"/>
                    <a:pt x="4719" y="1680"/>
                    <a:pt x="4661" y="1613"/>
                  </a:cubicBezTo>
                  <a:cubicBezTo>
                    <a:pt x="4610" y="1556"/>
                    <a:pt x="4587" y="1480"/>
                    <a:pt x="4593" y="1403"/>
                  </a:cubicBezTo>
                  <a:cubicBezTo>
                    <a:pt x="4599" y="1325"/>
                    <a:pt x="4633" y="1255"/>
                    <a:pt x="4694" y="1206"/>
                  </a:cubicBezTo>
                  <a:lnTo>
                    <a:pt x="4837" y="1081"/>
                  </a:lnTo>
                  <a:cubicBezTo>
                    <a:pt x="4900" y="1028"/>
                    <a:pt x="4906" y="935"/>
                    <a:pt x="4853" y="873"/>
                  </a:cubicBezTo>
                  <a:lnTo>
                    <a:pt x="4277" y="202"/>
                  </a:lnTo>
                  <a:cubicBezTo>
                    <a:pt x="4249" y="168"/>
                    <a:pt x="4208" y="150"/>
                    <a:pt x="4167" y="150"/>
                  </a:cubicBezTo>
                  <a:cubicBezTo>
                    <a:pt x="4133" y="150"/>
                    <a:pt x="4098" y="162"/>
                    <a:pt x="4070" y="186"/>
                  </a:cubicBezTo>
                  <a:lnTo>
                    <a:pt x="3925" y="311"/>
                  </a:lnTo>
                  <a:cubicBezTo>
                    <a:pt x="3874" y="355"/>
                    <a:pt x="3807" y="379"/>
                    <a:pt x="3739" y="379"/>
                  </a:cubicBezTo>
                  <a:cubicBezTo>
                    <a:pt x="3731" y="379"/>
                    <a:pt x="3723" y="378"/>
                    <a:pt x="3715" y="378"/>
                  </a:cubicBezTo>
                  <a:cubicBezTo>
                    <a:pt x="3637" y="373"/>
                    <a:pt x="3567" y="337"/>
                    <a:pt x="3518" y="276"/>
                  </a:cubicBezTo>
                  <a:lnTo>
                    <a:pt x="3325" y="51"/>
                  </a:lnTo>
                  <a:cubicBezTo>
                    <a:pt x="3300" y="23"/>
                    <a:pt x="3262" y="3"/>
                    <a:pt x="3223" y="1"/>
                  </a:cubicBezTo>
                  <a:cubicBezTo>
                    <a:pt x="3218" y="0"/>
                    <a:pt x="3213" y="0"/>
                    <a:pt x="320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432049" y="4406555"/>
              <a:ext cx="185802" cy="184154"/>
            </a:xfrm>
            <a:custGeom>
              <a:avLst/>
              <a:gdLst/>
              <a:ahLst/>
              <a:cxnLst/>
              <a:rect l="l" t="t" r="r" b="b"/>
              <a:pathLst>
                <a:path w="6879" h="6818" extrusionOk="0">
                  <a:moveTo>
                    <a:pt x="5379" y="4585"/>
                  </a:moveTo>
                  <a:lnTo>
                    <a:pt x="3203" y="6451"/>
                  </a:lnTo>
                  <a:lnTo>
                    <a:pt x="3107" y="6338"/>
                  </a:lnTo>
                  <a:cubicBezTo>
                    <a:pt x="3006" y="6219"/>
                    <a:pt x="2863" y="6148"/>
                    <a:pt x="2707" y="6135"/>
                  </a:cubicBezTo>
                  <a:cubicBezTo>
                    <a:pt x="2692" y="6134"/>
                    <a:pt x="2678" y="6134"/>
                    <a:pt x="2664" y="6134"/>
                  </a:cubicBezTo>
                  <a:cubicBezTo>
                    <a:pt x="2524" y="6134"/>
                    <a:pt x="2389" y="6182"/>
                    <a:pt x="2282" y="6274"/>
                  </a:cubicBezTo>
                  <a:lnTo>
                    <a:pt x="2248" y="6302"/>
                  </a:lnTo>
                  <a:lnTo>
                    <a:pt x="1865" y="5854"/>
                  </a:lnTo>
                  <a:lnTo>
                    <a:pt x="1898" y="5827"/>
                  </a:lnTo>
                  <a:cubicBezTo>
                    <a:pt x="2017" y="5726"/>
                    <a:pt x="2089" y="5583"/>
                    <a:pt x="2100" y="5427"/>
                  </a:cubicBezTo>
                  <a:cubicBezTo>
                    <a:pt x="2112" y="5272"/>
                    <a:pt x="2064" y="5121"/>
                    <a:pt x="1963" y="5002"/>
                  </a:cubicBezTo>
                  <a:cubicBezTo>
                    <a:pt x="1862" y="4883"/>
                    <a:pt x="1719" y="4811"/>
                    <a:pt x="1563" y="4800"/>
                  </a:cubicBezTo>
                  <a:cubicBezTo>
                    <a:pt x="1547" y="4799"/>
                    <a:pt x="1531" y="4798"/>
                    <a:pt x="1515" y="4798"/>
                  </a:cubicBezTo>
                  <a:cubicBezTo>
                    <a:pt x="1376" y="4798"/>
                    <a:pt x="1244" y="4846"/>
                    <a:pt x="1138" y="4937"/>
                  </a:cubicBezTo>
                  <a:lnTo>
                    <a:pt x="1104" y="4965"/>
                  </a:lnTo>
                  <a:lnTo>
                    <a:pt x="780" y="4585"/>
                  </a:lnTo>
                  <a:close/>
                  <a:moveTo>
                    <a:pt x="777" y="0"/>
                  </a:moveTo>
                  <a:cubicBezTo>
                    <a:pt x="696" y="0"/>
                    <a:pt x="629" y="65"/>
                    <a:pt x="629" y="148"/>
                  </a:cubicBezTo>
                  <a:lnTo>
                    <a:pt x="629" y="630"/>
                  </a:lnTo>
                  <a:cubicBezTo>
                    <a:pt x="629" y="789"/>
                    <a:pt x="498" y="920"/>
                    <a:pt x="340" y="920"/>
                  </a:cubicBezTo>
                  <a:lnTo>
                    <a:pt x="148" y="920"/>
                  </a:lnTo>
                  <a:cubicBezTo>
                    <a:pt x="67" y="920"/>
                    <a:pt x="0" y="987"/>
                    <a:pt x="0" y="1068"/>
                  </a:cubicBezTo>
                  <a:lnTo>
                    <a:pt x="0" y="1953"/>
                  </a:lnTo>
                  <a:cubicBezTo>
                    <a:pt x="0" y="2034"/>
                    <a:pt x="67" y="2101"/>
                    <a:pt x="148" y="2101"/>
                  </a:cubicBezTo>
                  <a:lnTo>
                    <a:pt x="340" y="2101"/>
                  </a:lnTo>
                  <a:cubicBezTo>
                    <a:pt x="498" y="2101"/>
                    <a:pt x="629" y="2232"/>
                    <a:pt x="629" y="2391"/>
                  </a:cubicBezTo>
                  <a:cubicBezTo>
                    <a:pt x="629" y="2551"/>
                    <a:pt x="498" y="2680"/>
                    <a:pt x="340" y="2680"/>
                  </a:cubicBezTo>
                  <a:lnTo>
                    <a:pt x="148" y="2680"/>
                  </a:lnTo>
                  <a:cubicBezTo>
                    <a:pt x="67" y="2680"/>
                    <a:pt x="0" y="2747"/>
                    <a:pt x="0" y="2828"/>
                  </a:cubicBezTo>
                  <a:lnTo>
                    <a:pt x="0" y="3714"/>
                  </a:lnTo>
                  <a:cubicBezTo>
                    <a:pt x="0" y="3796"/>
                    <a:pt x="67" y="3862"/>
                    <a:pt x="148" y="3862"/>
                  </a:cubicBezTo>
                  <a:lnTo>
                    <a:pt x="340" y="3862"/>
                  </a:lnTo>
                  <a:cubicBezTo>
                    <a:pt x="498" y="3862"/>
                    <a:pt x="629" y="3992"/>
                    <a:pt x="629" y="4151"/>
                  </a:cubicBezTo>
                  <a:lnTo>
                    <a:pt x="629" y="4232"/>
                  </a:lnTo>
                  <a:lnTo>
                    <a:pt x="421" y="4397"/>
                  </a:lnTo>
                  <a:cubicBezTo>
                    <a:pt x="389" y="4422"/>
                    <a:pt x="371" y="4459"/>
                    <a:pt x="366" y="4498"/>
                  </a:cubicBezTo>
                  <a:cubicBezTo>
                    <a:pt x="363" y="4537"/>
                    <a:pt x="374" y="4577"/>
                    <a:pt x="402" y="4609"/>
                  </a:cubicBezTo>
                  <a:lnTo>
                    <a:pt x="978" y="5279"/>
                  </a:lnTo>
                  <a:cubicBezTo>
                    <a:pt x="1003" y="5309"/>
                    <a:pt x="1040" y="5329"/>
                    <a:pt x="1079" y="5331"/>
                  </a:cubicBezTo>
                  <a:cubicBezTo>
                    <a:pt x="1083" y="5331"/>
                    <a:pt x="1087" y="5331"/>
                    <a:pt x="1091" y="5331"/>
                  </a:cubicBezTo>
                  <a:cubicBezTo>
                    <a:pt x="1126" y="5331"/>
                    <a:pt x="1160" y="5319"/>
                    <a:pt x="1186" y="5295"/>
                  </a:cubicBezTo>
                  <a:lnTo>
                    <a:pt x="1329" y="5170"/>
                  </a:lnTo>
                  <a:cubicBezTo>
                    <a:pt x="1381" y="5127"/>
                    <a:pt x="1445" y="5102"/>
                    <a:pt x="1512" y="5102"/>
                  </a:cubicBezTo>
                  <a:cubicBezTo>
                    <a:pt x="1521" y="5102"/>
                    <a:pt x="1530" y="5103"/>
                    <a:pt x="1540" y="5104"/>
                  </a:cubicBezTo>
                  <a:cubicBezTo>
                    <a:pt x="1617" y="5108"/>
                    <a:pt x="1687" y="5144"/>
                    <a:pt x="1739" y="5205"/>
                  </a:cubicBezTo>
                  <a:cubicBezTo>
                    <a:pt x="1842" y="5325"/>
                    <a:pt x="1828" y="5508"/>
                    <a:pt x="1708" y="5612"/>
                  </a:cubicBezTo>
                  <a:lnTo>
                    <a:pt x="1563" y="5737"/>
                  </a:lnTo>
                  <a:cubicBezTo>
                    <a:pt x="1501" y="5790"/>
                    <a:pt x="1494" y="5883"/>
                    <a:pt x="1547" y="5946"/>
                  </a:cubicBezTo>
                  <a:lnTo>
                    <a:pt x="2123" y="6616"/>
                  </a:lnTo>
                  <a:cubicBezTo>
                    <a:pt x="2152" y="6650"/>
                    <a:pt x="2193" y="6668"/>
                    <a:pt x="2235" y="6668"/>
                  </a:cubicBezTo>
                  <a:cubicBezTo>
                    <a:pt x="2269" y="6668"/>
                    <a:pt x="2304" y="6656"/>
                    <a:pt x="2332" y="6632"/>
                  </a:cubicBezTo>
                  <a:lnTo>
                    <a:pt x="2475" y="6507"/>
                  </a:lnTo>
                  <a:cubicBezTo>
                    <a:pt x="2529" y="6462"/>
                    <a:pt x="2598" y="6438"/>
                    <a:pt x="2666" y="6438"/>
                  </a:cubicBezTo>
                  <a:cubicBezTo>
                    <a:pt x="2673" y="6438"/>
                    <a:pt x="2679" y="6439"/>
                    <a:pt x="2685" y="6439"/>
                  </a:cubicBezTo>
                  <a:cubicBezTo>
                    <a:pt x="2763" y="6445"/>
                    <a:pt x="2833" y="6481"/>
                    <a:pt x="2884" y="6540"/>
                  </a:cubicBezTo>
                  <a:lnTo>
                    <a:pt x="3077" y="6766"/>
                  </a:lnTo>
                  <a:cubicBezTo>
                    <a:pt x="3105" y="6800"/>
                    <a:pt x="3147" y="6817"/>
                    <a:pt x="3189" y="6817"/>
                  </a:cubicBezTo>
                  <a:cubicBezTo>
                    <a:pt x="3222" y="6817"/>
                    <a:pt x="3258" y="6805"/>
                    <a:pt x="3284" y="6781"/>
                  </a:cubicBezTo>
                  <a:lnTo>
                    <a:pt x="5829" y="4601"/>
                  </a:lnTo>
                  <a:lnTo>
                    <a:pt x="5834" y="4598"/>
                  </a:lnTo>
                  <a:lnTo>
                    <a:pt x="6730" y="4598"/>
                  </a:lnTo>
                  <a:cubicBezTo>
                    <a:pt x="6813" y="4598"/>
                    <a:pt x="6878" y="4531"/>
                    <a:pt x="6878" y="4450"/>
                  </a:cubicBezTo>
                  <a:cubicBezTo>
                    <a:pt x="6878" y="4367"/>
                    <a:pt x="6808" y="4294"/>
                    <a:pt x="6729" y="4294"/>
                  </a:cubicBezTo>
                  <a:lnTo>
                    <a:pt x="925" y="4294"/>
                  </a:lnTo>
                  <a:lnTo>
                    <a:pt x="925" y="4143"/>
                  </a:lnTo>
                  <a:cubicBezTo>
                    <a:pt x="925" y="3821"/>
                    <a:pt x="663" y="3560"/>
                    <a:pt x="341" y="3560"/>
                  </a:cubicBezTo>
                  <a:lnTo>
                    <a:pt x="299" y="3560"/>
                  </a:lnTo>
                  <a:lnTo>
                    <a:pt x="299" y="2971"/>
                  </a:lnTo>
                  <a:lnTo>
                    <a:pt x="341" y="2971"/>
                  </a:lnTo>
                  <a:cubicBezTo>
                    <a:pt x="665" y="2971"/>
                    <a:pt x="925" y="2708"/>
                    <a:pt x="925" y="2388"/>
                  </a:cubicBezTo>
                  <a:cubicBezTo>
                    <a:pt x="925" y="2065"/>
                    <a:pt x="663" y="1804"/>
                    <a:pt x="341" y="1804"/>
                  </a:cubicBezTo>
                  <a:lnTo>
                    <a:pt x="299" y="1804"/>
                  </a:lnTo>
                  <a:lnTo>
                    <a:pt x="299" y="1214"/>
                  </a:lnTo>
                  <a:lnTo>
                    <a:pt x="341" y="1214"/>
                  </a:lnTo>
                  <a:cubicBezTo>
                    <a:pt x="665" y="1214"/>
                    <a:pt x="925" y="951"/>
                    <a:pt x="925" y="630"/>
                  </a:cubicBezTo>
                  <a:lnTo>
                    <a:pt x="925" y="296"/>
                  </a:lnTo>
                  <a:lnTo>
                    <a:pt x="2609" y="296"/>
                  </a:lnTo>
                  <a:cubicBezTo>
                    <a:pt x="2690" y="296"/>
                    <a:pt x="2757" y="229"/>
                    <a:pt x="2757" y="148"/>
                  </a:cubicBezTo>
                  <a:cubicBezTo>
                    <a:pt x="2757" y="65"/>
                    <a:pt x="2690" y="0"/>
                    <a:pt x="260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472320" y="4425083"/>
              <a:ext cx="188692" cy="86675"/>
            </a:xfrm>
            <a:custGeom>
              <a:avLst/>
              <a:gdLst/>
              <a:ahLst/>
              <a:cxnLst/>
              <a:rect l="l" t="t" r="r" b="b"/>
              <a:pathLst>
                <a:path w="6986" h="3209" extrusionOk="0">
                  <a:moveTo>
                    <a:pt x="148" y="0"/>
                  </a:moveTo>
                  <a:cubicBezTo>
                    <a:pt x="67" y="0"/>
                    <a:pt x="0" y="66"/>
                    <a:pt x="0" y="148"/>
                  </a:cubicBezTo>
                  <a:lnTo>
                    <a:pt x="0" y="3060"/>
                  </a:lnTo>
                  <a:cubicBezTo>
                    <a:pt x="0" y="3143"/>
                    <a:pt x="66" y="3208"/>
                    <a:pt x="148" y="3208"/>
                  </a:cubicBezTo>
                  <a:lnTo>
                    <a:pt x="6838" y="3208"/>
                  </a:lnTo>
                  <a:cubicBezTo>
                    <a:pt x="6919" y="3208"/>
                    <a:pt x="6986" y="3143"/>
                    <a:pt x="6986" y="3060"/>
                  </a:cubicBezTo>
                  <a:lnTo>
                    <a:pt x="6986" y="148"/>
                  </a:lnTo>
                  <a:cubicBezTo>
                    <a:pt x="6986" y="69"/>
                    <a:pt x="6919" y="2"/>
                    <a:pt x="6838" y="2"/>
                  </a:cubicBezTo>
                  <a:lnTo>
                    <a:pt x="2637" y="2"/>
                  </a:lnTo>
                  <a:cubicBezTo>
                    <a:pt x="2554" y="2"/>
                    <a:pt x="2489" y="69"/>
                    <a:pt x="2489" y="150"/>
                  </a:cubicBezTo>
                  <a:cubicBezTo>
                    <a:pt x="2489" y="232"/>
                    <a:pt x="2554" y="298"/>
                    <a:pt x="2637" y="298"/>
                  </a:cubicBezTo>
                  <a:lnTo>
                    <a:pt x="6690" y="298"/>
                  </a:lnTo>
                  <a:lnTo>
                    <a:pt x="6690" y="2916"/>
                  </a:lnTo>
                  <a:lnTo>
                    <a:pt x="296" y="2916"/>
                  </a:lnTo>
                  <a:lnTo>
                    <a:pt x="296" y="296"/>
                  </a:lnTo>
                  <a:lnTo>
                    <a:pt x="1510" y="296"/>
                  </a:lnTo>
                  <a:cubicBezTo>
                    <a:pt x="1593" y="296"/>
                    <a:pt x="1658" y="231"/>
                    <a:pt x="1658" y="148"/>
                  </a:cubicBezTo>
                  <a:cubicBezTo>
                    <a:pt x="1658" y="66"/>
                    <a:pt x="1593" y="0"/>
                    <a:pt x="15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4490309" y="4451067"/>
              <a:ext cx="26308" cy="37976"/>
            </a:xfrm>
            <a:custGeom>
              <a:avLst/>
              <a:gdLst/>
              <a:ahLst/>
              <a:cxnLst/>
              <a:rect l="l" t="t" r="r" b="b"/>
              <a:pathLst>
                <a:path w="974" h="1406" extrusionOk="0">
                  <a:moveTo>
                    <a:pt x="80" y="0"/>
                  </a:moveTo>
                  <a:cubicBezTo>
                    <a:pt x="25" y="0"/>
                    <a:pt x="0" y="58"/>
                    <a:pt x="0" y="111"/>
                  </a:cubicBezTo>
                  <a:cubicBezTo>
                    <a:pt x="0" y="173"/>
                    <a:pt x="28" y="223"/>
                    <a:pt x="80" y="223"/>
                  </a:cubicBezTo>
                  <a:lnTo>
                    <a:pt x="362" y="223"/>
                  </a:lnTo>
                  <a:lnTo>
                    <a:pt x="362" y="1326"/>
                  </a:lnTo>
                  <a:cubicBezTo>
                    <a:pt x="362" y="1379"/>
                    <a:pt x="424" y="1406"/>
                    <a:pt x="486" y="1406"/>
                  </a:cubicBezTo>
                  <a:cubicBezTo>
                    <a:pt x="548" y="1406"/>
                    <a:pt x="611" y="1379"/>
                    <a:pt x="611" y="1326"/>
                  </a:cubicBezTo>
                  <a:lnTo>
                    <a:pt x="611" y="223"/>
                  </a:lnTo>
                  <a:lnTo>
                    <a:pt x="891" y="223"/>
                  </a:lnTo>
                  <a:cubicBezTo>
                    <a:pt x="942" y="223"/>
                    <a:pt x="970" y="168"/>
                    <a:pt x="970" y="111"/>
                  </a:cubicBezTo>
                  <a:cubicBezTo>
                    <a:pt x="973" y="56"/>
                    <a:pt x="947" y="0"/>
                    <a:pt x="89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4520290" y="4451067"/>
              <a:ext cx="6753" cy="38057"/>
            </a:xfrm>
            <a:custGeom>
              <a:avLst/>
              <a:gdLst/>
              <a:ahLst/>
              <a:cxnLst/>
              <a:rect l="l" t="t" r="r" b="b"/>
              <a:pathLst>
                <a:path w="250" h="1409" extrusionOk="0">
                  <a:moveTo>
                    <a:pt x="125" y="0"/>
                  </a:moveTo>
                  <a:cubicBezTo>
                    <a:pt x="61" y="0"/>
                    <a:pt x="0" y="24"/>
                    <a:pt x="0" y="78"/>
                  </a:cubicBezTo>
                  <a:lnTo>
                    <a:pt x="0" y="1328"/>
                  </a:lnTo>
                  <a:cubicBezTo>
                    <a:pt x="0" y="1381"/>
                    <a:pt x="62" y="1409"/>
                    <a:pt x="125" y="1409"/>
                  </a:cubicBezTo>
                  <a:cubicBezTo>
                    <a:pt x="187" y="1409"/>
                    <a:pt x="249" y="1381"/>
                    <a:pt x="249" y="1328"/>
                  </a:cubicBezTo>
                  <a:lnTo>
                    <a:pt x="249" y="78"/>
                  </a:lnTo>
                  <a:cubicBezTo>
                    <a:pt x="249" y="24"/>
                    <a:pt x="185" y="0"/>
                    <a:pt x="1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4532849" y="4451094"/>
              <a:ext cx="24444" cy="38381"/>
            </a:xfrm>
            <a:custGeom>
              <a:avLst/>
              <a:gdLst/>
              <a:ahLst/>
              <a:cxnLst/>
              <a:rect l="l" t="t" r="r" b="b"/>
              <a:pathLst>
                <a:path w="905" h="1421" extrusionOk="0">
                  <a:moveTo>
                    <a:pt x="446" y="1"/>
                  </a:moveTo>
                  <a:cubicBezTo>
                    <a:pt x="203" y="1"/>
                    <a:pt x="1" y="119"/>
                    <a:pt x="1" y="443"/>
                  </a:cubicBezTo>
                  <a:lnTo>
                    <a:pt x="1" y="980"/>
                  </a:lnTo>
                  <a:cubicBezTo>
                    <a:pt x="1" y="1300"/>
                    <a:pt x="201" y="1420"/>
                    <a:pt x="444" y="1420"/>
                  </a:cubicBezTo>
                  <a:cubicBezTo>
                    <a:pt x="715" y="1420"/>
                    <a:pt x="903" y="1272"/>
                    <a:pt x="903" y="1039"/>
                  </a:cubicBezTo>
                  <a:cubicBezTo>
                    <a:pt x="905" y="938"/>
                    <a:pt x="864" y="913"/>
                    <a:pt x="779" y="913"/>
                  </a:cubicBezTo>
                  <a:cubicBezTo>
                    <a:pt x="713" y="913"/>
                    <a:pt x="660" y="933"/>
                    <a:pt x="656" y="992"/>
                  </a:cubicBezTo>
                  <a:cubicBezTo>
                    <a:pt x="651" y="1075"/>
                    <a:pt x="636" y="1199"/>
                    <a:pt x="460" y="1199"/>
                  </a:cubicBezTo>
                  <a:cubicBezTo>
                    <a:pt x="327" y="1199"/>
                    <a:pt x="253" y="1128"/>
                    <a:pt x="253" y="977"/>
                  </a:cubicBezTo>
                  <a:lnTo>
                    <a:pt x="253" y="440"/>
                  </a:lnTo>
                  <a:cubicBezTo>
                    <a:pt x="253" y="290"/>
                    <a:pt x="327" y="219"/>
                    <a:pt x="455" y="219"/>
                  </a:cubicBezTo>
                  <a:cubicBezTo>
                    <a:pt x="639" y="219"/>
                    <a:pt x="653" y="350"/>
                    <a:pt x="656" y="409"/>
                  </a:cubicBezTo>
                  <a:cubicBezTo>
                    <a:pt x="657" y="468"/>
                    <a:pt x="710" y="490"/>
                    <a:pt x="780" y="490"/>
                  </a:cubicBezTo>
                  <a:cubicBezTo>
                    <a:pt x="866" y="490"/>
                    <a:pt x="905" y="466"/>
                    <a:pt x="905" y="367"/>
                  </a:cubicBezTo>
                  <a:cubicBezTo>
                    <a:pt x="905" y="142"/>
                    <a:pt x="715" y="1"/>
                    <a:pt x="44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4561858" y="4450986"/>
              <a:ext cx="25795" cy="38354"/>
            </a:xfrm>
            <a:custGeom>
              <a:avLst/>
              <a:gdLst/>
              <a:ahLst/>
              <a:cxnLst/>
              <a:rect l="l" t="t" r="r" b="b"/>
              <a:pathLst>
                <a:path w="955" h="1420" extrusionOk="0">
                  <a:moveTo>
                    <a:pt x="125" y="0"/>
                  </a:moveTo>
                  <a:cubicBezTo>
                    <a:pt x="61" y="0"/>
                    <a:pt x="0" y="24"/>
                    <a:pt x="0" y="78"/>
                  </a:cubicBezTo>
                  <a:lnTo>
                    <a:pt x="0" y="1329"/>
                  </a:lnTo>
                  <a:cubicBezTo>
                    <a:pt x="0" y="1382"/>
                    <a:pt x="63" y="1409"/>
                    <a:pt x="125" y="1409"/>
                  </a:cubicBezTo>
                  <a:cubicBezTo>
                    <a:pt x="187" y="1409"/>
                    <a:pt x="250" y="1382"/>
                    <a:pt x="250" y="1329"/>
                  </a:cubicBezTo>
                  <a:lnTo>
                    <a:pt x="250" y="953"/>
                  </a:lnTo>
                  <a:lnTo>
                    <a:pt x="352" y="822"/>
                  </a:lnTo>
                  <a:lnTo>
                    <a:pt x="715" y="1370"/>
                  </a:lnTo>
                  <a:cubicBezTo>
                    <a:pt x="737" y="1406"/>
                    <a:pt x="769" y="1420"/>
                    <a:pt x="802" y="1420"/>
                  </a:cubicBezTo>
                  <a:cubicBezTo>
                    <a:pt x="877" y="1420"/>
                    <a:pt x="951" y="1354"/>
                    <a:pt x="951" y="1295"/>
                  </a:cubicBezTo>
                  <a:cubicBezTo>
                    <a:pt x="955" y="1280"/>
                    <a:pt x="950" y="1264"/>
                    <a:pt x="941" y="1250"/>
                  </a:cubicBezTo>
                  <a:lnTo>
                    <a:pt x="520" y="610"/>
                  </a:lnTo>
                  <a:lnTo>
                    <a:pt x="864" y="178"/>
                  </a:lnTo>
                  <a:cubicBezTo>
                    <a:pt x="878" y="161"/>
                    <a:pt x="880" y="143"/>
                    <a:pt x="880" y="129"/>
                  </a:cubicBezTo>
                  <a:cubicBezTo>
                    <a:pt x="880" y="66"/>
                    <a:pt x="799" y="0"/>
                    <a:pt x="737" y="0"/>
                  </a:cubicBezTo>
                  <a:cubicBezTo>
                    <a:pt x="709" y="0"/>
                    <a:pt x="685" y="11"/>
                    <a:pt x="667" y="38"/>
                  </a:cubicBezTo>
                  <a:lnTo>
                    <a:pt x="250" y="604"/>
                  </a:lnTo>
                  <a:lnTo>
                    <a:pt x="250" y="78"/>
                  </a:lnTo>
                  <a:cubicBezTo>
                    <a:pt x="250" y="24"/>
                    <a:pt x="186" y="0"/>
                    <a:pt x="12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4590623" y="4451094"/>
              <a:ext cx="23607" cy="38084"/>
            </a:xfrm>
            <a:custGeom>
              <a:avLst/>
              <a:gdLst/>
              <a:ahLst/>
              <a:cxnLst/>
              <a:rect l="l" t="t" r="r" b="b"/>
              <a:pathLst>
                <a:path w="874" h="1410" extrusionOk="0">
                  <a:moveTo>
                    <a:pt x="109" y="1"/>
                  </a:moveTo>
                  <a:cubicBezTo>
                    <a:pt x="53" y="1"/>
                    <a:pt x="0" y="27"/>
                    <a:pt x="0" y="80"/>
                  </a:cubicBezTo>
                  <a:lnTo>
                    <a:pt x="0" y="1330"/>
                  </a:lnTo>
                  <a:cubicBezTo>
                    <a:pt x="0" y="1381"/>
                    <a:pt x="55" y="1409"/>
                    <a:pt x="109" y="1409"/>
                  </a:cubicBezTo>
                  <a:lnTo>
                    <a:pt x="794" y="1409"/>
                  </a:lnTo>
                  <a:cubicBezTo>
                    <a:pt x="848" y="1409"/>
                    <a:pt x="873" y="1353"/>
                    <a:pt x="873" y="1302"/>
                  </a:cubicBezTo>
                  <a:cubicBezTo>
                    <a:pt x="872" y="1238"/>
                    <a:pt x="844" y="1185"/>
                    <a:pt x="794" y="1185"/>
                  </a:cubicBezTo>
                  <a:lnTo>
                    <a:pt x="249" y="1185"/>
                  </a:lnTo>
                  <a:lnTo>
                    <a:pt x="249" y="798"/>
                  </a:lnTo>
                  <a:lnTo>
                    <a:pt x="540" y="798"/>
                  </a:lnTo>
                  <a:cubicBezTo>
                    <a:pt x="595" y="798"/>
                    <a:pt x="621" y="746"/>
                    <a:pt x="621" y="703"/>
                  </a:cubicBezTo>
                  <a:cubicBezTo>
                    <a:pt x="621" y="650"/>
                    <a:pt x="592" y="603"/>
                    <a:pt x="540" y="603"/>
                  </a:cubicBezTo>
                  <a:lnTo>
                    <a:pt x="249" y="603"/>
                  </a:lnTo>
                  <a:lnTo>
                    <a:pt x="249" y="219"/>
                  </a:lnTo>
                  <a:lnTo>
                    <a:pt x="794" y="219"/>
                  </a:lnTo>
                  <a:cubicBezTo>
                    <a:pt x="844" y="219"/>
                    <a:pt x="873" y="166"/>
                    <a:pt x="873" y="108"/>
                  </a:cubicBezTo>
                  <a:cubicBezTo>
                    <a:pt x="873" y="55"/>
                    <a:pt x="848" y="1"/>
                    <a:pt x="7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4615580" y="4451067"/>
              <a:ext cx="26335" cy="37976"/>
            </a:xfrm>
            <a:custGeom>
              <a:avLst/>
              <a:gdLst/>
              <a:ahLst/>
              <a:cxnLst/>
              <a:rect l="l" t="t" r="r" b="b"/>
              <a:pathLst>
                <a:path w="975" h="1406" extrusionOk="0">
                  <a:moveTo>
                    <a:pt x="80" y="0"/>
                  </a:moveTo>
                  <a:cubicBezTo>
                    <a:pt x="25" y="0"/>
                    <a:pt x="1" y="58"/>
                    <a:pt x="1" y="111"/>
                  </a:cubicBezTo>
                  <a:cubicBezTo>
                    <a:pt x="1" y="173"/>
                    <a:pt x="29" y="223"/>
                    <a:pt x="80" y="223"/>
                  </a:cubicBezTo>
                  <a:lnTo>
                    <a:pt x="362" y="223"/>
                  </a:lnTo>
                  <a:lnTo>
                    <a:pt x="362" y="1326"/>
                  </a:lnTo>
                  <a:cubicBezTo>
                    <a:pt x="362" y="1379"/>
                    <a:pt x="424" y="1406"/>
                    <a:pt x="486" y="1406"/>
                  </a:cubicBezTo>
                  <a:cubicBezTo>
                    <a:pt x="548" y="1406"/>
                    <a:pt x="611" y="1379"/>
                    <a:pt x="611" y="1326"/>
                  </a:cubicBezTo>
                  <a:lnTo>
                    <a:pt x="611" y="223"/>
                  </a:lnTo>
                  <a:lnTo>
                    <a:pt x="891" y="223"/>
                  </a:lnTo>
                  <a:cubicBezTo>
                    <a:pt x="941" y="223"/>
                    <a:pt x="970" y="168"/>
                    <a:pt x="970" y="111"/>
                  </a:cubicBezTo>
                  <a:cubicBezTo>
                    <a:pt x="975" y="56"/>
                    <a:pt x="950" y="0"/>
                    <a:pt x="8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21"/>
          <p:cNvGrpSpPr/>
          <p:nvPr/>
        </p:nvGrpSpPr>
        <p:grpSpPr>
          <a:xfrm>
            <a:off x="6026850" y="1371600"/>
            <a:ext cx="1951500" cy="1052250"/>
            <a:chOff x="6026850" y="1371600"/>
            <a:chExt cx="1951500" cy="1052250"/>
          </a:xfrm>
        </p:grpSpPr>
        <p:sp>
          <p:nvSpPr>
            <p:cNvPr id="1032" name="Google Shape;1032;p21"/>
            <p:cNvSpPr txBox="1"/>
            <p:nvPr/>
          </p:nvSpPr>
          <p:spPr>
            <a:xfrm>
              <a:off x="6540750" y="1371600"/>
              <a:ext cx="14376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1033" name="Google Shape;1033;p21"/>
            <p:cNvSpPr txBox="1"/>
            <p:nvPr/>
          </p:nvSpPr>
          <p:spPr>
            <a:xfrm>
              <a:off x="6026850" y="1792950"/>
              <a:ext cx="1951500" cy="6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7E7C6"/>
                  </a:solidFill>
                  <a:latin typeface="Kumbh Sans"/>
                  <a:ea typeface="Kumbh Sans"/>
                  <a:cs typeface="Kumbh Sans"/>
                  <a:sym typeface="Kumbh Sans"/>
                </a:rPr>
                <a:t>It’s a gas giant and has several rings</a:t>
              </a:r>
              <a:endParaRPr b="1">
                <a:solidFill>
                  <a:srgbClr val="F7E7C6"/>
                </a:solidFill>
                <a:latin typeface="Kumbh Sans"/>
                <a:ea typeface="Kumbh Sans"/>
                <a:cs typeface="Kumbh Sans"/>
                <a:sym typeface="Kumbh Sans"/>
              </a:endParaRPr>
            </a:p>
          </p:txBody>
        </p:sp>
      </p:grpSp>
      <p:cxnSp>
        <p:nvCxnSpPr>
          <p:cNvPr id="1034" name="Google Shape;1034;p21"/>
          <p:cNvCxnSpPr/>
          <p:nvPr/>
        </p:nvCxnSpPr>
        <p:spPr>
          <a:xfrm>
            <a:off x="7499626" y="1826991"/>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35" name="Google Shape;1035;p21"/>
          <p:cNvGrpSpPr/>
          <p:nvPr/>
        </p:nvGrpSpPr>
        <p:grpSpPr>
          <a:xfrm>
            <a:off x="6026850" y="2527975"/>
            <a:ext cx="1951500" cy="1052250"/>
            <a:chOff x="6026850" y="2527975"/>
            <a:chExt cx="1951500" cy="1052250"/>
          </a:xfrm>
        </p:grpSpPr>
        <p:sp>
          <p:nvSpPr>
            <p:cNvPr id="1036" name="Google Shape;1036;p21"/>
            <p:cNvSpPr txBox="1"/>
            <p:nvPr/>
          </p:nvSpPr>
          <p:spPr>
            <a:xfrm>
              <a:off x="6540750" y="2527975"/>
              <a:ext cx="14376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F7E7C6"/>
                </a:solidFill>
                <a:latin typeface="Yeseva One"/>
                <a:ea typeface="Yeseva One"/>
                <a:cs typeface="Yeseva One"/>
                <a:sym typeface="Yeseva One"/>
              </a:endParaRPr>
            </a:p>
          </p:txBody>
        </p:sp>
        <p:sp>
          <p:nvSpPr>
            <p:cNvPr id="1037" name="Google Shape;1037;p21"/>
            <p:cNvSpPr txBox="1"/>
            <p:nvPr/>
          </p:nvSpPr>
          <p:spPr>
            <a:xfrm>
              <a:off x="6026850" y="2949325"/>
              <a:ext cx="1951500" cy="6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accent6"/>
                  </a:solidFill>
                  <a:latin typeface="Kumbh Sans"/>
                  <a:ea typeface="Kumbh Sans"/>
                  <a:cs typeface="Kumbh Sans"/>
                  <a:sym typeface="Kumbh Sans"/>
                </a:rPr>
                <a:t>It’s the farthest planet from the Sun</a:t>
              </a:r>
              <a:endParaRPr>
                <a:solidFill>
                  <a:schemeClr val="accent6"/>
                </a:solidFill>
                <a:latin typeface="Kumbh Sans"/>
                <a:ea typeface="Kumbh Sans"/>
                <a:cs typeface="Kumbh Sans"/>
                <a:sym typeface="Kumbh Sans"/>
              </a:endParaRPr>
            </a:p>
          </p:txBody>
        </p:sp>
      </p:grpSp>
      <p:cxnSp>
        <p:nvCxnSpPr>
          <p:cNvPr id="1038" name="Google Shape;1038;p21"/>
          <p:cNvCxnSpPr/>
          <p:nvPr/>
        </p:nvCxnSpPr>
        <p:spPr>
          <a:xfrm>
            <a:off x="7499626" y="2983366"/>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39" name="Google Shape;1039;p21"/>
          <p:cNvGrpSpPr/>
          <p:nvPr/>
        </p:nvGrpSpPr>
        <p:grpSpPr>
          <a:xfrm>
            <a:off x="6026850" y="3684350"/>
            <a:ext cx="1951500" cy="1052250"/>
            <a:chOff x="6026850" y="3684350"/>
            <a:chExt cx="1951500" cy="1052250"/>
          </a:xfrm>
        </p:grpSpPr>
        <p:sp>
          <p:nvSpPr>
            <p:cNvPr id="1040" name="Google Shape;1040;p21"/>
            <p:cNvSpPr txBox="1"/>
            <p:nvPr/>
          </p:nvSpPr>
          <p:spPr>
            <a:xfrm>
              <a:off x="6540750" y="3684350"/>
              <a:ext cx="14376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041" name="Google Shape;1041;p21"/>
            <p:cNvSpPr txBox="1"/>
            <p:nvPr/>
          </p:nvSpPr>
          <p:spPr>
            <a:xfrm>
              <a:off x="6026850" y="4105700"/>
              <a:ext cx="1951500" cy="6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7E7C6"/>
                  </a:solidFill>
                  <a:latin typeface="Kumbh Sans"/>
                  <a:ea typeface="Kumbh Sans"/>
                  <a:cs typeface="Kumbh Sans"/>
                  <a:sym typeface="Kumbh Sans"/>
                </a:rPr>
                <a:t>It’s the closest planet to the Sun</a:t>
              </a:r>
              <a:endParaRPr b="1">
                <a:solidFill>
                  <a:srgbClr val="F7E7C6"/>
                </a:solidFill>
                <a:latin typeface="Kumbh Sans"/>
                <a:ea typeface="Kumbh Sans"/>
                <a:cs typeface="Kumbh Sans"/>
                <a:sym typeface="Kumbh Sans"/>
              </a:endParaRPr>
            </a:p>
          </p:txBody>
        </p:sp>
      </p:grpSp>
      <p:cxnSp>
        <p:nvCxnSpPr>
          <p:cNvPr id="1042" name="Google Shape;1042;p21"/>
          <p:cNvCxnSpPr/>
          <p:nvPr/>
        </p:nvCxnSpPr>
        <p:spPr>
          <a:xfrm>
            <a:off x="7499626" y="4139741"/>
            <a:ext cx="384900" cy="0"/>
          </a:xfrm>
          <a:prstGeom prst="straightConnector1">
            <a:avLst/>
          </a:prstGeom>
          <a:noFill/>
          <a:ln w="9525" cap="rnd" cmpd="sng">
            <a:solidFill>
              <a:srgbClr val="8BC5A7"/>
            </a:solidFill>
            <a:prstDash val="solid"/>
            <a:round/>
            <a:headEnd type="none" w="med" len="med"/>
            <a:tailEnd type="none" w="med" len="med"/>
          </a:ln>
        </p:spPr>
      </p:cxnSp>
      <p:sp>
        <p:nvSpPr>
          <p:cNvPr id="1043" name="Google Shape;1043;p21"/>
          <p:cNvSpPr/>
          <p:nvPr/>
        </p:nvSpPr>
        <p:spPr>
          <a:xfrm>
            <a:off x="8065200" y="2749263"/>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044" name="Google Shape;1044;p21"/>
          <p:cNvSpPr/>
          <p:nvPr/>
        </p:nvSpPr>
        <p:spPr>
          <a:xfrm>
            <a:off x="8065200" y="1592888"/>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045" name="Google Shape;1045;p21"/>
          <p:cNvSpPr/>
          <p:nvPr/>
        </p:nvSpPr>
        <p:spPr>
          <a:xfrm>
            <a:off x="8065200" y="3905638"/>
            <a:ext cx="630900" cy="6309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046" name="Google Shape;1046;p21"/>
          <p:cNvGrpSpPr/>
          <p:nvPr/>
        </p:nvGrpSpPr>
        <p:grpSpPr>
          <a:xfrm>
            <a:off x="8220134" y="1736464"/>
            <a:ext cx="321031" cy="320870"/>
            <a:chOff x="2392913" y="3325816"/>
            <a:chExt cx="269209" cy="269074"/>
          </a:xfrm>
        </p:grpSpPr>
        <p:sp>
          <p:nvSpPr>
            <p:cNvPr id="1047" name="Google Shape;1047;p21"/>
            <p:cNvSpPr/>
            <p:nvPr/>
          </p:nvSpPr>
          <p:spPr>
            <a:xfrm>
              <a:off x="2392913" y="3325816"/>
              <a:ext cx="269209" cy="269074"/>
            </a:xfrm>
            <a:custGeom>
              <a:avLst/>
              <a:gdLst/>
              <a:ahLst/>
              <a:cxnLst/>
              <a:rect l="l" t="t" r="r" b="b"/>
              <a:pathLst>
                <a:path w="9967" h="9962" extrusionOk="0">
                  <a:moveTo>
                    <a:pt x="4984" y="1"/>
                  </a:moveTo>
                  <a:cubicBezTo>
                    <a:pt x="4211" y="1"/>
                    <a:pt x="3470" y="175"/>
                    <a:pt x="2782" y="513"/>
                  </a:cubicBezTo>
                  <a:cubicBezTo>
                    <a:pt x="2707" y="550"/>
                    <a:pt x="2678" y="637"/>
                    <a:pt x="2714" y="712"/>
                  </a:cubicBezTo>
                  <a:cubicBezTo>
                    <a:pt x="2740" y="764"/>
                    <a:pt x="2792" y="794"/>
                    <a:pt x="2846" y="794"/>
                  </a:cubicBezTo>
                  <a:cubicBezTo>
                    <a:pt x="2868" y="794"/>
                    <a:pt x="2890" y="789"/>
                    <a:pt x="2911" y="779"/>
                  </a:cubicBezTo>
                  <a:cubicBezTo>
                    <a:pt x="3560" y="460"/>
                    <a:pt x="4256" y="300"/>
                    <a:pt x="4981" y="300"/>
                  </a:cubicBezTo>
                  <a:lnTo>
                    <a:pt x="4984" y="300"/>
                  </a:lnTo>
                  <a:cubicBezTo>
                    <a:pt x="6234" y="300"/>
                    <a:pt x="7412" y="787"/>
                    <a:pt x="8295" y="1672"/>
                  </a:cubicBezTo>
                  <a:cubicBezTo>
                    <a:pt x="9181" y="2558"/>
                    <a:pt x="9666" y="3735"/>
                    <a:pt x="9666" y="4986"/>
                  </a:cubicBezTo>
                  <a:cubicBezTo>
                    <a:pt x="9666" y="6237"/>
                    <a:pt x="9179" y="7414"/>
                    <a:pt x="8293" y="8296"/>
                  </a:cubicBezTo>
                  <a:cubicBezTo>
                    <a:pt x="7408" y="9180"/>
                    <a:pt x="6233" y="9669"/>
                    <a:pt x="4981" y="9669"/>
                  </a:cubicBezTo>
                  <a:lnTo>
                    <a:pt x="4980" y="9669"/>
                  </a:lnTo>
                  <a:cubicBezTo>
                    <a:pt x="2396" y="9669"/>
                    <a:pt x="295" y="7565"/>
                    <a:pt x="297" y="4981"/>
                  </a:cubicBezTo>
                  <a:cubicBezTo>
                    <a:pt x="297" y="3710"/>
                    <a:pt x="799" y="2519"/>
                    <a:pt x="1711" y="1630"/>
                  </a:cubicBezTo>
                  <a:cubicBezTo>
                    <a:pt x="1770" y="1573"/>
                    <a:pt x="1772" y="1479"/>
                    <a:pt x="1713" y="1420"/>
                  </a:cubicBezTo>
                  <a:cubicBezTo>
                    <a:pt x="1684" y="1390"/>
                    <a:pt x="1646" y="1375"/>
                    <a:pt x="1608" y="1375"/>
                  </a:cubicBezTo>
                  <a:cubicBezTo>
                    <a:pt x="1571" y="1375"/>
                    <a:pt x="1534" y="1389"/>
                    <a:pt x="1506" y="1417"/>
                  </a:cubicBezTo>
                  <a:cubicBezTo>
                    <a:pt x="1034" y="1876"/>
                    <a:pt x="665" y="2413"/>
                    <a:pt x="405" y="3016"/>
                  </a:cubicBezTo>
                  <a:cubicBezTo>
                    <a:pt x="138" y="3638"/>
                    <a:pt x="1" y="4300"/>
                    <a:pt x="1" y="4981"/>
                  </a:cubicBezTo>
                  <a:cubicBezTo>
                    <a:pt x="1" y="6312"/>
                    <a:pt x="519" y="7563"/>
                    <a:pt x="1459" y="8503"/>
                  </a:cubicBezTo>
                  <a:cubicBezTo>
                    <a:pt x="2398" y="9445"/>
                    <a:pt x="3649" y="9962"/>
                    <a:pt x="4980" y="9962"/>
                  </a:cubicBezTo>
                  <a:lnTo>
                    <a:pt x="4981" y="9962"/>
                  </a:lnTo>
                  <a:cubicBezTo>
                    <a:pt x="6311" y="9962"/>
                    <a:pt x="7562" y="9445"/>
                    <a:pt x="8504" y="8505"/>
                  </a:cubicBezTo>
                  <a:cubicBezTo>
                    <a:pt x="9445" y="7565"/>
                    <a:pt x="9962" y="6315"/>
                    <a:pt x="9962" y="4984"/>
                  </a:cubicBezTo>
                  <a:cubicBezTo>
                    <a:pt x="9967" y="3654"/>
                    <a:pt x="9448" y="2402"/>
                    <a:pt x="8507" y="1461"/>
                  </a:cubicBezTo>
                  <a:cubicBezTo>
                    <a:pt x="7568" y="519"/>
                    <a:pt x="6317" y="1"/>
                    <a:pt x="498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2416250" y="3349126"/>
              <a:ext cx="222616" cy="222535"/>
            </a:xfrm>
            <a:custGeom>
              <a:avLst/>
              <a:gdLst/>
              <a:ahLst/>
              <a:cxnLst/>
              <a:rect l="l" t="t" r="r" b="b"/>
              <a:pathLst>
                <a:path w="8242" h="8239" extrusionOk="0">
                  <a:moveTo>
                    <a:pt x="2343" y="3672"/>
                  </a:moveTo>
                  <a:lnTo>
                    <a:pt x="2343" y="4125"/>
                  </a:lnTo>
                  <a:lnTo>
                    <a:pt x="1439" y="4125"/>
                  </a:lnTo>
                  <a:lnTo>
                    <a:pt x="1439" y="3672"/>
                  </a:lnTo>
                  <a:close/>
                  <a:moveTo>
                    <a:pt x="3910" y="3672"/>
                  </a:moveTo>
                  <a:lnTo>
                    <a:pt x="3443" y="4125"/>
                  </a:lnTo>
                  <a:lnTo>
                    <a:pt x="2639" y="4125"/>
                  </a:lnTo>
                  <a:lnTo>
                    <a:pt x="2639" y="3672"/>
                  </a:lnTo>
                  <a:close/>
                  <a:moveTo>
                    <a:pt x="6139" y="3672"/>
                  </a:moveTo>
                  <a:lnTo>
                    <a:pt x="6139" y="4125"/>
                  </a:lnTo>
                  <a:lnTo>
                    <a:pt x="4955" y="4125"/>
                  </a:lnTo>
                  <a:lnTo>
                    <a:pt x="5422" y="3672"/>
                  </a:lnTo>
                  <a:close/>
                  <a:moveTo>
                    <a:pt x="6505" y="3672"/>
                  </a:moveTo>
                  <a:lnTo>
                    <a:pt x="6505" y="4125"/>
                  </a:lnTo>
                  <a:lnTo>
                    <a:pt x="6433" y="4125"/>
                  </a:lnTo>
                  <a:lnTo>
                    <a:pt x="6433" y="3672"/>
                  </a:lnTo>
                  <a:close/>
                  <a:moveTo>
                    <a:pt x="6872" y="3672"/>
                  </a:moveTo>
                  <a:lnTo>
                    <a:pt x="6872" y="4125"/>
                  </a:lnTo>
                  <a:lnTo>
                    <a:pt x="6801" y="4125"/>
                  </a:lnTo>
                  <a:lnTo>
                    <a:pt x="6801" y="3672"/>
                  </a:lnTo>
                  <a:close/>
                  <a:moveTo>
                    <a:pt x="4128" y="297"/>
                  </a:moveTo>
                  <a:cubicBezTo>
                    <a:pt x="5033" y="297"/>
                    <a:pt x="5865" y="615"/>
                    <a:pt x="6520" y="1142"/>
                  </a:cubicBezTo>
                  <a:lnTo>
                    <a:pt x="5957" y="1689"/>
                  </a:lnTo>
                  <a:cubicBezTo>
                    <a:pt x="5898" y="1745"/>
                    <a:pt x="5896" y="1838"/>
                    <a:pt x="5952" y="1897"/>
                  </a:cubicBezTo>
                  <a:cubicBezTo>
                    <a:pt x="5982" y="1927"/>
                    <a:pt x="6021" y="1942"/>
                    <a:pt x="6060" y="1942"/>
                  </a:cubicBezTo>
                  <a:cubicBezTo>
                    <a:pt x="6097" y="1942"/>
                    <a:pt x="6133" y="1928"/>
                    <a:pt x="6162" y="1900"/>
                  </a:cubicBezTo>
                  <a:lnTo>
                    <a:pt x="6745" y="1337"/>
                  </a:lnTo>
                  <a:cubicBezTo>
                    <a:pt x="6857" y="1441"/>
                    <a:pt x="6962" y="1555"/>
                    <a:pt x="7062" y="1673"/>
                  </a:cubicBezTo>
                  <a:lnTo>
                    <a:pt x="1594" y="6981"/>
                  </a:lnTo>
                  <a:cubicBezTo>
                    <a:pt x="1475" y="6878"/>
                    <a:pt x="1366" y="6769"/>
                    <a:pt x="1261" y="6654"/>
                  </a:cubicBezTo>
                  <a:lnTo>
                    <a:pt x="5109" y="2920"/>
                  </a:lnTo>
                  <a:cubicBezTo>
                    <a:pt x="5166" y="2864"/>
                    <a:pt x="5168" y="2770"/>
                    <a:pt x="5112" y="2713"/>
                  </a:cubicBezTo>
                  <a:cubicBezTo>
                    <a:pt x="5083" y="2682"/>
                    <a:pt x="5044" y="2667"/>
                    <a:pt x="5006" y="2667"/>
                  </a:cubicBezTo>
                  <a:cubicBezTo>
                    <a:pt x="4969" y="2667"/>
                    <a:pt x="4932" y="2681"/>
                    <a:pt x="4903" y="2708"/>
                  </a:cubicBezTo>
                  <a:lnTo>
                    <a:pt x="4217" y="3376"/>
                  </a:lnTo>
                  <a:lnTo>
                    <a:pt x="1296" y="3376"/>
                  </a:lnTo>
                  <a:cubicBezTo>
                    <a:pt x="1213" y="3376"/>
                    <a:pt x="1148" y="3441"/>
                    <a:pt x="1148" y="3524"/>
                  </a:cubicBezTo>
                  <a:lnTo>
                    <a:pt x="1148" y="4272"/>
                  </a:lnTo>
                  <a:cubicBezTo>
                    <a:pt x="1148" y="4355"/>
                    <a:pt x="1213" y="4420"/>
                    <a:pt x="1296" y="4420"/>
                  </a:cubicBezTo>
                  <a:lnTo>
                    <a:pt x="3141" y="4420"/>
                  </a:lnTo>
                  <a:lnTo>
                    <a:pt x="1078" y="6425"/>
                  </a:lnTo>
                  <a:cubicBezTo>
                    <a:pt x="591" y="5782"/>
                    <a:pt x="301" y="4982"/>
                    <a:pt x="303" y="4118"/>
                  </a:cubicBezTo>
                  <a:cubicBezTo>
                    <a:pt x="303" y="2012"/>
                    <a:pt x="2019" y="297"/>
                    <a:pt x="4125" y="297"/>
                  </a:cubicBezTo>
                  <a:close/>
                  <a:moveTo>
                    <a:pt x="7236" y="1908"/>
                  </a:moveTo>
                  <a:cubicBezTo>
                    <a:pt x="7682" y="2534"/>
                    <a:pt x="7943" y="3298"/>
                    <a:pt x="7943" y="4120"/>
                  </a:cubicBezTo>
                  <a:cubicBezTo>
                    <a:pt x="7943" y="6227"/>
                    <a:pt x="6229" y="7942"/>
                    <a:pt x="4122" y="7942"/>
                  </a:cubicBezTo>
                  <a:cubicBezTo>
                    <a:pt x="3258" y="7942"/>
                    <a:pt x="2460" y="7654"/>
                    <a:pt x="1820" y="7169"/>
                  </a:cubicBezTo>
                  <a:lnTo>
                    <a:pt x="4651" y="4420"/>
                  </a:lnTo>
                  <a:lnTo>
                    <a:pt x="7023" y="4420"/>
                  </a:lnTo>
                  <a:cubicBezTo>
                    <a:pt x="7104" y="4420"/>
                    <a:pt x="7171" y="4355"/>
                    <a:pt x="7171" y="4272"/>
                  </a:cubicBezTo>
                  <a:lnTo>
                    <a:pt x="7171" y="3524"/>
                  </a:lnTo>
                  <a:cubicBezTo>
                    <a:pt x="7171" y="3441"/>
                    <a:pt x="7104" y="3376"/>
                    <a:pt x="7023" y="3376"/>
                  </a:cubicBezTo>
                  <a:lnTo>
                    <a:pt x="5725" y="3376"/>
                  </a:lnTo>
                  <a:lnTo>
                    <a:pt x="7236" y="1908"/>
                  </a:lnTo>
                  <a:close/>
                  <a:moveTo>
                    <a:pt x="4122" y="0"/>
                  </a:moveTo>
                  <a:cubicBezTo>
                    <a:pt x="1850" y="0"/>
                    <a:pt x="4" y="1846"/>
                    <a:pt x="1" y="4117"/>
                  </a:cubicBezTo>
                  <a:cubicBezTo>
                    <a:pt x="1" y="5110"/>
                    <a:pt x="354" y="6022"/>
                    <a:pt x="941" y="6733"/>
                  </a:cubicBezTo>
                  <a:cubicBezTo>
                    <a:pt x="942" y="6736"/>
                    <a:pt x="945" y="6739"/>
                    <a:pt x="948" y="6741"/>
                  </a:cubicBezTo>
                  <a:cubicBezTo>
                    <a:pt x="1113" y="6940"/>
                    <a:pt x="1297" y="7122"/>
                    <a:pt x="1495" y="7289"/>
                  </a:cubicBezTo>
                  <a:cubicBezTo>
                    <a:pt x="1499" y="7292"/>
                    <a:pt x="1503" y="7293"/>
                    <a:pt x="1507" y="7298"/>
                  </a:cubicBezTo>
                  <a:cubicBezTo>
                    <a:pt x="2219" y="7883"/>
                    <a:pt x="3129" y="8238"/>
                    <a:pt x="4122" y="8238"/>
                  </a:cubicBezTo>
                  <a:lnTo>
                    <a:pt x="4124" y="8238"/>
                  </a:lnTo>
                  <a:cubicBezTo>
                    <a:pt x="6394" y="8238"/>
                    <a:pt x="8242" y="6391"/>
                    <a:pt x="8242" y="4121"/>
                  </a:cubicBezTo>
                  <a:cubicBezTo>
                    <a:pt x="8240" y="1851"/>
                    <a:pt x="6394" y="2"/>
                    <a:pt x="412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1"/>
          <p:cNvGrpSpPr/>
          <p:nvPr/>
        </p:nvGrpSpPr>
        <p:grpSpPr>
          <a:xfrm>
            <a:off x="8220151" y="2947263"/>
            <a:ext cx="320998" cy="234936"/>
            <a:chOff x="7150832" y="3025847"/>
            <a:chExt cx="269181" cy="197011"/>
          </a:xfrm>
        </p:grpSpPr>
        <p:sp>
          <p:nvSpPr>
            <p:cNvPr id="1050" name="Google Shape;1050;p21"/>
            <p:cNvSpPr/>
            <p:nvPr/>
          </p:nvSpPr>
          <p:spPr>
            <a:xfrm>
              <a:off x="7325937" y="3052965"/>
              <a:ext cx="46403" cy="142748"/>
            </a:xfrm>
            <a:custGeom>
              <a:avLst/>
              <a:gdLst/>
              <a:ahLst/>
              <a:cxnLst/>
              <a:rect l="l" t="t" r="r" b="b"/>
              <a:pathLst>
                <a:path w="1718" h="5285" extrusionOk="0">
                  <a:moveTo>
                    <a:pt x="1219" y="296"/>
                  </a:moveTo>
                  <a:cubicBezTo>
                    <a:pt x="1331" y="296"/>
                    <a:pt x="1423" y="388"/>
                    <a:pt x="1423" y="500"/>
                  </a:cubicBezTo>
                  <a:lnTo>
                    <a:pt x="1423" y="4993"/>
                  </a:lnTo>
                  <a:lnTo>
                    <a:pt x="934" y="4993"/>
                  </a:lnTo>
                  <a:lnTo>
                    <a:pt x="934" y="4990"/>
                  </a:lnTo>
                  <a:cubicBezTo>
                    <a:pt x="939" y="4864"/>
                    <a:pt x="939" y="4666"/>
                    <a:pt x="940" y="4344"/>
                  </a:cubicBezTo>
                  <a:cubicBezTo>
                    <a:pt x="942" y="3928"/>
                    <a:pt x="940" y="3353"/>
                    <a:pt x="939" y="2630"/>
                  </a:cubicBezTo>
                  <a:cubicBezTo>
                    <a:pt x="934" y="1650"/>
                    <a:pt x="928" y="662"/>
                    <a:pt x="926" y="296"/>
                  </a:cubicBezTo>
                  <a:close/>
                  <a:moveTo>
                    <a:pt x="148" y="0"/>
                  </a:moveTo>
                  <a:cubicBezTo>
                    <a:pt x="67" y="0"/>
                    <a:pt x="0" y="67"/>
                    <a:pt x="0" y="148"/>
                  </a:cubicBezTo>
                  <a:lnTo>
                    <a:pt x="0" y="663"/>
                  </a:lnTo>
                  <a:cubicBezTo>
                    <a:pt x="0" y="746"/>
                    <a:pt x="67" y="811"/>
                    <a:pt x="148" y="811"/>
                  </a:cubicBezTo>
                  <a:cubicBezTo>
                    <a:pt x="231" y="811"/>
                    <a:pt x="296" y="746"/>
                    <a:pt x="296" y="663"/>
                  </a:cubicBezTo>
                  <a:lnTo>
                    <a:pt x="296" y="294"/>
                  </a:lnTo>
                  <a:lnTo>
                    <a:pt x="629" y="294"/>
                  </a:lnTo>
                  <a:cubicBezTo>
                    <a:pt x="642" y="2008"/>
                    <a:pt x="651" y="4414"/>
                    <a:pt x="637" y="4990"/>
                  </a:cubicBezTo>
                  <a:lnTo>
                    <a:pt x="296" y="4990"/>
                  </a:lnTo>
                  <a:lnTo>
                    <a:pt x="296" y="1838"/>
                  </a:lnTo>
                  <a:cubicBezTo>
                    <a:pt x="296" y="1757"/>
                    <a:pt x="231" y="1690"/>
                    <a:pt x="148" y="1690"/>
                  </a:cubicBezTo>
                  <a:cubicBezTo>
                    <a:pt x="67" y="1690"/>
                    <a:pt x="0" y="1757"/>
                    <a:pt x="0" y="1838"/>
                  </a:cubicBezTo>
                  <a:lnTo>
                    <a:pt x="0" y="5136"/>
                  </a:lnTo>
                  <a:cubicBezTo>
                    <a:pt x="0" y="5219"/>
                    <a:pt x="67" y="5284"/>
                    <a:pt x="148" y="5284"/>
                  </a:cubicBezTo>
                  <a:lnTo>
                    <a:pt x="1566" y="5284"/>
                  </a:lnTo>
                  <a:cubicBezTo>
                    <a:pt x="1649" y="5284"/>
                    <a:pt x="1714" y="5219"/>
                    <a:pt x="1714" y="5136"/>
                  </a:cubicBezTo>
                  <a:lnTo>
                    <a:pt x="1714" y="497"/>
                  </a:lnTo>
                  <a:cubicBezTo>
                    <a:pt x="1717" y="224"/>
                    <a:pt x="1493"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7298900" y="3025847"/>
              <a:ext cx="121113" cy="197011"/>
            </a:xfrm>
            <a:custGeom>
              <a:avLst/>
              <a:gdLst/>
              <a:ahLst/>
              <a:cxnLst/>
              <a:rect l="l" t="t" r="r" b="b"/>
              <a:pathLst>
                <a:path w="4484" h="7294" extrusionOk="0">
                  <a:moveTo>
                    <a:pt x="3985" y="296"/>
                  </a:moveTo>
                  <a:cubicBezTo>
                    <a:pt x="4097" y="296"/>
                    <a:pt x="4189" y="388"/>
                    <a:pt x="4189" y="500"/>
                  </a:cubicBezTo>
                  <a:lnTo>
                    <a:pt x="4189" y="6794"/>
                  </a:lnTo>
                  <a:cubicBezTo>
                    <a:pt x="4189" y="6908"/>
                    <a:pt x="4097" y="6998"/>
                    <a:pt x="3985" y="6998"/>
                  </a:cubicBezTo>
                  <a:lnTo>
                    <a:pt x="3677" y="6998"/>
                  </a:lnTo>
                  <a:cubicBezTo>
                    <a:pt x="3705" y="6936"/>
                    <a:pt x="3722" y="6866"/>
                    <a:pt x="3722" y="6794"/>
                  </a:cubicBezTo>
                  <a:lnTo>
                    <a:pt x="3722" y="500"/>
                  </a:lnTo>
                  <a:cubicBezTo>
                    <a:pt x="3722" y="428"/>
                    <a:pt x="3706" y="358"/>
                    <a:pt x="3677" y="296"/>
                  </a:cubicBezTo>
                  <a:close/>
                  <a:moveTo>
                    <a:pt x="148" y="0"/>
                  </a:moveTo>
                  <a:cubicBezTo>
                    <a:pt x="66" y="0"/>
                    <a:pt x="1" y="67"/>
                    <a:pt x="1" y="148"/>
                  </a:cubicBezTo>
                  <a:lnTo>
                    <a:pt x="1" y="7146"/>
                  </a:lnTo>
                  <a:cubicBezTo>
                    <a:pt x="1" y="7228"/>
                    <a:pt x="66" y="7294"/>
                    <a:pt x="148" y="7294"/>
                  </a:cubicBezTo>
                  <a:lnTo>
                    <a:pt x="3985" y="7294"/>
                  </a:lnTo>
                  <a:cubicBezTo>
                    <a:pt x="4259" y="7294"/>
                    <a:pt x="4483" y="7071"/>
                    <a:pt x="4483" y="6795"/>
                  </a:cubicBezTo>
                  <a:lnTo>
                    <a:pt x="4483" y="503"/>
                  </a:lnTo>
                  <a:cubicBezTo>
                    <a:pt x="4483" y="224"/>
                    <a:pt x="4259" y="0"/>
                    <a:pt x="3985" y="0"/>
                  </a:cubicBezTo>
                  <a:lnTo>
                    <a:pt x="2075" y="0"/>
                  </a:lnTo>
                  <a:cubicBezTo>
                    <a:pt x="1994" y="0"/>
                    <a:pt x="1927" y="67"/>
                    <a:pt x="1927" y="148"/>
                  </a:cubicBezTo>
                  <a:cubicBezTo>
                    <a:pt x="1927" y="231"/>
                    <a:pt x="1994" y="296"/>
                    <a:pt x="2075" y="296"/>
                  </a:cubicBezTo>
                  <a:lnTo>
                    <a:pt x="3222" y="296"/>
                  </a:lnTo>
                  <a:cubicBezTo>
                    <a:pt x="3334" y="296"/>
                    <a:pt x="3426" y="388"/>
                    <a:pt x="3426" y="500"/>
                  </a:cubicBezTo>
                  <a:lnTo>
                    <a:pt x="3426" y="6794"/>
                  </a:lnTo>
                  <a:cubicBezTo>
                    <a:pt x="3426" y="6908"/>
                    <a:pt x="3334" y="6998"/>
                    <a:pt x="3222" y="6998"/>
                  </a:cubicBezTo>
                  <a:lnTo>
                    <a:pt x="296" y="6998"/>
                  </a:lnTo>
                  <a:lnTo>
                    <a:pt x="296" y="296"/>
                  </a:lnTo>
                  <a:lnTo>
                    <a:pt x="1152" y="296"/>
                  </a:lnTo>
                  <a:cubicBezTo>
                    <a:pt x="1233" y="296"/>
                    <a:pt x="1300" y="231"/>
                    <a:pt x="1300" y="148"/>
                  </a:cubicBezTo>
                  <a:cubicBezTo>
                    <a:pt x="1300" y="67"/>
                    <a:pt x="1233" y="0"/>
                    <a:pt x="115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7150832" y="3025847"/>
              <a:ext cx="139101" cy="197011"/>
            </a:xfrm>
            <a:custGeom>
              <a:avLst/>
              <a:gdLst/>
              <a:ahLst/>
              <a:cxnLst/>
              <a:rect l="l" t="t" r="r" b="b"/>
              <a:pathLst>
                <a:path w="5150" h="7294" extrusionOk="0">
                  <a:moveTo>
                    <a:pt x="1814" y="4296"/>
                  </a:moveTo>
                  <a:lnTo>
                    <a:pt x="1814" y="6998"/>
                  </a:lnTo>
                  <a:lnTo>
                    <a:pt x="1300" y="6998"/>
                  </a:lnTo>
                  <a:lnTo>
                    <a:pt x="1300" y="4296"/>
                  </a:lnTo>
                  <a:close/>
                  <a:moveTo>
                    <a:pt x="4854" y="296"/>
                  </a:moveTo>
                  <a:lnTo>
                    <a:pt x="4854" y="6998"/>
                  </a:lnTo>
                  <a:lnTo>
                    <a:pt x="4293" y="6998"/>
                  </a:lnTo>
                  <a:lnTo>
                    <a:pt x="4293" y="296"/>
                  </a:lnTo>
                  <a:close/>
                  <a:moveTo>
                    <a:pt x="149" y="0"/>
                  </a:moveTo>
                  <a:cubicBezTo>
                    <a:pt x="68" y="0"/>
                    <a:pt x="1" y="67"/>
                    <a:pt x="1" y="148"/>
                  </a:cubicBezTo>
                  <a:lnTo>
                    <a:pt x="1" y="7146"/>
                  </a:lnTo>
                  <a:cubicBezTo>
                    <a:pt x="1" y="7228"/>
                    <a:pt x="68" y="7294"/>
                    <a:pt x="149" y="7294"/>
                  </a:cubicBezTo>
                  <a:lnTo>
                    <a:pt x="1959" y="7294"/>
                  </a:lnTo>
                  <a:cubicBezTo>
                    <a:pt x="2040" y="7294"/>
                    <a:pt x="2107" y="7228"/>
                    <a:pt x="2107" y="7146"/>
                  </a:cubicBezTo>
                  <a:lnTo>
                    <a:pt x="2107" y="4296"/>
                  </a:lnTo>
                  <a:lnTo>
                    <a:pt x="2995" y="4296"/>
                  </a:lnTo>
                  <a:lnTo>
                    <a:pt x="2995" y="5049"/>
                  </a:lnTo>
                  <a:cubicBezTo>
                    <a:pt x="2995" y="5130"/>
                    <a:pt x="3062" y="5197"/>
                    <a:pt x="3143" y="5197"/>
                  </a:cubicBezTo>
                  <a:cubicBezTo>
                    <a:pt x="3226" y="5197"/>
                    <a:pt x="3291" y="5130"/>
                    <a:pt x="3291" y="5049"/>
                  </a:cubicBezTo>
                  <a:lnTo>
                    <a:pt x="3291" y="4148"/>
                  </a:lnTo>
                  <a:cubicBezTo>
                    <a:pt x="3291" y="4066"/>
                    <a:pt x="3226" y="4000"/>
                    <a:pt x="3143" y="4000"/>
                  </a:cubicBezTo>
                  <a:lnTo>
                    <a:pt x="1153" y="4000"/>
                  </a:lnTo>
                  <a:cubicBezTo>
                    <a:pt x="1072" y="4000"/>
                    <a:pt x="1005" y="4066"/>
                    <a:pt x="1005" y="4148"/>
                  </a:cubicBezTo>
                  <a:lnTo>
                    <a:pt x="1005" y="6998"/>
                  </a:lnTo>
                  <a:lnTo>
                    <a:pt x="295" y="6998"/>
                  </a:lnTo>
                  <a:lnTo>
                    <a:pt x="295" y="296"/>
                  </a:lnTo>
                  <a:lnTo>
                    <a:pt x="1005" y="296"/>
                  </a:lnTo>
                  <a:lnTo>
                    <a:pt x="1005" y="3144"/>
                  </a:lnTo>
                  <a:cubicBezTo>
                    <a:pt x="1005" y="3227"/>
                    <a:pt x="1072" y="3292"/>
                    <a:pt x="1153" y="3292"/>
                  </a:cubicBezTo>
                  <a:lnTo>
                    <a:pt x="3143" y="3292"/>
                  </a:lnTo>
                  <a:cubicBezTo>
                    <a:pt x="3226" y="3292"/>
                    <a:pt x="3291" y="3227"/>
                    <a:pt x="3291" y="3144"/>
                  </a:cubicBezTo>
                  <a:lnTo>
                    <a:pt x="3291" y="294"/>
                  </a:lnTo>
                  <a:lnTo>
                    <a:pt x="3999" y="294"/>
                  </a:lnTo>
                  <a:lnTo>
                    <a:pt x="3999" y="6996"/>
                  </a:lnTo>
                  <a:lnTo>
                    <a:pt x="3291" y="6996"/>
                  </a:lnTo>
                  <a:lnTo>
                    <a:pt x="3291" y="6106"/>
                  </a:lnTo>
                  <a:cubicBezTo>
                    <a:pt x="3291" y="6024"/>
                    <a:pt x="3226" y="5958"/>
                    <a:pt x="3143" y="5958"/>
                  </a:cubicBezTo>
                  <a:cubicBezTo>
                    <a:pt x="3062" y="5958"/>
                    <a:pt x="2995" y="6024"/>
                    <a:pt x="2995" y="6106"/>
                  </a:cubicBezTo>
                  <a:lnTo>
                    <a:pt x="2995" y="7143"/>
                  </a:lnTo>
                  <a:cubicBezTo>
                    <a:pt x="2995" y="7224"/>
                    <a:pt x="3062" y="7290"/>
                    <a:pt x="3143" y="7290"/>
                  </a:cubicBezTo>
                  <a:lnTo>
                    <a:pt x="5002" y="7290"/>
                  </a:lnTo>
                  <a:cubicBezTo>
                    <a:pt x="5083" y="7290"/>
                    <a:pt x="5149" y="7224"/>
                    <a:pt x="5149" y="7143"/>
                  </a:cubicBezTo>
                  <a:lnTo>
                    <a:pt x="5149" y="148"/>
                  </a:lnTo>
                  <a:cubicBezTo>
                    <a:pt x="5149" y="67"/>
                    <a:pt x="5083" y="0"/>
                    <a:pt x="5002" y="0"/>
                  </a:cubicBezTo>
                  <a:lnTo>
                    <a:pt x="3143" y="0"/>
                  </a:lnTo>
                  <a:cubicBezTo>
                    <a:pt x="3062" y="0"/>
                    <a:pt x="2995" y="67"/>
                    <a:pt x="2995" y="148"/>
                  </a:cubicBezTo>
                  <a:lnTo>
                    <a:pt x="2995" y="2998"/>
                  </a:lnTo>
                  <a:lnTo>
                    <a:pt x="2107" y="2998"/>
                  </a:lnTo>
                  <a:lnTo>
                    <a:pt x="2107" y="1916"/>
                  </a:lnTo>
                  <a:cubicBezTo>
                    <a:pt x="2107" y="1835"/>
                    <a:pt x="2040" y="1768"/>
                    <a:pt x="1959" y="1768"/>
                  </a:cubicBezTo>
                  <a:cubicBezTo>
                    <a:pt x="1876" y="1768"/>
                    <a:pt x="1811" y="1835"/>
                    <a:pt x="1811" y="1916"/>
                  </a:cubicBezTo>
                  <a:lnTo>
                    <a:pt x="1811" y="2998"/>
                  </a:lnTo>
                  <a:lnTo>
                    <a:pt x="1297" y="2998"/>
                  </a:lnTo>
                  <a:lnTo>
                    <a:pt x="1297" y="296"/>
                  </a:lnTo>
                  <a:lnTo>
                    <a:pt x="1811" y="296"/>
                  </a:lnTo>
                  <a:lnTo>
                    <a:pt x="1811" y="842"/>
                  </a:lnTo>
                  <a:cubicBezTo>
                    <a:pt x="1811" y="925"/>
                    <a:pt x="1876" y="990"/>
                    <a:pt x="1959" y="990"/>
                  </a:cubicBezTo>
                  <a:cubicBezTo>
                    <a:pt x="2040" y="990"/>
                    <a:pt x="2107" y="925"/>
                    <a:pt x="2107" y="842"/>
                  </a:cubicBezTo>
                  <a:lnTo>
                    <a:pt x="2107" y="148"/>
                  </a:lnTo>
                  <a:cubicBezTo>
                    <a:pt x="2107" y="67"/>
                    <a:pt x="2040" y="0"/>
                    <a:pt x="195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21"/>
          <p:cNvGrpSpPr/>
          <p:nvPr/>
        </p:nvGrpSpPr>
        <p:grpSpPr>
          <a:xfrm>
            <a:off x="8233050" y="4072121"/>
            <a:ext cx="295199" cy="320870"/>
            <a:chOff x="6482096" y="2653789"/>
            <a:chExt cx="247547" cy="269074"/>
          </a:xfrm>
        </p:grpSpPr>
        <p:sp>
          <p:nvSpPr>
            <p:cNvPr id="1054" name="Google Shape;1054;p21"/>
            <p:cNvSpPr/>
            <p:nvPr/>
          </p:nvSpPr>
          <p:spPr>
            <a:xfrm>
              <a:off x="6482096" y="2653789"/>
              <a:ext cx="247547" cy="269074"/>
            </a:xfrm>
            <a:custGeom>
              <a:avLst/>
              <a:gdLst/>
              <a:ahLst/>
              <a:cxnLst/>
              <a:rect l="l" t="t" r="r" b="b"/>
              <a:pathLst>
                <a:path w="9165" h="9962" extrusionOk="0">
                  <a:moveTo>
                    <a:pt x="4981" y="1"/>
                  </a:moveTo>
                  <a:cubicBezTo>
                    <a:pt x="3650" y="1"/>
                    <a:pt x="2399" y="519"/>
                    <a:pt x="1459" y="1461"/>
                  </a:cubicBezTo>
                  <a:cubicBezTo>
                    <a:pt x="519" y="2399"/>
                    <a:pt x="0" y="3651"/>
                    <a:pt x="0" y="4981"/>
                  </a:cubicBezTo>
                  <a:cubicBezTo>
                    <a:pt x="0" y="6312"/>
                    <a:pt x="517" y="7564"/>
                    <a:pt x="1459" y="8504"/>
                  </a:cubicBezTo>
                  <a:cubicBezTo>
                    <a:pt x="2137" y="9182"/>
                    <a:pt x="2981" y="9641"/>
                    <a:pt x="3896" y="9844"/>
                  </a:cubicBezTo>
                  <a:cubicBezTo>
                    <a:pt x="4221" y="9921"/>
                    <a:pt x="4561" y="9962"/>
                    <a:pt x="4903" y="9962"/>
                  </a:cubicBezTo>
                  <a:cubicBezTo>
                    <a:pt x="6041" y="9962"/>
                    <a:pt x="7110" y="9518"/>
                    <a:pt x="7916" y="8714"/>
                  </a:cubicBezTo>
                  <a:cubicBezTo>
                    <a:pt x="8721" y="7907"/>
                    <a:pt x="9165" y="6838"/>
                    <a:pt x="9165" y="5699"/>
                  </a:cubicBezTo>
                  <a:cubicBezTo>
                    <a:pt x="9165" y="4561"/>
                    <a:pt x="8718" y="3489"/>
                    <a:pt x="7912" y="2684"/>
                  </a:cubicBezTo>
                  <a:cubicBezTo>
                    <a:pt x="7107" y="1878"/>
                    <a:pt x="6036" y="1434"/>
                    <a:pt x="4898" y="1434"/>
                  </a:cubicBezTo>
                  <a:cubicBezTo>
                    <a:pt x="4562" y="1434"/>
                    <a:pt x="4229" y="1473"/>
                    <a:pt x="3904" y="1551"/>
                  </a:cubicBezTo>
                  <a:cubicBezTo>
                    <a:pt x="3825" y="1571"/>
                    <a:pt x="3776" y="1651"/>
                    <a:pt x="3795" y="1730"/>
                  </a:cubicBezTo>
                  <a:cubicBezTo>
                    <a:pt x="3812" y="1799"/>
                    <a:pt x="3872" y="1844"/>
                    <a:pt x="3937" y="1844"/>
                  </a:cubicBezTo>
                  <a:cubicBezTo>
                    <a:pt x="3949" y="1844"/>
                    <a:pt x="3962" y="1842"/>
                    <a:pt x="3974" y="1839"/>
                  </a:cubicBezTo>
                  <a:cubicBezTo>
                    <a:pt x="4276" y="1767"/>
                    <a:pt x="4587" y="1730"/>
                    <a:pt x="4898" y="1730"/>
                  </a:cubicBezTo>
                  <a:cubicBezTo>
                    <a:pt x="7085" y="1730"/>
                    <a:pt x="8866" y="3511"/>
                    <a:pt x="8866" y="5697"/>
                  </a:cubicBezTo>
                  <a:cubicBezTo>
                    <a:pt x="8866" y="7858"/>
                    <a:pt x="7130" y="9620"/>
                    <a:pt x="4981" y="9663"/>
                  </a:cubicBezTo>
                  <a:lnTo>
                    <a:pt x="4976" y="9663"/>
                  </a:lnTo>
                  <a:cubicBezTo>
                    <a:pt x="4625" y="9663"/>
                    <a:pt x="4282" y="9624"/>
                    <a:pt x="3952" y="9550"/>
                  </a:cubicBezTo>
                  <a:cubicBezTo>
                    <a:pt x="2221" y="9123"/>
                    <a:pt x="931" y="7559"/>
                    <a:pt x="931" y="5697"/>
                  </a:cubicBezTo>
                  <a:cubicBezTo>
                    <a:pt x="931" y="4251"/>
                    <a:pt x="1720" y="2921"/>
                    <a:pt x="2986" y="2220"/>
                  </a:cubicBezTo>
                  <a:cubicBezTo>
                    <a:pt x="3059" y="2181"/>
                    <a:pt x="3084" y="2091"/>
                    <a:pt x="3045" y="2021"/>
                  </a:cubicBezTo>
                  <a:cubicBezTo>
                    <a:pt x="3018" y="1971"/>
                    <a:pt x="2967" y="1944"/>
                    <a:pt x="2915" y="1944"/>
                  </a:cubicBezTo>
                  <a:cubicBezTo>
                    <a:pt x="2891" y="1944"/>
                    <a:pt x="2866" y="1950"/>
                    <a:pt x="2844" y="1962"/>
                  </a:cubicBezTo>
                  <a:cubicBezTo>
                    <a:pt x="1482" y="2714"/>
                    <a:pt x="639" y="4143"/>
                    <a:pt x="639" y="5697"/>
                  </a:cubicBezTo>
                  <a:cubicBezTo>
                    <a:pt x="639" y="6337"/>
                    <a:pt x="779" y="6957"/>
                    <a:pt x="1045" y="7518"/>
                  </a:cubicBezTo>
                  <a:cubicBezTo>
                    <a:pt x="570" y="6787"/>
                    <a:pt x="296" y="5915"/>
                    <a:pt x="296" y="4980"/>
                  </a:cubicBezTo>
                  <a:cubicBezTo>
                    <a:pt x="296" y="2446"/>
                    <a:pt x="2316" y="376"/>
                    <a:pt x="4833" y="298"/>
                  </a:cubicBezTo>
                  <a:lnTo>
                    <a:pt x="4833" y="952"/>
                  </a:lnTo>
                  <a:cubicBezTo>
                    <a:pt x="4833" y="1034"/>
                    <a:pt x="4898" y="1100"/>
                    <a:pt x="4981" y="1100"/>
                  </a:cubicBezTo>
                  <a:cubicBezTo>
                    <a:pt x="5062" y="1100"/>
                    <a:pt x="5129" y="1034"/>
                    <a:pt x="5129" y="952"/>
                  </a:cubicBezTo>
                  <a:lnTo>
                    <a:pt x="5129" y="149"/>
                  </a:lnTo>
                  <a:cubicBezTo>
                    <a:pt x="5129" y="68"/>
                    <a:pt x="5062" y="1"/>
                    <a:pt x="49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6580303" y="2713129"/>
              <a:ext cx="67282" cy="67282"/>
            </a:xfrm>
            <a:custGeom>
              <a:avLst/>
              <a:gdLst/>
              <a:ahLst/>
              <a:cxnLst/>
              <a:rect l="l" t="t" r="r" b="b"/>
              <a:pathLst>
                <a:path w="2491" h="2491" extrusionOk="0">
                  <a:moveTo>
                    <a:pt x="1245" y="296"/>
                  </a:moveTo>
                  <a:cubicBezTo>
                    <a:pt x="1589" y="296"/>
                    <a:pt x="1893" y="481"/>
                    <a:pt x="2058" y="758"/>
                  </a:cubicBezTo>
                  <a:cubicBezTo>
                    <a:pt x="1792" y="679"/>
                    <a:pt x="1518" y="639"/>
                    <a:pt x="1244" y="639"/>
                  </a:cubicBezTo>
                  <a:cubicBezTo>
                    <a:pt x="971" y="639"/>
                    <a:pt x="697" y="679"/>
                    <a:pt x="430" y="758"/>
                  </a:cubicBezTo>
                  <a:cubicBezTo>
                    <a:pt x="595" y="481"/>
                    <a:pt x="898" y="296"/>
                    <a:pt x="1245" y="296"/>
                  </a:cubicBezTo>
                  <a:close/>
                  <a:moveTo>
                    <a:pt x="1248" y="936"/>
                  </a:moveTo>
                  <a:cubicBezTo>
                    <a:pt x="1566" y="936"/>
                    <a:pt x="1883" y="995"/>
                    <a:pt x="2185" y="1113"/>
                  </a:cubicBezTo>
                  <a:cubicBezTo>
                    <a:pt x="2190" y="1156"/>
                    <a:pt x="2195" y="1202"/>
                    <a:pt x="2195" y="1245"/>
                  </a:cubicBezTo>
                  <a:cubicBezTo>
                    <a:pt x="2193" y="1770"/>
                    <a:pt x="1768" y="2195"/>
                    <a:pt x="1245" y="2195"/>
                  </a:cubicBezTo>
                  <a:cubicBezTo>
                    <a:pt x="722" y="2195"/>
                    <a:pt x="296" y="1770"/>
                    <a:pt x="296" y="1245"/>
                  </a:cubicBezTo>
                  <a:cubicBezTo>
                    <a:pt x="296" y="1200"/>
                    <a:pt x="299" y="1158"/>
                    <a:pt x="305" y="1116"/>
                  </a:cubicBezTo>
                  <a:cubicBezTo>
                    <a:pt x="610" y="996"/>
                    <a:pt x="929" y="936"/>
                    <a:pt x="1248" y="936"/>
                  </a:cubicBezTo>
                  <a:close/>
                  <a:moveTo>
                    <a:pt x="1245" y="0"/>
                  </a:moveTo>
                  <a:cubicBezTo>
                    <a:pt x="559" y="0"/>
                    <a:pt x="0" y="559"/>
                    <a:pt x="0" y="1245"/>
                  </a:cubicBezTo>
                  <a:cubicBezTo>
                    <a:pt x="0" y="1933"/>
                    <a:pt x="559" y="2490"/>
                    <a:pt x="1245" y="2490"/>
                  </a:cubicBezTo>
                  <a:cubicBezTo>
                    <a:pt x="1932" y="2490"/>
                    <a:pt x="2490" y="1933"/>
                    <a:pt x="2490" y="1245"/>
                  </a:cubicBezTo>
                  <a:cubicBezTo>
                    <a:pt x="2489" y="559"/>
                    <a:pt x="1930" y="0"/>
                    <a:pt x="124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6580303" y="2834267"/>
              <a:ext cx="67282" cy="67282"/>
            </a:xfrm>
            <a:custGeom>
              <a:avLst/>
              <a:gdLst/>
              <a:ahLst/>
              <a:cxnLst/>
              <a:rect l="l" t="t" r="r" b="b"/>
              <a:pathLst>
                <a:path w="2491" h="2491" extrusionOk="0">
                  <a:moveTo>
                    <a:pt x="1245" y="295"/>
                  </a:moveTo>
                  <a:cubicBezTo>
                    <a:pt x="1768" y="295"/>
                    <a:pt x="2195" y="721"/>
                    <a:pt x="2195" y="1246"/>
                  </a:cubicBezTo>
                  <a:cubicBezTo>
                    <a:pt x="2195" y="1300"/>
                    <a:pt x="2189" y="1353"/>
                    <a:pt x="2181" y="1406"/>
                  </a:cubicBezTo>
                  <a:cubicBezTo>
                    <a:pt x="1878" y="1524"/>
                    <a:pt x="1561" y="1583"/>
                    <a:pt x="1243" y="1583"/>
                  </a:cubicBezTo>
                  <a:cubicBezTo>
                    <a:pt x="936" y="1583"/>
                    <a:pt x="629" y="1528"/>
                    <a:pt x="336" y="1417"/>
                  </a:cubicBezTo>
                  <a:cubicBezTo>
                    <a:pt x="329" y="1412"/>
                    <a:pt x="319" y="1411"/>
                    <a:pt x="310" y="1409"/>
                  </a:cubicBezTo>
                  <a:cubicBezTo>
                    <a:pt x="299" y="1356"/>
                    <a:pt x="296" y="1302"/>
                    <a:pt x="296" y="1246"/>
                  </a:cubicBezTo>
                  <a:cubicBezTo>
                    <a:pt x="296" y="721"/>
                    <a:pt x="722" y="295"/>
                    <a:pt x="1245" y="295"/>
                  </a:cubicBezTo>
                  <a:close/>
                  <a:moveTo>
                    <a:pt x="452" y="1764"/>
                  </a:moveTo>
                  <a:cubicBezTo>
                    <a:pt x="711" y="1840"/>
                    <a:pt x="979" y="1878"/>
                    <a:pt x="1247" y="1878"/>
                  </a:cubicBezTo>
                  <a:cubicBezTo>
                    <a:pt x="1513" y="1878"/>
                    <a:pt x="1781" y="1840"/>
                    <a:pt x="2039" y="1767"/>
                  </a:cubicBezTo>
                  <a:lnTo>
                    <a:pt x="2039" y="1767"/>
                  </a:lnTo>
                  <a:cubicBezTo>
                    <a:pt x="1868" y="2025"/>
                    <a:pt x="1575" y="2195"/>
                    <a:pt x="1245" y="2195"/>
                  </a:cubicBezTo>
                  <a:cubicBezTo>
                    <a:pt x="914" y="2195"/>
                    <a:pt x="621" y="2024"/>
                    <a:pt x="452" y="1764"/>
                  </a:cubicBezTo>
                  <a:close/>
                  <a:moveTo>
                    <a:pt x="1245" y="1"/>
                  </a:moveTo>
                  <a:cubicBezTo>
                    <a:pt x="559" y="1"/>
                    <a:pt x="0" y="558"/>
                    <a:pt x="0" y="1246"/>
                  </a:cubicBezTo>
                  <a:cubicBezTo>
                    <a:pt x="0" y="1932"/>
                    <a:pt x="559" y="2491"/>
                    <a:pt x="1245" y="2491"/>
                  </a:cubicBezTo>
                  <a:cubicBezTo>
                    <a:pt x="1932" y="2491"/>
                    <a:pt x="2490" y="1932"/>
                    <a:pt x="2490" y="1246"/>
                  </a:cubicBezTo>
                  <a:cubicBezTo>
                    <a:pt x="2489" y="558"/>
                    <a:pt x="1930" y="1"/>
                    <a:pt x="124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6520558" y="2774495"/>
              <a:ext cx="67282" cy="67282"/>
            </a:xfrm>
            <a:custGeom>
              <a:avLst/>
              <a:gdLst/>
              <a:ahLst/>
              <a:cxnLst/>
              <a:rect l="l" t="t" r="r" b="b"/>
              <a:pathLst>
                <a:path w="2491" h="2491" extrusionOk="0">
                  <a:moveTo>
                    <a:pt x="698" y="472"/>
                  </a:moveTo>
                  <a:lnTo>
                    <a:pt x="698" y="472"/>
                  </a:lnTo>
                  <a:cubicBezTo>
                    <a:pt x="558" y="984"/>
                    <a:pt x="562" y="1521"/>
                    <a:pt x="710" y="2030"/>
                  </a:cubicBezTo>
                  <a:cubicBezTo>
                    <a:pt x="460" y="1859"/>
                    <a:pt x="296" y="1572"/>
                    <a:pt x="296" y="1246"/>
                  </a:cubicBezTo>
                  <a:cubicBezTo>
                    <a:pt x="296" y="926"/>
                    <a:pt x="455" y="643"/>
                    <a:pt x="698" y="472"/>
                  </a:cubicBezTo>
                  <a:close/>
                  <a:moveTo>
                    <a:pt x="1246" y="298"/>
                  </a:moveTo>
                  <a:cubicBezTo>
                    <a:pt x="1769" y="298"/>
                    <a:pt x="2195" y="724"/>
                    <a:pt x="2195" y="1249"/>
                  </a:cubicBezTo>
                  <a:cubicBezTo>
                    <a:pt x="2195" y="1772"/>
                    <a:pt x="1769" y="2195"/>
                    <a:pt x="1246" y="2195"/>
                  </a:cubicBezTo>
                  <a:cubicBezTo>
                    <a:pt x="1187" y="2195"/>
                    <a:pt x="1130" y="2190"/>
                    <a:pt x="1074" y="2179"/>
                  </a:cubicBezTo>
                  <a:cubicBezTo>
                    <a:pt x="1074" y="2178"/>
                    <a:pt x="1071" y="2175"/>
                    <a:pt x="1071" y="2172"/>
                  </a:cubicBezTo>
                  <a:cubicBezTo>
                    <a:pt x="836" y="1575"/>
                    <a:pt x="833" y="916"/>
                    <a:pt x="1060" y="316"/>
                  </a:cubicBezTo>
                  <a:cubicBezTo>
                    <a:pt x="1121" y="304"/>
                    <a:pt x="1183" y="298"/>
                    <a:pt x="1246" y="298"/>
                  </a:cubicBezTo>
                  <a:close/>
                  <a:moveTo>
                    <a:pt x="1246" y="0"/>
                  </a:moveTo>
                  <a:cubicBezTo>
                    <a:pt x="558" y="0"/>
                    <a:pt x="1" y="559"/>
                    <a:pt x="1" y="1246"/>
                  </a:cubicBezTo>
                  <a:cubicBezTo>
                    <a:pt x="1" y="1933"/>
                    <a:pt x="558" y="2491"/>
                    <a:pt x="1246" y="2491"/>
                  </a:cubicBezTo>
                  <a:cubicBezTo>
                    <a:pt x="1932" y="2491"/>
                    <a:pt x="2491" y="1933"/>
                    <a:pt x="2491" y="1246"/>
                  </a:cubicBezTo>
                  <a:cubicBezTo>
                    <a:pt x="2491" y="561"/>
                    <a:pt x="1932" y="0"/>
                    <a:pt x="12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6643939" y="2774495"/>
              <a:ext cx="67282" cy="67282"/>
            </a:xfrm>
            <a:custGeom>
              <a:avLst/>
              <a:gdLst/>
              <a:ahLst/>
              <a:cxnLst/>
              <a:rect l="l" t="t" r="r" b="b"/>
              <a:pathLst>
                <a:path w="2491" h="2491" extrusionOk="0">
                  <a:moveTo>
                    <a:pt x="1621" y="377"/>
                  </a:moveTo>
                  <a:lnTo>
                    <a:pt x="1621" y="377"/>
                  </a:lnTo>
                  <a:cubicBezTo>
                    <a:pt x="1959" y="522"/>
                    <a:pt x="2195" y="860"/>
                    <a:pt x="2195" y="1249"/>
                  </a:cubicBezTo>
                  <a:cubicBezTo>
                    <a:pt x="2195" y="1642"/>
                    <a:pt x="1951" y="1982"/>
                    <a:pt x="1607" y="2125"/>
                  </a:cubicBezTo>
                  <a:cubicBezTo>
                    <a:pt x="1794" y="1557"/>
                    <a:pt x="1800" y="947"/>
                    <a:pt x="1621" y="377"/>
                  </a:cubicBezTo>
                  <a:close/>
                  <a:moveTo>
                    <a:pt x="1247" y="296"/>
                  </a:moveTo>
                  <a:cubicBezTo>
                    <a:pt x="1261" y="296"/>
                    <a:pt x="1274" y="296"/>
                    <a:pt x="1288" y="298"/>
                  </a:cubicBezTo>
                  <a:cubicBezTo>
                    <a:pt x="1289" y="310"/>
                    <a:pt x="1292" y="324"/>
                    <a:pt x="1296" y="335"/>
                  </a:cubicBezTo>
                  <a:cubicBezTo>
                    <a:pt x="1518" y="937"/>
                    <a:pt x="1507" y="1594"/>
                    <a:pt x="1271" y="2187"/>
                  </a:cubicBezTo>
                  <a:cubicBezTo>
                    <a:pt x="1269" y="2190"/>
                    <a:pt x="1269" y="2193"/>
                    <a:pt x="1269" y="2195"/>
                  </a:cubicBezTo>
                  <a:lnTo>
                    <a:pt x="1247" y="2195"/>
                  </a:lnTo>
                  <a:cubicBezTo>
                    <a:pt x="724" y="2195"/>
                    <a:pt x="298" y="1770"/>
                    <a:pt x="298" y="1246"/>
                  </a:cubicBezTo>
                  <a:cubicBezTo>
                    <a:pt x="298" y="723"/>
                    <a:pt x="724" y="296"/>
                    <a:pt x="1247" y="296"/>
                  </a:cubicBezTo>
                  <a:close/>
                  <a:moveTo>
                    <a:pt x="1246" y="0"/>
                  </a:moveTo>
                  <a:cubicBezTo>
                    <a:pt x="558" y="0"/>
                    <a:pt x="1" y="559"/>
                    <a:pt x="1" y="1246"/>
                  </a:cubicBezTo>
                  <a:cubicBezTo>
                    <a:pt x="1" y="1933"/>
                    <a:pt x="558" y="2491"/>
                    <a:pt x="1246" y="2491"/>
                  </a:cubicBezTo>
                  <a:cubicBezTo>
                    <a:pt x="1932" y="2491"/>
                    <a:pt x="2491" y="1933"/>
                    <a:pt x="2491" y="1246"/>
                  </a:cubicBezTo>
                  <a:cubicBezTo>
                    <a:pt x="2491" y="561"/>
                    <a:pt x="1932" y="0"/>
                    <a:pt x="124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6598238" y="2792024"/>
              <a:ext cx="31359" cy="31332"/>
            </a:xfrm>
            <a:custGeom>
              <a:avLst/>
              <a:gdLst/>
              <a:ahLst/>
              <a:cxnLst/>
              <a:rect l="l" t="t" r="r" b="b"/>
              <a:pathLst>
                <a:path w="1161" h="1160" extrusionOk="0">
                  <a:moveTo>
                    <a:pt x="581" y="298"/>
                  </a:moveTo>
                  <a:cubicBezTo>
                    <a:pt x="739" y="298"/>
                    <a:pt x="865" y="425"/>
                    <a:pt x="865" y="581"/>
                  </a:cubicBezTo>
                  <a:cubicBezTo>
                    <a:pt x="865" y="737"/>
                    <a:pt x="737" y="866"/>
                    <a:pt x="581" y="866"/>
                  </a:cubicBezTo>
                  <a:cubicBezTo>
                    <a:pt x="424" y="866"/>
                    <a:pt x="297" y="737"/>
                    <a:pt x="297" y="581"/>
                  </a:cubicBezTo>
                  <a:cubicBezTo>
                    <a:pt x="297" y="424"/>
                    <a:pt x="426" y="298"/>
                    <a:pt x="581" y="298"/>
                  </a:cubicBezTo>
                  <a:close/>
                  <a:moveTo>
                    <a:pt x="581" y="0"/>
                  </a:moveTo>
                  <a:cubicBezTo>
                    <a:pt x="261" y="0"/>
                    <a:pt x="1" y="260"/>
                    <a:pt x="1" y="579"/>
                  </a:cubicBezTo>
                  <a:cubicBezTo>
                    <a:pt x="1" y="900"/>
                    <a:pt x="262" y="1160"/>
                    <a:pt x="581" y="1160"/>
                  </a:cubicBezTo>
                  <a:cubicBezTo>
                    <a:pt x="902" y="1160"/>
                    <a:pt x="1160" y="898"/>
                    <a:pt x="1160" y="579"/>
                  </a:cubicBezTo>
                  <a:cubicBezTo>
                    <a:pt x="1160" y="260"/>
                    <a:pt x="900" y="0"/>
                    <a:pt x="58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0" name="Google Shape;1060;p21"/>
          <p:cNvCxnSpPr>
            <a:stCxn id="881" idx="7"/>
            <a:endCxn id="1032" idx="1"/>
          </p:cNvCxnSpPr>
          <p:nvPr/>
        </p:nvCxnSpPr>
        <p:spPr>
          <a:xfrm rot="-5400000">
            <a:off x="5766973" y="1195452"/>
            <a:ext cx="369900" cy="1177800"/>
          </a:xfrm>
          <a:prstGeom prst="bentConnector2">
            <a:avLst/>
          </a:prstGeom>
          <a:noFill/>
          <a:ln w="9525" cap="flat" cmpd="sng">
            <a:solidFill>
              <a:schemeClr val="accent2"/>
            </a:solidFill>
            <a:prstDash val="solid"/>
            <a:round/>
            <a:headEnd type="none" w="med" len="med"/>
            <a:tailEnd type="oval" w="med" len="med"/>
          </a:ln>
        </p:spPr>
      </p:cxnSp>
      <p:cxnSp>
        <p:nvCxnSpPr>
          <p:cNvPr id="1061" name="Google Shape;1061;p21"/>
          <p:cNvCxnSpPr>
            <a:stCxn id="881" idx="6"/>
            <a:endCxn id="1036" idx="1"/>
          </p:cNvCxnSpPr>
          <p:nvPr/>
        </p:nvCxnSpPr>
        <p:spPr>
          <a:xfrm>
            <a:off x="5688750" y="2755675"/>
            <a:ext cx="852000" cy="60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1062" name="Google Shape;1062;p21"/>
          <p:cNvCxnSpPr>
            <a:stCxn id="881" idx="5"/>
            <a:endCxn id="1040" idx="1"/>
          </p:cNvCxnSpPr>
          <p:nvPr/>
        </p:nvCxnSpPr>
        <p:spPr>
          <a:xfrm rot="-5400000" flipH="1">
            <a:off x="5766973" y="3138098"/>
            <a:ext cx="369900" cy="1177800"/>
          </a:xfrm>
          <a:prstGeom prst="bentConnector2">
            <a:avLst/>
          </a:prstGeom>
          <a:noFill/>
          <a:ln w="9525" cap="flat" cmpd="sng">
            <a:solidFill>
              <a:schemeClr val="accent2"/>
            </a:solidFill>
            <a:prstDash val="solid"/>
            <a:round/>
            <a:headEnd type="none" w="med" len="med"/>
            <a:tailEnd type="oval" w="med" len="med"/>
          </a:ln>
        </p:spPr>
      </p:cxnSp>
      <p:cxnSp>
        <p:nvCxnSpPr>
          <p:cNvPr id="1063" name="Google Shape;1063;p21"/>
          <p:cNvCxnSpPr>
            <a:stCxn id="881" idx="4"/>
            <a:endCxn id="1064" idx="0"/>
          </p:cNvCxnSpPr>
          <p:nvPr/>
        </p:nvCxnSpPr>
        <p:spPr>
          <a:xfrm flipH="1">
            <a:off x="4570650" y="3867775"/>
            <a:ext cx="6000" cy="413400"/>
          </a:xfrm>
          <a:prstGeom prst="straightConnector1">
            <a:avLst/>
          </a:prstGeom>
          <a:noFill/>
          <a:ln w="9525" cap="flat" cmpd="sng">
            <a:solidFill>
              <a:schemeClr val="accent2"/>
            </a:solidFill>
            <a:prstDash val="solid"/>
            <a:round/>
            <a:headEnd type="none" w="med" len="med"/>
            <a:tailEnd type="none" w="med" len="med"/>
          </a:ln>
        </p:spPr>
      </p:cxnSp>
      <p:sp>
        <p:nvSpPr>
          <p:cNvPr id="1064" name="Google Shape;1064;p21"/>
          <p:cNvSpPr txBox="1"/>
          <p:nvPr/>
        </p:nvSpPr>
        <p:spPr>
          <a:xfrm>
            <a:off x="3260163" y="4281200"/>
            <a:ext cx="2621100" cy="4554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6"/>
                </a:solidFill>
                <a:latin typeface="Yeseva One"/>
                <a:ea typeface="Yeseva One"/>
                <a:cs typeface="Yeseva One"/>
                <a:sym typeface="Yeseva One"/>
              </a:rPr>
              <a:t>PRODUCT OVERVIEW</a:t>
            </a:r>
            <a:endParaRPr sz="1800">
              <a:solidFill>
                <a:schemeClr val="accent6"/>
              </a:solidFill>
              <a:latin typeface="Yeseva One"/>
              <a:ea typeface="Yeseva One"/>
              <a:cs typeface="Yeseva One"/>
              <a:sym typeface="Yeseva One"/>
            </a:endParaRPr>
          </a:p>
        </p:txBody>
      </p:sp>
      <p:grpSp>
        <p:nvGrpSpPr>
          <p:cNvPr id="1065" name="Google Shape;1065;p21"/>
          <p:cNvGrpSpPr/>
          <p:nvPr/>
        </p:nvGrpSpPr>
        <p:grpSpPr>
          <a:xfrm>
            <a:off x="376342" y="1291700"/>
            <a:ext cx="8336420" cy="2869976"/>
            <a:chOff x="428167" y="1253025"/>
            <a:chExt cx="8336420" cy="2869976"/>
          </a:xfrm>
        </p:grpSpPr>
        <p:sp>
          <p:nvSpPr>
            <p:cNvPr id="1066" name="Google Shape;1066;p21"/>
            <p:cNvSpPr/>
            <p:nvPr/>
          </p:nvSpPr>
          <p:spPr>
            <a:xfrm>
              <a:off x="5916955" y="21330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3260546" y="35040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4042475" y="12530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428167" y="12530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8593000" y="35033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5076292" y="394862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22"/>
          <p:cNvSpPr/>
          <p:nvPr/>
        </p:nvSpPr>
        <p:spPr>
          <a:xfrm>
            <a:off x="457200" y="1867200"/>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457200" y="2874863"/>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2"/>
          <p:cNvSpPr/>
          <p:nvPr/>
        </p:nvSpPr>
        <p:spPr>
          <a:xfrm>
            <a:off x="457200" y="3876500"/>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2"/>
          <p:cNvSpPr/>
          <p:nvPr/>
        </p:nvSpPr>
        <p:spPr>
          <a:xfrm>
            <a:off x="5530475" y="1353075"/>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5530475" y="2351763"/>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2"/>
          <p:cNvSpPr/>
          <p:nvPr/>
        </p:nvSpPr>
        <p:spPr>
          <a:xfrm>
            <a:off x="5530475" y="3341838"/>
            <a:ext cx="3162300" cy="860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2"/>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LUXURY CINEMA THEATER</a:t>
            </a:r>
            <a:r>
              <a:rPr lang="en">
                <a:solidFill>
                  <a:schemeClr val="accent6"/>
                </a:solidFill>
              </a:rPr>
              <a:t> INFOGRAPHICS</a:t>
            </a:r>
            <a:endParaRPr/>
          </a:p>
        </p:txBody>
      </p:sp>
      <p:grpSp>
        <p:nvGrpSpPr>
          <p:cNvPr id="1083" name="Google Shape;1083;p22"/>
          <p:cNvGrpSpPr/>
          <p:nvPr/>
        </p:nvGrpSpPr>
        <p:grpSpPr>
          <a:xfrm>
            <a:off x="5533650" y="1353075"/>
            <a:ext cx="3162300" cy="811052"/>
            <a:chOff x="5533650" y="1353075"/>
            <a:chExt cx="3162300" cy="811052"/>
          </a:xfrm>
        </p:grpSpPr>
        <p:sp>
          <p:nvSpPr>
            <p:cNvPr id="1084" name="Google Shape;1084;p22"/>
            <p:cNvSpPr txBox="1"/>
            <p:nvPr/>
          </p:nvSpPr>
          <p:spPr>
            <a:xfrm>
              <a:off x="5533650" y="1353075"/>
              <a:ext cx="13737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JUPITER</a:t>
              </a:r>
              <a:endParaRPr sz="1800">
                <a:solidFill>
                  <a:srgbClr val="F7E7C6"/>
                </a:solidFill>
                <a:latin typeface="Yeseva One"/>
                <a:ea typeface="Yeseva One"/>
                <a:cs typeface="Yeseva One"/>
                <a:sym typeface="Yeseva One"/>
              </a:endParaRPr>
            </a:p>
          </p:txBody>
        </p:sp>
        <p:sp>
          <p:nvSpPr>
            <p:cNvPr id="1085" name="Google Shape;1085;p22"/>
            <p:cNvSpPr txBox="1"/>
            <p:nvPr/>
          </p:nvSpPr>
          <p:spPr>
            <a:xfrm>
              <a:off x="5533650" y="1774427"/>
              <a:ext cx="31623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latin typeface="Kumbh Sans"/>
                  <a:ea typeface="Kumbh Sans"/>
                  <a:cs typeface="Kumbh Sans"/>
                  <a:sym typeface="Kumbh Sans"/>
                </a:rPr>
                <a:t>It’s the </a:t>
              </a:r>
              <a:r>
                <a:rPr lang="en">
                  <a:solidFill>
                    <a:srgbClr val="F7E7C6"/>
                  </a:solidFill>
                  <a:latin typeface="Kumbh Sans"/>
                  <a:ea typeface="Kumbh Sans"/>
                  <a:cs typeface="Kumbh Sans"/>
                  <a:sym typeface="Kumbh Sans"/>
                </a:rPr>
                <a:t>biggest planet of them all</a:t>
              </a:r>
              <a:endParaRPr b="1">
                <a:solidFill>
                  <a:srgbClr val="F7E7C6"/>
                </a:solidFill>
                <a:latin typeface="Kumbh Sans"/>
                <a:ea typeface="Kumbh Sans"/>
                <a:cs typeface="Kumbh Sans"/>
                <a:sym typeface="Kumbh Sans"/>
              </a:endParaRPr>
            </a:p>
          </p:txBody>
        </p:sp>
      </p:grpSp>
      <p:cxnSp>
        <p:nvCxnSpPr>
          <p:cNvPr id="1086" name="Google Shape;1086;p22"/>
          <p:cNvCxnSpPr/>
          <p:nvPr/>
        </p:nvCxnSpPr>
        <p:spPr>
          <a:xfrm>
            <a:off x="5711026" y="1808466"/>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87" name="Google Shape;1087;p22"/>
          <p:cNvGrpSpPr/>
          <p:nvPr/>
        </p:nvGrpSpPr>
        <p:grpSpPr>
          <a:xfrm>
            <a:off x="5533650" y="2353498"/>
            <a:ext cx="3162300" cy="814646"/>
            <a:chOff x="5533650" y="2353498"/>
            <a:chExt cx="3162300" cy="814646"/>
          </a:xfrm>
        </p:grpSpPr>
        <p:sp>
          <p:nvSpPr>
            <p:cNvPr id="1088" name="Google Shape;1088;p22"/>
            <p:cNvSpPr txBox="1"/>
            <p:nvPr/>
          </p:nvSpPr>
          <p:spPr>
            <a:xfrm>
              <a:off x="5533650" y="2353498"/>
              <a:ext cx="13737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MARS</a:t>
              </a:r>
              <a:endParaRPr sz="1800">
                <a:solidFill>
                  <a:srgbClr val="F7E7C6"/>
                </a:solidFill>
                <a:latin typeface="Yeseva One"/>
                <a:ea typeface="Yeseva One"/>
                <a:cs typeface="Yeseva One"/>
                <a:sym typeface="Yeseva One"/>
              </a:endParaRPr>
            </a:p>
          </p:txBody>
        </p:sp>
        <p:sp>
          <p:nvSpPr>
            <p:cNvPr id="1089" name="Google Shape;1089;p22"/>
            <p:cNvSpPr txBox="1"/>
            <p:nvPr/>
          </p:nvSpPr>
          <p:spPr>
            <a:xfrm>
              <a:off x="5533650" y="2774844"/>
              <a:ext cx="31623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latin typeface="Kumbh Sans"/>
                  <a:ea typeface="Kumbh Sans"/>
                  <a:cs typeface="Kumbh Sans"/>
                  <a:sym typeface="Kumbh Sans"/>
                </a:rPr>
                <a:t>Despite being red, </a:t>
              </a:r>
              <a:r>
                <a:rPr lang="en" b="1">
                  <a:solidFill>
                    <a:schemeClr val="accent5"/>
                  </a:solidFill>
                  <a:latin typeface="Kumbh Sans"/>
                  <a:ea typeface="Kumbh Sans"/>
                  <a:cs typeface="Kumbh Sans"/>
                  <a:sym typeface="Kumbh Sans"/>
                </a:rPr>
                <a:t>Mars</a:t>
              </a:r>
              <a:r>
                <a:rPr lang="en">
                  <a:solidFill>
                    <a:schemeClr val="accent5"/>
                  </a:solidFill>
                  <a:latin typeface="Kumbh Sans"/>
                  <a:ea typeface="Kumbh Sans"/>
                  <a:cs typeface="Kumbh Sans"/>
                  <a:sym typeface="Kumbh Sans"/>
                </a:rPr>
                <a:t> </a:t>
              </a:r>
              <a:r>
                <a:rPr lang="en">
                  <a:solidFill>
                    <a:schemeClr val="accent6"/>
                  </a:solidFill>
                  <a:latin typeface="Kumbh Sans"/>
                  <a:ea typeface="Kumbh Sans"/>
                  <a:cs typeface="Kumbh Sans"/>
                  <a:sym typeface="Kumbh Sans"/>
                </a:rPr>
                <a:t>is cold</a:t>
              </a:r>
              <a:endParaRPr>
                <a:solidFill>
                  <a:schemeClr val="accent6"/>
                </a:solidFill>
                <a:latin typeface="Kumbh Sans"/>
                <a:ea typeface="Kumbh Sans"/>
                <a:cs typeface="Kumbh Sans"/>
                <a:sym typeface="Kumbh Sans"/>
              </a:endParaRPr>
            </a:p>
          </p:txBody>
        </p:sp>
      </p:grpSp>
      <p:cxnSp>
        <p:nvCxnSpPr>
          <p:cNvPr id="1090" name="Google Shape;1090;p22"/>
          <p:cNvCxnSpPr/>
          <p:nvPr/>
        </p:nvCxnSpPr>
        <p:spPr>
          <a:xfrm>
            <a:off x="5711026" y="2808878"/>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91" name="Google Shape;1091;p22"/>
          <p:cNvGrpSpPr/>
          <p:nvPr/>
        </p:nvGrpSpPr>
        <p:grpSpPr>
          <a:xfrm>
            <a:off x="5533650" y="3345308"/>
            <a:ext cx="3162300" cy="814640"/>
            <a:chOff x="5533650" y="3345308"/>
            <a:chExt cx="3162300" cy="814640"/>
          </a:xfrm>
        </p:grpSpPr>
        <p:sp>
          <p:nvSpPr>
            <p:cNvPr id="1092" name="Google Shape;1092;p22"/>
            <p:cNvSpPr txBox="1"/>
            <p:nvPr/>
          </p:nvSpPr>
          <p:spPr>
            <a:xfrm>
              <a:off x="5533650" y="3345308"/>
              <a:ext cx="13737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C570"/>
                  </a:solidFill>
                  <a:latin typeface="Yeseva One"/>
                  <a:ea typeface="Yeseva One"/>
                  <a:cs typeface="Yeseva One"/>
                  <a:sym typeface="Yeseva One"/>
                </a:rPr>
                <a:t>EARTH</a:t>
              </a:r>
              <a:endParaRPr sz="1800">
                <a:solidFill>
                  <a:srgbClr val="F7E7C6"/>
                </a:solidFill>
                <a:latin typeface="Yeseva One"/>
                <a:ea typeface="Yeseva One"/>
                <a:cs typeface="Yeseva One"/>
                <a:sym typeface="Yeseva One"/>
              </a:endParaRPr>
            </a:p>
          </p:txBody>
        </p:sp>
        <p:sp>
          <p:nvSpPr>
            <p:cNvPr id="1093" name="Google Shape;1093;p22"/>
            <p:cNvSpPr txBox="1"/>
            <p:nvPr/>
          </p:nvSpPr>
          <p:spPr>
            <a:xfrm>
              <a:off x="5533650" y="3766648"/>
              <a:ext cx="31623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latin typeface="Kumbh Sans"/>
                  <a:ea typeface="Kumbh Sans"/>
                  <a:cs typeface="Kumbh Sans"/>
                  <a:sym typeface="Kumbh Sans"/>
                </a:rPr>
                <a:t>It’s the </a:t>
              </a:r>
              <a:r>
                <a:rPr lang="en">
                  <a:solidFill>
                    <a:srgbClr val="F7E7C6"/>
                  </a:solidFill>
                  <a:latin typeface="Kumbh Sans"/>
                  <a:ea typeface="Kumbh Sans"/>
                  <a:cs typeface="Kumbh Sans"/>
                  <a:sym typeface="Kumbh Sans"/>
                </a:rPr>
                <a:t>third planet from the Sun</a:t>
              </a:r>
              <a:endParaRPr b="1">
                <a:solidFill>
                  <a:srgbClr val="F7E7C6"/>
                </a:solidFill>
                <a:latin typeface="Kumbh Sans"/>
                <a:ea typeface="Kumbh Sans"/>
                <a:cs typeface="Kumbh Sans"/>
                <a:sym typeface="Kumbh Sans"/>
              </a:endParaRPr>
            </a:p>
          </p:txBody>
        </p:sp>
      </p:grpSp>
      <p:cxnSp>
        <p:nvCxnSpPr>
          <p:cNvPr id="1094" name="Google Shape;1094;p22"/>
          <p:cNvCxnSpPr/>
          <p:nvPr/>
        </p:nvCxnSpPr>
        <p:spPr>
          <a:xfrm>
            <a:off x="5711026" y="3800678"/>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95" name="Google Shape;1095;p22"/>
          <p:cNvGrpSpPr/>
          <p:nvPr/>
        </p:nvGrpSpPr>
        <p:grpSpPr>
          <a:xfrm>
            <a:off x="457200" y="1863750"/>
            <a:ext cx="3162302" cy="814650"/>
            <a:chOff x="457200" y="1863750"/>
            <a:chExt cx="3090600" cy="814650"/>
          </a:xfrm>
        </p:grpSpPr>
        <p:sp>
          <p:nvSpPr>
            <p:cNvPr id="1096" name="Google Shape;1096;p22"/>
            <p:cNvSpPr txBox="1"/>
            <p:nvPr/>
          </p:nvSpPr>
          <p:spPr>
            <a:xfrm>
              <a:off x="2205213" y="1863750"/>
              <a:ext cx="13425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SATURN</a:t>
              </a:r>
              <a:endParaRPr sz="1800">
                <a:solidFill>
                  <a:srgbClr val="F7E7C6"/>
                </a:solidFill>
                <a:latin typeface="Yeseva One"/>
                <a:ea typeface="Yeseva One"/>
                <a:cs typeface="Yeseva One"/>
                <a:sym typeface="Yeseva One"/>
              </a:endParaRPr>
            </a:p>
          </p:txBody>
        </p:sp>
        <p:sp>
          <p:nvSpPr>
            <p:cNvPr id="1097" name="Google Shape;1097;p22"/>
            <p:cNvSpPr txBox="1"/>
            <p:nvPr/>
          </p:nvSpPr>
          <p:spPr>
            <a:xfrm>
              <a:off x="457200" y="2285100"/>
              <a:ext cx="3090600" cy="39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7E7C6"/>
                  </a:solidFill>
                  <a:latin typeface="Kumbh Sans"/>
                  <a:ea typeface="Kumbh Sans"/>
                  <a:cs typeface="Kumbh Sans"/>
                  <a:sym typeface="Kumbh Sans"/>
                </a:rPr>
                <a:t>It’s a gas giant and has several rings</a:t>
              </a:r>
              <a:endParaRPr b="1">
                <a:solidFill>
                  <a:srgbClr val="F7E7C6"/>
                </a:solidFill>
                <a:latin typeface="Kumbh Sans"/>
                <a:ea typeface="Kumbh Sans"/>
                <a:cs typeface="Kumbh Sans"/>
                <a:sym typeface="Kumbh Sans"/>
              </a:endParaRPr>
            </a:p>
          </p:txBody>
        </p:sp>
      </p:grpSp>
      <p:cxnSp>
        <p:nvCxnSpPr>
          <p:cNvPr id="1098" name="Google Shape;1098;p22"/>
          <p:cNvCxnSpPr/>
          <p:nvPr/>
        </p:nvCxnSpPr>
        <p:spPr>
          <a:xfrm>
            <a:off x="3069076" y="2319141"/>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099" name="Google Shape;1099;p22"/>
          <p:cNvGrpSpPr/>
          <p:nvPr/>
        </p:nvGrpSpPr>
        <p:grpSpPr>
          <a:xfrm>
            <a:off x="457200" y="2873138"/>
            <a:ext cx="3162302" cy="814650"/>
            <a:chOff x="457200" y="2873138"/>
            <a:chExt cx="3090600" cy="814650"/>
          </a:xfrm>
        </p:grpSpPr>
        <p:sp>
          <p:nvSpPr>
            <p:cNvPr id="1100" name="Google Shape;1100;p22"/>
            <p:cNvSpPr txBox="1"/>
            <p:nvPr/>
          </p:nvSpPr>
          <p:spPr>
            <a:xfrm>
              <a:off x="2205213" y="2873138"/>
              <a:ext cx="13425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NEPTUNE</a:t>
              </a:r>
              <a:endParaRPr sz="1800">
                <a:solidFill>
                  <a:srgbClr val="F7E7C6"/>
                </a:solidFill>
                <a:latin typeface="Yeseva One"/>
                <a:ea typeface="Yeseva One"/>
                <a:cs typeface="Yeseva One"/>
                <a:sym typeface="Yeseva One"/>
              </a:endParaRPr>
            </a:p>
          </p:txBody>
        </p:sp>
        <p:sp>
          <p:nvSpPr>
            <p:cNvPr id="1101" name="Google Shape;1101;p22"/>
            <p:cNvSpPr txBox="1"/>
            <p:nvPr/>
          </p:nvSpPr>
          <p:spPr>
            <a:xfrm>
              <a:off x="457200" y="3294488"/>
              <a:ext cx="3090600" cy="39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accent6"/>
                  </a:solidFill>
                  <a:latin typeface="Kumbh Sans"/>
                  <a:ea typeface="Kumbh Sans"/>
                  <a:cs typeface="Kumbh Sans"/>
                  <a:sym typeface="Kumbh Sans"/>
                </a:rPr>
                <a:t>It’s the farthest planet from the Sun</a:t>
              </a:r>
              <a:endParaRPr>
                <a:solidFill>
                  <a:schemeClr val="accent6"/>
                </a:solidFill>
                <a:latin typeface="Kumbh Sans"/>
                <a:ea typeface="Kumbh Sans"/>
                <a:cs typeface="Kumbh Sans"/>
                <a:sym typeface="Kumbh Sans"/>
              </a:endParaRPr>
            </a:p>
          </p:txBody>
        </p:sp>
      </p:grpSp>
      <p:cxnSp>
        <p:nvCxnSpPr>
          <p:cNvPr id="1102" name="Google Shape;1102;p22"/>
          <p:cNvCxnSpPr/>
          <p:nvPr/>
        </p:nvCxnSpPr>
        <p:spPr>
          <a:xfrm>
            <a:off x="3069076" y="3328528"/>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103" name="Google Shape;1103;p22"/>
          <p:cNvGrpSpPr/>
          <p:nvPr/>
        </p:nvGrpSpPr>
        <p:grpSpPr>
          <a:xfrm>
            <a:off x="457200" y="3876500"/>
            <a:ext cx="3162300" cy="814650"/>
            <a:chOff x="457200" y="3876500"/>
            <a:chExt cx="3162300" cy="814650"/>
          </a:xfrm>
        </p:grpSpPr>
        <p:sp>
          <p:nvSpPr>
            <p:cNvPr id="1104" name="Google Shape;1104;p22"/>
            <p:cNvSpPr txBox="1"/>
            <p:nvPr/>
          </p:nvSpPr>
          <p:spPr>
            <a:xfrm>
              <a:off x="2205213" y="3876500"/>
              <a:ext cx="13425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EFC570"/>
                  </a:solidFill>
                  <a:latin typeface="Yeseva One"/>
                  <a:ea typeface="Yeseva One"/>
                  <a:cs typeface="Yeseva One"/>
                  <a:sym typeface="Yeseva One"/>
                </a:rPr>
                <a:t>MERCURY</a:t>
              </a:r>
              <a:endParaRPr sz="1800">
                <a:solidFill>
                  <a:srgbClr val="F7E7C6"/>
                </a:solidFill>
                <a:latin typeface="Yeseva One"/>
                <a:ea typeface="Yeseva One"/>
                <a:cs typeface="Yeseva One"/>
                <a:sym typeface="Yeseva One"/>
              </a:endParaRPr>
            </a:p>
          </p:txBody>
        </p:sp>
        <p:sp>
          <p:nvSpPr>
            <p:cNvPr id="1105" name="Google Shape;1105;p22"/>
            <p:cNvSpPr txBox="1"/>
            <p:nvPr/>
          </p:nvSpPr>
          <p:spPr>
            <a:xfrm>
              <a:off x="457200" y="4297850"/>
              <a:ext cx="3162300" cy="39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7E7C6"/>
                  </a:solidFill>
                  <a:latin typeface="Kumbh Sans"/>
                  <a:ea typeface="Kumbh Sans"/>
                  <a:cs typeface="Kumbh Sans"/>
                  <a:sym typeface="Kumbh Sans"/>
                </a:rPr>
                <a:t>It’s the closest planet to the Sun</a:t>
              </a:r>
              <a:endParaRPr b="1">
                <a:solidFill>
                  <a:srgbClr val="F7E7C6"/>
                </a:solidFill>
                <a:latin typeface="Kumbh Sans"/>
                <a:ea typeface="Kumbh Sans"/>
                <a:cs typeface="Kumbh Sans"/>
                <a:sym typeface="Kumbh Sans"/>
              </a:endParaRPr>
            </a:p>
          </p:txBody>
        </p:sp>
      </p:grpSp>
      <p:cxnSp>
        <p:nvCxnSpPr>
          <p:cNvPr id="1106" name="Google Shape;1106;p22"/>
          <p:cNvCxnSpPr/>
          <p:nvPr/>
        </p:nvCxnSpPr>
        <p:spPr>
          <a:xfrm>
            <a:off x="3069076" y="4331891"/>
            <a:ext cx="384900" cy="0"/>
          </a:xfrm>
          <a:prstGeom prst="straightConnector1">
            <a:avLst/>
          </a:prstGeom>
          <a:noFill/>
          <a:ln w="9525" cap="rnd" cmpd="sng">
            <a:solidFill>
              <a:srgbClr val="8BC5A7"/>
            </a:solidFill>
            <a:prstDash val="solid"/>
            <a:round/>
            <a:headEnd type="none" w="med" len="med"/>
            <a:tailEnd type="none" w="med" len="med"/>
          </a:ln>
        </p:spPr>
      </p:cxnSp>
      <p:sp>
        <p:nvSpPr>
          <p:cNvPr id="1107" name="Google Shape;1107;p22"/>
          <p:cNvSpPr/>
          <p:nvPr/>
        </p:nvSpPr>
        <p:spPr>
          <a:xfrm>
            <a:off x="3787825" y="2032350"/>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845743" y="2090261"/>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109" name="Google Shape;1109;p22"/>
          <p:cNvSpPr/>
          <p:nvPr/>
        </p:nvSpPr>
        <p:spPr>
          <a:xfrm>
            <a:off x="3787837" y="3041738"/>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3845755" y="3099648"/>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111" name="Google Shape;1111;p22"/>
          <p:cNvSpPr/>
          <p:nvPr/>
        </p:nvSpPr>
        <p:spPr>
          <a:xfrm>
            <a:off x="3787825" y="4045100"/>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3845743" y="4103011"/>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113" name="Google Shape;1113;p22"/>
          <p:cNvSpPr/>
          <p:nvPr/>
        </p:nvSpPr>
        <p:spPr>
          <a:xfrm>
            <a:off x="4778650" y="1521675"/>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836568" y="1579586"/>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115" name="Google Shape;1115;p22"/>
          <p:cNvSpPr/>
          <p:nvPr/>
        </p:nvSpPr>
        <p:spPr>
          <a:xfrm>
            <a:off x="4778662" y="2522088"/>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836580" y="2579998"/>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sp>
        <p:nvSpPr>
          <p:cNvPr id="1117" name="Google Shape;1117;p22"/>
          <p:cNvSpPr/>
          <p:nvPr/>
        </p:nvSpPr>
        <p:spPr>
          <a:xfrm>
            <a:off x="4778650" y="3513888"/>
            <a:ext cx="573600" cy="573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4836568" y="3571798"/>
            <a:ext cx="457800" cy="457800"/>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F7E7C6"/>
              </a:solidFill>
              <a:latin typeface="Yeseva One"/>
              <a:ea typeface="Yeseva One"/>
              <a:cs typeface="Yeseva One"/>
              <a:sym typeface="Yeseva One"/>
            </a:endParaRPr>
          </a:p>
        </p:txBody>
      </p:sp>
      <p:grpSp>
        <p:nvGrpSpPr>
          <p:cNvPr id="1119" name="Google Shape;1119;p22"/>
          <p:cNvGrpSpPr/>
          <p:nvPr/>
        </p:nvGrpSpPr>
        <p:grpSpPr>
          <a:xfrm>
            <a:off x="3914242" y="3168101"/>
            <a:ext cx="320870" cy="320870"/>
            <a:chOff x="3072697" y="2653762"/>
            <a:chExt cx="269074" cy="269074"/>
          </a:xfrm>
        </p:grpSpPr>
        <p:sp>
          <p:nvSpPr>
            <p:cNvPr id="1120" name="Google Shape;1120;p22"/>
            <p:cNvSpPr/>
            <p:nvPr/>
          </p:nvSpPr>
          <p:spPr>
            <a:xfrm>
              <a:off x="3167313" y="2735196"/>
              <a:ext cx="100153" cy="96615"/>
            </a:xfrm>
            <a:custGeom>
              <a:avLst/>
              <a:gdLst/>
              <a:ahLst/>
              <a:cxnLst/>
              <a:rect l="l" t="t" r="r" b="b"/>
              <a:pathLst>
                <a:path w="3708" h="3577" extrusionOk="0">
                  <a:moveTo>
                    <a:pt x="169" y="0"/>
                  </a:moveTo>
                  <a:cubicBezTo>
                    <a:pt x="125" y="0"/>
                    <a:pt x="81" y="20"/>
                    <a:pt x="52" y="59"/>
                  </a:cubicBezTo>
                  <a:cubicBezTo>
                    <a:pt x="1" y="123"/>
                    <a:pt x="13" y="216"/>
                    <a:pt x="78" y="266"/>
                  </a:cubicBezTo>
                  <a:lnTo>
                    <a:pt x="1344" y="1244"/>
                  </a:lnTo>
                  <a:cubicBezTo>
                    <a:pt x="1370" y="1264"/>
                    <a:pt x="1402" y="1274"/>
                    <a:pt x="1434" y="1274"/>
                  </a:cubicBezTo>
                  <a:cubicBezTo>
                    <a:pt x="1456" y="1274"/>
                    <a:pt x="1478" y="1269"/>
                    <a:pt x="1499" y="1259"/>
                  </a:cubicBezTo>
                  <a:cubicBezTo>
                    <a:pt x="1551" y="1234"/>
                    <a:pt x="1583" y="1183"/>
                    <a:pt x="1583" y="1127"/>
                  </a:cubicBezTo>
                  <a:lnTo>
                    <a:pt x="1583" y="451"/>
                  </a:lnTo>
                  <a:lnTo>
                    <a:pt x="3314" y="1788"/>
                  </a:lnTo>
                  <a:lnTo>
                    <a:pt x="1583" y="3125"/>
                  </a:lnTo>
                  <a:lnTo>
                    <a:pt x="1583" y="2450"/>
                  </a:lnTo>
                  <a:cubicBezTo>
                    <a:pt x="1583" y="2394"/>
                    <a:pt x="1552" y="2343"/>
                    <a:pt x="1499" y="2318"/>
                  </a:cubicBezTo>
                  <a:cubicBezTo>
                    <a:pt x="1478" y="2307"/>
                    <a:pt x="1455" y="2302"/>
                    <a:pt x="1433" y="2302"/>
                  </a:cubicBezTo>
                  <a:cubicBezTo>
                    <a:pt x="1401" y="2302"/>
                    <a:pt x="1370" y="2312"/>
                    <a:pt x="1344" y="2333"/>
                  </a:cubicBezTo>
                  <a:lnTo>
                    <a:pt x="316" y="3127"/>
                  </a:lnTo>
                  <a:lnTo>
                    <a:pt x="316" y="1258"/>
                  </a:lnTo>
                  <a:cubicBezTo>
                    <a:pt x="316" y="1175"/>
                    <a:pt x="251" y="1110"/>
                    <a:pt x="169" y="1110"/>
                  </a:cubicBezTo>
                  <a:cubicBezTo>
                    <a:pt x="86" y="1110"/>
                    <a:pt x="21" y="1175"/>
                    <a:pt x="21" y="1258"/>
                  </a:cubicBezTo>
                  <a:lnTo>
                    <a:pt x="21" y="3429"/>
                  </a:lnTo>
                  <a:cubicBezTo>
                    <a:pt x="21" y="3485"/>
                    <a:pt x="52" y="3535"/>
                    <a:pt x="105" y="3561"/>
                  </a:cubicBezTo>
                  <a:cubicBezTo>
                    <a:pt x="126" y="3571"/>
                    <a:pt x="148" y="3576"/>
                    <a:pt x="170" y="3576"/>
                  </a:cubicBezTo>
                  <a:cubicBezTo>
                    <a:pt x="202" y="3576"/>
                    <a:pt x="234" y="3566"/>
                    <a:pt x="260" y="3546"/>
                  </a:cubicBezTo>
                  <a:lnTo>
                    <a:pt x="1288" y="2752"/>
                  </a:lnTo>
                  <a:lnTo>
                    <a:pt x="1288" y="3426"/>
                  </a:lnTo>
                  <a:cubicBezTo>
                    <a:pt x="1288" y="3483"/>
                    <a:pt x="1320" y="3533"/>
                    <a:pt x="1370" y="3558"/>
                  </a:cubicBezTo>
                  <a:cubicBezTo>
                    <a:pt x="1392" y="3569"/>
                    <a:pt x="1414" y="3574"/>
                    <a:pt x="1437" y="3574"/>
                  </a:cubicBezTo>
                  <a:cubicBezTo>
                    <a:pt x="1470" y="3574"/>
                    <a:pt x="1501" y="3564"/>
                    <a:pt x="1529" y="3543"/>
                  </a:cubicBezTo>
                  <a:lnTo>
                    <a:pt x="3649" y="1905"/>
                  </a:lnTo>
                  <a:cubicBezTo>
                    <a:pt x="3686" y="1879"/>
                    <a:pt x="3708" y="1834"/>
                    <a:pt x="3708" y="1788"/>
                  </a:cubicBezTo>
                  <a:cubicBezTo>
                    <a:pt x="3706" y="1743"/>
                    <a:pt x="3685" y="1701"/>
                    <a:pt x="3647" y="1672"/>
                  </a:cubicBezTo>
                  <a:lnTo>
                    <a:pt x="1527" y="34"/>
                  </a:lnTo>
                  <a:cubicBezTo>
                    <a:pt x="1501" y="13"/>
                    <a:pt x="1469" y="3"/>
                    <a:pt x="1437" y="3"/>
                  </a:cubicBezTo>
                  <a:cubicBezTo>
                    <a:pt x="1415" y="3"/>
                    <a:pt x="1392" y="8"/>
                    <a:pt x="1372" y="19"/>
                  </a:cubicBezTo>
                  <a:cubicBezTo>
                    <a:pt x="1320" y="44"/>
                    <a:pt x="1288" y="94"/>
                    <a:pt x="1288" y="151"/>
                  </a:cubicBezTo>
                  <a:lnTo>
                    <a:pt x="1288" y="825"/>
                  </a:lnTo>
                  <a:lnTo>
                    <a:pt x="260" y="31"/>
                  </a:lnTo>
                  <a:cubicBezTo>
                    <a:pt x="233" y="10"/>
                    <a:pt x="201" y="0"/>
                    <a:pt x="16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3072697" y="2653762"/>
              <a:ext cx="269074" cy="269074"/>
            </a:xfrm>
            <a:custGeom>
              <a:avLst/>
              <a:gdLst/>
              <a:ahLst/>
              <a:cxnLst/>
              <a:rect l="l" t="t" r="r" b="b"/>
              <a:pathLst>
                <a:path w="9962" h="9962" extrusionOk="0">
                  <a:moveTo>
                    <a:pt x="4982" y="0"/>
                  </a:moveTo>
                  <a:cubicBezTo>
                    <a:pt x="4901" y="0"/>
                    <a:pt x="4834" y="66"/>
                    <a:pt x="4834" y="148"/>
                  </a:cubicBezTo>
                  <a:cubicBezTo>
                    <a:pt x="4834" y="229"/>
                    <a:pt x="4901" y="296"/>
                    <a:pt x="4982" y="296"/>
                  </a:cubicBezTo>
                  <a:cubicBezTo>
                    <a:pt x="7567" y="296"/>
                    <a:pt x="9668" y="2397"/>
                    <a:pt x="9668" y="4981"/>
                  </a:cubicBezTo>
                  <a:cubicBezTo>
                    <a:pt x="9668" y="7565"/>
                    <a:pt x="7567" y="9666"/>
                    <a:pt x="4982" y="9666"/>
                  </a:cubicBezTo>
                  <a:cubicBezTo>
                    <a:pt x="2398" y="9666"/>
                    <a:pt x="297" y="7565"/>
                    <a:pt x="297" y="4981"/>
                  </a:cubicBezTo>
                  <a:cubicBezTo>
                    <a:pt x="297" y="2958"/>
                    <a:pt x="1588" y="1169"/>
                    <a:pt x="3507" y="533"/>
                  </a:cubicBezTo>
                  <a:cubicBezTo>
                    <a:pt x="3584" y="508"/>
                    <a:pt x="3625" y="424"/>
                    <a:pt x="3600" y="346"/>
                  </a:cubicBezTo>
                  <a:cubicBezTo>
                    <a:pt x="3579" y="284"/>
                    <a:pt x="3522" y="245"/>
                    <a:pt x="3460" y="245"/>
                  </a:cubicBezTo>
                  <a:cubicBezTo>
                    <a:pt x="3444" y="245"/>
                    <a:pt x="3429" y="248"/>
                    <a:pt x="3413" y="252"/>
                  </a:cubicBezTo>
                  <a:cubicBezTo>
                    <a:pt x="2428" y="579"/>
                    <a:pt x="1580" y="1197"/>
                    <a:pt x="963" y="2038"/>
                  </a:cubicBezTo>
                  <a:cubicBezTo>
                    <a:pt x="333" y="2895"/>
                    <a:pt x="0" y="3913"/>
                    <a:pt x="0" y="4981"/>
                  </a:cubicBezTo>
                  <a:cubicBezTo>
                    <a:pt x="0" y="6312"/>
                    <a:pt x="518" y="7563"/>
                    <a:pt x="1460" y="8501"/>
                  </a:cubicBezTo>
                  <a:cubicBezTo>
                    <a:pt x="2402" y="9443"/>
                    <a:pt x="3650" y="9961"/>
                    <a:pt x="4981" y="9961"/>
                  </a:cubicBezTo>
                  <a:cubicBezTo>
                    <a:pt x="6311" y="9961"/>
                    <a:pt x="7563" y="9443"/>
                    <a:pt x="8503" y="8501"/>
                  </a:cubicBezTo>
                  <a:cubicBezTo>
                    <a:pt x="9444" y="7560"/>
                    <a:pt x="9961" y="6312"/>
                    <a:pt x="9961" y="4981"/>
                  </a:cubicBezTo>
                  <a:cubicBezTo>
                    <a:pt x="9961" y="3652"/>
                    <a:pt x="9444" y="2400"/>
                    <a:pt x="8504" y="1459"/>
                  </a:cubicBezTo>
                  <a:cubicBezTo>
                    <a:pt x="7563" y="517"/>
                    <a:pt x="6313" y="0"/>
                    <a:pt x="498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3090037" y="2671129"/>
              <a:ext cx="234393" cy="234393"/>
            </a:xfrm>
            <a:custGeom>
              <a:avLst/>
              <a:gdLst/>
              <a:ahLst/>
              <a:cxnLst/>
              <a:rect l="l" t="t" r="r" b="b"/>
              <a:pathLst>
                <a:path w="8678" h="8678" extrusionOk="0">
                  <a:moveTo>
                    <a:pt x="4339" y="294"/>
                  </a:moveTo>
                  <a:cubicBezTo>
                    <a:pt x="6569" y="294"/>
                    <a:pt x="8382" y="2108"/>
                    <a:pt x="8382" y="4338"/>
                  </a:cubicBezTo>
                  <a:cubicBezTo>
                    <a:pt x="8382" y="6567"/>
                    <a:pt x="6569" y="8380"/>
                    <a:pt x="4339" y="8380"/>
                  </a:cubicBezTo>
                  <a:cubicBezTo>
                    <a:pt x="2110" y="8380"/>
                    <a:pt x="297" y="6567"/>
                    <a:pt x="297" y="4338"/>
                  </a:cubicBezTo>
                  <a:cubicBezTo>
                    <a:pt x="297" y="2108"/>
                    <a:pt x="2110" y="294"/>
                    <a:pt x="4339" y="294"/>
                  </a:cubicBezTo>
                  <a:close/>
                  <a:moveTo>
                    <a:pt x="4339" y="0"/>
                  </a:moveTo>
                  <a:cubicBezTo>
                    <a:pt x="3179" y="0"/>
                    <a:pt x="2090" y="452"/>
                    <a:pt x="1271" y="1272"/>
                  </a:cubicBezTo>
                  <a:cubicBezTo>
                    <a:pt x="452" y="2090"/>
                    <a:pt x="1" y="3180"/>
                    <a:pt x="1" y="4339"/>
                  </a:cubicBezTo>
                  <a:cubicBezTo>
                    <a:pt x="1" y="5499"/>
                    <a:pt x="452" y="6588"/>
                    <a:pt x="1271" y="7407"/>
                  </a:cubicBezTo>
                  <a:cubicBezTo>
                    <a:pt x="2090" y="8226"/>
                    <a:pt x="3179" y="8677"/>
                    <a:pt x="4339" y="8677"/>
                  </a:cubicBezTo>
                  <a:cubicBezTo>
                    <a:pt x="5498" y="8677"/>
                    <a:pt x="6588" y="8227"/>
                    <a:pt x="7408" y="7407"/>
                  </a:cubicBezTo>
                  <a:cubicBezTo>
                    <a:pt x="8226" y="6588"/>
                    <a:pt x="8678" y="5499"/>
                    <a:pt x="8678" y="4339"/>
                  </a:cubicBezTo>
                  <a:cubicBezTo>
                    <a:pt x="8678" y="3180"/>
                    <a:pt x="8226" y="2090"/>
                    <a:pt x="7408" y="1272"/>
                  </a:cubicBezTo>
                  <a:cubicBezTo>
                    <a:pt x="6588" y="453"/>
                    <a:pt x="5498" y="0"/>
                    <a:pt x="43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22"/>
          <p:cNvGrpSpPr/>
          <p:nvPr/>
        </p:nvGrpSpPr>
        <p:grpSpPr>
          <a:xfrm>
            <a:off x="3914231" y="2158683"/>
            <a:ext cx="320870" cy="320935"/>
            <a:chOff x="6471211" y="1981734"/>
            <a:chExt cx="269074" cy="269128"/>
          </a:xfrm>
        </p:grpSpPr>
        <p:sp>
          <p:nvSpPr>
            <p:cNvPr id="1124" name="Google Shape;1124;p22"/>
            <p:cNvSpPr/>
            <p:nvPr/>
          </p:nvSpPr>
          <p:spPr>
            <a:xfrm>
              <a:off x="6488848" y="1999317"/>
              <a:ext cx="233853" cy="233880"/>
            </a:xfrm>
            <a:custGeom>
              <a:avLst/>
              <a:gdLst/>
              <a:ahLst/>
              <a:cxnLst/>
              <a:rect l="l" t="t" r="r" b="b"/>
              <a:pathLst>
                <a:path w="8658" h="8659" extrusionOk="0">
                  <a:moveTo>
                    <a:pt x="4328" y="296"/>
                  </a:moveTo>
                  <a:cubicBezTo>
                    <a:pt x="6552" y="296"/>
                    <a:pt x="8360" y="2106"/>
                    <a:pt x="8360" y="4330"/>
                  </a:cubicBezTo>
                  <a:cubicBezTo>
                    <a:pt x="8360" y="6553"/>
                    <a:pt x="6552" y="8363"/>
                    <a:pt x="4328" y="8363"/>
                  </a:cubicBezTo>
                  <a:cubicBezTo>
                    <a:pt x="2104" y="8363"/>
                    <a:pt x="295" y="6553"/>
                    <a:pt x="295" y="4330"/>
                  </a:cubicBezTo>
                  <a:cubicBezTo>
                    <a:pt x="295" y="2106"/>
                    <a:pt x="2104" y="296"/>
                    <a:pt x="4328" y="296"/>
                  </a:cubicBezTo>
                  <a:close/>
                  <a:moveTo>
                    <a:pt x="4329" y="0"/>
                  </a:moveTo>
                  <a:cubicBezTo>
                    <a:pt x="3175" y="0"/>
                    <a:pt x="2087" y="450"/>
                    <a:pt x="1269" y="1269"/>
                  </a:cubicBezTo>
                  <a:cubicBezTo>
                    <a:pt x="452" y="2086"/>
                    <a:pt x="1" y="3174"/>
                    <a:pt x="1" y="4330"/>
                  </a:cubicBezTo>
                  <a:cubicBezTo>
                    <a:pt x="1" y="5485"/>
                    <a:pt x="451" y="6573"/>
                    <a:pt x="1269" y="7390"/>
                  </a:cubicBezTo>
                  <a:cubicBezTo>
                    <a:pt x="2088" y="8207"/>
                    <a:pt x="3175" y="8658"/>
                    <a:pt x="4329" y="8658"/>
                  </a:cubicBezTo>
                  <a:cubicBezTo>
                    <a:pt x="5486" y="8658"/>
                    <a:pt x="6572" y="8209"/>
                    <a:pt x="7389" y="7390"/>
                  </a:cubicBezTo>
                  <a:cubicBezTo>
                    <a:pt x="8206" y="6573"/>
                    <a:pt x="8658" y="5485"/>
                    <a:pt x="8658" y="4330"/>
                  </a:cubicBezTo>
                  <a:cubicBezTo>
                    <a:pt x="8656" y="3174"/>
                    <a:pt x="8206" y="2086"/>
                    <a:pt x="7389" y="1269"/>
                  </a:cubicBezTo>
                  <a:cubicBezTo>
                    <a:pt x="6572" y="451"/>
                    <a:pt x="5486" y="0"/>
                    <a:pt x="432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71211" y="1981734"/>
              <a:ext cx="269074" cy="269128"/>
            </a:xfrm>
            <a:custGeom>
              <a:avLst/>
              <a:gdLst/>
              <a:ahLst/>
              <a:cxnLst/>
              <a:rect l="l" t="t" r="r" b="b"/>
              <a:pathLst>
                <a:path w="9962" h="9964" extrusionOk="0">
                  <a:moveTo>
                    <a:pt x="4982" y="1"/>
                  </a:moveTo>
                  <a:cubicBezTo>
                    <a:pt x="4312" y="1"/>
                    <a:pt x="3661" y="130"/>
                    <a:pt x="3049" y="390"/>
                  </a:cubicBezTo>
                  <a:cubicBezTo>
                    <a:pt x="2973" y="421"/>
                    <a:pt x="2937" y="508"/>
                    <a:pt x="2968" y="584"/>
                  </a:cubicBezTo>
                  <a:cubicBezTo>
                    <a:pt x="2992" y="641"/>
                    <a:pt x="3048" y="675"/>
                    <a:pt x="3107" y="675"/>
                  </a:cubicBezTo>
                  <a:cubicBezTo>
                    <a:pt x="3125" y="675"/>
                    <a:pt x="3145" y="671"/>
                    <a:pt x="3163" y="664"/>
                  </a:cubicBezTo>
                  <a:cubicBezTo>
                    <a:pt x="3739" y="421"/>
                    <a:pt x="4352" y="298"/>
                    <a:pt x="4982" y="298"/>
                  </a:cubicBezTo>
                  <a:cubicBezTo>
                    <a:pt x="7566" y="298"/>
                    <a:pt x="9667" y="2399"/>
                    <a:pt x="9667" y="4983"/>
                  </a:cubicBezTo>
                  <a:cubicBezTo>
                    <a:pt x="9667" y="7566"/>
                    <a:pt x="7566" y="9667"/>
                    <a:pt x="4982" y="9667"/>
                  </a:cubicBezTo>
                  <a:cubicBezTo>
                    <a:pt x="2399" y="9667"/>
                    <a:pt x="298" y="7566"/>
                    <a:pt x="298" y="4983"/>
                  </a:cubicBezTo>
                  <a:cubicBezTo>
                    <a:pt x="298" y="3499"/>
                    <a:pt x="976" y="2137"/>
                    <a:pt x="2159" y="1243"/>
                  </a:cubicBezTo>
                  <a:cubicBezTo>
                    <a:pt x="2226" y="1194"/>
                    <a:pt x="2237" y="1101"/>
                    <a:pt x="2189" y="1036"/>
                  </a:cubicBezTo>
                  <a:cubicBezTo>
                    <a:pt x="2160" y="996"/>
                    <a:pt x="2116" y="976"/>
                    <a:pt x="2071" y="976"/>
                  </a:cubicBezTo>
                  <a:cubicBezTo>
                    <a:pt x="2040" y="976"/>
                    <a:pt x="2008" y="986"/>
                    <a:pt x="1980" y="1006"/>
                  </a:cubicBezTo>
                  <a:cubicBezTo>
                    <a:pt x="1379" y="1460"/>
                    <a:pt x="881" y="2055"/>
                    <a:pt x="539" y="2726"/>
                  </a:cubicBezTo>
                  <a:cubicBezTo>
                    <a:pt x="181" y="3428"/>
                    <a:pt x="0" y="4187"/>
                    <a:pt x="0" y="4983"/>
                  </a:cubicBezTo>
                  <a:cubicBezTo>
                    <a:pt x="0" y="6313"/>
                    <a:pt x="517" y="7565"/>
                    <a:pt x="1459" y="8503"/>
                  </a:cubicBezTo>
                  <a:cubicBezTo>
                    <a:pt x="2400" y="9445"/>
                    <a:pt x="3650" y="9963"/>
                    <a:pt x="4981" y="9963"/>
                  </a:cubicBezTo>
                  <a:cubicBezTo>
                    <a:pt x="6312" y="9963"/>
                    <a:pt x="7563" y="9445"/>
                    <a:pt x="8501" y="8503"/>
                  </a:cubicBezTo>
                  <a:cubicBezTo>
                    <a:pt x="9443" y="7562"/>
                    <a:pt x="9961" y="6313"/>
                    <a:pt x="9961" y="4983"/>
                  </a:cubicBezTo>
                  <a:cubicBezTo>
                    <a:pt x="9961" y="3650"/>
                    <a:pt x="9443" y="2399"/>
                    <a:pt x="8505" y="1459"/>
                  </a:cubicBezTo>
                  <a:cubicBezTo>
                    <a:pt x="7563" y="517"/>
                    <a:pt x="6313" y="1"/>
                    <a:pt x="498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58425" y="2068975"/>
              <a:ext cx="94670" cy="94508"/>
            </a:xfrm>
            <a:custGeom>
              <a:avLst/>
              <a:gdLst/>
              <a:ahLst/>
              <a:cxnLst/>
              <a:rect l="l" t="t" r="r" b="b"/>
              <a:pathLst>
                <a:path w="3505" h="3499" extrusionOk="0">
                  <a:moveTo>
                    <a:pt x="149" y="0"/>
                  </a:moveTo>
                  <a:cubicBezTo>
                    <a:pt x="66" y="0"/>
                    <a:pt x="1" y="65"/>
                    <a:pt x="1" y="148"/>
                  </a:cubicBezTo>
                  <a:cubicBezTo>
                    <a:pt x="1" y="229"/>
                    <a:pt x="66" y="296"/>
                    <a:pt x="149" y="296"/>
                  </a:cubicBezTo>
                  <a:lnTo>
                    <a:pt x="3206" y="296"/>
                  </a:lnTo>
                  <a:lnTo>
                    <a:pt x="3206" y="3203"/>
                  </a:lnTo>
                  <a:lnTo>
                    <a:pt x="298" y="3203"/>
                  </a:lnTo>
                  <a:lnTo>
                    <a:pt x="298" y="1230"/>
                  </a:lnTo>
                  <a:cubicBezTo>
                    <a:pt x="298" y="1147"/>
                    <a:pt x="233" y="1082"/>
                    <a:pt x="150" y="1082"/>
                  </a:cubicBezTo>
                  <a:cubicBezTo>
                    <a:pt x="69" y="1082"/>
                    <a:pt x="2" y="1147"/>
                    <a:pt x="2" y="1230"/>
                  </a:cubicBezTo>
                  <a:lnTo>
                    <a:pt x="2" y="3351"/>
                  </a:lnTo>
                  <a:cubicBezTo>
                    <a:pt x="2" y="3434"/>
                    <a:pt x="69" y="3499"/>
                    <a:pt x="150" y="3499"/>
                  </a:cubicBezTo>
                  <a:lnTo>
                    <a:pt x="3356" y="3499"/>
                  </a:lnTo>
                  <a:cubicBezTo>
                    <a:pt x="3439" y="3499"/>
                    <a:pt x="3504" y="3434"/>
                    <a:pt x="3504" y="3351"/>
                  </a:cubicBezTo>
                  <a:lnTo>
                    <a:pt x="3504" y="148"/>
                  </a:lnTo>
                  <a:cubicBezTo>
                    <a:pt x="3503" y="65"/>
                    <a:pt x="3436" y="0"/>
                    <a:pt x="335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22"/>
          <p:cNvGrpSpPr/>
          <p:nvPr/>
        </p:nvGrpSpPr>
        <p:grpSpPr>
          <a:xfrm>
            <a:off x="3914178" y="4171420"/>
            <a:ext cx="320870" cy="320967"/>
            <a:chOff x="5111805" y="1981734"/>
            <a:chExt cx="269074" cy="269155"/>
          </a:xfrm>
        </p:grpSpPr>
        <p:sp>
          <p:nvSpPr>
            <p:cNvPr id="1128" name="Google Shape;1128;p22"/>
            <p:cNvSpPr/>
            <p:nvPr/>
          </p:nvSpPr>
          <p:spPr>
            <a:xfrm>
              <a:off x="5129416" y="1999317"/>
              <a:ext cx="233880" cy="233880"/>
            </a:xfrm>
            <a:custGeom>
              <a:avLst/>
              <a:gdLst/>
              <a:ahLst/>
              <a:cxnLst/>
              <a:rect l="l" t="t" r="r" b="b"/>
              <a:pathLst>
                <a:path w="8659" h="8659" extrusionOk="0">
                  <a:moveTo>
                    <a:pt x="4329" y="296"/>
                  </a:moveTo>
                  <a:cubicBezTo>
                    <a:pt x="6553" y="296"/>
                    <a:pt x="8363" y="2106"/>
                    <a:pt x="8363" y="4330"/>
                  </a:cubicBezTo>
                  <a:cubicBezTo>
                    <a:pt x="8363" y="6553"/>
                    <a:pt x="6553" y="8363"/>
                    <a:pt x="4329" y="8363"/>
                  </a:cubicBezTo>
                  <a:cubicBezTo>
                    <a:pt x="2106" y="8363"/>
                    <a:pt x="296" y="6553"/>
                    <a:pt x="296" y="4330"/>
                  </a:cubicBezTo>
                  <a:cubicBezTo>
                    <a:pt x="296" y="2106"/>
                    <a:pt x="2106" y="296"/>
                    <a:pt x="4329" y="296"/>
                  </a:cubicBezTo>
                  <a:close/>
                  <a:moveTo>
                    <a:pt x="4331" y="0"/>
                  </a:moveTo>
                  <a:cubicBezTo>
                    <a:pt x="3174" y="0"/>
                    <a:pt x="2086" y="450"/>
                    <a:pt x="1269" y="1269"/>
                  </a:cubicBezTo>
                  <a:cubicBezTo>
                    <a:pt x="452" y="2086"/>
                    <a:pt x="1" y="3174"/>
                    <a:pt x="1" y="4330"/>
                  </a:cubicBezTo>
                  <a:cubicBezTo>
                    <a:pt x="1" y="5485"/>
                    <a:pt x="450" y="6573"/>
                    <a:pt x="1269" y="7390"/>
                  </a:cubicBezTo>
                  <a:cubicBezTo>
                    <a:pt x="2086" y="8207"/>
                    <a:pt x="3174" y="8658"/>
                    <a:pt x="4331" y="8658"/>
                  </a:cubicBezTo>
                  <a:cubicBezTo>
                    <a:pt x="5485" y="8658"/>
                    <a:pt x="6573" y="8209"/>
                    <a:pt x="7391" y="7390"/>
                  </a:cubicBezTo>
                  <a:cubicBezTo>
                    <a:pt x="8208" y="6573"/>
                    <a:pt x="8659" y="5485"/>
                    <a:pt x="8659" y="4330"/>
                  </a:cubicBezTo>
                  <a:cubicBezTo>
                    <a:pt x="8659" y="3174"/>
                    <a:pt x="8208" y="2086"/>
                    <a:pt x="7391" y="1269"/>
                  </a:cubicBezTo>
                  <a:cubicBezTo>
                    <a:pt x="6573" y="451"/>
                    <a:pt x="5485" y="0"/>
                    <a:pt x="433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5111805" y="1981734"/>
              <a:ext cx="269074" cy="269155"/>
            </a:xfrm>
            <a:custGeom>
              <a:avLst/>
              <a:gdLst/>
              <a:ahLst/>
              <a:cxnLst/>
              <a:rect l="l" t="t" r="r" b="b"/>
              <a:pathLst>
                <a:path w="9962" h="9965" extrusionOk="0">
                  <a:moveTo>
                    <a:pt x="4981" y="1"/>
                  </a:moveTo>
                  <a:cubicBezTo>
                    <a:pt x="4153" y="1"/>
                    <a:pt x="3334" y="208"/>
                    <a:pt x="2611" y="600"/>
                  </a:cubicBezTo>
                  <a:cubicBezTo>
                    <a:pt x="2537" y="639"/>
                    <a:pt x="2511" y="727"/>
                    <a:pt x="2550" y="799"/>
                  </a:cubicBezTo>
                  <a:cubicBezTo>
                    <a:pt x="2577" y="849"/>
                    <a:pt x="2628" y="878"/>
                    <a:pt x="2680" y="878"/>
                  </a:cubicBezTo>
                  <a:cubicBezTo>
                    <a:pt x="2704" y="878"/>
                    <a:pt x="2728" y="872"/>
                    <a:pt x="2751" y="860"/>
                  </a:cubicBezTo>
                  <a:cubicBezTo>
                    <a:pt x="3431" y="491"/>
                    <a:pt x="4201" y="296"/>
                    <a:pt x="4981" y="296"/>
                  </a:cubicBezTo>
                  <a:cubicBezTo>
                    <a:pt x="7565" y="296"/>
                    <a:pt x="9666" y="2397"/>
                    <a:pt x="9666" y="4981"/>
                  </a:cubicBezTo>
                  <a:cubicBezTo>
                    <a:pt x="9666" y="7563"/>
                    <a:pt x="7565" y="9664"/>
                    <a:pt x="4981" y="9664"/>
                  </a:cubicBezTo>
                  <a:cubicBezTo>
                    <a:pt x="2399" y="9664"/>
                    <a:pt x="298" y="7563"/>
                    <a:pt x="298" y="4981"/>
                  </a:cubicBezTo>
                  <a:cubicBezTo>
                    <a:pt x="298" y="3675"/>
                    <a:pt x="821" y="2464"/>
                    <a:pt x="1772" y="1569"/>
                  </a:cubicBezTo>
                  <a:cubicBezTo>
                    <a:pt x="1832" y="1513"/>
                    <a:pt x="1834" y="1420"/>
                    <a:pt x="1778" y="1362"/>
                  </a:cubicBezTo>
                  <a:cubicBezTo>
                    <a:pt x="1748" y="1331"/>
                    <a:pt x="1708" y="1315"/>
                    <a:pt x="1669" y="1315"/>
                  </a:cubicBezTo>
                  <a:cubicBezTo>
                    <a:pt x="1633" y="1315"/>
                    <a:pt x="1597" y="1328"/>
                    <a:pt x="1569" y="1356"/>
                  </a:cubicBezTo>
                  <a:cubicBezTo>
                    <a:pt x="1079" y="1817"/>
                    <a:pt x="693" y="2362"/>
                    <a:pt x="424" y="2975"/>
                  </a:cubicBezTo>
                  <a:cubicBezTo>
                    <a:pt x="144" y="3608"/>
                    <a:pt x="1" y="4284"/>
                    <a:pt x="1" y="4984"/>
                  </a:cubicBezTo>
                  <a:cubicBezTo>
                    <a:pt x="1" y="6315"/>
                    <a:pt x="519" y="7566"/>
                    <a:pt x="1460" y="8506"/>
                  </a:cubicBezTo>
                  <a:cubicBezTo>
                    <a:pt x="2402" y="9448"/>
                    <a:pt x="3650" y="9965"/>
                    <a:pt x="4981" y="9965"/>
                  </a:cubicBezTo>
                  <a:cubicBezTo>
                    <a:pt x="6312" y="9965"/>
                    <a:pt x="7563" y="9448"/>
                    <a:pt x="8503" y="8506"/>
                  </a:cubicBezTo>
                  <a:cubicBezTo>
                    <a:pt x="9445" y="7563"/>
                    <a:pt x="9962" y="6315"/>
                    <a:pt x="9962" y="4984"/>
                  </a:cubicBezTo>
                  <a:cubicBezTo>
                    <a:pt x="9962" y="3650"/>
                    <a:pt x="9443" y="2399"/>
                    <a:pt x="8503" y="1459"/>
                  </a:cubicBezTo>
                  <a:cubicBezTo>
                    <a:pt x="7562" y="517"/>
                    <a:pt x="6312" y="1"/>
                    <a:pt x="49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5198102" y="2061953"/>
              <a:ext cx="38921" cy="107797"/>
            </a:xfrm>
            <a:custGeom>
              <a:avLst/>
              <a:gdLst/>
              <a:ahLst/>
              <a:cxnLst/>
              <a:rect l="l" t="t" r="r" b="b"/>
              <a:pathLst>
                <a:path w="1441" h="3991" extrusionOk="0">
                  <a:moveTo>
                    <a:pt x="149" y="0"/>
                  </a:moveTo>
                  <a:cubicBezTo>
                    <a:pt x="68" y="0"/>
                    <a:pt x="1" y="67"/>
                    <a:pt x="1" y="148"/>
                  </a:cubicBezTo>
                  <a:lnTo>
                    <a:pt x="1" y="727"/>
                  </a:lnTo>
                  <a:cubicBezTo>
                    <a:pt x="1" y="808"/>
                    <a:pt x="68" y="873"/>
                    <a:pt x="149" y="873"/>
                  </a:cubicBezTo>
                  <a:cubicBezTo>
                    <a:pt x="231" y="873"/>
                    <a:pt x="297" y="808"/>
                    <a:pt x="297" y="727"/>
                  </a:cubicBezTo>
                  <a:lnTo>
                    <a:pt x="297" y="296"/>
                  </a:lnTo>
                  <a:lnTo>
                    <a:pt x="1145" y="296"/>
                  </a:lnTo>
                  <a:lnTo>
                    <a:pt x="1145" y="3695"/>
                  </a:lnTo>
                  <a:lnTo>
                    <a:pt x="297" y="3695"/>
                  </a:lnTo>
                  <a:lnTo>
                    <a:pt x="297" y="1995"/>
                  </a:lnTo>
                  <a:cubicBezTo>
                    <a:pt x="297" y="1913"/>
                    <a:pt x="231" y="1848"/>
                    <a:pt x="149" y="1848"/>
                  </a:cubicBezTo>
                  <a:cubicBezTo>
                    <a:pt x="68" y="1848"/>
                    <a:pt x="1" y="1913"/>
                    <a:pt x="1" y="1995"/>
                  </a:cubicBezTo>
                  <a:lnTo>
                    <a:pt x="1" y="3843"/>
                  </a:lnTo>
                  <a:cubicBezTo>
                    <a:pt x="1" y="3924"/>
                    <a:pt x="68" y="3991"/>
                    <a:pt x="149" y="3991"/>
                  </a:cubicBezTo>
                  <a:lnTo>
                    <a:pt x="1293" y="3991"/>
                  </a:lnTo>
                  <a:cubicBezTo>
                    <a:pt x="1375" y="3991"/>
                    <a:pt x="1441" y="3924"/>
                    <a:pt x="1441" y="3843"/>
                  </a:cubicBezTo>
                  <a:lnTo>
                    <a:pt x="1441" y="148"/>
                  </a:lnTo>
                  <a:cubicBezTo>
                    <a:pt x="1441" y="69"/>
                    <a:pt x="1375" y="0"/>
                    <a:pt x="129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253175" y="2061953"/>
              <a:ext cx="38921" cy="107797"/>
            </a:xfrm>
            <a:custGeom>
              <a:avLst/>
              <a:gdLst/>
              <a:ahLst/>
              <a:cxnLst/>
              <a:rect l="l" t="t" r="r" b="b"/>
              <a:pathLst>
                <a:path w="1441" h="3991" extrusionOk="0">
                  <a:moveTo>
                    <a:pt x="149" y="0"/>
                  </a:moveTo>
                  <a:cubicBezTo>
                    <a:pt x="68" y="0"/>
                    <a:pt x="1" y="67"/>
                    <a:pt x="1" y="148"/>
                  </a:cubicBezTo>
                  <a:lnTo>
                    <a:pt x="1" y="2423"/>
                  </a:lnTo>
                  <a:cubicBezTo>
                    <a:pt x="1" y="2504"/>
                    <a:pt x="68" y="2570"/>
                    <a:pt x="149" y="2570"/>
                  </a:cubicBezTo>
                  <a:cubicBezTo>
                    <a:pt x="231" y="2570"/>
                    <a:pt x="296" y="2504"/>
                    <a:pt x="296" y="2423"/>
                  </a:cubicBezTo>
                  <a:lnTo>
                    <a:pt x="296" y="296"/>
                  </a:lnTo>
                  <a:lnTo>
                    <a:pt x="1145" y="296"/>
                  </a:lnTo>
                  <a:lnTo>
                    <a:pt x="1145" y="3695"/>
                  </a:lnTo>
                  <a:lnTo>
                    <a:pt x="296" y="3695"/>
                  </a:lnTo>
                  <a:lnTo>
                    <a:pt x="296" y="3599"/>
                  </a:lnTo>
                  <a:cubicBezTo>
                    <a:pt x="296" y="3516"/>
                    <a:pt x="231" y="3451"/>
                    <a:pt x="149" y="3451"/>
                  </a:cubicBezTo>
                  <a:cubicBezTo>
                    <a:pt x="66" y="3451"/>
                    <a:pt x="1" y="3516"/>
                    <a:pt x="1" y="3599"/>
                  </a:cubicBezTo>
                  <a:lnTo>
                    <a:pt x="1" y="3843"/>
                  </a:lnTo>
                  <a:cubicBezTo>
                    <a:pt x="1" y="3924"/>
                    <a:pt x="66" y="3991"/>
                    <a:pt x="149" y="3991"/>
                  </a:cubicBezTo>
                  <a:lnTo>
                    <a:pt x="1293" y="3991"/>
                  </a:lnTo>
                  <a:cubicBezTo>
                    <a:pt x="1375" y="3991"/>
                    <a:pt x="1440" y="3924"/>
                    <a:pt x="1440" y="3843"/>
                  </a:cubicBezTo>
                  <a:lnTo>
                    <a:pt x="1440" y="148"/>
                  </a:lnTo>
                  <a:cubicBezTo>
                    <a:pt x="1440" y="69"/>
                    <a:pt x="1375" y="0"/>
                    <a:pt x="129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22"/>
          <p:cNvGrpSpPr/>
          <p:nvPr/>
        </p:nvGrpSpPr>
        <p:grpSpPr>
          <a:xfrm>
            <a:off x="4905043" y="2648468"/>
            <a:ext cx="320870" cy="320838"/>
            <a:chOff x="5791535" y="1309625"/>
            <a:chExt cx="269074" cy="269047"/>
          </a:xfrm>
        </p:grpSpPr>
        <p:sp>
          <p:nvSpPr>
            <p:cNvPr id="1133" name="Google Shape;1133;p22"/>
            <p:cNvSpPr/>
            <p:nvPr/>
          </p:nvSpPr>
          <p:spPr>
            <a:xfrm>
              <a:off x="5900196" y="1381606"/>
              <a:ext cx="88890" cy="118952"/>
            </a:xfrm>
            <a:custGeom>
              <a:avLst/>
              <a:gdLst/>
              <a:ahLst/>
              <a:cxnLst/>
              <a:rect l="l" t="t" r="r" b="b"/>
              <a:pathLst>
                <a:path w="3291" h="4404" extrusionOk="0">
                  <a:moveTo>
                    <a:pt x="149" y="0"/>
                  </a:moveTo>
                  <a:cubicBezTo>
                    <a:pt x="126" y="0"/>
                    <a:pt x="103" y="6"/>
                    <a:pt x="81" y="17"/>
                  </a:cubicBezTo>
                  <a:cubicBezTo>
                    <a:pt x="32" y="42"/>
                    <a:pt x="1" y="92"/>
                    <a:pt x="1" y="146"/>
                  </a:cubicBezTo>
                  <a:lnTo>
                    <a:pt x="1" y="847"/>
                  </a:lnTo>
                  <a:cubicBezTo>
                    <a:pt x="1" y="929"/>
                    <a:pt x="67" y="995"/>
                    <a:pt x="148" y="995"/>
                  </a:cubicBezTo>
                  <a:cubicBezTo>
                    <a:pt x="231" y="995"/>
                    <a:pt x="296" y="929"/>
                    <a:pt x="296" y="847"/>
                  </a:cubicBezTo>
                  <a:lnTo>
                    <a:pt x="296" y="427"/>
                  </a:lnTo>
                  <a:lnTo>
                    <a:pt x="2880" y="2201"/>
                  </a:lnTo>
                  <a:lnTo>
                    <a:pt x="296" y="3975"/>
                  </a:lnTo>
                  <a:lnTo>
                    <a:pt x="296" y="2143"/>
                  </a:lnTo>
                  <a:cubicBezTo>
                    <a:pt x="296" y="2061"/>
                    <a:pt x="231" y="1995"/>
                    <a:pt x="148" y="1995"/>
                  </a:cubicBezTo>
                  <a:cubicBezTo>
                    <a:pt x="67" y="1995"/>
                    <a:pt x="1" y="2061"/>
                    <a:pt x="1" y="2143"/>
                  </a:cubicBezTo>
                  <a:lnTo>
                    <a:pt x="1" y="4255"/>
                  </a:lnTo>
                  <a:cubicBezTo>
                    <a:pt x="1" y="4310"/>
                    <a:pt x="32" y="4361"/>
                    <a:pt x="81" y="4386"/>
                  </a:cubicBezTo>
                  <a:cubicBezTo>
                    <a:pt x="102" y="4399"/>
                    <a:pt x="125" y="4403"/>
                    <a:pt x="148" y="4403"/>
                  </a:cubicBezTo>
                  <a:cubicBezTo>
                    <a:pt x="178" y="4403"/>
                    <a:pt x="208" y="4395"/>
                    <a:pt x="232" y="4378"/>
                  </a:cubicBezTo>
                  <a:lnTo>
                    <a:pt x="3227" y="2322"/>
                  </a:lnTo>
                  <a:cubicBezTo>
                    <a:pt x="3267" y="2294"/>
                    <a:pt x="3291" y="2248"/>
                    <a:pt x="3291" y="2199"/>
                  </a:cubicBezTo>
                  <a:cubicBezTo>
                    <a:pt x="3291" y="2154"/>
                    <a:pt x="3267" y="2111"/>
                    <a:pt x="3227" y="2083"/>
                  </a:cubicBezTo>
                  <a:lnTo>
                    <a:pt x="232" y="27"/>
                  </a:lnTo>
                  <a:cubicBezTo>
                    <a:pt x="207" y="9"/>
                    <a:pt x="178" y="0"/>
                    <a:pt x="14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809145" y="1327235"/>
              <a:ext cx="233880" cy="233853"/>
            </a:xfrm>
            <a:custGeom>
              <a:avLst/>
              <a:gdLst/>
              <a:ahLst/>
              <a:cxnLst/>
              <a:rect l="l" t="t" r="r" b="b"/>
              <a:pathLst>
                <a:path w="8659" h="8658" extrusionOk="0">
                  <a:moveTo>
                    <a:pt x="4329" y="296"/>
                  </a:moveTo>
                  <a:cubicBezTo>
                    <a:pt x="6553" y="296"/>
                    <a:pt x="8361" y="2105"/>
                    <a:pt x="8361" y="4329"/>
                  </a:cubicBezTo>
                  <a:cubicBezTo>
                    <a:pt x="8361" y="6553"/>
                    <a:pt x="6553" y="8362"/>
                    <a:pt x="4329" y="8362"/>
                  </a:cubicBezTo>
                  <a:cubicBezTo>
                    <a:pt x="2106" y="8362"/>
                    <a:pt x="296" y="6553"/>
                    <a:pt x="296" y="4329"/>
                  </a:cubicBezTo>
                  <a:cubicBezTo>
                    <a:pt x="296" y="2105"/>
                    <a:pt x="2106" y="296"/>
                    <a:pt x="4329" y="296"/>
                  </a:cubicBezTo>
                  <a:close/>
                  <a:moveTo>
                    <a:pt x="4329" y="1"/>
                  </a:moveTo>
                  <a:cubicBezTo>
                    <a:pt x="3174" y="1"/>
                    <a:pt x="2086" y="450"/>
                    <a:pt x="1269" y="1269"/>
                  </a:cubicBezTo>
                  <a:cubicBezTo>
                    <a:pt x="452" y="2086"/>
                    <a:pt x="0" y="3174"/>
                    <a:pt x="0" y="4329"/>
                  </a:cubicBezTo>
                  <a:cubicBezTo>
                    <a:pt x="0" y="5485"/>
                    <a:pt x="450" y="6572"/>
                    <a:pt x="1269" y="7389"/>
                  </a:cubicBezTo>
                  <a:cubicBezTo>
                    <a:pt x="2086" y="8206"/>
                    <a:pt x="3174" y="8657"/>
                    <a:pt x="4329" y="8657"/>
                  </a:cubicBezTo>
                  <a:cubicBezTo>
                    <a:pt x="5485" y="8657"/>
                    <a:pt x="6573" y="8209"/>
                    <a:pt x="7390" y="7389"/>
                  </a:cubicBezTo>
                  <a:cubicBezTo>
                    <a:pt x="8207" y="6572"/>
                    <a:pt x="8659" y="5485"/>
                    <a:pt x="8659" y="4329"/>
                  </a:cubicBezTo>
                  <a:cubicBezTo>
                    <a:pt x="8659" y="3174"/>
                    <a:pt x="8207" y="2086"/>
                    <a:pt x="7390" y="1269"/>
                  </a:cubicBezTo>
                  <a:cubicBezTo>
                    <a:pt x="6573" y="452"/>
                    <a:pt x="5485" y="1"/>
                    <a:pt x="432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791535" y="1309625"/>
              <a:ext cx="269074" cy="269047"/>
            </a:xfrm>
            <a:custGeom>
              <a:avLst/>
              <a:gdLst/>
              <a:ahLst/>
              <a:cxnLst/>
              <a:rect l="l" t="t" r="r" b="b"/>
              <a:pathLst>
                <a:path w="9962" h="9961" extrusionOk="0">
                  <a:moveTo>
                    <a:pt x="4981" y="1"/>
                  </a:moveTo>
                  <a:cubicBezTo>
                    <a:pt x="4160" y="1"/>
                    <a:pt x="3345" y="204"/>
                    <a:pt x="2627" y="590"/>
                  </a:cubicBezTo>
                  <a:cubicBezTo>
                    <a:pt x="2554" y="629"/>
                    <a:pt x="2528" y="718"/>
                    <a:pt x="2567" y="790"/>
                  </a:cubicBezTo>
                  <a:cubicBezTo>
                    <a:pt x="2593" y="840"/>
                    <a:pt x="2644" y="868"/>
                    <a:pt x="2697" y="868"/>
                  </a:cubicBezTo>
                  <a:cubicBezTo>
                    <a:pt x="2720" y="868"/>
                    <a:pt x="2745" y="862"/>
                    <a:pt x="2767" y="850"/>
                  </a:cubicBezTo>
                  <a:cubicBezTo>
                    <a:pt x="3441" y="486"/>
                    <a:pt x="4209" y="296"/>
                    <a:pt x="4981" y="296"/>
                  </a:cubicBezTo>
                  <a:cubicBezTo>
                    <a:pt x="7564" y="296"/>
                    <a:pt x="9666" y="2397"/>
                    <a:pt x="9666" y="4981"/>
                  </a:cubicBezTo>
                  <a:cubicBezTo>
                    <a:pt x="9666" y="7565"/>
                    <a:pt x="7564" y="9666"/>
                    <a:pt x="4981" y="9666"/>
                  </a:cubicBezTo>
                  <a:cubicBezTo>
                    <a:pt x="2397" y="9666"/>
                    <a:pt x="296" y="7565"/>
                    <a:pt x="296" y="4981"/>
                  </a:cubicBezTo>
                  <a:cubicBezTo>
                    <a:pt x="296" y="3699"/>
                    <a:pt x="803" y="2500"/>
                    <a:pt x="1728" y="1610"/>
                  </a:cubicBezTo>
                  <a:cubicBezTo>
                    <a:pt x="1787" y="1552"/>
                    <a:pt x="1788" y="1459"/>
                    <a:pt x="1732" y="1400"/>
                  </a:cubicBezTo>
                  <a:cubicBezTo>
                    <a:pt x="1704" y="1369"/>
                    <a:pt x="1665" y="1354"/>
                    <a:pt x="1625" y="1354"/>
                  </a:cubicBezTo>
                  <a:cubicBezTo>
                    <a:pt x="1588" y="1354"/>
                    <a:pt x="1551" y="1368"/>
                    <a:pt x="1522" y="1395"/>
                  </a:cubicBezTo>
                  <a:cubicBezTo>
                    <a:pt x="1046" y="1854"/>
                    <a:pt x="671" y="2396"/>
                    <a:pt x="410" y="2998"/>
                  </a:cubicBezTo>
                  <a:cubicBezTo>
                    <a:pt x="137" y="3625"/>
                    <a:pt x="0" y="4290"/>
                    <a:pt x="0" y="4980"/>
                  </a:cubicBezTo>
                  <a:cubicBezTo>
                    <a:pt x="0" y="6310"/>
                    <a:pt x="518" y="7560"/>
                    <a:pt x="1460" y="8500"/>
                  </a:cubicBezTo>
                  <a:cubicBezTo>
                    <a:pt x="2402" y="9442"/>
                    <a:pt x="3650" y="9960"/>
                    <a:pt x="4981" y="9960"/>
                  </a:cubicBezTo>
                  <a:cubicBezTo>
                    <a:pt x="6311" y="9960"/>
                    <a:pt x="7563" y="9442"/>
                    <a:pt x="8503" y="8500"/>
                  </a:cubicBezTo>
                  <a:cubicBezTo>
                    <a:pt x="9445" y="7559"/>
                    <a:pt x="9961" y="6310"/>
                    <a:pt x="9961" y="4980"/>
                  </a:cubicBezTo>
                  <a:cubicBezTo>
                    <a:pt x="9961" y="3649"/>
                    <a:pt x="9443" y="2401"/>
                    <a:pt x="8503" y="1460"/>
                  </a:cubicBezTo>
                  <a:cubicBezTo>
                    <a:pt x="7561" y="519"/>
                    <a:pt x="6311" y="1"/>
                    <a:pt x="49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22"/>
          <p:cNvGrpSpPr/>
          <p:nvPr/>
        </p:nvGrpSpPr>
        <p:grpSpPr>
          <a:xfrm>
            <a:off x="4905047" y="1649456"/>
            <a:ext cx="320870" cy="320838"/>
            <a:chOff x="1033697" y="1309625"/>
            <a:chExt cx="269074" cy="269047"/>
          </a:xfrm>
        </p:grpSpPr>
        <p:sp>
          <p:nvSpPr>
            <p:cNvPr id="1137" name="Google Shape;1137;p22"/>
            <p:cNvSpPr/>
            <p:nvPr/>
          </p:nvSpPr>
          <p:spPr>
            <a:xfrm>
              <a:off x="1106867" y="1393112"/>
              <a:ext cx="122571" cy="119222"/>
            </a:xfrm>
            <a:custGeom>
              <a:avLst/>
              <a:gdLst/>
              <a:ahLst/>
              <a:cxnLst/>
              <a:rect l="l" t="t" r="r" b="b"/>
              <a:pathLst>
                <a:path w="4538" h="4414" extrusionOk="0">
                  <a:moveTo>
                    <a:pt x="2994" y="0"/>
                  </a:moveTo>
                  <a:cubicBezTo>
                    <a:pt x="2964" y="0"/>
                    <a:pt x="2934" y="9"/>
                    <a:pt x="2907" y="27"/>
                  </a:cubicBezTo>
                  <a:cubicBezTo>
                    <a:pt x="2868" y="54"/>
                    <a:pt x="2845" y="99"/>
                    <a:pt x="2845" y="147"/>
                  </a:cubicBezTo>
                  <a:lnTo>
                    <a:pt x="2845" y="910"/>
                  </a:lnTo>
                  <a:cubicBezTo>
                    <a:pt x="2845" y="962"/>
                    <a:pt x="2873" y="1011"/>
                    <a:pt x="2918" y="1039"/>
                  </a:cubicBezTo>
                  <a:cubicBezTo>
                    <a:pt x="3308" y="1268"/>
                    <a:pt x="3551" y="1692"/>
                    <a:pt x="3551" y="2144"/>
                  </a:cubicBezTo>
                  <a:cubicBezTo>
                    <a:pt x="3551" y="2849"/>
                    <a:pt x="2975" y="3425"/>
                    <a:pt x="2269" y="3425"/>
                  </a:cubicBezTo>
                  <a:cubicBezTo>
                    <a:pt x="1564" y="3425"/>
                    <a:pt x="988" y="2849"/>
                    <a:pt x="988" y="2144"/>
                  </a:cubicBezTo>
                  <a:cubicBezTo>
                    <a:pt x="988" y="1692"/>
                    <a:pt x="1231" y="1268"/>
                    <a:pt x="1621" y="1039"/>
                  </a:cubicBezTo>
                  <a:cubicBezTo>
                    <a:pt x="1666" y="1011"/>
                    <a:pt x="1693" y="962"/>
                    <a:pt x="1693" y="910"/>
                  </a:cubicBezTo>
                  <a:lnTo>
                    <a:pt x="1693" y="148"/>
                  </a:lnTo>
                  <a:cubicBezTo>
                    <a:pt x="1693" y="100"/>
                    <a:pt x="1669" y="55"/>
                    <a:pt x="1631" y="29"/>
                  </a:cubicBezTo>
                  <a:cubicBezTo>
                    <a:pt x="1606" y="11"/>
                    <a:pt x="1577" y="1"/>
                    <a:pt x="1547" y="1"/>
                  </a:cubicBezTo>
                  <a:cubicBezTo>
                    <a:pt x="1530" y="1"/>
                    <a:pt x="1512" y="5"/>
                    <a:pt x="1495" y="11"/>
                  </a:cubicBezTo>
                  <a:cubicBezTo>
                    <a:pt x="1318" y="75"/>
                    <a:pt x="1148" y="162"/>
                    <a:pt x="991" y="270"/>
                  </a:cubicBezTo>
                  <a:cubicBezTo>
                    <a:pt x="922" y="317"/>
                    <a:pt x="905" y="408"/>
                    <a:pt x="952" y="475"/>
                  </a:cubicBezTo>
                  <a:cubicBezTo>
                    <a:pt x="981" y="518"/>
                    <a:pt x="1027" y="540"/>
                    <a:pt x="1075" y="540"/>
                  </a:cubicBezTo>
                  <a:cubicBezTo>
                    <a:pt x="1104" y="540"/>
                    <a:pt x="1133" y="532"/>
                    <a:pt x="1159" y="514"/>
                  </a:cubicBezTo>
                  <a:cubicBezTo>
                    <a:pt x="1234" y="461"/>
                    <a:pt x="1315" y="415"/>
                    <a:pt x="1397" y="374"/>
                  </a:cubicBezTo>
                  <a:lnTo>
                    <a:pt x="1397" y="830"/>
                  </a:lnTo>
                  <a:cubicBezTo>
                    <a:pt x="960" y="1121"/>
                    <a:pt x="692" y="1618"/>
                    <a:pt x="692" y="2145"/>
                  </a:cubicBezTo>
                  <a:cubicBezTo>
                    <a:pt x="692" y="3015"/>
                    <a:pt x="1400" y="3722"/>
                    <a:pt x="2269" y="3722"/>
                  </a:cubicBezTo>
                  <a:cubicBezTo>
                    <a:pt x="3139" y="3722"/>
                    <a:pt x="3847" y="3015"/>
                    <a:pt x="3847" y="2145"/>
                  </a:cubicBezTo>
                  <a:cubicBezTo>
                    <a:pt x="3847" y="1618"/>
                    <a:pt x="3579" y="1121"/>
                    <a:pt x="3140" y="830"/>
                  </a:cubicBezTo>
                  <a:lnTo>
                    <a:pt x="3140" y="374"/>
                  </a:lnTo>
                  <a:cubicBezTo>
                    <a:pt x="3808" y="703"/>
                    <a:pt x="4242" y="1390"/>
                    <a:pt x="4242" y="2145"/>
                  </a:cubicBezTo>
                  <a:cubicBezTo>
                    <a:pt x="4242" y="3232"/>
                    <a:pt x="3357" y="4117"/>
                    <a:pt x="2269" y="4117"/>
                  </a:cubicBezTo>
                  <a:cubicBezTo>
                    <a:pt x="1182" y="4117"/>
                    <a:pt x="297" y="3232"/>
                    <a:pt x="297" y="2145"/>
                  </a:cubicBezTo>
                  <a:cubicBezTo>
                    <a:pt x="297" y="1710"/>
                    <a:pt x="437" y="1297"/>
                    <a:pt x="701" y="950"/>
                  </a:cubicBezTo>
                  <a:cubicBezTo>
                    <a:pt x="751" y="886"/>
                    <a:pt x="739" y="793"/>
                    <a:pt x="673" y="741"/>
                  </a:cubicBezTo>
                  <a:cubicBezTo>
                    <a:pt x="647" y="721"/>
                    <a:pt x="616" y="711"/>
                    <a:pt x="585" y="711"/>
                  </a:cubicBezTo>
                  <a:cubicBezTo>
                    <a:pt x="540" y="711"/>
                    <a:pt x="496" y="732"/>
                    <a:pt x="466" y="769"/>
                  </a:cubicBezTo>
                  <a:cubicBezTo>
                    <a:pt x="163" y="1168"/>
                    <a:pt x="1" y="1643"/>
                    <a:pt x="1" y="2145"/>
                  </a:cubicBezTo>
                  <a:cubicBezTo>
                    <a:pt x="1" y="3395"/>
                    <a:pt x="1019" y="4413"/>
                    <a:pt x="2269" y="4413"/>
                  </a:cubicBezTo>
                  <a:cubicBezTo>
                    <a:pt x="3520" y="4413"/>
                    <a:pt x="4538" y="3397"/>
                    <a:pt x="4538" y="2145"/>
                  </a:cubicBezTo>
                  <a:cubicBezTo>
                    <a:pt x="4538" y="1191"/>
                    <a:pt x="3937" y="335"/>
                    <a:pt x="3044" y="8"/>
                  </a:cubicBezTo>
                  <a:cubicBezTo>
                    <a:pt x="3028" y="3"/>
                    <a:pt x="3011" y="0"/>
                    <a:pt x="299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1156160" y="1376096"/>
              <a:ext cx="23985" cy="55100"/>
            </a:xfrm>
            <a:custGeom>
              <a:avLst/>
              <a:gdLst/>
              <a:ahLst/>
              <a:cxnLst/>
              <a:rect l="l" t="t" r="r" b="b"/>
              <a:pathLst>
                <a:path w="888" h="2040" extrusionOk="0">
                  <a:moveTo>
                    <a:pt x="444" y="296"/>
                  </a:moveTo>
                  <a:cubicBezTo>
                    <a:pt x="526" y="296"/>
                    <a:pt x="592" y="363"/>
                    <a:pt x="592" y="444"/>
                  </a:cubicBezTo>
                  <a:lnTo>
                    <a:pt x="592" y="1596"/>
                  </a:lnTo>
                  <a:cubicBezTo>
                    <a:pt x="592" y="1678"/>
                    <a:pt x="526" y="1743"/>
                    <a:pt x="444" y="1743"/>
                  </a:cubicBezTo>
                  <a:cubicBezTo>
                    <a:pt x="363" y="1743"/>
                    <a:pt x="296" y="1678"/>
                    <a:pt x="296" y="1596"/>
                  </a:cubicBezTo>
                  <a:lnTo>
                    <a:pt x="296" y="444"/>
                  </a:lnTo>
                  <a:cubicBezTo>
                    <a:pt x="296" y="363"/>
                    <a:pt x="363" y="296"/>
                    <a:pt x="444" y="296"/>
                  </a:cubicBezTo>
                  <a:close/>
                  <a:moveTo>
                    <a:pt x="444" y="0"/>
                  </a:moveTo>
                  <a:cubicBezTo>
                    <a:pt x="199" y="0"/>
                    <a:pt x="0" y="199"/>
                    <a:pt x="0" y="444"/>
                  </a:cubicBezTo>
                  <a:lnTo>
                    <a:pt x="0" y="1596"/>
                  </a:lnTo>
                  <a:cubicBezTo>
                    <a:pt x="0" y="1841"/>
                    <a:pt x="199" y="2039"/>
                    <a:pt x="444" y="2039"/>
                  </a:cubicBezTo>
                  <a:cubicBezTo>
                    <a:pt x="690" y="2039"/>
                    <a:pt x="887" y="1841"/>
                    <a:pt x="887" y="1596"/>
                  </a:cubicBezTo>
                  <a:lnTo>
                    <a:pt x="887" y="444"/>
                  </a:lnTo>
                  <a:cubicBezTo>
                    <a:pt x="887" y="199"/>
                    <a:pt x="690" y="0"/>
                    <a:pt x="44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1051172" y="1327235"/>
              <a:ext cx="233934" cy="233907"/>
            </a:xfrm>
            <a:custGeom>
              <a:avLst/>
              <a:gdLst/>
              <a:ahLst/>
              <a:cxnLst/>
              <a:rect l="l" t="t" r="r" b="b"/>
              <a:pathLst>
                <a:path w="8661" h="8660" extrusionOk="0">
                  <a:moveTo>
                    <a:pt x="4331" y="1"/>
                  </a:moveTo>
                  <a:cubicBezTo>
                    <a:pt x="3636" y="1"/>
                    <a:pt x="2973" y="159"/>
                    <a:pt x="2359" y="475"/>
                  </a:cubicBezTo>
                  <a:cubicBezTo>
                    <a:pt x="2287" y="511"/>
                    <a:pt x="2258" y="601"/>
                    <a:pt x="2295" y="673"/>
                  </a:cubicBezTo>
                  <a:cubicBezTo>
                    <a:pt x="2320" y="724"/>
                    <a:pt x="2372" y="753"/>
                    <a:pt x="2425" y="753"/>
                  </a:cubicBezTo>
                  <a:cubicBezTo>
                    <a:pt x="2448" y="753"/>
                    <a:pt x="2471" y="748"/>
                    <a:pt x="2493" y="737"/>
                  </a:cubicBezTo>
                  <a:cubicBezTo>
                    <a:pt x="3065" y="444"/>
                    <a:pt x="3683" y="296"/>
                    <a:pt x="4329" y="296"/>
                  </a:cubicBezTo>
                  <a:cubicBezTo>
                    <a:pt x="6553" y="296"/>
                    <a:pt x="8362" y="2105"/>
                    <a:pt x="8362" y="4329"/>
                  </a:cubicBezTo>
                  <a:cubicBezTo>
                    <a:pt x="8362" y="6553"/>
                    <a:pt x="6553" y="8362"/>
                    <a:pt x="4329" y="8362"/>
                  </a:cubicBezTo>
                  <a:cubicBezTo>
                    <a:pt x="2105" y="8362"/>
                    <a:pt x="296" y="6553"/>
                    <a:pt x="296" y="4329"/>
                  </a:cubicBezTo>
                  <a:cubicBezTo>
                    <a:pt x="296" y="3185"/>
                    <a:pt x="785" y="2089"/>
                    <a:pt x="1637" y="1327"/>
                  </a:cubicBezTo>
                  <a:cubicBezTo>
                    <a:pt x="1697" y="1272"/>
                    <a:pt x="1703" y="1179"/>
                    <a:pt x="1649" y="1118"/>
                  </a:cubicBezTo>
                  <a:cubicBezTo>
                    <a:pt x="1620" y="1086"/>
                    <a:pt x="1579" y="1070"/>
                    <a:pt x="1538" y="1070"/>
                  </a:cubicBezTo>
                  <a:cubicBezTo>
                    <a:pt x="1504" y="1070"/>
                    <a:pt x="1468" y="1082"/>
                    <a:pt x="1440" y="1107"/>
                  </a:cubicBezTo>
                  <a:cubicBezTo>
                    <a:pt x="525" y="1928"/>
                    <a:pt x="1" y="3103"/>
                    <a:pt x="1" y="4331"/>
                  </a:cubicBezTo>
                  <a:cubicBezTo>
                    <a:pt x="1" y="5487"/>
                    <a:pt x="451" y="6573"/>
                    <a:pt x="1269" y="7391"/>
                  </a:cubicBezTo>
                  <a:cubicBezTo>
                    <a:pt x="2086" y="8208"/>
                    <a:pt x="3174" y="8659"/>
                    <a:pt x="4329" y="8659"/>
                  </a:cubicBezTo>
                  <a:cubicBezTo>
                    <a:pt x="5486" y="8659"/>
                    <a:pt x="6572" y="8211"/>
                    <a:pt x="7389" y="7391"/>
                  </a:cubicBezTo>
                  <a:cubicBezTo>
                    <a:pt x="8206" y="6572"/>
                    <a:pt x="8657" y="5487"/>
                    <a:pt x="8657" y="4331"/>
                  </a:cubicBezTo>
                  <a:cubicBezTo>
                    <a:pt x="8661" y="3174"/>
                    <a:pt x="8211" y="2086"/>
                    <a:pt x="7392" y="1269"/>
                  </a:cubicBezTo>
                  <a:cubicBezTo>
                    <a:pt x="6575" y="452"/>
                    <a:pt x="5487" y="1"/>
                    <a:pt x="433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1033697" y="1309625"/>
              <a:ext cx="269074" cy="269047"/>
            </a:xfrm>
            <a:custGeom>
              <a:avLst/>
              <a:gdLst/>
              <a:ahLst/>
              <a:cxnLst/>
              <a:rect l="l" t="t" r="r" b="b"/>
              <a:pathLst>
                <a:path w="9962" h="9961" extrusionOk="0">
                  <a:moveTo>
                    <a:pt x="4978" y="1"/>
                  </a:moveTo>
                  <a:cubicBezTo>
                    <a:pt x="4304" y="1"/>
                    <a:pt x="3650" y="133"/>
                    <a:pt x="3035" y="394"/>
                  </a:cubicBezTo>
                  <a:cubicBezTo>
                    <a:pt x="2959" y="425"/>
                    <a:pt x="2923" y="513"/>
                    <a:pt x="2957" y="589"/>
                  </a:cubicBezTo>
                  <a:cubicBezTo>
                    <a:pt x="2981" y="645"/>
                    <a:pt x="3035" y="679"/>
                    <a:pt x="3093" y="679"/>
                  </a:cubicBezTo>
                  <a:cubicBezTo>
                    <a:pt x="3113" y="679"/>
                    <a:pt x="3133" y="675"/>
                    <a:pt x="3152" y="667"/>
                  </a:cubicBezTo>
                  <a:cubicBezTo>
                    <a:pt x="3731" y="421"/>
                    <a:pt x="4346" y="296"/>
                    <a:pt x="4981" y="296"/>
                  </a:cubicBezTo>
                  <a:cubicBezTo>
                    <a:pt x="7564" y="296"/>
                    <a:pt x="9666" y="2397"/>
                    <a:pt x="9666" y="4981"/>
                  </a:cubicBezTo>
                  <a:cubicBezTo>
                    <a:pt x="9666" y="7565"/>
                    <a:pt x="7564" y="9666"/>
                    <a:pt x="4981" y="9666"/>
                  </a:cubicBezTo>
                  <a:cubicBezTo>
                    <a:pt x="2397" y="9666"/>
                    <a:pt x="296" y="7565"/>
                    <a:pt x="296" y="4981"/>
                  </a:cubicBezTo>
                  <a:cubicBezTo>
                    <a:pt x="296" y="3534"/>
                    <a:pt x="950" y="2189"/>
                    <a:pt x="2089" y="1294"/>
                  </a:cubicBezTo>
                  <a:cubicBezTo>
                    <a:pt x="2153" y="1244"/>
                    <a:pt x="2165" y="1151"/>
                    <a:pt x="2114" y="1087"/>
                  </a:cubicBezTo>
                  <a:cubicBezTo>
                    <a:pt x="2085" y="1049"/>
                    <a:pt x="2041" y="1029"/>
                    <a:pt x="1997" y="1029"/>
                  </a:cubicBezTo>
                  <a:cubicBezTo>
                    <a:pt x="1966" y="1029"/>
                    <a:pt x="1934" y="1040"/>
                    <a:pt x="1907" y="1060"/>
                  </a:cubicBezTo>
                  <a:cubicBezTo>
                    <a:pt x="1325" y="1517"/>
                    <a:pt x="844" y="2106"/>
                    <a:pt x="517" y="2765"/>
                  </a:cubicBezTo>
                  <a:cubicBezTo>
                    <a:pt x="173" y="3457"/>
                    <a:pt x="0" y="4203"/>
                    <a:pt x="0" y="4980"/>
                  </a:cubicBezTo>
                  <a:cubicBezTo>
                    <a:pt x="0" y="6310"/>
                    <a:pt x="517" y="7562"/>
                    <a:pt x="1459" y="8500"/>
                  </a:cubicBezTo>
                  <a:cubicBezTo>
                    <a:pt x="2400" y="9442"/>
                    <a:pt x="3650" y="9960"/>
                    <a:pt x="4981" y="9960"/>
                  </a:cubicBezTo>
                  <a:cubicBezTo>
                    <a:pt x="6312" y="9960"/>
                    <a:pt x="7561" y="9442"/>
                    <a:pt x="8501" y="8500"/>
                  </a:cubicBezTo>
                  <a:cubicBezTo>
                    <a:pt x="9443" y="7559"/>
                    <a:pt x="9961" y="6310"/>
                    <a:pt x="9961" y="4980"/>
                  </a:cubicBezTo>
                  <a:cubicBezTo>
                    <a:pt x="9961" y="3649"/>
                    <a:pt x="9441" y="2401"/>
                    <a:pt x="8500" y="1460"/>
                  </a:cubicBezTo>
                  <a:cubicBezTo>
                    <a:pt x="7558" y="519"/>
                    <a:pt x="6308" y="1"/>
                    <a:pt x="497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22"/>
          <p:cNvGrpSpPr/>
          <p:nvPr/>
        </p:nvGrpSpPr>
        <p:grpSpPr>
          <a:xfrm flipH="1">
            <a:off x="4905054" y="3638851"/>
            <a:ext cx="320870" cy="320870"/>
            <a:chOff x="3072697" y="2653762"/>
            <a:chExt cx="269074" cy="269074"/>
          </a:xfrm>
        </p:grpSpPr>
        <p:sp>
          <p:nvSpPr>
            <p:cNvPr id="1142" name="Google Shape;1142;p22"/>
            <p:cNvSpPr/>
            <p:nvPr/>
          </p:nvSpPr>
          <p:spPr>
            <a:xfrm>
              <a:off x="3167313" y="2735196"/>
              <a:ext cx="100153" cy="96615"/>
            </a:xfrm>
            <a:custGeom>
              <a:avLst/>
              <a:gdLst/>
              <a:ahLst/>
              <a:cxnLst/>
              <a:rect l="l" t="t" r="r" b="b"/>
              <a:pathLst>
                <a:path w="3708" h="3577" extrusionOk="0">
                  <a:moveTo>
                    <a:pt x="169" y="0"/>
                  </a:moveTo>
                  <a:cubicBezTo>
                    <a:pt x="125" y="0"/>
                    <a:pt x="81" y="20"/>
                    <a:pt x="52" y="59"/>
                  </a:cubicBezTo>
                  <a:cubicBezTo>
                    <a:pt x="1" y="123"/>
                    <a:pt x="13" y="216"/>
                    <a:pt x="78" y="266"/>
                  </a:cubicBezTo>
                  <a:lnTo>
                    <a:pt x="1344" y="1244"/>
                  </a:lnTo>
                  <a:cubicBezTo>
                    <a:pt x="1370" y="1264"/>
                    <a:pt x="1402" y="1274"/>
                    <a:pt x="1434" y="1274"/>
                  </a:cubicBezTo>
                  <a:cubicBezTo>
                    <a:pt x="1456" y="1274"/>
                    <a:pt x="1478" y="1269"/>
                    <a:pt x="1499" y="1259"/>
                  </a:cubicBezTo>
                  <a:cubicBezTo>
                    <a:pt x="1551" y="1234"/>
                    <a:pt x="1583" y="1183"/>
                    <a:pt x="1583" y="1127"/>
                  </a:cubicBezTo>
                  <a:lnTo>
                    <a:pt x="1583" y="451"/>
                  </a:lnTo>
                  <a:lnTo>
                    <a:pt x="3314" y="1788"/>
                  </a:lnTo>
                  <a:lnTo>
                    <a:pt x="1583" y="3125"/>
                  </a:lnTo>
                  <a:lnTo>
                    <a:pt x="1583" y="2450"/>
                  </a:lnTo>
                  <a:cubicBezTo>
                    <a:pt x="1583" y="2394"/>
                    <a:pt x="1552" y="2343"/>
                    <a:pt x="1499" y="2318"/>
                  </a:cubicBezTo>
                  <a:cubicBezTo>
                    <a:pt x="1478" y="2307"/>
                    <a:pt x="1455" y="2302"/>
                    <a:pt x="1433" y="2302"/>
                  </a:cubicBezTo>
                  <a:cubicBezTo>
                    <a:pt x="1401" y="2302"/>
                    <a:pt x="1370" y="2312"/>
                    <a:pt x="1344" y="2333"/>
                  </a:cubicBezTo>
                  <a:lnTo>
                    <a:pt x="316" y="3127"/>
                  </a:lnTo>
                  <a:lnTo>
                    <a:pt x="316" y="1258"/>
                  </a:lnTo>
                  <a:cubicBezTo>
                    <a:pt x="316" y="1175"/>
                    <a:pt x="251" y="1110"/>
                    <a:pt x="169" y="1110"/>
                  </a:cubicBezTo>
                  <a:cubicBezTo>
                    <a:pt x="86" y="1110"/>
                    <a:pt x="21" y="1175"/>
                    <a:pt x="21" y="1258"/>
                  </a:cubicBezTo>
                  <a:lnTo>
                    <a:pt x="21" y="3429"/>
                  </a:lnTo>
                  <a:cubicBezTo>
                    <a:pt x="21" y="3485"/>
                    <a:pt x="52" y="3535"/>
                    <a:pt x="105" y="3561"/>
                  </a:cubicBezTo>
                  <a:cubicBezTo>
                    <a:pt x="126" y="3571"/>
                    <a:pt x="148" y="3576"/>
                    <a:pt x="170" y="3576"/>
                  </a:cubicBezTo>
                  <a:cubicBezTo>
                    <a:pt x="202" y="3576"/>
                    <a:pt x="234" y="3566"/>
                    <a:pt x="260" y="3546"/>
                  </a:cubicBezTo>
                  <a:lnTo>
                    <a:pt x="1288" y="2752"/>
                  </a:lnTo>
                  <a:lnTo>
                    <a:pt x="1288" y="3426"/>
                  </a:lnTo>
                  <a:cubicBezTo>
                    <a:pt x="1288" y="3483"/>
                    <a:pt x="1320" y="3533"/>
                    <a:pt x="1370" y="3558"/>
                  </a:cubicBezTo>
                  <a:cubicBezTo>
                    <a:pt x="1392" y="3569"/>
                    <a:pt x="1414" y="3574"/>
                    <a:pt x="1437" y="3574"/>
                  </a:cubicBezTo>
                  <a:cubicBezTo>
                    <a:pt x="1470" y="3574"/>
                    <a:pt x="1501" y="3564"/>
                    <a:pt x="1529" y="3543"/>
                  </a:cubicBezTo>
                  <a:lnTo>
                    <a:pt x="3649" y="1905"/>
                  </a:lnTo>
                  <a:cubicBezTo>
                    <a:pt x="3686" y="1879"/>
                    <a:pt x="3708" y="1834"/>
                    <a:pt x="3708" y="1788"/>
                  </a:cubicBezTo>
                  <a:cubicBezTo>
                    <a:pt x="3706" y="1743"/>
                    <a:pt x="3685" y="1701"/>
                    <a:pt x="3647" y="1672"/>
                  </a:cubicBezTo>
                  <a:lnTo>
                    <a:pt x="1527" y="34"/>
                  </a:lnTo>
                  <a:cubicBezTo>
                    <a:pt x="1501" y="13"/>
                    <a:pt x="1469" y="3"/>
                    <a:pt x="1437" y="3"/>
                  </a:cubicBezTo>
                  <a:cubicBezTo>
                    <a:pt x="1415" y="3"/>
                    <a:pt x="1392" y="8"/>
                    <a:pt x="1372" y="19"/>
                  </a:cubicBezTo>
                  <a:cubicBezTo>
                    <a:pt x="1320" y="44"/>
                    <a:pt x="1288" y="94"/>
                    <a:pt x="1288" y="151"/>
                  </a:cubicBezTo>
                  <a:lnTo>
                    <a:pt x="1288" y="825"/>
                  </a:lnTo>
                  <a:lnTo>
                    <a:pt x="260" y="31"/>
                  </a:lnTo>
                  <a:cubicBezTo>
                    <a:pt x="233" y="10"/>
                    <a:pt x="201" y="0"/>
                    <a:pt x="16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3072697" y="2653762"/>
              <a:ext cx="269074" cy="269074"/>
            </a:xfrm>
            <a:custGeom>
              <a:avLst/>
              <a:gdLst/>
              <a:ahLst/>
              <a:cxnLst/>
              <a:rect l="l" t="t" r="r" b="b"/>
              <a:pathLst>
                <a:path w="9962" h="9962" extrusionOk="0">
                  <a:moveTo>
                    <a:pt x="4982" y="0"/>
                  </a:moveTo>
                  <a:cubicBezTo>
                    <a:pt x="4901" y="0"/>
                    <a:pt x="4834" y="66"/>
                    <a:pt x="4834" y="148"/>
                  </a:cubicBezTo>
                  <a:cubicBezTo>
                    <a:pt x="4834" y="229"/>
                    <a:pt x="4901" y="296"/>
                    <a:pt x="4982" y="296"/>
                  </a:cubicBezTo>
                  <a:cubicBezTo>
                    <a:pt x="7567" y="296"/>
                    <a:pt x="9668" y="2397"/>
                    <a:pt x="9668" y="4981"/>
                  </a:cubicBezTo>
                  <a:cubicBezTo>
                    <a:pt x="9668" y="7565"/>
                    <a:pt x="7567" y="9666"/>
                    <a:pt x="4982" y="9666"/>
                  </a:cubicBezTo>
                  <a:cubicBezTo>
                    <a:pt x="2398" y="9666"/>
                    <a:pt x="297" y="7565"/>
                    <a:pt x="297" y="4981"/>
                  </a:cubicBezTo>
                  <a:cubicBezTo>
                    <a:pt x="297" y="2958"/>
                    <a:pt x="1588" y="1169"/>
                    <a:pt x="3507" y="533"/>
                  </a:cubicBezTo>
                  <a:cubicBezTo>
                    <a:pt x="3584" y="508"/>
                    <a:pt x="3625" y="424"/>
                    <a:pt x="3600" y="346"/>
                  </a:cubicBezTo>
                  <a:cubicBezTo>
                    <a:pt x="3579" y="284"/>
                    <a:pt x="3522" y="245"/>
                    <a:pt x="3460" y="245"/>
                  </a:cubicBezTo>
                  <a:cubicBezTo>
                    <a:pt x="3444" y="245"/>
                    <a:pt x="3429" y="248"/>
                    <a:pt x="3413" y="252"/>
                  </a:cubicBezTo>
                  <a:cubicBezTo>
                    <a:pt x="2428" y="579"/>
                    <a:pt x="1580" y="1197"/>
                    <a:pt x="963" y="2038"/>
                  </a:cubicBezTo>
                  <a:cubicBezTo>
                    <a:pt x="333" y="2895"/>
                    <a:pt x="0" y="3913"/>
                    <a:pt x="0" y="4981"/>
                  </a:cubicBezTo>
                  <a:cubicBezTo>
                    <a:pt x="0" y="6312"/>
                    <a:pt x="518" y="7563"/>
                    <a:pt x="1460" y="8501"/>
                  </a:cubicBezTo>
                  <a:cubicBezTo>
                    <a:pt x="2402" y="9443"/>
                    <a:pt x="3650" y="9961"/>
                    <a:pt x="4981" y="9961"/>
                  </a:cubicBezTo>
                  <a:cubicBezTo>
                    <a:pt x="6311" y="9961"/>
                    <a:pt x="7563" y="9443"/>
                    <a:pt x="8503" y="8501"/>
                  </a:cubicBezTo>
                  <a:cubicBezTo>
                    <a:pt x="9444" y="7560"/>
                    <a:pt x="9961" y="6312"/>
                    <a:pt x="9961" y="4981"/>
                  </a:cubicBezTo>
                  <a:cubicBezTo>
                    <a:pt x="9961" y="3652"/>
                    <a:pt x="9444" y="2400"/>
                    <a:pt x="8504" y="1459"/>
                  </a:cubicBezTo>
                  <a:cubicBezTo>
                    <a:pt x="7563" y="517"/>
                    <a:pt x="6313" y="0"/>
                    <a:pt x="498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3090037" y="2671129"/>
              <a:ext cx="234393" cy="234393"/>
            </a:xfrm>
            <a:custGeom>
              <a:avLst/>
              <a:gdLst/>
              <a:ahLst/>
              <a:cxnLst/>
              <a:rect l="l" t="t" r="r" b="b"/>
              <a:pathLst>
                <a:path w="8678" h="8678" extrusionOk="0">
                  <a:moveTo>
                    <a:pt x="4339" y="294"/>
                  </a:moveTo>
                  <a:cubicBezTo>
                    <a:pt x="6569" y="294"/>
                    <a:pt x="8382" y="2108"/>
                    <a:pt x="8382" y="4338"/>
                  </a:cubicBezTo>
                  <a:cubicBezTo>
                    <a:pt x="8382" y="6567"/>
                    <a:pt x="6569" y="8380"/>
                    <a:pt x="4339" y="8380"/>
                  </a:cubicBezTo>
                  <a:cubicBezTo>
                    <a:pt x="2110" y="8380"/>
                    <a:pt x="297" y="6567"/>
                    <a:pt x="297" y="4338"/>
                  </a:cubicBezTo>
                  <a:cubicBezTo>
                    <a:pt x="297" y="2108"/>
                    <a:pt x="2110" y="294"/>
                    <a:pt x="4339" y="294"/>
                  </a:cubicBezTo>
                  <a:close/>
                  <a:moveTo>
                    <a:pt x="4339" y="0"/>
                  </a:moveTo>
                  <a:cubicBezTo>
                    <a:pt x="3179" y="0"/>
                    <a:pt x="2090" y="452"/>
                    <a:pt x="1271" y="1272"/>
                  </a:cubicBezTo>
                  <a:cubicBezTo>
                    <a:pt x="452" y="2090"/>
                    <a:pt x="1" y="3180"/>
                    <a:pt x="1" y="4339"/>
                  </a:cubicBezTo>
                  <a:cubicBezTo>
                    <a:pt x="1" y="5499"/>
                    <a:pt x="452" y="6588"/>
                    <a:pt x="1271" y="7407"/>
                  </a:cubicBezTo>
                  <a:cubicBezTo>
                    <a:pt x="2090" y="8226"/>
                    <a:pt x="3179" y="8677"/>
                    <a:pt x="4339" y="8677"/>
                  </a:cubicBezTo>
                  <a:cubicBezTo>
                    <a:pt x="5498" y="8677"/>
                    <a:pt x="6588" y="8227"/>
                    <a:pt x="7408" y="7407"/>
                  </a:cubicBezTo>
                  <a:cubicBezTo>
                    <a:pt x="8226" y="6588"/>
                    <a:pt x="8678" y="5499"/>
                    <a:pt x="8678" y="4339"/>
                  </a:cubicBezTo>
                  <a:cubicBezTo>
                    <a:pt x="8678" y="3180"/>
                    <a:pt x="8226" y="2090"/>
                    <a:pt x="7408" y="1272"/>
                  </a:cubicBezTo>
                  <a:cubicBezTo>
                    <a:pt x="6588" y="453"/>
                    <a:pt x="5498" y="0"/>
                    <a:pt x="433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5" name="Google Shape;1145;p22"/>
          <p:cNvCxnSpPr/>
          <p:nvPr/>
        </p:nvCxnSpPr>
        <p:spPr>
          <a:xfrm rot="10800000">
            <a:off x="4403350" y="1808475"/>
            <a:ext cx="375300" cy="0"/>
          </a:xfrm>
          <a:prstGeom prst="straightConnector1">
            <a:avLst/>
          </a:prstGeom>
          <a:noFill/>
          <a:ln w="9525" cap="flat" cmpd="sng">
            <a:solidFill>
              <a:schemeClr val="accent2"/>
            </a:solidFill>
            <a:prstDash val="solid"/>
            <a:round/>
            <a:headEnd type="none" w="med" len="med"/>
            <a:tailEnd type="oval" w="med" len="med"/>
          </a:ln>
        </p:spPr>
      </p:cxnSp>
      <p:cxnSp>
        <p:nvCxnSpPr>
          <p:cNvPr id="1146" name="Google Shape;1146;p22"/>
          <p:cNvCxnSpPr>
            <a:stCxn id="1115" idx="1"/>
          </p:cNvCxnSpPr>
          <p:nvPr/>
        </p:nvCxnSpPr>
        <p:spPr>
          <a:xfrm rot="10800000">
            <a:off x="4403362" y="2808888"/>
            <a:ext cx="375300" cy="0"/>
          </a:xfrm>
          <a:prstGeom prst="straightConnector1">
            <a:avLst/>
          </a:prstGeom>
          <a:noFill/>
          <a:ln w="9525" cap="flat" cmpd="sng">
            <a:solidFill>
              <a:schemeClr val="accent2"/>
            </a:solidFill>
            <a:prstDash val="solid"/>
            <a:round/>
            <a:headEnd type="none" w="med" len="med"/>
            <a:tailEnd type="oval" w="med" len="med"/>
          </a:ln>
        </p:spPr>
      </p:cxnSp>
      <p:cxnSp>
        <p:nvCxnSpPr>
          <p:cNvPr id="1147" name="Google Shape;1147;p22"/>
          <p:cNvCxnSpPr>
            <a:stCxn id="1117" idx="1"/>
          </p:cNvCxnSpPr>
          <p:nvPr/>
        </p:nvCxnSpPr>
        <p:spPr>
          <a:xfrm rot="10800000">
            <a:off x="4403350" y="3799188"/>
            <a:ext cx="375300" cy="1500"/>
          </a:xfrm>
          <a:prstGeom prst="straightConnector1">
            <a:avLst/>
          </a:prstGeom>
          <a:noFill/>
          <a:ln w="9525" cap="flat" cmpd="sng">
            <a:solidFill>
              <a:schemeClr val="accent2"/>
            </a:solidFill>
            <a:prstDash val="solid"/>
            <a:round/>
            <a:headEnd type="none" w="med" len="med"/>
            <a:tailEnd type="oval" w="med" len="med"/>
          </a:ln>
        </p:spPr>
      </p:cxnSp>
      <p:cxnSp>
        <p:nvCxnSpPr>
          <p:cNvPr id="1148" name="Google Shape;1148;p22"/>
          <p:cNvCxnSpPr>
            <a:stCxn id="1109" idx="3"/>
          </p:cNvCxnSpPr>
          <p:nvPr/>
        </p:nvCxnSpPr>
        <p:spPr>
          <a:xfrm rot="10800000" flipH="1">
            <a:off x="4361437" y="3327938"/>
            <a:ext cx="375300" cy="600"/>
          </a:xfrm>
          <a:prstGeom prst="straightConnector1">
            <a:avLst/>
          </a:prstGeom>
          <a:noFill/>
          <a:ln w="9525" cap="flat" cmpd="sng">
            <a:solidFill>
              <a:schemeClr val="accent2"/>
            </a:solidFill>
            <a:prstDash val="solid"/>
            <a:round/>
            <a:headEnd type="none" w="med" len="med"/>
            <a:tailEnd type="oval" w="med" len="med"/>
          </a:ln>
        </p:spPr>
      </p:cxnSp>
      <p:cxnSp>
        <p:nvCxnSpPr>
          <p:cNvPr id="1149" name="Google Shape;1149;p22"/>
          <p:cNvCxnSpPr>
            <a:stCxn id="1107" idx="3"/>
          </p:cNvCxnSpPr>
          <p:nvPr/>
        </p:nvCxnSpPr>
        <p:spPr>
          <a:xfrm rot="10800000" flipH="1">
            <a:off x="4361425" y="2318850"/>
            <a:ext cx="375300" cy="300"/>
          </a:xfrm>
          <a:prstGeom prst="straightConnector1">
            <a:avLst/>
          </a:prstGeom>
          <a:noFill/>
          <a:ln w="9525" cap="flat" cmpd="sng">
            <a:solidFill>
              <a:schemeClr val="accent2"/>
            </a:solidFill>
            <a:prstDash val="solid"/>
            <a:round/>
            <a:headEnd type="none" w="med" len="med"/>
            <a:tailEnd type="oval" w="med" len="med"/>
          </a:ln>
        </p:spPr>
      </p:cxnSp>
      <p:cxnSp>
        <p:nvCxnSpPr>
          <p:cNvPr id="1150" name="Google Shape;1150;p22"/>
          <p:cNvCxnSpPr>
            <a:stCxn id="1111" idx="3"/>
          </p:cNvCxnSpPr>
          <p:nvPr/>
        </p:nvCxnSpPr>
        <p:spPr>
          <a:xfrm>
            <a:off x="4361425" y="4331900"/>
            <a:ext cx="375300" cy="0"/>
          </a:xfrm>
          <a:prstGeom prst="straightConnector1">
            <a:avLst/>
          </a:prstGeom>
          <a:noFill/>
          <a:ln w="9525" cap="flat" cmpd="sng">
            <a:solidFill>
              <a:schemeClr val="accent2"/>
            </a:solidFill>
            <a:prstDash val="solid"/>
            <a:round/>
            <a:headEnd type="none" w="med" len="med"/>
            <a:tailEnd type="oval" w="med" len="med"/>
          </a:ln>
        </p:spPr>
      </p:cxnSp>
      <p:grpSp>
        <p:nvGrpSpPr>
          <p:cNvPr id="1151" name="Google Shape;1151;p22"/>
          <p:cNvGrpSpPr/>
          <p:nvPr/>
        </p:nvGrpSpPr>
        <p:grpSpPr>
          <a:xfrm>
            <a:off x="462130" y="881781"/>
            <a:ext cx="8243332" cy="3941979"/>
            <a:chOff x="513955" y="605956"/>
            <a:chExt cx="8243332" cy="3941979"/>
          </a:xfrm>
        </p:grpSpPr>
        <p:sp>
          <p:nvSpPr>
            <p:cNvPr id="1152" name="Google Shape;1152;p22"/>
            <p:cNvSpPr/>
            <p:nvPr/>
          </p:nvSpPr>
          <p:spPr>
            <a:xfrm>
              <a:off x="6420763" y="4099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4726696" y="43736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3966075" y="13090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513955" y="1008588"/>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1952175" y="12840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8585700" y="6059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22"/>
          <p:cNvGrpSpPr/>
          <p:nvPr/>
        </p:nvGrpSpPr>
        <p:grpSpPr>
          <a:xfrm>
            <a:off x="1285949" y="1621923"/>
            <a:ext cx="100803" cy="97700"/>
            <a:chOff x="2038811" y="2185523"/>
            <a:chExt cx="100803" cy="97700"/>
          </a:xfrm>
        </p:grpSpPr>
        <p:sp>
          <p:nvSpPr>
            <p:cNvPr id="1160" name="Google Shape;1160;p22"/>
            <p:cNvSpPr/>
            <p:nvPr/>
          </p:nvSpPr>
          <p:spPr>
            <a:xfrm rot="-2442062">
              <a:off x="2046705" y="2206502"/>
              <a:ext cx="85016" cy="55743"/>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rot="-2442062">
              <a:off x="2055143" y="2198297"/>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rot="-2442062">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22"/>
          <p:cNvGrpSpPr/>
          <p:nvPr/>
        </p:nvGrpSpPr>
        <p:grpSpPr>
          <a:xfrm>
            <a:off x="3179786" y="1353065"/>
            <a:ext cx="163473" cy="132517"/>
            <a:chOff x="10123961" y="1840202"/>
            <a:chExt cx="163473" cy="132517"/>
          </a:xfrm>
        </p:grpSpPr>
        <p:sp>
          <p:nvSpPr>
            <p:cNvPr id="1164" name="Google Shape;1164;p22"/>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2"/>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22"/>
          <p:cNvGrpSpPr/>
          <p:nvPr/>
        </p:nvGrpSpPr>
        <p:grpSpPr>
          <a:xfrm>
            <a:off x="4983748" y="4359865"/>
            <a:ext cx="163473" cy="132517"/>
            <a:chOff x="10123961" y="1840202"/>
            <a:chExt cx="163473" cy="132517"/>
          </a:xfrm>
        </p:grpSpPr>
        <p:sp>
          <p:nvSpPr>
            <p:cNvPr id="1173" name="Google Shape;1173;p22"/>
            <p:cNvSpPr/>
            <p:nvPr/>
          </p:nvSpPr>
          <p:spPr>
            <a:xfrm>
              <a:off x="10135177" y="1858204"/>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10155814" y="1879683"/>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10201856" y="1905928"/>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10201800" y="1878842"/>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10123961" y="1900040"/>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10199108" y="1840202"/>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10224064" y="1894488"/>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10241504" y="1887085"/>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22"/>
          <p:cNvGrpSpPr/>
          <p:nvPr/>
        </p:nvGrpSpPr>
        <p:grpSpPr>
          <a:xfrm>
            <a:off x="8705461" y="4445648"/>
            <a:ext cx="100803" cy="97700"/>
            <a:chOff x="2038811" y="2185523"/>
            <a:chExt cx="100803" cy="97700"/>
          </a:xfrm>
        </p:grpSpPr>
        <p:sp>
          <p:nvSpPr>
            <p:cNvPr id="1182" name="Google Shape;1182;p22"/>
            <p:cNvSpPr/>
            <p:nvPr/>
          </p:nvSpPr>
          <p:spPr>
            <a:xfrm rot="-2442062">
              <a:off x="2046705" y="2206502"/>
              <a:ext cx="85016" cy="55743"/>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rot="-2442062">
              <a:off x="2055143" y="2198297"/>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rot="-2442062">
              <a:off x="2064230" y="2215569"/>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2"/>
          <p:cNvGrpSpPr/>
          <p:nvPr/>
        </p:nvGrpSpPr>
        <p:grpSpPr>
          <a:xfrm>
            <a:off x="5664400" y="4433200"/>
            <a:ext cx="338496" cy="262948"/>
            <a:chOff x="7978975" y="2229150"/>
            <a:chExt cx="338496" cy="262948"/>
          </a:xfrm>
        </p:grpSpPr>
        <p:sp>
          <p:nvSpPr>
            <p:cNvPr id="1186" name="Google Shape;1186;p22"/>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22"/>
          <p:cNvGrpSpPr/>
          <p:nvPr/>
        </p:nvGrpSpPr>
        <p:grpSpPr>
          <a:xfrm>
            <a:off x="681630" y="1521150"/>
            <a:ext cx="278628" cy="413707"/>
            <a:chOff x="7711080" y="1325775"/>
            <a:chExt cx="278628" cy="413707"/>
          </a:xfrm>
        </p:grpSpPr>
        <p:sp>
          <p:nvSpPr>
            <p:cNvPr id="1195" name="Google Shape;1195;p22"/>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2"/>
          <p:cNvGrpSpPr/>
          <p:nvPr/>
        </p:nvGrpSpPr>
        <p:grpSpPr>
          <a:xfrm flipH="1">
            <a:off x="8616555" y="3488975"/>
            <a:ext cx="278628" cy="413707"/>
            <a:chOff x="7711080" y="1325775"/>
            <a:chExt cx="278628" cy="413707"/>
          </a:xfrm>
        </p:grpSpPr>
        <p:sp>
          <p:nvSpPr>
            <p:cNvPr id="1205" name="Google Shape;1205;p22"/>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2"/>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22"/>
          <p:cNvGrpSpPr/>
          <p:nvPr/>
        </p:nvGrpSpPr>
        <p:grpSpPr>
          <a:xfrm>
            <a:off x="6906555" y="4331929"/>
            <a:ext cx="725612" cy="598673"/>
            <a:chOff x="6630755" y="948704"/>
            <a:chExt cx="725612" cy="598673"/>
          </a:xfrm>
        </p:grpSpPr>
        <p:sp>
          <p:nvSpPr>
            <p:cNvPr id="1215" name="Google Shape;1215;p22"/>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2"/>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2"/>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2"/>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2"/>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2"/>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2"/>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2"/>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2"/>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2"/>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2"/>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2"/>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2"/>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2"/>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2"/>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2"/>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2"/>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Luxury Cinema Theater Pitch Deck Infographics by Slidesgo">
  <a:themeElements>
    <a:clrScheme name="Simple Light">
      <a:dk1>
        <a:srgbClr val="000000"/>
      </a:dk1>
      <a:lt1>
        <a:srgbClr val="FFFFFF"/>
      </a:lt1>
      <a:dk2>
        <a:srgbClr val="0C1F1E"/>
      </a:dk2>
      <a:lt2>
        <a:srgbClr val="063332"/>
      </a:lt2>
      <a:accent1>
        <a:srgbClr val="2A6460"/>
      </a:accent1>
      <a:accent2>
        <a:srgbClr val="8BC5A7"/>
      </a:accent2>
      <a:accent3>
        <a:srgbClr val="B78534"/>
      </a:accent3>
      <a:accent4>
        <a:srgbClr val="CDA04B"/>
      </a:accent4>
      <a:accent5>
        <a:srgbClr val="EFC570"/>
      </a:accent5>
      <a:accent6>
        <a:srgbClr val="F7E7C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2260</Words>
  <Application>Microsoft Office PowerPoint</Application>
  <PresentationFormat>On-screen Show (16:9)</PresentationFormat>
  <Paragraphs>399</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Kumbh Sans</vt:lpstr>
      <vt:lpstr>Yeseva One</vt:lpstr>
      <vt:lpstr>Proxima Nova</vt:lpstr>
      <vt:lpstr>Fira Sans Extra Condensed</vt:lpstr>
      <vt:lpstr>Fira Sans Condensed</vt:lpstr>
      <vt:lpstr>Arial</vt:lpstr>
      <vt:lpstr>Proxima Nova Semibold</vt:lpstr>
      <vt:lpstr>Luxury Cinema Theater Pitch Deck Infographics by Slidesgo</vt:lpstr>
      <vt:lpstr>Slidesgo Final Pages</vt:lpstr>
      <vt:lpstr>Rockbuster Stealth data analysis</vt:lpstr>
      <vt:lpstr>LUXURY CINEMA THEATER INFOGRAPHICS</vt:lpstr>
      <vt:lpstr>PowerPoint Presentation</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 </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LUXURY CINEMA THEATER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LUXURY CINEMA THEATER INFOGRAPHICS</dc:title>
  <cp:lastModifiedBy>Richard Seiler</cp:lastModifiedBy>
  <cp:revision>2</cp:revision>
  <dcterms:modified xsi:type="dcterms:W3CDTF">2023-04-16T01:46:59Z</dcterms:modified>
</cp:coreProperties>
</file>