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302" r:id="rId3"/>
    <p:sldId id="305" r:id="rId4"/>
    <p:sldId id="293" r:id="rId5"/>
    <p:sldId id="315" r:id="rId6"/>
    <p:sldId id="296" r:id="rId7"/>
    <p:sldId id="301" r:id="rId8"/>
    <p:sldId id="283" r:id="rId9"/>
    <p:sldId id="316" r:id="rId10"/>
    <p:sldId id="307" r:id="rId11"/>
    <p:sldId id="306" r:id="rId12"/>
    <p:sldId id="303" r:id="rId13"/>
    <p:sldId id="309" r:id="rId14"/>
    <p:sldId id="308" r:id="rId15"/>
    <p:sldId id="314" r:id="rId16"/>
    <p:sldId id="310" r:id="rId17"/>
    <p:sldId id="311" r:id="rId18"/>
    <p:sldId id="318" r:id="rId19"/>
    <p:sldId id="313" r:id="rId20"/>
    <p:sldId id="317" r:id="rId21"/>
    <p:sldId id="319" r:id="rId22"/>
    <p:sldId id="312"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Fira Sans Condensed" panose="020B0503050000020004" pitchFamily="34" charset="0"/>
      <p:regular r:id="rId29"/>
      <p:bold r:id="rId30"/>
      <p:italic r:id="rId31"/>
      <p:boldItalic r:id="rId32"/>
    </p:embeddedFont>
    <p:embeddedFont>
      <p:font typeface="Fira Sans Extra Condensed" panose="020B0503050000020004" pitchFamily="34" charset="0"/>
      <p:regular r:id="rId33"/>
      <p:bold r:id="rId34"/>
      <p:italic r:id="rId35"/>
      <p:boldItalic r:id="rId36"/>
    </p:embeddedFont>
    <p:embeddedFont>
      <p:font typeface="Kumbh Sans" panose="020B0604020202020204" charset="0"/>
      <p:regular r:id="rId37"/>
      <p:bold r:id="rId38"/>
    </p:embeddedFont>
    <p:embeddedFont>
      <p:font typeface="Star Jedi" panose="020B0604020202020204"/>
      <p:regular r:id="rId39"/>
    </p:embeddedFont>
    <p:embeddedFont>
      <p:font typeface="Yeseva One"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E0C59-C9E4-4495-B375-362DB1AA8E10}">
  <a:tblStyle styleId="{D4CE0C59-C9E4-4495-B375-362DB1AA8E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varScale="1">
        <p:scale>
          <a:sx n="109" d="100"/>
          <a:sy n="109" d="100"/>
        </p:scale>
        <p:origin x="71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61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091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68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5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135a1632ad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8" name="Google Shape;3388;g135a1632ad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87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42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135a1632ad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8" name="Google Shape;3388;g135a1632ad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937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24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23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42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3030875"/>
            <a:ext cx="9143958" cy="2112614"/>
            <a:chOff x="0" y="3030900"/>
            <a:chExt cx="9143958" cy="2112614"/>
          </a:xfrm>
        </p:grpSpPr>
        <p:sp>
          <p:nvSpPr>
            <p:cNvPr id="10" name="Google Shape;10;p2"/>
            <p:cNvSpPr/>
            <p:nvPr/>
          </p:nvSpPr>
          <p:spPr>
            <a:xfrm>
              <a:off x="2220593" y="3031086"/>
              <a:ext cx="2464972" cy="590906"/>
            </a:xfrm>
            <a:custGeom>
              <a:avLst/>
              <a:gdLst/>
              <a:ahLst/>
              <a:cxnLst/>
              <a:rect l="l" t="t" r="r" b="b"/>
              <a:pathLst>
                <a:path w="36847" h="9520" extrusionOk="0">
                  <a:moveTo>
                    <a:pt x="31438" y="101"/>
                  </a:moveTo>
                  <a:cubicBezTo>
                    <a:pt x="30078" y="188"/>
                    <a:pt x="28716" y="393"/>
                    <a:pt x="27400" y="793"/>
                  </a:cubicBezTo>
                  <a:cubicBezTo>
                    <a:pt x="25549" y="1355"/>
                    <a:pt x="23744" y="2362"/>
                    <a:pt x="22563" y="4079"/>
                  </a:cubicBezTo>
                  <a:cubicBezTo>
                    <a:pt x="21283" y="1206"/>
                    <a:pt x="18134" y="443"/>
                    <a:pt x="15498" y="168"/>
                  </a:cubicBezTo>
                  <a:cubicBezTo>
                    <a:pt x="14085" y="22"/>
                    <a:pt x="12661" y="9"/>
                    <a:pt x="11244" y="56"/>
                  </a:cubicBezTo>
                  <a:cubicBezTo>
                    <a:pt x="9821" y="102"/>
                    <a:pt x="8389" y="251"/>
                    <a:pt x="7001" y="603"/>
                  </a:cubicBezTo>
                  <a:cubicBezTo>
                    <a:pt x="5644" y="948"/>
                    <a:pt x="4294" y="1470"/>
                    <a:pt x="3141" y="2351"/>
                  </a:cubicBezTo>
                  <a:cubicBezTo>
                    <a:pt x="2018" y="3208"/>
                    <a:pt x="1124" y="4365"/>
                    <a:pt x="609" y="5765"/>
                  </a:cubicBezTo>
                  <a:cubicBezTo>
                    <a:pt x="167" y="6966"/>
                    <a:pt x="1" y="8237"/>
                    <a:pt x="13" y="9520"/>
                  </a:cubicBezTo>
                  <a:cubicBezTo>
                    <a:pt x="23" y="8338"/>
                    <a:pt x="197" y="7168"/>
                    <a:pt x="609" y="6059"/>
                  </a:cubicBezTo>
                  <a:cubicBezTo>
                    <a:pt x="1124" y="4673"/>
                    <a:pt x="2018" y="3528"/>
                    <a:pt x="3141" y="2679"/>
                  </a:cubicBezTo>
                  <a:cubicBezTo>
                    <a:pt x="4294" y="1810"/>
                    <a:pt x="5642" y="1290"/>
                    <a:pt x="7001" y="948"/>
                  </a:cubicBezTo>
                  <a:cubicBezTo>
                    <a:pt x="8389" y="600"/>
                    <a:pt x="9821" y="453"/>
                    <a:pt x="11244" y="407"/>
                  </a:cubicBezTo>
                  <a:cubicBezTo>
                    <a:pt x="12661" y="360"/>
                    <a:pt x="14085" y="374"/>
                    <a:pt x="15498" y="519"/>
                  </a:cubicBezTo>
                  <a:cubicBezTo>
                    <a:pt x="18137" y="791"/>
                    <a:pt x="21283" y="1546"/>
                    <a:pt x="22563" y="4389"/>
                  </a:cubicBezTo>
                  <a:cubicBezTo>
                    <a:pt x="23744" y="2692"/>
                    <a:pt x="25549" y="1694"/>
                    <a:pt x="27400" y="1137"/>
                  </a:cubicBezTo>
                  <a:cubicBezTo>
                    <a:pt x="28713" y="739"/>
                    <a:pt x="30078" y="539"/>
                    <a:pt x="31438" y="451"/>
                  </a:cubicBezTo>
                  <a:cubicBezTo>
                    <a:pt x="32879" y="360"/>
                    <a:pt x="34332" y="352"/>
                    <a:pt x="35773" y="451"/>
                  </a:cubicBezTo>
                  <a:cubicBezTo>
                    <a:pt x="36131" y="476"/>
                    <a:pt x="36489" y="507"/>
                    <a:pt x="36847" y="547"/>
                  </a:cubicBezTo>
                  <a:lnTo>
                    <a:pt x="36847" y="198"/>
                  </a:lnTo>
                  <a:cubicBezTo>
                    <a:pt x="36489" y="156"/>
                    <a:pt x="36131" y="123"/>
                    <a:pt x="35773" y="101"/>
                  </a:cubicBezTo>
                  <a:cubicBezTo>
                    <a:pt x="34330" y="0"/>
                    <a:pt x="32879" y="7"/>
                    <a:pt x="31438" y="10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3030900"/>
              <a:ext cx="2139449" cy="500160"/>
            </a:xfrm>
            <a:custGeom>
              <a:avLst/>
              <a:gdLst/>
              <a:ahLst/>
              <a:cxnLst/>
              <a:rect l="l" t="t" r="r" b="b"/>
              <a:pathLst>
                <a:path w="31981" h="8058" extrusionOk="0">
                  <a:moveTo>
                    <a:pt x="3167" y="520"/>
                  </a:moveTo>
                  <a:cubicBezTo>
                    <a:pt x="5804" y="792"/>
                    <a:pt x="8950" y="1549"/>
                    <a:pt x="10230" y="4391"/>
                  </a:cubicBezTo>
                  <a:cubicBezTo>
                    <a:pt x="11417" y="2685"/>
                    <a:pt x="13243" y="1672"/>
                    <a:pt x="15107" y="1126"/>
                  </a:cubicBezTo>
                  <a:cubicBezTo>
                    <a:pt x="16426" y="738"/>
                    <a:pt x="17788" y="533"/>
                    <a:pt x="19153" y="449"/>
                  </a:cubicBezTo>
                  <a:cubicBezTo>
                    <a:pt x="20593" y="361"/>
                    <a:pt x="22046" y="354"/>
                    <a:pt x="23487" y="454"/>
                  </a:cubicBezTo>
                  <a:cubicBezTo>
                    <a:pt x="24872" y="552"/>
                    <a:pt x="26269" y="746"/>
                    <a:pt x="27593" y="1212"/>
                  </a:cubicBezTo>
                  <a:cubicBezTo>
                    <a:pt x="28851" y="1654"/>
                    <a:pt x="30059" y="2378"/>
                    <a:pt x="30855" y="3558"/>
                  </a:cubicBezTo>
                  <a:cubicBezTo>
                    <a:pt x="31673" y="4765"/>
                    <a:pt x="31949" y="6281"/>
                    <a:pt x="31978" y="7755"/>
                  </a:cubicBezTo>
                  <a:cubicBezTo>
                    <a:pt x="31979" y="7855"/>
                    <a:pt x="31978" y="7957"/>
                    <a:pt x="31978" y="8057"/>
                  </a:cubicBezTo>
                  <a:cubicBezTo>
                    <a:pt x="31981" y="7864"/>
                    <a:pt x="31981" y="7671"/>
                    <a:pt x="31978" y="7477"/>
                  </a:cubicBezTo>
                  <a:cubicBezTo>
                    <a:pt x="31948" y="5989"/>
                    <a:pt x="31673" y="4457"/>
                    <a:pt x="30855" y="3237"/>
                  </a:cubicBezTo>
                  <a:cubicBezTo>
                    <a:pt x="30059" y="2048"/>
                    <a:pt x="28851" y="1315"/>
                    <a:pt x="27593" y="868"/>
                  </a:cubicBezTo>
                  <a:cubicBezTo>
                    <a:pt x="26269" y="397"/>
                    <a:pt x="24872" y="201"/>
                    <a:pt x="23487" y="102"/>
                  </a:cubicBezTo>
                  <a:cubicBezTo>
                    <a:pt x="22046" y="0"/>
                    <a:pt x="20593" y="6"/>
                    <a:pt x="19153" y="96"/>
                  </a:cubicBezTo>
                  <a:cubicBezTo>
                    <a:pt x="17788" y="181"/>
                    <a:pt x="16427" y="388"/>
                    <a:pt x="15107" y="779"/>
                  </a:cubicBezTo>
                  <a:cubicBezTo>
                    <a:pt x="13243" y="1333"/>
                    <a:pt x="11417" y="2352"/>
                    <a:pt x="10230" y="4077"/>
                  </a:cubicBezTo>
                  <a:cubicBezTo>
                    <a:pt x="8949" y="1207"/>
                    <a:pt x="5804" y="441"/>
                    <a:pt x="3167" y="168"/>
                  </a:cubicBezTo>
                  <a:cubicBezTo>
                    <a:pt x="2114" y="59"/>
                    <a:pt x="1057" y="23"/>
                    <a:pt x="0" y="32"/>
                  </a:cubicBezTo>
                  <a:lnTo>
                    <a:pt x="0" y="383"/>
                  </a:lnTo>
                  <a:cubicBezTo>
                    <a:pt x="1057" y="377"/>
                    <a:pt x="2114" y="413"/>
                    <a:pt x="3167" y="52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73206" y="4282663"/>
              <a:ext cx="446073" cy="103843"/>
            </a:xfrm>
            <a:custGeom>
              <a:avLst/>
              <a:gdLst/>
              <a:ahLst/>
              <a:cxnLst/>
              <a:rect l="l" t="t" r="r" b="b"/>
              <a:pathLst>
                <a:path w="6668" h="1673" extrusionOk="0">
                  <a:moveTo>
                    <a:pt x="3707" y="1673"/>
                  </a:moveTo>
                  <a:cubicBezTo>
                    <a:pt x="3965" y="1132"/>
                    <a:pt x="4379" y="666"/>
                    <a:pt x="4892" y="415"/>
                  </a:cubicBezTo>
                  <a:cubicBezTo>
                    <a:pt x="5451" y="140"/>
                    <a:pt x="6099" y="183"/>
                    <a:pt x="6668" y="400"/>
                  </a:cubicBezTo>
                  <a:lnTo>
                    <a:pt x="6586" y="223"/>
                  </a:lnTo>
                  <a:cubicBezTo>
                    <a:pt x="6038" y="28"/>
                    <a:pt x="5424" y="1"/>
                    <a:pt x="4890" y="269"/>
                  </a:cubicBezTo>
                  <a:cubicBezTo>
                    <a:pt x="4377" y="523"/>
                    <a:pt x="3965" y="993"/>
                    <a:pt x="3706" y="1538"/>
                  </a:cubicBezTo>
                  <a:cubicBezTo>
                    <a:pt x="2950" y="217"/>
                    <a:pt x="1172" y="50"/>
                    <a:pt x="47" y="873"/>
                  </a:cubicBezTo>
                  <a:cubicBezTo>
                    <a:pt x="32" y="930"/>
                    <a:pt x="18" y="989"/>
                    <a:pt x="1" y="1046"/>
                  </a:cubicBezTo>
                  <a:cubicBezTo>
                    <a:pt x="1127" y="193"/>
                    <a:pt x="2941" y="349"/>
                    <a:pt x="3707" y="16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 y="3054487"/>
              <a:ext cx="4685434" cy="2089028"/>
            </a:xfrm>
            <a:custGeom>
              <a:avLst/>
              <a:gdLst/>
              <a:ahLst/>
              <a:cxnLst/>
              <a:rect l="l" t="t" r="r" b="b"/>
              <a:pathLst>
                <a:path w="70039" h="33656" extrusionOk="0">
                  <a:moveTo>
                    <a:pt x="21319" y="1"/>
                  </a:moveTo>
                  <a:cubicBezTo>
                    <a:pt x="20596" y="1"/>
                    <a:pt x="19872" y="24"/>
                    <a:pt x="19151" y="69"/>
                  </a:cubicBezTo>
                  <a:cubicBezTo>
                    <a:pt x="17789" y="153"/>
                    <a:pt x="16427" y="358"/>
                    <a:pt x="15106" y="746"/>
                  </a:cubicBezTo>
                  <a:cubicBezTo>
                    <a:pt x="13244" y="1292"/>
                    <a:pt x="11417" y="2305"/>
                    <a:pt x="10230" y="4011"/>
                  </a:cubicBezTo>
                  <a:cubicBezTo>
                    <a:pt x="8949" y="1169"/>
                    <a:pt x="5802" y="412"/>
                    <a:pt x="3166" y="140"/>
                  </a:cubicBezTo>
                  <a:cubicBezTo>
                    <a:pt x="2225" y="44"/>
                    <a:pt x="1280" y="5"/>
                    <a:pt x="337" y="5"/>
                  </a:cubicBezTo>
                  <a:cubicBezTo>
                    <a:pt x="225" y="5"/>
                    <a:pt x="112" y="6"/>
                    <a:pt x="0" y="7"/>
                  </a:cubicBezTo>
                  <a:lnTo>
                    <a:pt x="0" y="33655"/>
                  </a:lnTo>
                  <a:lnTo>
                    <a:pt x="70038" y="33655"/>
                  </a:lnTo>
                  <a:lnTo>
                    <a:pt x="70038" y="169"/>
                  </a:lnTo>
                  <a:cubicBezTo>
                    <a:pt x="69680" y="127"/>
                    <a:pt x="69322" y="97"/>
                    <a:pt x="68965" y="73"/>
                  </a:cubicBezTo>
                  <a:cubicBezTo>
                    <a:pt x="68256" y="24"/>
                    <a:pt x="67546" y="1"/>
                    <a:pt x="66836" y="1"/>
                  </a:cubicBezTo>
                  <a:cubicBezTo>
                    <a:pt x="66099" y="1"/>
                    <a:pt x="65362" y="26"/>
                    <a:pt x="64628" y="73"/>
                  </a:cubicBezTo>
                  <a:cubicBezTo>
                    <a:pt x="63268" y="160"/>
                    <a:pt x="61906" y="361"/>
                    <a:pt x="60590" y="759"/>
                  </a:cubicBezTo>
                  <a:cubicBezTo>
                    <a:pt x="58739" y="1314"/>
                    <a:pt x="56934" y="2313"/>
                    <a:pt x="55753" y="4011"/>
                  </a:cubicBezTo>
                  <a:cubicBezTo>
                    <a:pt x="54473" y="1168"/>
                    <a:pt x="51324" y="412"/>
                    <a:pt x="48688" y="140"/>
                  </a:cubicBezTo>
                  <a:cubicBezTo>
                    <a:pt x="47734" y="42"/>
                    <a:pt x="46775" y="5"/>
                    <a:pt x="45816" y="5"/>
                  </a:cubicBezTo>
                  <a:cubicBezTo>
                    <a:pt x="45355" y="5"/>
                    <a:pt x="44894" y="14"/>
                    <a:pt x="44434" y="28"/>
                  </a:cubicBezTo>
                  <a:cubicBezTo>
                    <a:pt x="43011" y="74"/>
                    <a:pt x="41579" y="222"/>
                    <a:pt x="40191" y="570"/>
                  </a:cubicBezTo>
                  <a:cubicBezTo>
                    <a:pt x="38834" y="912"/>
                    <a:pt x="37484" y="1431"/>
                    <a:pt x="36331" y="2300"/>
                  </a:cubicBezTo>
                  <a:cubicBezTo>
                    <a:pt x="35208" y="3149"/>
                    <a:pt x="34314" y="4294"/>
                    <a:pt x="33799" y="5680"/>
                  </a:cubicBezTo>
                  <a:cubicBezTo>
                    <a:pt x="33385" y="6790"/>
                    <a:pt x="33213" y="7959"/>
                    <a:pt x="33203" y="9142"/>
                  </a:cubicBezTo>
                  <a:cubicBezTo>
                    <a:pt x="33185" y="10997"/>
                    <a:pt x="33568" y="12886"/>
                    <a:pt x="34052" y="14624"/>
                  </a:cubicBezTo>
                  <a:cubicBezTo>
                    <a:pt x="34572" y="16484"/>
                    <a:pt x="35291" y="18270"/>
                    <a:pt x="36081" y="20008"/>
                  </a:cubicBezTo>
                  <a:lnTo>
                    <a:pt x="36161" y="20186"/>
                  </a:lnTo>
                  <a:cubicBezTo>
                    <a:pt x="35868" y="20073"/>
                    <a:pt x="35554" y="20007"/>
                    <a:pt x="35243" y="20007"/>
                  </a:cubicBezTo>
                  <a:cubicBezTo>
                    <a:pt x="34949" y="20007"/>
                    <a:pt x="34657" y="20066"/>
                    <a:pt x="34386" y="20200"/>
                  </a:cubicBezTo>
                  <a:cubicBezTo>
                    <a:pt x="33872" y="20452"/>
                    <a:pt x="33461" y="20917"/>
                    <a:pt x="33201" y="21458"/>
                  </a:cubicBezTo>
                  <a:cubicBezTo>
                    <a:pt x="32748" y="20676"/>
                    <a:pt x="31930" y="20302"/>
                    <a:pt x="31105" y="20302"/>
                  </a:cubicBezTo>
                  <a:cubicBezTo>
                    <a:pt x="30533" y="20302"/>
                    <a:pt x="29958" y="20481"/>
                    <a:pt x="29499" y="20830"/>
                  </a:cubicBezTo>
                  <a:cubicBezTo>
                    <a:pt x="29513" y="20773"/>
                    <a:pt x="29527" y="20714"/>
                    <a:pt x="29543" y="20657"/>
                  </a:cubicBezTo>
                  <a:cubicBezTo>
                    <a:pt x="30286" y="17725"/>
                    <a:pt x="31058" y="14789"/>
                    <a:pt x="31567" y="11798"/>
                  </a:cubicBezTo>
                  <a:cubicBezTo>
                    <a:pt x="31798" y="10443"/>
                    <a:pt x="31977" y="9061"/>
                    <a:pt x="31977" y="7677"/>
                  </a:cubicBezTo>
                  <a:cubicBezTo>
                    <a:pt x="31977" y="7577"/>
                    <a:pt x="31979" y="7475"/>
                    <a:pt x="31977" y="7375"/>
                  </a:cubicBezTo>
                  <a:cubicBezTo>
                    <a:pt x="31947" y="5901"/>
                    <a:pt x="31673" y="4385"/>
                    <a:pt x="30854" y="3178"/>
                  </a:cubicBezTo>
                  <a:cubicBezTo>
                    <a:pt x="30058" y="1998"/>
                    <a:pt x="28850" y="1274"/>
                    <a:pt x="27593" y="832"/>
                  </a:cubicBezTo>
                  <a:cubicBezTo>
                    <a:pt x="26269" y="366"/>
                    <a:pt x="24870" y="172"/>
                    <a:pt x="23486" y="74"/>
                  </a:cubicBezTo>
                  <a:cubicBezTo>
                    <a:pt x="22766" y="24"/>
                    <a:pt x="22043" y="1"/>
                    <a:pt x="2131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78850" y="3031086"/>
              <a:ext cx="2464972" cy="590906"/>
            </a:xfrm>
            <a:custGeom>
              <a:avLst/>
              <a:gdLst/>
              <a:ahLst/>
              <a:cxnLst/>
              <a:rect l="l" t="t" r="r" b="b"/>
              <a:pathLst>
                <a:path w="36847" h="9520" extrusionOk="0">
                  <a:moveTo>
                    <a:pt x="31438" y="101"/>
                  </a:moveTo>
                  <a:cubicBezTo>
                    <a:pt x="30078" y="188"/>
                    <a:pt x="28716" y="393"/>
                    <a:pt x="27400" y="793"/>
                  </a:cubicBezTo>
                  <a:cubicBezTo>
                    <a:pt x="25549" y="1355"/>
                    <a:pt x="23744" y="2362"/>
                    <a:pt x="22563" y="4079"/>
                  </a:cubicBezTo>
                  <a:cubicBezTo>
                    <a:pt x="21283" y="1206"/>
                    <a:pt x="18134" y="443"/>
                    <a:pt x="15498" y="168"/>
                  </a:cubicBezTo>
                  <a:cubicBezTo>
                    <a:pt x="14085" y="22"/>
                    <a:pt x="12661" y="9"/>
                    <a:pt x="11244" y="56"/>
                  </a:cubicBezTo>
                  <a:cubicBezTo>
                    <a:pt x="9821" y="102"/>
                    <a:pt x="8389" y="251"/>
                    <a:pt x="7001" y="603"/>
                  </a:cubicBezTo>
                  <a:cubicBezTo>
                    <a:pt x="5644" y="948"/>
                    <a:pt x="4294" y="1470"/>
                    <a:pt x="3141" y="2351"/>
                  </a:cubicBezTo>
                  <a:cubicBezTo>
                    <a:pt x="2018" y="3208"/>
                    <a:pt x="1124" y="4365"/>
                    <a:pt x="609" y="5765"/>
                  </a:cubicBezTo>
                  <a:cubicBezTo>
                    <a:pt x="167" y="6966"/>
                    <a:pt x="1" y="8237"/>
                    <a:pt x="13" y="9520"/>
                  </a:cubicBezTo>
                  <a:cubicBezTo>
                    <a:pt x="23" y="8338"/>
                    <a:pt x="197" y="7168"/>
                    <a:pt x="609" y="6059"/>
                  </a:cubicBezTo>
                  <a:cubicBezTo>
                    <a:pt x="1124" y="4673"/>
                    <a:pt x="2018" y="3528"/>
                    <a:pt x="3141" y="2679"/>
                  </a:cubicBezTo>
                  <a:cubicBezTo>
                    <a:pt x="4294" y="1810"/>
                    <a:pt x="5642" y="1290"/>
                    <a:pt x="7001" y="948"/>
                  </a:cubicBezTo>
                  <a:cubicBezTo>
                    <a:pt x="8389" y="600"/>
                    <a:pt x="9821" y="453"/>
                    <a:pt x="11244" y="407"/>
                  </a:cubicBezTo>
                  <a:cubicBezTo>
                    <a:pt x="12661" y="360"/>
                    <a:pt x="14085" y="374"/>
                    <a:pt x="15498" y="519"/>
                  </a:cubicBezTo>
                  <a:cubicBezTo>
                    <a:pt x="18137" y="791"/>
                    <a:pt x="21283" y="1546"/>
                    <a:pt x="22563" y="4389"/>
                  </a:cubicBezTo>
                  <a:cubicBezTo>
                    <a:pt x="23744" y="2692"/>
                    <a:pt x="25549" y="1694"/>
                    <a:pt x="27400" y="1137"/>
                  </a:cubicBezTo>
                  <a:cubicBezTo>
                    <a:pt x="28713" y="739"/>
                    <a:pt x="30078" y="539"/>
                    <a:pt x="31438" y="451"/>
                  </a:cubicBezTo>
                  <a:cubicBezTo>
                    <a:pt x="32879" y="360"/>
                    <a:pt x="34332" y="352"/>
                    <a:pt x="35773" y="451"/>
                  </a:cubicBezTo>
                  <a:cubicBezTo>
                    <a:pt x="36131" y="476"/>
                    <a:pt x="36489" y="507"/>
                    <a:pt x="36847" y="547"/>
                  </a:cubicBezTo>
                  <a:lnTo>
                    <a:pt x="36847" y="198"/>
                  </a:lnTo>
                  <a:cubicBezTo>
                    <a:pt x="36489" y="156"/>
                    <a:pt x="36131" y="123"/>
                    <a:pt x="35773" y="101"/>
                  </a:cubicBezTo>
                  <a:cubicBezTo>
                    <a:pt x="34330" y="0"/>
                    <a:pt x="32879" y="7"/>
                    <a:pt x="31438" y="10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58257" y="3030900"/>
              <a:ext cx="2139449" cy="500160"/>
            </a:xfrm>
            <a:custGeom>
              <a:avLst/>
              <a:gdLst/>
              <a:ahLst/>
              <a:cxnLst/>
              <a:rect l="l" t="t" r="r" b="b"/>
              <a:pathLst>
                <a:path w="31981" h="8058" extrusionOk="0">
                  <a:moveTo>
                    <a:pt x="3167" y="520"/>
                  </a:moveTo>
                  <a:cubicBezTo>
                    <a:pt x="5804" y="792"/>
                    <a:pt x="8950" y="1549"/>
                    <a:pt x="10230" y="4391"/>
                  </a:cubicBezTo>
                  <a:cubicBezTo>
                    <a:pt x="11417" y="2685"/>
                    <a:pt x="13243" y="1672"/>
                    <a:pt x="15107" y="1126"/>
                  </a:cubicBezTo>
                  <a:cubicBezTo>
                    <a:pt x="16426" y="738"/>
                    <a:pt x="17788" y="533"/>
                    <a:pt x="19153" y="449"/>
                  </a:cubicBezTo>
                  <a:cubicBezTo>
                    <a:pt x="20593" y="361"/>
                    <a:pt x="22046" y="354"/>
                    <a:pt x="23487" y="454"/>
                  </a:cubicBezTo>
                  <a:cubicBezTo>
                    <a:pt x="24872" y="552"/>
                    <a:pt x="26269" y="746"/>
                    <a:pt x="27593" y="1212"/>
                  </a:cubicBezTo>
                  <a:cubicBezTo>
                    <a:pt x="28851" y="1654"/>
                    <a:pt x="30059" y="2378"/>
                    <a:pt x="30855" y="3558"/>
                  </a:cubicBezTo>
                  <a:cubicBezTo>
                    <a:pt x="31673" y="4765"/>
                    <a:pt x="31949" y="6281"/>
                    <a:pt x="31978" y="7755"/>
                  </a:cubicBezTo>
                  <a:cubicBezTo>
                    <a:pt x="31979" y="7855"/>
                    <a:pt x="31978" y="7957"/>
                    <a:pt x="31978" y="8057"/>
                  </a:cubicBezTo>
                  <a:cubicBezTo>
                    <a:pt x="31981" y="7864"/>
                    <a:pt x="31981" y="7671"/>
                    <a:pt x="31978" y="7477"/>
                  </a:cubicBezTo>
                  <a:cubicBezTo>
                    <a:pt x="31948" y="5989"/>
                    <a:pt x="31673" y="4457"/>
                    <a:pt x="30855" y="3237"/>
                  </a:cubicBezTo>
                  <a:cubicBezTo>
                    <a:pt x="30059" y="2048"/>
                    <a:pt x="28851" y="1315"/>
                    <a:pt x="27593" y="868"/>
                  </a:cubicBezTo>
                  <a:cubicBezTo>
                    <a:pt x="26269" y="397"/>
                    <a:pt x="24872" y="201"/>
                    <a:pt x="23487" y="102"/>
                  </a:cubicBezTo>
                  <a:cubicBezTo>
                    <a:pt x="22046" y="0"/>
                    <a:pt x="20593" y="6"/>
                    <a:pt x="19153" y="96"/>
                  </a:cubicBezTo>
                  <a:cubicBezTo>
                    <a:pt x="17788" y="181"/>
                    <a:pt x="16427" y="388"/>
                    <a:pt x="15107" y="779"/>
                  </a:cubicBezTo>
                  <a:cubicBezTo>
                    <a:pt x="13243" y="1333"/>
                    <a:pt x="11417" y="2352"/>
                    <a:pt x="10230" y="4077"/>
                  </a:cubicBezTo>
                  <a:cubicBezTo>
                    <a:pt x="8949" y="1207"/>
                    <a:pt x="5804" y="441"/>
                    <a:pt x="3167" y="168"/>
                  </a:cubicBezTo>
                  <a:cubicBezTo>
                    <a:pt x="2114" y="59"/>
                    <a:pt x="1057" y="23"/>
                    <a:pt x="0" y="32"/>
                  </a:cubicBezTo>
                  <a:lnTo>
                    <a:pt x="0" y="383"/>
                  </a:lnTo>
                  <a:cubicBezTo>
                    <a:pt x="1057" y="377"/>
                    <a:pt x="2114" y="413"/>
                    <a:pt x="3167" y="52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31463" y="4282663"/>
              <a:ext cx="446073" cy="103843"/>
            </a:xfrm>
            <a:custGeom>
              <a:avLst/>
              <a:gdLst/>
              <a:ahLst/>
              <a:cxnLst/>
              <a:rect l="l" t="t" r="r" b="b"/>
              <a:pathLst>
                <a:path w="6668" h="1673" extrusionOk="0">
                  <a:moveTo>
                    <a:pt x="3707" y="1673"/>
                  </a:moveTo>
                  <a:cubicBezTo>
                    <a:pt x="3965" y="1132"/>
                    <a:pt x="4379" y="666"/>
                    <a:pt x="4892" y="415"/>
                  </a:cubicBezTo>
                  <a:cubicBezTo>
                    <a:pt x="5451" y="140"/>
                    <a:pt x="6099" y="183"/>
                    <a:pt x="6668" y="400"/>
                  </a:cubicBezTo>
                  <a:lnTo>
                    <a:pt x="6586" y="223"/>
                  </a:lnTo>
                  <a:cubicBezTo>
                    <a:pt x="6038" y="28"/>
                    <a:pt x="5424" y="1"/>
                    <a:pt x="4890" y="269"/>
                  </a:cubicBezTo>
                  <a:cubicBezTo>
                    <a:pt x="4377" y="523"/>
                    <a:pt x="3965" y="993"/>
                    <a:pt x="3706" y="1538"/>
                  </a:cubicBezTo>
                  <a:cubicBezTo>
                    <a:pt x="2950" y="217"/>
                    <a:pt x="1172" y="50"/>
                    <a:pt x="47" y="873"/>
                  </a:cubicBezTo>
                  <a:cubicBezTo>
                    <a:pt x="32" y="930"/>
                    <a:pt x="18" y="989"/>
                    <a:pt x="1" y="1046"/>
                  </a:cubicBezTo>
                  <a:cubicBezTo>
                    <a:pt x="1127" y="193"/>
                    <a:pt x="2941" y="349"/>
                    <a:pt x="3707" y="16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58524" y="3054487"/>
              <a:ext cx="4685434" cy="2089028"/>
            </a:xfrm>
            <a:custGeom>
              <a:avLst/>
              <a:gdLst/>
              <a:ahLst/>
              <a:cxnLst/>
              <a:rect l="l" t="t" r="r" b="b"/>
              <a:pathLst>
                <a:path w="70039" h="33656" extrusionOk="0">
                  <a:moveTo>
                    <a:pt x="21319" y="1"/>
                  </a:moveTo>
                  <a:cubicBezTo>
                    <a:pt x="20596" y="1"/>
                    <a:pt x="19872" y="24"/>
                    <a:pt x="19151" y="69"/>
                  </a:cubicBezTo>
                  <a:cubicBezTo>
                    <a:pt x="17789" y="153"/>
                    <a:pt x="16427" y="358"/>
                    <a:pt x="15106" y="746"/>
                  </a:cubicBezTo>
                  <a:cubicBezTo>
                    <a:pt x="13244" y="1292"/>
                    <a:pt x="11417" y="2305"/>
                    <a:pt x="10230" y="4011"/>
                  </a:cubicBezTo>
                  <a:cubicBezTo>
                    <a:pt x="8949" y="1169"/>
                    <a:pt x="5802" y="412"/>
                    <a:pt x="3166" y="140"/>
                  </a:cubicBezTo>
                  <a:cubicBezTo>
                    <a:pt x="2225" y="44"/>
                    <a:pt x="1280" y="5"/>
                    <a:pt x="337" y="5"/>
                  </a:cubicBezTo>
                  <a:cubicBezTo>
                    <a:pt x="225" y="5"/>
                    <a:pt x="112" y="6"/>
                    <a:pt x="0" y="7"/>
                  </a:cubicBezTo>
                  <a:lnTo>
                    <a:pt x="0" y="33655"/>
                  </a:lnTo>
                  <a:lnTo>
                    <a:pt x="70038" y="33655"/>
                  </a:lnTo>
                  <a:lnTo>
                    <a:pt x="70038" y="169"/>
                  </a:lnTo>
                  <a:cubicBezTo>
                    <a:pt x="69680" y="127"/>
                    <a:pt x="69322" y="97"/>
                    <a:pt x="68965" y="73"/>
                  </a:cubicBezTo>
                  <a:cubicBezTo>
                    <a:pt x="68256" y="24"/>
                    <a:pt x="67546" y="1"/>
                    <a:pt x="66836" y="1"/>
                  </a:cubicBezTo>
                  <a:cubicBezTo>
                    <a:pt x="66099" y="1"/>
                    <a:pt x="65362" y="26"/>
                    <a:pt x="64628" y="73"/>
                  </a:cubicBezTo>
                  <a:cubicBezTo>
                    <a:pt x="63268" y="160"/>
                    <a:pt x="61906" y="361"/>
                    <a:pt x="60590" y="759"/>
                  </a:cubicBezTo>
                  <a:cubicBezTo>
                    <a:pt x="58739" y="1314"/>
                    <a:pt x="56934" y="2313"/>
                    <a:pt x="55753" y="4011"/>
                  </a:cubicBezTo>
                  <a:cubicBezTo>
                    <a:pt x="54473" y="1168"/>
                    <a:pt x="51324" y="412"/>
                    <a:pt x="48688" y="140"/>
                  </a:cubicBezTo>
                  <a:cubicBezTo>
                    <a:pt x="47734" y="42"/>
                    <a:pt x="46775" y="5"/>
                    <a:pt x="45816" y="5"/>
                  </a:cubicBezTo>
                  <a:cubicBezTo>
                    <a:pt x="45355" y="5"/>
                    <a:pt x="44894" y="14"/>
                    <a:pt x="44434" y="28"/>
                  </a:cubicBezTo>
                  <a:cubicBezTo>
                    <a:pt x="43011" y="74"/>
                    <a:pt x="41579" y="222"/>
                    <a:pt x="40191" y="570"/>
                  </a:cubicBezTo>
                  <a:cubicBezTo>
                    <a:pt x="38834" y="912"/>
                    <a:pt x="37484" y="1431"/>
                    <a:pt x="36331" y="2300"/>
                  </a:cubicBezTo>
                  <a:cubicBezTo>
                    <a:pt x="35208" y="3149"/>
                    <a:pt x="34314" y="4294"/>
                    <a:pt x="33799" y="5680"/>
                  </a:cubicBezTo>
                  <a:cubicBezTo>
                    <a:pt x="33385" y="6790"/>
                    <a:pt x="33213" y="7959"/>
                    <a:pt x="33203" y="9142"/>
                  </a:cubicBezTo>
                  <a:cubicBezTo>
                    <a:pt x="33185" y="10997"/>
                    <a:pt x="33568" y="12886"/>
                    <a:pt x="34052" y="14624"/>
                  </a:cubicBezTo>
                  <a:cubicBezTo>
                    <a:pt x="34572" y="16484"/>
                    <a:pt x="35291" y="18270"/>
                    <a:pt x="36081" y="20008"/>
                  </a:cubicBezTo>
                  <a:lnTo>
                    <a:pt x="36161" y="20186"/>
                  </a:lnTo>
                  <a:cubicBezTo>
                    <a:pt x="35868" y="20073"/>
                    <a:pt x="35554" y="20007"/>
                    <a:pt x="35243" y="20007"/>
                  </a:cubicBezTo>
                  <a:cubicBezTo>
                    <a:pt x="34949" y="20007"/>
                    <a:pt x="34657" y="20066"/>
                    <a:pt x="34386" y="20200"/>
                  </a:cubicBezTo>
                  <a:cubicBezTo>
                    <a:pt x="33872" y="20452"/>
                    <a:pt x="33461" y="20917"/>
                    <a:pt x="33201" y="21458"/>
                  </a:cubicBezTo>
                  <a:cubicBezTo>
                    <a:pt x="32748" y="20676"/>
                    <a:pt x="31930" y="20302"/>
                    <a:pt x="31105" y="20302"/>
                  </a:cubicBezTo>
                  <a:cubicBezTo>
                    <a:pt x="30533" y="20302"/>
                    <a:pt x="29958" y="20481"/>
                    <a:pt x="29499" y="20830"/>
                  </a:cubicBezTo>
                  <a:cubicBezTo>
                    <a:pt x="29513" y="20773"/>
                    <a:pt x="29527" y="20714"/>
                    <a:pt x="29543" y="20657"/>
                  </a:cubicBezTo>
                  <a:cubicBezTo>
                    <a:pt x="30286" y="17725"/>
                    <a:pt x="31058" y="14789"/>
                    <a:pt x="31567" y="11798"/>
                  </a:cubicBezTo>
                  <a:cubicBezTo>
                    <a:pt x="31798" y="10443"/>
                    <a:pt x="31977" y="9061"/>
                    <a:pt x="31977" y="7677"/>
                  </a:cubicBezTo>
                  <a:cubicBezTo>
                    <a:pt x="31977" y="7577"/>
                    <a:pt x="31979" y="7475"/>
                    <a:pt x="31977" y="7375"/>
                  </a:cubicBezTo>
                  <a:cubicBezTo>
                    <a:pt x="31947" y="5901"/>
                    <a:pt x="31673" y="4385"/>
                    <a:pt x="30854" y="3178"/>
                  </a:cubicBezTo>
                  <a:cubicBezTo>
                    <a:pt x="30058" y="1998"/>
                    <a:pt x="28850" y="1274"/>
                    <a:pt x="27593" y="832"/>
                  </a:cubicBezTo>
                  <a:cubicBezTo>
                    <a:pt x="26269" y="366"/>
                    <a:pt x="24870" y="172"/>
                    <a:pt x="23486" y="74"/>
                  </a:cubicBezTo>
                  <a:cubicBezTo>
                    <a:pt x="22766" y="24"/>
                    <a:pt x="22043" y="1"/>
                    <a:pt x="2131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rot="-539">
            <a:off x="628650" y="4178917"/>
            <a:ext cx="38292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2"/>
          <p:cNvSpPr txBox="1">
            <a:spLocks noGrp="1"/>
          </p:cNvSpPr>
          <p:nvPr>
            <p:ph type="ctrTitle"/>
          </p:nvPr>
        </p:nvSpPr>
        <p:spPr>
          <a:xfrm>
            <a:off x="628650" y="537988"/>
            <a:ext cx="3829200" cy="344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6000" b="0">
                <a:solidFill>
                  <a:schemeClr val="accent5"/>
                </a:solidFill>
              </a:defRPr>
            </a:lvl1pPr>
            <a:lvl2pPr lvl="1"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2pPr>
            <a:lvl3pPr lvl="2"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3pPr>
            <a:lvl4pPr lvl="3"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4pPr>
            <a:lvl5pPr lvl="4"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5pPr>
            <a:lvl6pPr lvl="5"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6pPr>
            <a:lvl7pPr lvl="6"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7pPr>
            <a:lvl8pPr lvl="7"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8pPr>
            <a:lvl9pPr lvl="8"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391900" y="24124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3796851" y="1053785"/>
            <a:ext cx="1550100" cy="122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rot="462">
            <a:off x="3455476" y="345530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27" name="Google Shape;27;p4"/>
          <p:cNvSpPr txBox="1">
            <a:spLocks noGrp="1"/>
          </p:cNvSpPr>
          <p:nvPr>
            <p:ph type="body" idx="1"/>
          </p:nvPr>
        </p:nvSpPr>
        <p:spPr>
          <a:xfrm>
            <a:off x="457200" y="1404125"/>
            <a:ext cx="8238900" cy="2682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a:solidFill>
                  <a:schemeClr val="accent6"/>
                </a:solidFill>
              </a:defRPr>
            </a:lvl1pPr>
            <a:lvl2pPr marL="914400" lvl="1" indent="-317500" rtl="0">
              <a:lnSpc>
                <a:spcPct val="115000"/>
              </a:lnSpc>
              <a:spcBef>
                <a:spcPts val="0"/>
              </a:spcBef>
              <a:spcAft>
                <a:spcPts val="0"/>
              </a:spcAft>
              <a:buClr>
                <a:schemeClr val="accent2"/>
              </a:buClr>
              <a:buSzPts val="1400"/>
              <a:buChar char="●"/>
              <a:defRPr>
                <a:solidFill>
                  <a:schemeClr val="accent6"/>
                </a:solidFill>
              </a:defRPr>
            </a:lvl2pPr>
            <a:lvl3pPr marL="1371600" lvl="2" indent="-317500" rtl="0">
              <a:lnSpc>
                <a:spcPct val="115000"/>
              </a:lnSpc>
              <a:spcBef>
                <a:spcPts val="0"/>
              </a:spcBef>
              <a:spcAft>
                <a:spcPts val="0"/>
              </a:spcAft>
              <a:buClr>
                <a:schemeClr val="accent6"/>
              </a:buClr>
              <a:buSzPts val="1400"/>
              <a:buChar char="■"/>
              <a:defRPr>
                <a:solidFill>
                  <a:schemeClr val="accent6"/>
                </a:solidFill>
              </a:defRPr>
            </a:lvl3pPr>
            <a:lvl4pPr marL="1828800" lvl="3" indent="-317500" rtl="0">
              <a:lnSpc>
                <a:spcPct val="115000"/>
              </a:lnSpc>
              <a:spcBef>
                <a:spcPts val="1600"/>
              </a:spcBef>
              <a:spcAft>
                <a:spcPts val="0"/>
              </a:spcAft>
              <a:buClr>
                <a:schemeClr val="accent6"/>
              </a:buClr>
              <a:buSzPts val="1400"/>
              <a:buChar char="●"/>
              <a:defRPr>
                <a:solidFill>
                  <a:schemeClr val="accent6"/>
                </a:solidFill>
              </a:defRPr>
            </a:lvl4pPr>
            <a:lvl5pPr marL="2286000" lvl="4" indent="-317500" rtl="0">
              <a:lnSpc>
                <a:spcPct val="115000"/>
              </a:lnSpc>
              <a:spcBef>
                <a:spcPts val="1600"/>
              </a:spcBef>
              <a:spcAft>
                <a:spcPts val="0"/>
              </a:spcAft>
              <a:buClr>
                <a:schemeClr val="accent6"/>
              </a:buClr>
              <a:buSzPts val="1400"/>
              <a:buChar char="○"/>
              <a:defRPr>
                <a:solidFill>
                  <a:schemeClr val="accent6"/>
                </a:solidFill>
              </a:defRPr>
            </a:lvl5pPr>
            <a:lvl6pPr marL="2743200" lvl="5" indent="-317500" rtl="0">
              <a:lnSpc>
                <a:spcPct val="115000"/>
              </a:lnSpc>
              <a:spcBef>
                <a:spcPts val="1600"/>
              </a:spcBef>
              <a:spcAft>
                <a:spcPts val="0"/>
              </a:spcAft>
              <a:buClr>
                <a:schemeClr val="accent6"/>
              </a:buClr>
              <a:buSzPts val="1400"/>
              <a:buChar char="■"/>
              <a:defRPr>
                <a:solidFill>
                  <a:schemeClr val="accent6"/>
                </a:solidFill>
              </a:defRPr>
            </a:lvl6pPr>
            <a:lvl7pPr marL="3200400" lvl="6" indent="-317500" rtl="0">
              <a:lnSpc>
                <a:spcPct val="115000"/>
              </a:lnSpc>
              <a:spcBef>
                <a:spcPts val="1600"/>
              </a:spcBef>
              <a:spcAft>
                <a:spcPts val="0"/>
              </a:spcAft>
              <a:buClr>
                <a:schemeClr val="accent6"/>
              </a:buClr>
              <a:buSzPts val="1400"/>
              <a:buChar char="●"/>
              <a:defRPr>
                <a:solidFill>
                  <a:schemeClr val="accent6"/>
                </a:solidFill>
              </a:defRPr>
            </a:lvl7pPr>
            <a:lvl8pPr marL="3657600" lvl="7" indent="-317500" rtl="0">
              <a:lnSpc>
                <a:spcPct val="115000"/>
              </a:lnSpc>
              <a:spcBef>
                <a:spcPts val="1600"/>
              </a:spcBef>
              <a:spcAft>
                <a:spcPts val="0"/>
              </a:spcAft>
              <a:buClr>
                <a:schemeClr val="accent6"/>
              </a:buClr>
              <a:buSzPts val="1400"/>
              <a:buChar char="○"/>
              <a:defRPr>
                <a:solidFill>
                  <a:schemeClr val="accent6"/>
                </a:solidFill>
              </a:defRPr>
            </a:lvl8pPr>
            <a:lvl9pPr marL="4114800" lvl="8" indent="-317500" rtl="0">
              <a:lnSpc>
                <a:spcPct val="115000"/>
              </a:lnSpc>
              <a:spcBef>
                <a:spcPts val="1600"/>
              </a:spcBef>
              <a:spcAft>
                <a:spcPts val="1600"/>
              </a:spcAft>
              <a:buClr>
                <a:schemeClr val="accent6"/>
              </a:buClr>
              <a:buSzPts val="1400"/>
              <a:buChar char="■"/>
              <a:defRPr>
                <a:solidFill>
                  <a:schemeClr val="accent6"/>
                </a:solidFill>
              </a:defRPr>
            </a:lvl9pPr>
          </a:lstStyle>
          <a:p>
            <a:endParaRPr/>
          </a:p>
        </p:txBody>
      </p:sp>
      <p:sp>
        <p:nvSpPr>
          <p:cNvPr id="28" name="Google Shape;28;p4"/>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290775" y="2988700"/>
            <a:ext cx="2907600" cy="56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31" name="Google Shape;31;p5"/>
          <p:cNvSpPr txBox="1">
            <a:spLocks noGrp="1"/>
          </p:cNvSpPr>
          <p:nvPr>
            <p:ph type="subTitle" idx="2"/>
          </p:nvPr>
        </p:nvSpPr>
        <p:spPr>
          <a:xfrm>
            <a:off x="4945650" y="2988700"/>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32" name="Google Shape;32;p5"/>
          <p:cNvSpPr txBox="1">
            <a:spLocks noGrp="1"/>
          </p:cNvSpPr>
          <p:nvPr>
            <p:ph type="subTitle" idx="3"/>
          </p:nvPr>
        </p:nvSpPr>
        <p:spPr>
          <a:xfrm>
            <a:off x="1290763"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45638"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5"/>
        <p:cNvGrpSpPr/>
        <p:nvPr/>
      </p:nvGrpSpPr>
      <p:grpSpPr>
        <a:xfrm>
          <a:off x="0" y="0"/>
          <a:ext cx="0" cy="0"/>
          <a:chOff x="0" y="0"/>
          <a:chExt cx="0" cy="0"/>
        </a:xfrm>
      </p:grpSpPr>
      <p:sp>
        <p:nvSpPr>
          <p:cNvPr id="36" name="Google Shape;36;p6"/>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2400" y="540000"/>
            <a:ext cx="7708500" cy="6309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rot="-355">
            <a:off x="1324085" y="2499407"/>
            <a:ext cx="2907600" cy="107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2547150" y="1653250"/>
            <a:ext cx="4049700" cy="84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800"/>
              <a:buNone/>
              <a:defRPr sz="3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57200" y="1080275"/>
            <a:ext cx="8238900" cy="365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1pPr>
            <a:lvl2pPr marL="914400" lvl="1"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2pPr>
            <a:lvl3pPr marL="1371600" lvl="2"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3pPr>
            <a:lvl4pPr marL="1828800" lvl="3"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4pPr>
            <a:lvl5pPr marL="2286000" lvl="4"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5pPr>
            <a:lvl6pPr marL="2743200" lvl="5"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6pPr>
            <a:lvl7pPr marL="3200400" lvl="6"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7pPr>
            <a:lvl8pPr marL="3657600" lvl="7"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8pPr>
            <a:lvl9pPr marL="4114800" lvl="8"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9pPr>
          </a:lstStyle>
          <a:p>
            <a:endParaRPr/>
          </a:p>
        </p:txBody>
      </p:sp>
      <p:sp>
        <p:nvSpPr>
          <p:cNvPr id="7" name="Google Shape;7;p1"/>
          <p:cNvSpPr txBox="1">
            <a:spLocks noGrp="1"/>
          </p:cNvSpPr>
          <p:nvPr>
            <p:ph type="title"/>
          </p:nvPr>
        </p:nvSpPr>
        <p:spPr>
          <a:xfrm>
            <a:off x="722400" y="540000"/>
            <a:ext cx="7708500" cy="630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Yeseva One"/>
              <a:buNone/>
              <a:defRPr sz="2800" b="1">
                <a:solidFill>
                  <a:schemeClr val="dk1"/>
                </a:solidFill>
                <a:latin typeface="Yeseva One"/>
                <a:ea typeface="Yeseva One"/>
                <a:cs typeface="Yeseva One"/>
                <a:sym typeface="Yeseva One"/>
              </a:defRPr>
            </a:lvl1pPr>
            <a:lvl2pPr lvl="1"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59">
          <p15:clr>
            <a:srgbClr val="EA4335"/>
          </p15:clr>
        </p15:guide>
        <p15:guide id="2" pos="288">
          <p15:clr>
            <a:srgbClr val="EA4335"/>
          </p15:clr>
        </p15:guide>
        <p15:guide id="3" orient="horz" pos="2984">
          <p15:clr>
            <a:srgbClr val="EA4335"/>
          </p15:clr>
        </p15:guide>
        <p15:guide id="4" pos="5478">
          <p15:clr>
            <a:srgbClr val="EA4335"/>
          </p15:clr>
        </p15:guide>
        <p15:guide id="5" orient="horz" pos="1620">
          <p15:clr>
            <a:srgbClr val="EA4335"/>
          </p15:clr>
        </p15:guide>
        <p15:guide id="6" pos="2880">
          <p15:clr>
            <a:srgbClr val="EA4335"/>
          </p15:clr>
        </p15:guide>
        <p15:guide id="7" orient="horz" pos="86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ublic.tableau.com/app/profile/richard.seiler/viz/RockbusterWorldwideCustomers/Sheet3?publish=ye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57" name="Google Shape;157;p15"/>
          <p:cNvSpPr txBox="1">
            <a:spLocks noGrp="1"/>
          </p:cNvSpPr>
          <p:nvPr>
            <p:ph type="ctrTitle"/>
          </p:nvPr>
        </p:nvSpPr>
        <p:spPr>
          <a:xfrm>
            <a:off x="587608" y="1361978"/>
            <a:ext cx="7992490" cy="2150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FFFF00"/>
                </a:solidFill>
                <a:effectLst>
                  <a:glow rad="76200">
                    <a:srgbClr val="00B0F0"/>
                  </a:glow>
                </a:effectLst>
                <a:latin typeface="STar Jedi" panose="040B0000000000000000" pitchFamily="82" charset="0"/>
              </a:rPr>
              <a:t>Rockbuster Stealth</a:t>
            </a:r>
            <a:br>
              <a:rPr lang="en" dirty="0">
                <a:solidFill>
                  <a:srgbClr val="FFFF00"/>
                </a:solidFill>
                <a:effectLst>
                  <a:glow rad="76200">
                    <a:srgbClr val="00B0F0"/>
                  </a:glow>
                </a:effectLst>
                <a:latin typeface="STar Jedi" panose="040B0000000000000000" pitchFamily="82" charset="0"/>
              </a:rPr>
            </a:br>
            <a:r>
              <a:rPr lang="en" sz="5400" dirty="0">
                <a:solidFill>
                  <a:srgbClr val="FFFF00"/>
                </a:solidFill>
                <a:effectLst>
                  <a:glow rad="76200">
                    <a:srgbClr val="00B0F0"/>
                  </a:glow>
                </a:effectLst>
                <a:latin typeface="STar Jedi" panose="040B0000000000000000" pitchFamily="82" charset="0"/>
              </a:rPr>
              <a:t>  </a:t>
            </a:r>
            <a:br>
              <a:rPr lang="en" dirty="0">
                <a:solidFill>
                  <a:srgbClr val="FFFF00"/>
                </a:solidFill>
                <a:effectLst>
                  <a:glow rad="76200">
                    <a:srgbClr val="00B0F0"/>
                  </a:glow>
                </a:effectLst>
                <a:latin typeface="STar Jedi" panose="040B0000000000000000" pitchFamily="82" charset="0"/>
              </a:rPr>
            </a:br>
            <a:r>
              <a:rPr lang="en" sz="3200" dirty="0">
                <a:solidFill>
                  <a:srgbClr val="FFFF00"/>
                </a:solidFill>
                <a:effectLst>
                  <a:glow rad="76200">
                    <a:srgbClr val="00B0F0"/>
                  </a:glow>
                </a:effectLst>
                <a:latin typeface="STar Jedi" panose="040B0000000000000000" pitchFamily="82" charset="0"/>
              </a:rPr>
              <a:t>data analysis</a:t>
            </a:r>
            <a:endParaRPr sz="5400" dirty="0">
              <a:solidFill>
                <a:srgbClr val="FFFF00"/>
              </a:solidFill>
              <a:effectLst>
                <a:glow rad="76200">
                  <a:srgbClr val="00B0F0"/>
                </a:glow>
              </a:effectLst>
              <a:latin typeface="STar Jedi" panose="040B0000000000000000" pitchFamily="82" charset="0"/>
              <a:sym typeface="Yeseva One"/>
            </a:endParaRPr>
          </a:p>
        </p:txBody>
      </p:sp>
      <p:grpSp>
        <p:nvGrpSpPr>
          <p:cNvPr id="168" name="Google Shape;168;p15"/>
          <p:cNvGrpSpPr/>
          <p:nvPr/>
        </p:nvGrpSpPr>
        <p:grpSpPr>
          <a:xfrm>
            <a:off x="8404888" y="2280968"/>
            <a:ext cx="338496" cy="262948"/>
            <a:chOff x="7978975" y="2229150"/>
            <a:chExt cx="338496" cy="262948"/>
          </a:xfrm>
        </p:grpSpPr>
        <p:sp>
          <p:nvSpPr>
            <p:cNvPr id="169" name="Google Shape;169;p15"/>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rot="1013249">
            <a:off x="895850" y="428723"/>
            <a:ext cx="278635" cy="413717"/>
            <a:chOff x="7711080" y="1325775"/>
            <a:chExt cx="278628" cy="413707"/>
          </a:xfrm>
        </p:grpSpPr>
        <p:sp>
          <p:nvSpPr>
            <p:cNvPr id="199" name="Google Shape;199;p15"/>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a:off x="1724513" y="1835643"/>
            <a:ext cx="92925" cy="59613"/>
            <a:chOff x="12118732" y="6826968"/>
            <a:chExt cx="92925" cy="59613"/>
          </a:xfrm>
        </p:grpSpPr>
        <p:sp>
          <p:nvSpPr>
            <p:cNvPr id="209" name="Google Shape;209;p15"/>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5"/>
          <p:cNvGrpSpPr/>
          <p:nvPr/>
        </p:nvGrpSpPr>
        <p:grpSpPr>
          <a:xfrm>
            <a:off x="1018138" y="2479002"/>
            <a:ext cx="109300" cy="87933"/>
            <a:chOff x="12383923" y="3862425"/>
            <a:chExt cx="109300" cy="87933"/>
          </a:xfrm>
        </p:grpSpPr>
        <p:sp>
          <p:nvSpPr>
            <p:cNvPr id="213" name="Google Shape;213;p15"/>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28648" y="1214440"/>
            <a:ext cx="85017" cy="67184"/>
            <a:chOff x="12253761" y="4348078"/>
            <a:chExt cx="85017" cy="67184"/>
          </a:xfrm>
        </p:grpSpPr>
        <p:sp>
          <p:nvSpPr>
            <p:cNvPr id="217" name="Google Shape;217;p15"/>
            <p:cNvSpPr/>
            <p:nvPr/>
          </p:nvSpPr>
          <p:spPr>
            <a:xfrm>
              <a:off x="12253761" y="4359518"/>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2279221" y="4348078"/>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2277034" y="4366080"/>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a:off x="376342" y="624150"/>
            <a:ext cx="8400466" cy="2541901"/>
            <a:chOff x="428167" y="585475"/>
            <a:chExt cx="8400466" cy="2541901"/>
          </a:xfrm>
        </p:grpSpPr>
        <p:sp>
          <p:nvSpPr>
            <p:cNvPr id="221" name="Google Shape;221;p15"/>
            <p:cNvSpPr/>
            <p:nvPr/>
          </p:nvSpPr>
          <p:spPr>
            <a:xfrm>
              <a:off x="525869" y="2675712"/>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5"/>
            <p:cNvSpPr/>
            <p:nvPr/>
          </p:nvSpPr>
          <p:spPr>
            <a:xfrm>
              <a:off x="731880" y="18267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2970203" y="717974"/>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782265" y="664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461575" y="10404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28167" y="585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666921" y="16066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286280" y="2953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5"/>
          <p:cNvGrpSpPr/>
          <p:nvPr/>
        </p:nvGrpSpPr>
        <p:grpSpPr>
          <a:xfrm>
            <a:off x="8526702" y="1192568"/>
            <a:ext cx="130442" cy="110926"/>
            <a:chOff x="11999102" y="3312393"/>
            <a:chExt cx="130442" cy="110926"/>
          </a:xfrm>
        </p:grpSpPr>
        <p:sp>
          <p:nvSpPr>
            <p:cNvPr id="230" name="Google Shape;230;p15"/>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5"/>
          <p:cNvGrpSpPr/>
          <p:nvPr/>
        </p:nvGrpSpPr>
        <p:grpSpPr>
          <a:xfrm>
            <a:off x="7921123" y="2645577"/>
            <a:ext cx="87317" cy="68810"/>
            <a:chOff x="12590073" y="3525665"/>
            <a:chExt cx="87317" cy="68810"/>
          </a:xfrm>
        </p:grpSpPr>
        <p:sp>
          <p:nvSpPr>
            <p:cNvPr id="236" name="Google Shape;236;p15"/>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5"/>
          <p:cNvGrpSpPr/>
          <p:nvPr/>
        </p:nvGrpSpPr>
        <p:grpSpPr>
          <a:xfrm>
            <a:off x="6820290" y="2401068"/>
            <a:ext cx="163473" cy="132517"/>
            <a:chOff x="10700873" y="3440815"/>
            <a:chExt cx="163473" cy="132517"/>
          </a:xfrm>
        </p:grpSpPr>
        <p:sp>
          <p:nvSpPr>
            <p:cNvPr id="241" name="Google Shape;241;p15"/>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5"/>
          <p:cNvGrpSpPr/>
          <p:nvPr/>
        </p:nvGrpSpPr>
        <p:grpSpPr>
          <a:xfrm>
            <a:off x="7599241" y="1558244"/>
            <a:ext cx="140368" cy="135321"/>
            <a:chOff x="9525061" y="4508390"/>
            <a:chExt cx="140368" cy="135321"/>
          </a:xfrm>
        </p:grpSpPr>
        <p:sp>
          <p:nvSpPr>
            <p:cNvPr id="250" name="Google Shape;250;p15"/>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8149436" y="624140"/>
            <a:ext cx="85017" cy="67184"/>
            <a:chOff x="9816311" y="6692990"/>
            <a:chExt cx="85017" cy="67184"/>
          </a:xfrm>
        </p:grpSpPr>
        <p:sp>
          <p:nvSpPr>
            <p:cNvPr id="257" name="Google Shape;257;p15"/>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3</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Which countries are Rockbuster customers based in?</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823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Which countries are Rockbuster customers based in?</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4" name="Table 53">
            <a:extLst>
              <a:ext uri="{FF2B5EF4-FFF2-40B4-BE49-F238E27FC236}">
                <a16:creationId xmlns:a16="http://schemas.microsoft.com/office/drawing/2014/main" id="{DD23A0EE-4869-506A-9E2E-C09604B46CE5}"/>
              </a:ext>
            </a:extLst>
          </p:cNvPr>
          <p:cNvGraphicFramePr>
            <a:graphicFrameLocks noGrp="1"/>
          </p:cNvGraphicFramePr>
          <p:nvPr>
            <p:extLst>
              <p:ext uri="{D42A27DB-BD31-4B8C-83A1-F6EECF244321}">
                <p14:modId xmlns:p14="http://schemas.microsoft.com/office/powerpoint/2010/main" val="1163547596"/>
              </p:ext>
            </p:extLst>
          </p:nvPr>
        </p:nvGraphicFramePr>
        <p:xfrm>
          <a:off x="6328480" y="1730774"/>
          <a:ext cx="2413000" cy="2295525"/>
        </p:xfrm>
        <a:graphic>
          <a:graphicData uri="http://schemas.openxmlformats.org/drawingml/2006/table">
            <a:tbl>
              <a:tblPr/>
              <a:tblGrid>
                <a:gridCol w="1208085">
                  <a:extLst>
                    <a:ext uri="{9D8B030D-6E8A-4147-A177-3AD203B41FA5}">
                      <a16:colId xmlns:a16="http://schemas.microsoft.com/office/drawing/2014/main" val="3979521686"/>
                    </a:ext>
                  </a:extLst>
                </a:gridCol>
                <a:gridCol w="1204915">
                  <a:extLst>
                    <a:ext uri="{9D8B030D-6E8A-4147-A177-3AD203B41FA5}">
                      <a16:colId xmlns:a16="http://schemas.microsoft.com/office/drawing/2014/main" val="4045475962"/>
                    </a:ext>
                  </a:extLst>
                </a:gridCol>
              </a:tblGrid>
              <a:tr h="390525">
                <a:tc>
                  <a:txBody>
                    <a:bodyPr/>
                    <a:lstStyle/>
                    <a:p>
                      <a:pPr algn="ctr" fontAlgn="ctr"/>
                      <a:r>
                        <a:rPr lang="en-US" sz="1100" b="0" i="0" u="none" strike="noStrike" dirty="0">
                          <a:solidFill>
                            <a:schemeClr val="tx1"/>
                          </a:solidFill>
                          <a:effectLst/>
                          <a:latin typeface="Calibri" panose="020F0502020204030204" pitchFamily="34" charset="0"/>
                        </a:rPr>
                        <a:t>Country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0" i="0" u="none" strike="noStrike" dirty="0">
                          <a:solidFill>
                            <a:schemeClr val="tx1"/>
                          </a:solidFill>
                          <a:effectLst/>
                          <a:latin typeface="Calibri" panose="020F0502020204030204" pitchFamily="34" charset="0"/>
                        </a:rPr>
                        <a:t>Total Number of Customers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861216467"/>
                  </a:ext>
                </a:extLst>
              </a:tr>
              <a:tr h="190500">
                <a:tc>
                  <a:txBody>
                    <a:bodyPr/>
                    <a:lstStyle/>
                    <a:p>
                      <a:pPr algn="ctr" fontAlgn="b"/>
                      <a:r>
                        <a:rPr lang="en-US" sz="11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2280414"/>
                  </a:ext>
                </a:extLst>
              </a:tr>
              <a:tr h="190500">
                <a:tc>
                  <a:txBody>
                    <a:bodyPr/>
                    <a:lstStyle/>
                    <a:p>
                      <a:pPr algn="ctr" fontAlgn="b"/>
                      <a:r>
                        <a:rPr lang="en-US" sz="1100" b="0" i="0" u="none" strike="noStrike">
                          <a:solidFill>
                            <a:srgbClr val="000000"/>
                          </a:solidFill>
                          <a:effectLst/>
                          <a:latin typeface="Calibri" panose="020F0502020204030204" pitchFamily="34" charset="0"/>
                        </a:rPr>
                        <a:t>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03597102"/>
                  </a:ext>
                </a:extLst>
              </a:tr>
              <a:tr h="190500">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9861756"/>
                  </a:ext>
                </a:extLst>
              </a:tr>
              <a:tr h="190500">
                <a:tc>
                  <a:txBody>
                    <a:bodyPr/>
                    <a:lstStyle/>
                    <a:p>
                      <a:pPr algn="ctr" fontAlgn="b"/>
                      <a:r>
                        <a:rPr lang="en-US" sz="1100" b="0" i="0" u="none" strike="noStrike">
                          <a:solidFill>
                            <a:srgbClr val="000000"/>
                          </a:solidFill>
                          <a:effectLst/>
                          <a:latin typeface="Calibri" panose="020F0502020204030204" pitchFamily="34" charset="0"/>
                        </a:rPr>
                        <a:t>Japan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85761467"/>
                  </a:ext>
                </a:extLst>
              </a:tr>
              <a:tr h="190500">
                <a:tc>
                  <a:txBody>
                    <a:bodyPr/>
                    <a:lstStyle/>
                    <a:p>
                      <a:pPr algn="ctr" fontAlgn="b"/>
                      <a:r>
                        <a:rPr lang="en-US" sz="1100" b="0" i="0" u="none" strike="noStrike">
                          <a:solidFill>
                            <a:srgbClr val="000000"/>
                          </a:solidFill>
                          <a:effectLst/>
                          <a:latin typeface="Calibri" panose="020F0502020204030204" pitchFamily="34" charset="0"/>
                        </a:rPr>
                        <a:t>Mexico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21897622"/>
                  </a:ext>
                </a:extLst>
              </a:tr>
              <a:tr h="190500">
                <a:tc>
                  <a:txBody>
                    <a:bodyPr/>
                    <a:lstStyle/>
                    <a:p>
                      <a:pPr algn="ctr" fontAlgn="b"/>
                      <a:r>
                        <a:rPr lang="en-US" sz="11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6452126"/>
                  </a:ext>
                </a:extLst>
              </a:tr>
              <a:tr h="190500">
                <a:tc>
                  <a:txBody>
                    <a:bodyPr/>
                    <a:lstStyle/>
                    <a:p>
                      <a:pPr algn="ctr" fontAlgn="b"/>
                      <a:r>
                        <a:rPr lang="en-US" sz="1100" b="0" i="0" u="none" strike="noStrike">
                          <a:solidFill>
                            <a:srgbClr val="000000"/>
                          </a:solidFill>
                          <a:effectLst/>
                          <a:latin typeface="Calibri" panose="020F0502020204030204" pitchFamily="34" charset="0"/>
                        </a:rPr>
                        <a:t>Russian Federation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41638008"/>
                  </a:ext>
                </a:extLst>
              </a:tr>
              <a:tr h="190500">
                <a:tc>
                  <a:txBody>
                    <a:bodyPr/>
                    <a:lstStyle/>
                    <a:p>
                      <a:pPr algn="ctr" fontAlgn="b"/>
                      <a:r>
                        <a:rPr lang="en-US" sz="11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41678740"/>
                  </a:ext>
                </a:extLst>
              </a:tr>
              <a:tr h="190500">
                <a:tc>
                  <a:txBody>
                    <a:bodyPr/>
                    <a:lstStyle/>
                    <a:p>
                      <a:pPr algn="ctr" fontAlgn="b"/>
                      <a:r>
                        <a:rPr lang="en-US" sz="1100" b="0" i="0" u="none" strike="noStrike">
                          <a:solidFill>
                            <a:srgbClr val="000000"/>
                          </a:solidFill>
                          <a:effectLst/>
                          <a:latin typeface="Calibri" panose="020F0502020204030204" pitchFamily="34" charset="0"/>
                        </a:rPr>
                        <a:t>Turkey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15174661"/>
                  </a:ext>
                </a:extLst>
              </a:tr>
              <a:tr h="190500">
                <a:tc>
                  <a:txBody>
                    <a:bodyPr/>
                    <a:lstStyle/>
                    <a:p>
                      <a:pPr algn="ctr" fontAlgn="b"/>
                      <a:r>
                        <a:rPr lang="en-US" sz="1100" b="0" i="0" u="none" strike="noStrike">
                          <a:solidFill>
                            <a:srgbClr val="000000"/>
                          </a:solidFill>
                          <a:effectLst/>
                          <a:latin typeface="Calibri" panose="020F0502020204030204" pitchFamily="34" charset="0"/>
                        </a:rPr>
                        <a:t>Indonesia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0417569"/>
                  </a:ext>
                </a:extLst>
              </a:tr>
            </a:tbl>
          </a:graphicData>
        </a:graphic>
      </p:graphicFrame>
      <p:sp>
        <p:nvSpPr>
          <p:cNvPr id="56" name="TextBox 55">
            <a:extLst>
              <a:ext uri="{FF2B5EF4-FFF2-40B4-BE49-F238E27FC236}">
                <a16:creationId xmlns:a16="http://schemas.microsoft.com/office/drawing/2014/main" id="{9B08A89A-1DFB-EC10-EE3B-FA71CF68F137}"/>
              </a:ext>
            </a:extLst>
          </p:cNvPr>
          <p:cNvSpPr txBox="1"/>
          <p:nvPr/>
        </p:nvSpPr>
        <p:spPr>
          <a:xfrm>
            <a:off x="6409777" y="1328559"/>
            <a:ext cx="220980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Countries</a:t>
            </a:r>
            <a:r>
              <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rPr>
              <a:t> </a:t>
            </a:r>
          </a:p>
        </p:txBody>
      </p:sp>
      <p:pic>
        <p:nvPicPr>
          <p:cNvPr id="59" name="Picture 58" descr="Map">
            <a:extLst>
              <a:ext uri="{FF2B5EF4-FFF2-40B4-BE49-F238E27FC236}">
                <a16:creationId xmlns:a16="http://schemas.microsoft.com/office/drawing/2014/main" id="{E7AEDE1C-B8B9-EEFF-5976-7D4F374580CF}"/>
              </a:ext>
            </a:extLst>
          </p:cNvPr>
          <p:cNvPicPr>
            <a:picLocks noChangeAspect="1"/>
          </p:cNvPicPr>
          <p:nvPr/>
        </p:nvPicPr>
        <p:blipFill>
          <a:blip r:embed="rId2"/>
          <a:stretch>
            <a:fillRect/>
          </a:stretch>
        </p:blipFill>
        <p:spPr>
          <a:xfrm>
            <a:off x="356681" y="1381195"/>
            <a:ext cx="5866408" cy="2903027"/>
          </a:xfrm>
          <a:prstGeom prst="rect">
            <a:avLst/>
          </a:prstGeom>
        </p:spPr>
      </p:pic>
    </p:spTree>
    <p:extLst>
      <p:ext uri="{BB962C8B-B14F-4D97-AF65-F5344CB8AC3E}">
        <p14:creationId xmlns:p14="http://schemas.microsoft.com/office/powerpoint/2010/main" val="65635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2677656"/>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marL="342900" indent="-342900">
              <a:buFont typeface="Arial" panose="020B0604020202020204" pitchFamily="34" charset="0"/>
              <a:buChar char="•"/>
            </a:pPr>
            <a:r>
              <a:rPr lang="en-US" sz="2000" dirty="0">
                <a:latin typeface="STar Jedi" panose="040B0000000000000000" pitchFamily="82" charset="0"/>
              </a:rPr>
              <a:t>The Countries with the most Rockbuster customers are india, China, and the united states.</a:t>
            </a:r>
          </a:p>
          <a:p>
            <a:pPr marL="342900" indent="-342900">
              <a:buFont typeface="Arial" panose="020B0604020202020204" pitchFamily="34" charset="0"/>
              <a:buChar char="•"/>
            </a:pPr>
            <a:r>
              <a:rPr lang="en-US" sz="2000" dirty="0">
                <a:latin typeface="STar Jedi" panose="040B0000000000000000" pitchFamily="82" charset="0"/>
              </a:rPr>
              <a:t>There does not appear to be a cluster of Rockbuster countries. They are spread out all over the world.</a:t>
            </a:r>
          </a:p>
        </p:txBody>
      </p:sp>
    </p:spTree>
    <p:extLst>
      <p:ext uri="{BB962C8B-B14F-4D97-AF65-F5344CB8AC3E}">
        <p14:creationId xmlns:p14="http://schemas.microsoft.com/office/powerpoint/2010/main" val="185572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4</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Where are customers with a high lifetime value based?</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711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descr="Map&#10;&#10;Description automatically generated">
            <a:extLst>
              <a:ext uri="{FF2B5EF4-FFF2-40B4-BE49-F238E27FC236}">
                <a16:creationId xmlns:a16="http://schemas.microsoft.com/office/drawing/2014/main" id="{8D4B6762-5450-EA3E-CCE0-417FB5ACB349}"/>
              </a:ext>
            </a:extLst>
          </p:cNvPr>
          <p:cNvPicPr>
            <a:picLocks noChangeAspect="1"/>
          </p:cNvPicPr>
          <p:nvPr/>
        </p:nvPicPr>
        <p:blipFill>
          <a:blip r:embed="rId2"/>
          <a:stretch>
            <a:fillRect/>
          </a:stretch>
        </p:blipFill>
        <p:spPr>
          <a:xfrm>
            <a:off x="451188" y="1567547"/>
            <a:ext cx="6311226" cy="3278475"/>
          </a:xfrm>
          <a:prstGeom prst="rect">
            <a:avLst/>
          </a:prstGeom>
        </p:spPr>
      </p:pic>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Where are customers with a high lifetime value based?</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6" name="Table 45">
            <a:extLst>
              <a:ext uri="{FF2B5EF4-FFF2-40B4-BE49-F238E27FC236}">
                <a16:creationId xmlns:a16="http://schemas.microsoft.com/office/drawing/2014/main" id="{C234E43D-6D54-6B06-C9E1-468B6AD3D951}"/>
              </a:ext>
            </a:extLst>
          </p:cNvPr>
          <p:cNvGraphicFramePr>
            <a:graphicFrameLocks noGrp="1"/>
          </p:cNvGraphicFramePr>
          <p:nvPr>
            <p:extLst>
              <p:ext uri="{D42A27DB-BD31-4B8C-83A1-F6EECF244321}">
                <p14:modId xmlns:p14="http://schemas.microsoft.com/office/powerpoint/2010/main" val="3095793989"/>
              </p:ext>
            </p:extLst>
          </p:nvPr>
        </p:nvGraphicFramePr>
        <p:xfrm>
          <a:off x="6030021" y="1395718"/>
          <a:ext cx="2721529" cy="1886249"/>
        </p:xfrm>
        <a:graphic>
          <a:graphicData uri="http://schemas.openxmlformats.org/drawingml/2006/table">
            <a:tbl>
              <a:tblPr/>
              <a:tblGrid>
                <a:gridCol w="412745">
                  <a:extLst>
                    <a:ext uri="{9D8B030D-6E8A-4147-A177-3AD203B41FA5}">
                      <a16:colId xmlns:a16="http://schemas.microsoft.com/office/drawing/2014/main" val="1488100366"/>
                    </a:ext>
                  </a:extLst>
                </a:gridCol>
                <a:gridCol w="392474">
                  <a:extLst>
                    <a:ext uri="{9D8B030D-6E8A-4147-A177-3AD203B41FA5}">
                      <a16:colId xmlns:a16="http://schemas.microsoft.com/office/drawing/2014/main" val="368600263"/>
                    </a:ext>
                  </a:extLst>
                </a:gridCol>
                <a:gridCol w="579081">
                  <a:extLst>
                    <a:ext uri="{9D8B030D-6E8A-4147-A177-3AD203B41FA5}">
                      <a16:colId xmlns:a16="http://schemas.microsoft.com/office/drawing/2014/main" val="1161938286"/>
                    </a:ext>
                  </a:extLst>
                </a:gridCol>
                <a:gridCol w="666521">
                  <a:extLst>
                    <a:ext uri="{9D8B030D-6E8A-4147-A177-3AD203B41FA5}">
                      <a16:colId xmlns:a16="http://schemas.microsoft.com/office/drawing/2014/main" val="1041504677"/>
                    </a:ext>
                  </a:extLst>
                </a:gridCol>
                <a:gridCol w="670708">
                  <a:extLst>
                    <a:ext uri="{9D8B030D-6E8A-4147-A177-3AD203B41FA5}">
                      <a16:colId xmlns:a16="http://schemas.microsoft.com/office/drawing/2014/main" val="3474358704"/>
                    </a:ext>
                  </a:extLst>
                </a:gridCol>
              </a:tblGrid>
              <a:tr h="229702">
                <a:tc>
                  <a:txBody>
                    <a:bodyPr/>
                    <a:lstStyle/>
                    <a:p>
                      <a:pPr algn="ctr" fontAlgn="b"/>
                      <a:r>
                        <a:rPr lang="en-US" sz="800" b="0" i="0" u="none" strike="noStrike" dirty="0">
                          <a:solidFill>
                            <a:srgbClr val="000000"/>
                          </a:solidFill>
                          <a:effectLst/>
                          <a:latin typeface="Calibri" panose="020F0502020204030204" pitchFamily="34" charset="0"/>
                        </a:rPr>
                        <a:t>First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800" b="0" i="0" u="none" strike="noStrike">
                          <a:solidFill>
                            <a:srgbClr val="000000"/>
                          </a:solidFill>
                          <a:effectLst/>
                          <a:latin typeface="Calibri" panose="020F0502020204030204" pitchFamily="34" charset="0"/>
                        </a:rPr>
                        <a:t>Last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800" b="0" i="0" u="none" strike="noStrike" dirty="0">
                          <a:solidFill>
                            <a:srgbClr val="000000"/>
                          </a:solidFill>
                          <a:effectLst/>
                          <a:latin typeface="Calibri" panose="020F0502020204030204" pitchFamily="34" charset="0"/>
                        </a:rPr>
                        <a:t>Country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800" b="0" i="0" u="none" strike="noStrike" dirty="0">
                          <a:solidFill>
                            <a:srgbClr val="000000"/>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800" b="0" i="0" u="none" strike="noStrike">
                          <a:solidFill>
                            <a:srgbClr val="000000"/>
                          </a:solidFill>
                          <a:effectLst/>
                          <a:latin typeface="Calibri" panose="020F0502020204030204" pitchFamily="34" charset="0"/>
                        </a:rPr>
                        <a:t>Total amount paid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333341568"/>
                  </a:ext>
                </a:extLst>
              </a:tr>
              <a:tr h="119169">
                <a:tc>
                  <a:txBody>
                    <a:bodyPr/>
                    <a:lstStyle/>
                    <a:p>
                      <a:pPr algn="ctr" fontAlgn="b"/>
                      <a:r>
                        <a:rPr lang="en-US" sz="800" b="0" i="0" u="none" strike="noStrike">
                          <a:solidFill>
                            <a:srgbClr val="000000"/>
                          </a:solidFill>
                          <a:effectLst/>
                          <a:latin typeface="Calibri" panose="020F0502020204030204" pitchFamily="34" charset="0"/>
                        </a:rPr>
                        <a:t>Eleanor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Hunt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France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Saint-Denis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$211.55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1217968"/>
                  </a:ext>
                </a:extLst>
              </a:tr>
              <a:tr h="229702">
                <a:tc>
                  <a:txBody>
                    <a:bodyPr/>
                    <a:lstStyle/>
                    <a:p>
                      <a:pPr algn="ctr" fontAlgn="b"/>
                      <a:r>
                        <a:rPr lang="en-US" sz="800" b="0" i="0" u="none" strike="noStrike">
                          <a:solidFill>
                            <a:srgbClr val="000000"/>
                          </a:solidFill>
                          <a:effectLst/>
                          <a:latin typeface="Calibri" panose="020F0502020204030204" pitchFamily="34" charset="0"/>
                        </a:rPr>
                        <a:t>Karl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Seal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Cape Coral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$208.58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44397633"/>
                  </a:ext>
                </a:extLst>
              </a:tr>
              <a:tr h="229702">
                <a:tc>
                  <a:txBody>
                    <a:bodyPr/>
                    <a:lstStyle/>
                    <a:p>
                      <a:pPr algn="ctr" fontAlgn="b"/>
                      <a:r>
                        <a:rPr lang="en-US" sz="800" b="0" i="0" u="none" strike="noStrike">
                          <a:solidFill>
                            <a:srgbClr val="000000"/>
                          </a:solidFill>
                          <a:effectLst/>
                          <a:latin typeface="Calibri" panose="020F0502020204030204" pitchFamily="34" charset="0"/>
                        </a:rPr>
                        <a:t>Marion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Snyder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Santa Brbara dOeste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$194.61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34569281"/>
                  </a:ext>
                </a:extLst>
              </a:tr>
              <a:tr h="119169">
                <a:tc>
                  <a:txBody>
                    <a:bodyPr/>
                    <a:lstStyle/>
                    <a:p>
                      <a:pPr algn="ctr" fontAlgn="b"/>
                      <a:r>
                        <a:rPr lang="en-US" sz="800" b="0" i="0" u="none" strike="noStrike">
                          <a:solidFill>
                            <a:srgbClr val="000000"/>
                          </a:solidFill>
                          <a:effectLst/>
                          <a:latin typeface="Calibri" panose="020F0502020204030204" pitchFamily="34" charset="0"/>
                        </a:rPr>
                        <a:t>Rhonda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Kennedy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Netherlands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Apeldoorn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$191.62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84876516"/>
                  </a:ext>
                </a:extLst>
              </a:tr>
              <a:tr h="119169">
                <a:tc>
                  <a:txBody>
                    <a:bodyPr/>
                    <a:lstStyle/>
                    <a:p>
                      <a:pPr algn="ctr" fontAlgn="b"/>
                      <a:r>
                        <a:rPr lang="en-US" sz="800" b="0" i="0" u="none" strike="noStrike">
                          <a:solidFill>
                            <a:srgbClr val="000000"/>
                          </a:solidFill>
                          <a:effectLst/>
                          <a:latin typeface="Calibri" panose="020F0502020204030204" pitchFamily="34" charset="0"/>
                        </a:rPr>
                        <a:t>Clara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Shaw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Belarus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Molodetno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$189.60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09220567"/>
                  </a:ext>
                </a:extLst>
              </a:tr>
              <a:tr h="119169">
                <a:tc>
                  <a:txBody>
                    <a:bodyPr/>
                    <a:lstStyle/>
                    <a:p>
                      <a:pPr algn="ctr" fontAlgn="b"/>
                      <a:r>
                        <a:rPr lang="en-US" sz="800" b="0" i="0" u="none" strike="noStrike">
                          <a:solidFill>
                            <a:srgbClr val="000000"/>
                          </a:solidFill>
                          <a:effectLst/>
                          <a:latin typeface="Calibri" panose="020F0502020204030204" pitchFamily="34" charset="0"/>
                        </a:rPr>
                        <a:t>Tommy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Collazo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Iran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Qomsheh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$183.63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31681450"/>
                  </a:ext>
                </a:extLst>
              </a:tr>
              <a:tr h="229702">
                <a:tc>
                  <a:txBody>
                    <a:bodyPr/>
                    <a:lstStyle/>
                    <a:p>
                      <a:pPr algn="ctr" fontAlgn="b"/>
                      <a:r>
                        <a:rPr lang="en-US" sz="800" b="0" i="0" u="none" strike="noStrike">
                          <a:solidFill>
                            <a:srgbClr val="000000"/>
                          </a:solidFill>
                          <a:effectLst/>
                          <a:latin typeface="Calibri" panose="020F0502020204030204" pitchFamily="34" charset="0"/>
                        </a:rPr>
                        <a:t>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Bradley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Memphis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$167.67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34779342"/>
                  </a:ext>
                </a:extLst>
              </a:tr>
              <a:tr h="119169">
                <a:tc>
                  <a:txBody>
                    <a:bodyPr/>
                    <a:lstStyle/>
                    <a:p>
                      <a:pPr algn="ctr" fontAlgn="b"/>
                      <a:r>
                        <a:rPr lang="en-US" sz="800" b="0" i="0" u="none" strike="noStrike">
                          <a:solidFill>
                            <a:srgbClr val="000000"/>
                          </a:solidFill>
                          <a:effectLst/>
                          <a:latin typeface="Calibri" panose="020F0502020204030204" pitchFamily="34" charset="0"/>
                        </a:rPr>
                        <a:t>Curtis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Irby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Canada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Richmond Hill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$167.62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18351909"/>
                  </a:ext>
                </a:extLst>
              </a:tr>
              <a:tr h="119169">
                <a:tc>
                  <a:txBody>
                    <a:bodyPr/>
                    <a:lstStyle/>
                    <a:p>
                      <a:pPr algn="ctr" fontAlgn="b"/>
                      <a:r>
                        <a:rPr lang="en-US" sz="800" b="0" i="0" u="none" strike="noStrike">
                          <a:solidFill>
                            <a:srgbClr val="000000"/>
                          </a:solidFill>
                          <a:effectLst/>
                          <a:latin typeface="Calibri" panose="020F0502020204030204" pitchFamily="34" charset="0"/>
                        </a:rPr>
                        <a:t>Marcia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Dean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Tanza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$166.61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31423831"/>
                  </a:ext>
                </a:extLst>
              </a:tr>
              <a:tr h="119169">
                <a:tc>
                  <a:txBody>
                    <a:bodyPr/>
                    <a:lstStyle/>
                    <a:p>
                      <a:pPr algn="ctr" fontAlgn="b"/>
                      <a:r>
                        <a:rPr lang="en-US" sz="800" b="0" i="0" u="none" strike="noStrike" dirty="0">
                          <a:solidFill>
                            <a:srgbClr val="000000"/>
                          </a:solidFill>
                          <a:effectLst/>
                          <a:latin typeface="Calibri" panose="020F0502020204030204" pitchFamily="34" charset="0"/>
                        </a:rPr>
                        <a:t>Mike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Way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Valparai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$162.67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41094591"/>
                  </a:ext>
                </a:extLst>
              </a:tr>
            </a:tbl>
          </a:graphicData>
        </a:graphic>
      </p:graphicFrame>
      <p:sp>
        <p:nvSpPr>
          <p:cNvPr id="47" name="TextBox 46">
            <a:extLst>
              <a:ext uri="{FF2B5EF4-FFF2-40B4-BE49-F238E27FC236}">
                <a16:creationId xmlns:a16="http://schemas.microsoft.com/office/drawing/2014/main" id="{9FACDA2D-9EE2-D27B-5D70-23F441BCF767}"/>
              </a:ext>
            </a:extLst>
          </p:cNvPr>
          <p:cNvSpPr txBox="1"/>
          <p:nvPr/>
        </p:nvSpPr>
        <p:spPr>
          <a:xfrm>
            <a:off x="2173102" y="1269003"/>
            <a:ext cx="41680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Customers worldwide</a:t>
            </a:r>
            <a:endPar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endParaRPr>
          </a:p>
        </p:txBody>
      </p:sp>
    </p:spTree>
    <p:extLst>
      <p:ext uri="{BB962C8B-B14F-4D97-AF65-F5344CB8AC3E}">
        <p14:creationId xmlns:p14="http://schemas.microsoft.com/office/powerpoint/2010/main" val="28496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3600986"/>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marL="342900" indent="-342900">
              <a:buFont typeface="Arial" panose="020B0604020202020204" pitchFamily="34" charset="0"/>
              <a:buChar char="•"/>
            </a:pPr>
            <a:r>
              <a:rPr lang="en-US" sz="2000" dirty="0">
                <a:latin typeface="STar Jedi" panose="040B0000000000000000" pitchFamily="82" charset="0"/>
              </a:rPr>
              <a:t>The top 10 customers do not come from the top 10 countries.</a:t>
            </a:r>
          </a:p>
          <a:p>
            <a:pPr marL="342900" indent="-342900">
              <a:buFont typeface="Arial" panose="020B0604020202020204" pitchFamily="34" charset="0"/>
              <a:buChar char="•"/>
            </a:pPr>
            <a:r>
              <a:rPr lang="en-US" sz="2000" dirty="0">
                <a:latin typeface="STar Jedi" panose="040B0000000000000000" pitchFamily="82" charset="0"/>
              </a:rPr>
              <a:t>india, China, </a:t>
            </a:r>
            <a:r>
              <a:rPr lang="en-US" sz="2000" dirty="0" err="1">
                <a:latin typeface="STar Jedi" panose="040B0000000000000000" pitchFamily="82" charset="0"/>
              </a:rPr>
              <a:t>usa</a:t>
            </a:r>
            <a:r>
              <a:rPr lang="en-US" sz="2000" dirty="0">
                <a:latin typeface="STar Jedi" panose="040B0000000000000000" pitchFamily="82" charset="0"/>
              </a:rPr>
              <a:t>, Japan and Mexico have the most customers, But the best customers come from France, </a:t>
            </a:r>
            <a:r>
              <a:rPr lang="en-US" sz="2000" dirty="0" err="1">
                <a:latin typeface="STar Jedi" panose="040B0000000000000000" pitchFamily="82" charset="0"/>
              </a:rPr>
              <a:t>usA</a:t>
            </a:r>
            <a:r>
              <a:rPr lang="en-US" sz="2000" dirty="0">
                <a:latin typeface="STar Jedi" panose="040B0000000000000000" pitchFamily="82" charset="0"/>
              </a:rPr>
              <a:t>, </a:t>
            </a:r>
            <a:r>
              <a:rPr lang="en-US" sz="2000" dirty="0" err="1">
                <a:latin typeface="STar Jedi" panose="040B0000000000000000" pitchFamily="82" charset="0"/>
              </a:rPr>
              <a:t>brazil</a:t>
            </a:r>
            <a:r>
              <a:rPr lang="en-US" sz="2000" dirty="0">
                <a:latin typeface="STar Jedi" panose="040B0000000000000000" pitchFamily="82" charset="0"/>
              </a:rPr>
              <a:t>, Netherlands, and Belarus.</a:t>
            </a:r>
          </a:p>
          <a:p>
            <a:pPr marL="342900" indent="-342900">
              <a:buFont typeface="Arial" panose="020B0604020202020204" pitchFamily="34" charset="0"/>
              <a:buChar char="•"/>
            </a:pPr>
            <a:r>
              <a:rPr lang="en-US" sz="2000" dirty="0">
                <a:latin typeface="STar Jedi" panose="040B0000000000000000" pitchFamily="82" charset="0"/>
              </a:rPr>
              <a:t>There is very little overlap between top 10 countries and top 10 customers.</a:t>
            </a:r>
          </a:p>
        </p:txBody>
      </p:sp>
    </p:spTree>
    <p:extLst>
      <p:ext uri="{BB962C8B-B14F-4D97-AF65-F5344CB8AC3E}">
        <p14:creationId xmlns:p14="http://schemas.microsoft.com/office/powerpoint/2010/main" val="71841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5</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Do sales figures vary between geographic locations?</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614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Do sales figures vary between Geographic locations?</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4" name="Table 53">
            <a:extLst>
              <a:ext uri="{FF2B5EF4-FFF2-40B4-BE49-F238E27FC236}">
                <a16:creationId xmlns:a16="http://schemas.microsoft.com/office/drawing/2014/main" id="{DD23A0EE-4869-506A-9E2E-C09604B46CE5}"/>
              </a:ext>
            </a:extLst>
          </p:cNvPr>
          <p:cNvGraphicFramePr>
            <a:graphicFrameLocks noGrp="1"/>
          </p:cNvGraphicFramePr>
          <p:nvPr/>
        </p:nvGraphicFramePr>
        <p:xfrm>
          <a:off x="6328480" y="1730774"/>
          <a:ext cx="2413000" cy="2295525"/>
        </p:xfrm>
        <a:graphic>
          <a:graphicData uri="http://schemas.openxmlformats.org/drawingml/2006/table">
            <a:tbl>
              <a:tblPr/>
              <a:tblGrid>
                <a:gridCol w="1208085">
                  <a:extLst>
                    <a:ext uri="{9D8B030D-6E8A-4147-A177-3AD203B41FA5}">
                      <a16:colId xmlns:a16="http://schemas.microsoft.com/office/drawing/2014/main" val="3979521686"/>
                    </a:ext>
                  </a:extLst>
                </a:gridCol>
                <a:gridCol w="1204915">
                  <a:extLst>
                    <a:ext uri="{9D8B030D-6E8A-4147-A177-3AD203B41FA5}">
                      <a16:colId xmlns:a16="http://schemas.microsoft.com/office/drawing/2014/main" val="4045475962"/>
                    </a:ext>
                  </a:extLst>
                </a:gridCol>
              </a:tblGrid>
              <a:tr h="390525">
                <a:tc>
                  <a:txBody>
                    <a:bodyPr/>
                    <a:lstStyle/>
                    <a:p>
                      <a:pPr algn="ctr" fontAlgn="ctr"/>
                      <a:r>
                        <a:rPr lang="en-US" sz="1100" b="0" i="0" u="none" strike="noStrike" dirty="0">
                          <a:solidFill>
                            <a:srgbClr val="000000"/>
                          </a:solidFill>
                          <a:effectLst/>
                          <a:latin typeface="Calibri" panose="020F0502020204030204" pitchFamily="34" charset="0"/>
                        </a:rPr>
                        <a:t>Country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0" i="0" u="none" strike="noStrike" dirty="0">
                          <a:solidFill>
                            <a:srgbClr val="000000"/>
                          </a:solidFill>
                          <a:effectLst/>
                          <a:latin typeface="Calibri" panose="020F0502020204030204" pitchFamily="34" charset="0"/>
                        </a:rPr>
                        <a:t>Total Number of Customers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861216467"/>
                  </a:ext>
                </a:extLst>
              </a:tr>
              <a:tr h="190500">
                <a:tc>
                  <a:txBody>
                    <a:bodyPr/>
                    <a:lstStyle/>
                    <a:p>
                      <a:pPr algn="ctr" fontAlgn="b"/>
                      <a:r>
                        <a:rPr lang="en-US" sz="11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2280414"/>
                  </a:ext>
                </a:extLst>
              </a:tr>
              <a:tr h="190500">
                <a:tc>
                  <a:txBody>
                    <a:bodyPr/>
                    <a:lstStyle/>
                    <a:p>
                      <a:pPr algn="ctr" fontAlgn="b"/>
                      <a:r>
                        <a:rPr lang="en-US" sz="1100" b="0" i="0" u="none" strike="noStrike">
                          <a:solidFill>
                            <a:srgbClr val="000000"/>
                          </a:solidFill>
                          <a:effectLst/>
                          <a:latin typeface="Calibri" panose="020F0502020204030204" pitchFamily="34" charset="0"/>
                        </a:rPr>
                        <a:t>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03597102"/>
                  </a:ext>
                </a:extLst>
              </a:tr>
              <a:tr h="190500">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9861756"/>
                  </a:ext>
                </a:extLst>
              </a:tr>
              <a:tr h="190500">
                <a:tc>
                  <a:txBody>
                    <a:bodyPr/>
                    <a:lstStyle/>
                    <a:p>
                      <a:pPr algn="ctr" fontAlgn="b"/>
                      <a:r>
                        <a:rPr lang="en-US" sz="1100" b="0" i="0" u="none" strike="noStrike">
                          <a:solidFill>
                            <a:srgbClr val="000000"/>
                          </a:solidFill>
                          <a:effectLst/>
                          <a:latin typeface="Calibri" panose="020F0502020204030204" pitchFamily="34" charset="0"/>
                        </a:rPr>
                        <a:t>Japan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85761467"/>
                  </a:ext>
                </a:extLst>
              </a:tr>
              <a:tr h="190500">
                <a:tc>
                  <a:txBody>
                    <a:bodyPr/>
                    <a:lstStyle/>
                    <a:p>
                      <a:pPr algn="ctr" fontAlgn="b"/>
                      <a:r>
                        <a:rPr lang="en-US" sz="1100" b="0" i="0" u="none" strike="noStrike">
                          <a:solidFill>
                            <a:srgbClr val="000000"/>
                          </a:solidFill>
                          <a:effectLst/>
                          <a:latin typeface="Calibri" panose="020F0502020204030204" pitchFamily="34" charset="0"/>
                        </a:rPr>
                        <a:t>Mexico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21897622"/>
                  </a:ext>
                </a:extLst>
              </a:tr>
              <a:tr h="190500">
                <a:tc>
                  <a:txBody>
                    <a:bodyPr/>
                    <a:lstStyle/>
                    <a:p>
                      <a:pPr algn="ctr" fontAlgn="b"/>
                      <a:r>
                        <a:rPr lang="en-US" sz="11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6452126"/>
                  </a:ext>
                </a:extLst>
              </a:tr>
              <a:tr h="190500">
                <a:tc>
                  <a:txBody>
                    <a:bodyPr/>
                    <a:lstStyle/>
                    <a:p>
                      <a:pPr algn="ctr" fontAlgn="b"/>
                      <a:r>
                        <a:rPr lang="en-US" sz="1100" b="0" i="0" u="none" strike="noStrike">
                          <a:solidFill>
                            <a:srgbClr val="000000"/>
                          </a:solidFill>
                          <a:effectLst/>
                          <a:latin typeface="Calibri" panose="020F0502020204030204" pitchFamily="34" charset="0"/>
                        </a:rPr>
                        <a:t>Russian Federation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41638008"/>
                  </a:ext>
                </a:extLst>
              </a:tr>
              <a:tr h="190500">
                <a:tc>
                  <a:txBody>
                    <a:bodyPr/>
                    <a:lstStyle/>
                    <a:p>
                      <a:pPr algn="ctr" fontAlgn="b"/>
                      <a:r>
                        <a:rPr lang="en-US" sz="11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41678740"/>
                  </a:ext>
                </a:extLst>
              </a:tr>
              <a:tr h="190500">
                <a:tc>
                  <a:txBody>
                    <a:bodyPr/>
                    <a:lstStyle/>
                    <a:p>
                      <a:pPr algn="ctr" fontAlgn="b"/>
                      <a:r>
                        <a:rPr lang="en-US" sz="1100" b="0" i="0" u="none" strike="noStrike">
                          <a:solidFill>
                            <a:srgbClr val="000000"/>
                          </a:solidFill>
                          <a:effectLst/>
                          <a:latin typeface="Calibri" panose="020F0502020204030204" pitchFamily="34" charset="0"/>
                        </a:rPr>
                        <a:t>Turkey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15174661"/>
                  </a:ext>
                </a:extLst>
              </a:tr>
              <a:tr h="190500">
                <a:tc>
                  <a:txBody>
                    <a:bodyPr/>
                    <a:lstStyle/>
                    <a:p>
                      <a:pPr algn="ctr" fontAlgn="b"/>
                      <a:r>
                        <a:rPr lang="en-US" sz="1100" b="0" i="0" u="none" strike="noStrike">
                          <a:solidFill>
                            <a:srgbClr val="000000"/>
                          </a:solidFill>
                          <a:effectLst/>
                          <a:latin typeface="Calibri" panose="020F0502020204030204" pitchFamily="34" charset="0"/>
                        </a:rPr>
                        <a:t>Indonesia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0417569"/>
                  </a:ext>
                </a:extLst>
              </a:tr>
            </a:tbl>
          </a:graphicData>
        </a:graphic>
      </p:graphicFrame>
      <p:sp>
        <p:nvSpPr>
          <p:cNvPr id="56" name="TextBox 55">
            <a:extLst>
              <a:ext uri="{FF2B5EF4-FFF2-40B4-BE49-F238E27FC236}">
                <a16:creationId xmlns:a16="http://schemas.microsoft.com/office/drawing/2014/main" id="{9B08A89A-1DFB-EC10-EE3B-FA71CF68F137}"/>
              </a:ext>
            </a:extLst>
          </p:cNvPr>
          <p:cNvSpPr txBox="1"/>
          <p:nvPr/>
        </p:nvSpPr>
        <p:spPr>
          <a:xfrm>
            <a:off x="6409777" y="1328559"/>
            <a:ext cx="220980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Countries</a:t>
            </a:r>
            <a:r>
              <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rPr>
              <a:t> </a:t>
            </a:r>
          </a:p>
        </p:txBody>
      </p:sp>
      <p:graphicFrame>
        <p:nvGraphicFramePr>
          <p:cNvPr id="46" name="Table 45">
            <a:extLst>
              <a:ext uri="{FF2B5EF4-FFF2-40B4-BE49-F238E27FC236}">
                <a16:creationId xmlns:a16="http://schemas.microsoft.com/office/drawing/2014/main" id="{C234E43D-6D54-6B06-C9E1-468B6AD3D951}"/>
              </a:ext>
            </a:extLst>
          </p:cNvPr>
          <p:cNvGraphicFramePr>
            <a:graphicFrameLocks noGrp="1"/>
          </p:cNvGraphicFramePr>
          <p:nvPr/>
        </p:nvGraphicFramePr>
        <p:xfrm>
          <a:off x="586670" y="1730774"/>
          <a:ext cx="5473700" cy="2095500"/>
        </p:xfrm>
        <a:graphic>
          <a:graphicData uri="http://schemas.openxmlformats.org/drawingml/2006/table">
            <a:tbl>
              <a:tblPr/>
              <a:tblGrid>
                <a:gridCol w="789659">
                  <a:extLst>
                    <a:ext uri="{9D8B030D-6E8A-4147-A177-3AD203B41FA5}">
                      <a16:colId xmlns:a16="http://schemas.microsoft.com/office/drawing/2014/main" val="3019694922"/>
                    </a:ext>
                  </a:extLst>
                </a:gridCol>
                <a:gridCol w="710376">
                  <a:extLst>
                    <a:ext uri="{9D8B030D-6E8A-4147-A177-3AD203B41FA5}">
                      <a16:colId xmlns:a16="http://schemas.microsoft.com/office/drawing/2014/main" val="1488100366"/>
                    </a:ext>
                  </a:extLst>
                </a:gridCol>
                <a:gridCol w="675491">
                  <a:extLst>
                    <a:ext uri="{9D8B030D-6E8A-4147-A177-3AD203B41FA5}">
                      <a16:colId xmlns:a16="http://schemas.microsoft.com/office/drawing/2014/main" val="368600263"/>
                    </a:ext>
                  </a:extLst>
                </a:gridCol>
                <a:gridCol w="862599">
                  <a:extLst>
                    <a:ext uri="{9D8B030D-6E8A-4147-A177-3AD203B41FA5}">
                      <a16:colId xmlns:a16="http://schemas.microsoft.com/office/drawing/2014/main" val="1161938286"/>
                    </a:ext>
                  </a:extLst>
                </a:gridCol>
                <a:gridCol w="1281214">
                  <a:extLst>
                    <a:ext uri="{9D8B030D-6E8A-4147-A177-3AD203B41FA5}">
                      <a16:colId xmlns:a16="http://schemas.microsoft.com/office/drawing/2014/main" val="1041504677"/>
                    </a:ext>
                  </a:extLst>
                </a:gridCol>
                <a:gridCol w="1154361">
                  <a:extLst>
                    <a:ext uri="{9D8B030D-6E8A-4147-A177-3AD203B41FA5}">
                      <a16:colId xmlns:a16="http://schemas.microsoft.com/office/drawing/2014/main" val="3474358704"/>
                    </a:ext>
                  </a:extLst>
                </a:gridCol>
              </a:tblGrid>
              <a:tr h="190500">
                <a:tc>
                  <a:txBody>
                    <a:bodyPr/>
                    <a:lstStyle/>
                    <a:p>
                      <a:pPr algn="ctr" fontAlgn="b"/>
                      <a:r>
                        <a:rPr lang="en-US" sz="1100" b="0" i="0" u="none" strike="noStrike">
                          <a:solidFill>
                            <a:srgbClr val="000000"/>
                          </a:solidFill>
                          <a:effectLst/>
                          <a:latin typeface="Calibri" panose="020F0502020204030204" pitchFamily="34" charset="0"/>
                        </a:rPr>
                        <a:t>Customer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First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Last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Country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Total amount paid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333341568"/>
                  </a:ext>
                </a:extLst>
              </a:tr>
              <a:tr h="190500">
                <a:tc>
                  <a:txBody>
                    <a:bodyPr/>
                    <a:lstStyle/>
                    <a:p>
                      <a:pPr algn="ctr" fontAlgn="b"/>
                      <a:r>
                        <a:rPr lang="en-US" sz="1100" b="0" i="0" u="none" strike="noStrike">
                          <a:solidFill>
                            <a:srgbClr val="000000"/>
                          </a:solidFill>
                          <a:effectLst/>
                          <a:latin typeface="Calibri" panose="020F0502020204030204" pitchFamily="34" charset="0"/>
                        </a:rPr>
                        <a:t>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Eleanor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Hunt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Runion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Saint-Denis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$211.55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1217968"/>
                  </a:ext>
                </a:extLst>
              </a:tr>
              <a:tr h="190500">
                <a:tc>
                  <a:txBody>
                    <a:bodyPr/>
                    <a:lstStyle/>
                    <a:p>
                      <a:pPr algn="ctr" fontAlgn="b"/>
                      <a:r>
                        <a:rPr lang="en-US" sz="1100" b="0" i="0" u="none" strike="noStrike">
                          <a:solidFill>
                            <a:srgbClr val="000000"/>
                          </a:solidFill>
                          <a:effectLst/>
                          <a:latin typeface="Calibri" panose="020F0502020204030204" pitchFamily="34" charset="0"/>
                        </a:rPr>
                        <a:t>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Karl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Seal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Cape Coral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$208.58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44397633"/>
                  </a:ext>
                </a:extLst>
              </a:tr>
              <a:tr h="190500">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Marion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Snyder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Santa Brbara dOeste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34569281"/>
                  </a:ext>
                </a:extLst>
              </a:tr>
              <a:tr h="190500">
                <a:tc>
                  <a:txBody>
                    <a:bodyPr/>
                    <a:lstStyle/>
                    <a:p>
                      <a:pPr algn="ctr" fontAlgn="b"/>
                      <a:r>
                        <a:rPr lang="en-US" sz="1100" b="0" i="0" u="none" strike="noStrike">
                          <a:solidFill>
                            <a:srgbClr val="000000"/>
                          </a:solidFill>
                          <a:effectLst/>
                          <a:latin typeface="Calibri" panose="020F0502020204030204" pitchFamily="34" charset="0"/>
                        </a:rPr>
                        <a:t>137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Rhonda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Kennedy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Netherlands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Apeldoorn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84876516"/>
                  </a:ext>
                </a:extLst>
              </a:tr>
              <a:tr h="190500">
                <a:tc>
                  <a:txBody>
                    <a:bodyPr/>
                    <a:lstStyle/>
                    <a:p>
                      <a:pPr algn="ctr" fontAlgn="b"/>
                      <a:r>
                        <a:rPr lang="en-US" sz="1100" b="0" i="0" u="none" strike="noStrike">
                          <a:solidFill>
                            <a:srgbClr val="000000"/>
                          </a:solidFill>
                          <a:effectLst/>
                          <a:latin typeface="Calibri" panose="020F0502020204030204" pitchFamily="34" charset="0"/>
                        </a:rPr>
                        <a:t>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Clara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Shaw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Belarus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Molodetno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$189.60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09220567"/>
                  </a:ext>
                </a:extLst>
              </a:tr>
              <a:tr h="190500">
                <a:tc>
                  <a:txBody>
                    <a:bodyPr/>
                    <a:lstStyle/>
                    <a:p>
                      <a:pPr algn="ctr" fontAlgn="b"/>
                      <a:r>
                        <a:rPr lang="en-US" sz="1100" b="0" i="0" u="none" strike="noStrike">
                          <a:solidFill>
                            <a:srgbClr val="000000"/>
                          </a:solidFill>
                          <a:effectLst/>
                          <a:latin typeface="Calibri" panose="020F050202020403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Tommy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Collazo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Iran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Qomsheh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$183.63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31681450"/>
                  </a:ext>
                </a:extLst>
              </a:tr>
              <a:tr h="190500">
                <a:tc>
                  <a:txBody>
                    <a:bodyPr/>
                    <a:lstStyle/>
                    <a:p>
                      <a:pPr algn="ctr" fontAlgn="b"/>
                      <a:r>
                        <a:rPr lang="en-US" sz="1100" b="0" i="0" u="none" strike="noStrike">
                          <a:solidFill>
                            <a:srgbClr val="000000"/>
                          </a:solidFill>
                          <a:effectLst/>
                          <a:latin typeface="Calibri" panose="020F0502020204030204" pitchFamily="34" charset="0"/>
                        </a:rPr>
                        <a:t>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Bradley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Memphis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$167.67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34779342"/>
                  </a:ext>
                </a:extLst>
              </a:tr>
              <a:tr h="190500">
                <a:tc>
                  <a:txBody>
                    <a:bodyPr/>
                    <a:lstStyle/>
                    <a:p>
                      <a:pPr algn="ctr" fontAlgn="b"/>
                      <a:r>
                        <a:rPr lang="en-US" sz="1100" b="0" i="0" u="none" strike="noStrike">
                          <a:solidFill>
                            <a:srgbClr val="000000"/>
                          </a:solidFill>
                          <a:effectLst/>
                          <a:latin typeface="Calibri" panose="020F0502020204030204" pitchFamily="34" charset="0"/>
                        </a:rPr>
                        <a:t>410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Curtis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Irby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Canada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Richmond Hill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$167.62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18351909"/>
                  </a:ext>
                </a:extLst>
              </a:tr>
              <a:tr h="190500">
                <a:tc>
                  <a:txBody>
                    <a:bodyPr/>
                    <a:lstStyle/>
                    <a:p>
                      <a:pPr algn="ctr" fontAlgn="b"/>
                      <a:r>
                        <a:rPr lang="en-US" sz="1100" b="0" i="0" u="none" strike="noStrike">
                          <a:solidFill>
                            <a:srgbClr val="000000"/>
                          </a:solidFill>
                          <a:effectLst/>
                          <a:latin typeface="Calibri" panose="020F0502020204030204" pitchFamily="34" charset="0"/>
                        </a:rPr>
                        <a:t>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Marcia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Dean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Tanza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$166.61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31423831"/>
                  </a:ext>
                </a:extLst>
              </a:tr>
              <a:tr h="190500">
                <a:tc>
                  <a:txBody>
                    <a:bodyPr/>
                    <a:lstStyle/>
                    <a:p>
                      <a:pPr algn="ctr" fontAlgn="b"/>
                      <a:r>
                        <a:rPr lang="en-US" sz="1100" b="0" i="0" u="none" strike="noStrike">
                          <a:solidFill>
                            <a:srgbClr val="000000"/>
                          </a:solidFill>
                          <a:effectLst/>
                          <a:latin typeface="Calibri" panose="020F0502020204030204" pitchFamily="34" charset="0"/>
                        </a:rPr>
                        <a:t>403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Mike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Way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Valparai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$162.67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41094591"/>
                  </a:ext>
                </a:extLst>
              </a:tr>
            </a:tbl>
          </a:graphicData>
        </a:graphic>
      </p:graphicFrame>
      <p:sp>
        <p:nvSpPr>
          <p:cNvPr id="47" name="TextBox 46">
            <a:extLst>
              <a:ext uri="{FF2B5EF4-FFF2-40B4-BE49-F238E27FC236}">
                <a16:creationId xmlns:a16="http://schemas.microsoft.com/office/drawing/2014/main" id="{9FACDA2D-9EE2-D27B-5D70-23F441BCF767}"/>
              </a:ext>
            </a:extLst>
          </p:cNvPr>
          <p:cNvSpPr txBox="1"/>
          <p:nvPr/>
        </p:nvSpPr>
        <p:spPr>
          <a:xfrm>
            <a:off x="1030102" y="1317037"/>
            <a:ext cx="41680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Customers worldwide</a:t>
            </a:r>
            <a:endPar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endParaRPr>
          </a:p>
        </p:txBody>
      </p:sp>
    </p:spTree>
    <p:extLst>
      <p:ext uri="{BB962C8B-B14F-4D97-AF65-F5344CB8AC3E}">
        <p14:creationId xmlns:p14="http://schemas.microsoft.com/office/powerpoint/2010/main" val="107888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Do sales figures vary between Geographic locations?</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4" name="Table 53">
            <a:extLst>
              <a:ext uri="{FF2B5EF4-FFF2-40B4-BE49-F238E27FC236}">
                <a16:creationId xmlns:a16="http://schemas.microsoft.com/office/drawing/2014/main" id="{DD23A0EE-4869-506A-9E2E-C09604B46CE5}"/>
              </a:ext>
            </a:extLst>
          </p:cNvPr>
          <p:cNvGraphicFramePr>
            <a:graphicFrameLocks noGrp="1"/>
          </p:cNvGraphicFramePr>
          <p:nvPr>
            <p:extLst>
              <p:ext uri="{D42A27DB-BD31-4B8C-83A1-F6EECF244321}">
                <p14:modId xmlns:p14="http://schemas.microsoft.com/office/powerpoint/2010/main" val="415025684"/>
              </p:ext>
            </p:extLst>
          </p:nvPr>
        </p:nvGraphicFramePr>
        <p:xfrm>
          <a:off x="6328480" y="1730774"/>
          <a:ext cx="2413000" cy="2295525"/>
        </p:xfrm>
        <a:graphic>
          <a:graphicData uri="http://schemas.openxmlformats.org/drawingml/2006/table">
            <a:tbl>
              <a:tblPr/>
              <a:tblGrid>
                <a:gridCol w="1208085">
                  <a:extLst>
                    <a:ext uri="{9D8B030D-6E8A-4147-A177-3AD203B41FA5}">
                      <a16:colId xmlns:a16="http://schemas.microsoft.com/office/drawing/2014/main" val="3979521686"/>
                    </a:ext>
                  </a:extLst>
                </a:gridCol>
                <a:gridCol w="1204915">
                  <a:extLst>
                    <a:ext uri="{9D8B030D-6E8A-4147-A177-3AD203B41FA5}">
                      <a16:colId xmlns:a16="http://schemas.microsoft.com/office/drawing/2014/main" val="4045475962"/>
                    </a:ext>
                  </a:extLst>
                </a:gridCol>
              </a:tblGrid>
              <a:tr h="390525">
                <a:tc>
                  <a:txBody>
                    <a:bodyPr/>
                    <a:lstStyle/>
                    <a:p>
                      <a:pPr algn="ctr" fontAlgn="ctr"/>
                      <a:r>
                        <a:rPr lang="en-US" sz="1100" b="0" i="0" u="none" strike="noStrike" dirty="0">
                          <a:solidFill>
                            <a:schemeClr val="tx1"/>
                          </a:solidFill>
                          <a:effectLst/>
                          <a:latin typeface="Calibri" panose="020F0502020204030204" pitchFamily="34" charset="0"/>
                        </a:rPr>
                        <a:t>Country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0" i="0" u="none" strike="noStrike" dirty="0">
                          <a:solidFill>
                            <a:schemeClr val="tx1"/>
                          </a:solidFill>
                          <a:effectLst/>
                          <a:latin typeface="Calibri" panose="020F0502020204030204" pitchFamily="34" charset="0"/>
                        </a:rPr>
                        <a:t>Total Number of Customers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861216467"/>
                  </a:ext>
                </a:extLst>
              </a:tr>
              <a:tr h="190500">
                <a:tc>
                  <a:txBody>
                    <a:bodyPr/>
                    <a:lstStyle/>
                    <a:p>
                      <a:pPr algn="ctr" fontAlgn="b"/>
                      <a:r>
                        <a:rPr lang="en-US" sz="11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2280414"/>
                  </a:ext>
                </a:extLst>
              </a:tr>
              <a:tr h="190500">
                <a:tc>
                  <a:txBody>
                    <a:bodyPr/>
                    <a:lstStyle/>
                    <a:p>
                      <a:pPr algn="ctr" fontAlgn="b"/>
                      <a:r>
                        <a:rPr lang="en-US" sz="1100" b="0" i="0" u="none" strike="noStrike">
                          <a:solidFill>
                            <a:srgbClr val="000000"/>
                          </a:solidFill>
                          <a:effectLst/>
                          <a:latin typeface="Calibri" panose="020F0502020204030204" pitchFamily="34" charset="0"/>
                        </a:rPr>
                        <a:t>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03597102"/>
                  </a:ext>
                </a:extLst>
              </a:tr>
              <a:tr h="190500">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9861756"/>
                  </a:ext>
                </a:extLst>
              </a:tr>
              <a:tr h="190500">
                <a:tc>
                  <a:txBody>
                    <a:bodyPr/>
                    <a:lstStyle/>
                    <a:p>
                      <a:pPr algn="ctr" fontAlgn="b"/>
                      <a:r>
                        <a:rPr lang="en-US" sz="1100" b="0" i="0" u="none" strike="noStrike">
                          <a:solidFill>
                            <a:srgbClr val="000000"/>
                          </a:solidFill>
                          <a:effectLst/>
                          <a:latin typeface="Calibri" panose="020F0502020204030204" pitchFamily="34" charset="0"/>
                        </a:rPr>
                        <a:t>Japan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85761467"/>
                  </a:ext>
                </a:extLst>
              </a:tr>
              <a:tr h="190500">
                <a:tc>
                  <a:txBody>
                    <a:bodyPr/>
                    <a:lstStyle/>
                    <a:p>
                      <a:pPr algn="ctr" fontAlgn="b"/>
                      <a:r>
                        <a:rPr lang="en-US" sz="1100" b="0" i="0" u="none" strike="noStrike">
                          <a:solidFill>
                            <a:srgbClr val="000000"/>
                          </a:solidFill>
                          <a:effectLst/>
                          <a:latin typeface="Calibri" panose="020F0502020204030204" pitchFamily="34" charset="0"/>
                        </a:rPr>
                        <a:t>Mexico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21897622"/>
                  </a:ext>
                </a:extLst>
              </a:tr>
              <a:tr h="190500">
                <a:tc>
                  <a:txBody>
                    <a:bodyPr/>
                    <a:lstStyle/>
                    <a:p>
                      <a:pPr algn="ctr" fontAlgn="b"/>
                      <a:r>
                        <a:rPr lang="en-US" sz="11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6452126"/>
                  </a:ext>
                </a:extLst>
              </a:tr>
              <a:tr h="190500">
                <a:tc>
                  <a:txBody>
                    <a:bodyPr/>
                    <a:lstStyle/>
                    <a:p>
                      <a:pPr algn="ctr" fontAlgn="b"/>
                      <a:r>
                        <a:rPr lang="en-US" sz="1100" b="0" i="0" u="none" strike="noStrike">
                          <a:solidFill>
                            <a:srgbClr val="000000"/>
                          </a:solidFill>
                          <a:effectLst/>
                          <a:latin typeface="Calibri" panose="020F0502020204030204" pitchFamily="34" charset="0"/>
                        </a:rPr>
                        <a:t>Russian Federation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41638008"/>
                  </a:ext>
                </a:extLst>
              </a:tr>
              <a:tr h="190500">
                <a:tc>
                  <a:txBody>
                    <a:bodyPr/>
                    <a:lstStyle/>
                    <a:p>
                      <a:pPr algn="ctr" fontAlgn="b"/>
                      <a:r>
                        <a:rPr lang="en-US" sz="11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41678740"/>
                  </a:ext>
                </a:extLst>
              </a:tr>
              <a:tr h="190500">
                <a:tc>
                  <a:txBody>
                    <a:bodyPr/>
                    <a:lstStyle/>
                    <a:p>
                      <a:pPr algn="ctr" fontAlgn="b"/>
                      <a:r>
                        <a:rPr lang="en-US" sz="1100" b="0" i="0" u="none" strike="noStrike">
                          <a:solidFill>
                            <a:srgbClr val="000000"/>
                          </a:solidFill>
                          <a:effectLst/>
                          <a:latin typeface="Calibri" panose="020F0502020204030204" pitchFamily="34" charset="0"/>
                        </a:rPr>
                        <a:t>Turkey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15174661"/>
                  </a:ext>
                </a:extLst>
              </a:tr>
              <a:tr h="190500">
                <a:tc>
                  <a:txBody>
                    <a:bodyPr/>
                    <a:lstStyle/>
                    <a:p>
                      <a:pPr algn="ctr" fontAlgn="b"/>
                      <a:r>
                        <a:rPr lang="en-US" sz="1100" b="0" i="0" u="none" strike="noStrike">
                          <a:solidFill>
                            <a:srgbClr val="000000"/>
                          </a:solidFill>
                          <a:effectLst/>
                          <a:latin typeface="Calibri" panose="020F0502020204030204" pitchFamily="34" charset="0"/>
                        </a:rPr>
                        <a:t>Indonesia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0417569"/>
                  </a:ext>
                </a:extLst>
              </a:tr>
            </a:tbl>
          </a:graphicData>
        </a:graphic>
      </p:graphicFrame>
      <p:sp>
        <p:nvSpPr>
          <p:cNvPr id="56" name="TextBox 55">
            <a:extLst>
              <a:ext uri="{FF2B5EF4-FFF2-40B4-BE49-F238E27FC236}">
                <a16:creationId xmlns:a16="http://schemas.microsoft.com/office/drawing/2014/main" id="{9B08A89A-1DFB-EC10-EE3B-FA71CF68F137}"/>
              </a:ext>
            </a:extLst>
          </p:cNvPr>
          <p:cNvSpPr txBox="1"/>
          <p:nvPr/>
        </p:nvSpPr>
        <p:spPr>
          <a:xfrm>
            <a:off x="6409777" y="1328559"/>
            <a:ext cx="220980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Countries</a:t>
            </a:r>
            <a:r>
              <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rPr>
              <a:t> </a:t>
            </a:r>
          </a:p>
        </p:txBody>
      </p:sp>
      <p:pic>
        <p:nvPicPr>
          <p:cNvPr id="59" name="Picture 58" descr="Map">
            <a:extLst>
              <a:ext uri="{FF2B5EF4-FFF2-40B4-BE49-F238E27FC236}">
                <a16:creationId xmlns:a16="http://schemas.microsoft.com/office/drawing/2014/main" id="{E7AEDE1C-B8B9-EEFF-5976-7D4F374580CF}"/>
              </a:ext>
            </a:extLst>
          </p:cNvPr>
          <p:cNvPicPr>
            <a:picLocks noChangeAspect="1"/>
          </p:cNvPicPr>
          <p:nvPr/>
        </p:nvPicPr>
        <p:blipFill>
          <a:blip r:embed="rId2"/>
          <a:stretch>
            <a:fillRect/>
          </a:stretch>
        </p:blipFill>
        <p:spPr>
          <a:xfrm>
            <a:off x="356681" y="1381195"/>
            <a:ext cx="5866408" cy="2903027"/>
          </a:xfrm>
          <a:prstGeom prst="rect">
            <a:avLst/>
          </a:prstGeom>
        </p:spPr>
      </p:pic>
    </p:spTree>
    <p:extLst>
      <p:ext uri="{BB962C8B-B14F-4D97-AF65-F5344CB8AC3E}">
        <p14:creationId xmlns:p14="http://schemas.microsoft.com/office/powerpoint/2010/main" val="207760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2062103"/>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marL="342900" indent="-342900">
              <a:buFont typeface="Arial" panose="020B0604020202020204" pitchFamily="34" charset="0"/>
              <a:buChar char="•"/>
            </a:pPr>
            <a:r>
              <a:rPr lang="en-US" sz="2000" dirty="0">
                <a:latin typeface="STar Jedi" panose="040B0000000000000000" pitchFamily="82" charset="0"/>
              </a:rPr>
              <a:t>There doesn’t appear to be a region that has a high concentration of Rockbuster customers. They are spread out all over the world.</a:t>
            </a:r>
          </a:p>
        </p:txBody>
      </p:sp>
    </p:spTree>
    <p:extLst>
      <p:ext uri="{BB962C8B-B14F-4D97-AF65-F5344CB8AC3E}">
        <p14:creationId xmlns:p14="http://schemas.microsoft.com/office/powerpoint/2010/main" val="195807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67916"/>
            <a:ext cx="6076707" cy="3600986"/>
          </a:xfrm>
          <a:prstGeom prst="rect">
            <a:avLst/>
          </a:prstGeom>
          <a:noFill/>
        </p:spPr>
        <p:txBody>
          <a:bodyPr wrap="square" rtlCol="0">
            <a:spAutoFit/>
          </a:bodyPr>
          <a:lstStyle/>
          <a:p>
            <a:pPr algn="ctr"/>
            <a:r>
              <a:rPr lang="en-US" sz="2800" u="sng" dirty="0">
                <a:latin typeface="STar Jedi" panose="040B0000000000000000" pitchFamily="82" charset="0"/>
              </a:rPr>
              <a:t>introduction</a:t>
            </a:r>
          </a:p>
          <a:p>
            <a:pPr algn="ctr"/>
            <a:r>
              <a:rPr lang="en-US" sz="2000" dirty="0">
                <a:solidFill>
                  <a:srgbClr val="FFFF00"/>
                </a:solidFill>
                <a:effectLst>
                  <a:outerShdw blurRad="38100" dist="38100" dir="2700000" algn="tl">
                    <a:srgbClr val="000000">
                      <a:alpha val="43137"/>
                    </a:srgbClr>
                  </a:outerShdw>
                </a:effectLst>
                <a:latin typeface="STar Jedi" panose="040B0000000000000000" pitchFamily="82" charset="0"/>
              </a:rPr>
              <a:t>Rockbuster stealth </a:t>
            </a:r>
            <a:r>
              <a:rPr lang="en-US" sz="2000" dirty="0">
                <a:latin typeface="STar Jedi" panose="040B0000000000000000" pitchFamily="82" charset="0"/>
              </a:rPr>
              <a:t>is a movie rental company that used to have stores around the world. Facing stiff competition from streaming services such as </a:t>
            </a:r>
            <a:r>
              <a:rPr lang="en-US" sz="2000" dirty="0">
                <a:solidFill>
                  <a:srgbClr val="FF0000"/>
                </a:solidFill>
                <a:latin typeface="STar Jedi" panose="040B0000000000000000" pitchFamily="82" charset="0"/>
              </a:rPr>
              <a:t>Netflix</a:t>
            </a:r>
            <a:r>
              <a:rPr lang="en-US" sz="2000" dirty="0">
                <a:latin typeface="STar Jedi" panose="040B0000000000000000" pitchFamily="82" charset="0"/>
              </a:rPr>
              <a:t> and </a:t>
            </a:r>
            <a:r>
              <a:rPr lang="en-US" sz="2000" dirty="0">
                <a:solidFill>
                  <a:srgbClr val="00B0F0"/>
                </a:solidFill>
                <a:latin typeface="STar Jedi" panose="040B0000000000000000" pitchFamily="82" charset="0"/>
              </a:rPr>
              <a:t>amazon prime</a:t>
            </a:r>
            <a:r>
              <a:rPr lang="en-US" sz="2000" dirty="0">
                <a:latin typeface="STar Jedi" panose="040B0000000000000000" pitchFamily="82" charset="0"/>
              </a:rPr>
              <a:t>, the Rockbuster stealth management team is planning to use its extensive movie licenses to </a:t>
            </a:r>
            <a:r>
              <a:rPr lang="en-US" sz="2000" dirty="0">
                <a:solidFill>
                  <a:srgbClr val="FFFF00"/>
                </a:solidFill>
                <a:effectLst>
                  <a:outerShdw blurRad="38100" dist="38100" dir="2700000" algn="tl">
                    <a:srgbClr val="000000">
                      <a:alpha val="43137"/>
                    </a:srgbClr>
                  </a:outerShdw>
                </a:effectLst>
                <a:latin typeface="STar Jedi" panose="040B0000000000000000" pitchFamily="82" charset="0"/>
              </a:rPr>
              <a:t>launch an online video rental service</a:t>
            </a:r>
            <a:r>
              <a:rPr lang="en-US" sz="2000" dirty="0">
                <a:latin typeface="STar Jedi" panose="040B0000000000000000" pitchFamily="82" charset="0"/>
              </a:rPr>
              <a:t> in order to stay competitive.</a:t>
            </a:r>
          </a:p>
        </p:txBody>
      </p:sp>
    </p:spTree>
    <p:extLst>
      <p:ext uri="{BB962C8B-B14F-4D97-AF65-F5344CB8AC3E}">
        <p14:creationId xmlns:p14="http://schemas.microsoft.com/office/powerpoint/2010/main" val="164177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2369880"/>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Summary</a:t>
            </a:r>
          </a:p>
          <a:p>
            <a:pPr marL="342900" indent="-342900">
              <a:buFont typeface="Arial" panose="020B0604020202020204" pitchFamily="34" charset="0"/>
              <a:buChar char="•"/>
            </a:pPr>
            <a:r>
              <a:rPr lang="en-US" sz="2000" dirty="0">
                <a:latin typeface="STar Jedi" panose="040B0000000000000000" pitchFamily="82" charset="0"/>
              </a:rPr>
              <a:t>The average rental was approximately 5 days.</a:t>
            </a:r>
          </a:p>
          <a:p>
            <a:pPr marL="342900" indent="-342900">
              <a:buFont typeface="Arial" panose="020B0604020202020204" pitchFamily="34" charset="0"/>
              <a:buChar char="•"/>
            </a:pPr>
            <a:r>
              <a:rPr lang="en-US" sz="2000" dirty="0">
                <a:latin typeface="STar Jedi" panose="040B0000000000000000" pitchFamily="82" charset="0"/>
              </a:rPr>
              <a:t>The range of movie rentals were between 2 – 72.</a:t>
            </a:r>
          </a:p>
          <a:p>
            <a:pPr marL="342900" indent="-342900">
              <a:buFont typeface="Arial" panose="020B0604020202020204" pitchFamily="34" charset="0"/>
              <a:buChar char="•"/>
            </a:pPr>
            <a:r>
              <a:rPr lang="en-US" sz="2000" dirty="0">
                <a:latin typeface="STar Jedi" panose="040B0000000000000000" pitchFamily="82" charset="0"/>
              </a:rPr>
              <a:t>The top 10 revenue countries didn’t have the top 10 customers.</a:t>
            </a:r>
          </a:p>
        </p:txBody>
      </p:sp>
    </p:spTree>
    <p:extLst>
      <p:ext uri="{BB962C8B-B14F-4D97-AF65-F5344CB8AC3E}">
        <p14:creationId xmlns:p14="http://schemas.microsoft.com/office/powerpoint/2010/main" val="2545509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484818" y="235204"/>
            <a:ext cx="6174361" cy="3293209"/>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next steps</a:t>
            </a:r>
          </a:p>
          <a:p>
            <a:pPr marL="342900" indent="-342900">
              <a:buFont typeface="Arial" panose="020B0604020202020204" pitchFamily="34" charset="0"/>
              <a:buChar char="•"/>
            </a:pPr>
            <a:r>
              <a:rPr lang="en-US" sz="1800" dirty="0">
                <a:latin typeface="STar Jedi" panose="040B0000000000000000" pitchFamily="82" charset="0"/>
              </a:rPr>
              <a:t>The data did not show us an obvious place to start the new streaming service.</a:t>
            </a:r>
          </a:p>
          <a:p>
            <a:pPr marL="342900" indent="-342900">
              <a:buFont typeface="Arial" panose="020B0604020202020204" pitchFamily="34" charset="0"/>
              <a:buChar char="•"/>
            </a:pPr>
            <a:r>
              <a:rPr lang="en-US" sz="1800" dirty="0">
                <a:latin typeface="STar Jedi" panose="040B0000000000000000" pitchFamily="82" charset="0"/>
              </a:rPr>
              <a:t>More data needs to be collected to decide which part of the world would be the best place to start.</a:t>
            </a:r>
          </a:p>
          <a:p>
            <a:pPr marL="342900" indent="-342900">
              <a:buFont typeface="Arial" panose="020B0604020202020204" pitchFamily="34" charset="0"/>
              <a:buChar char="•"/>
            </a:pPr>
            <a:r>
              <a:rPr lang="en-US" sz="1800" dirty="0">
                <a:latin typeface="STar Jedi" panose="040B0000000000000000" pitchFamily="82" charset="0"/>
              </a:rPr>
              <a:t>Research your competition to see where they started.</a:t>
            </a:r>
          </a:p>
          <a:p>
            <a:pPr marL="342900" indent="-342900">
              <a:buFont typeface="Arial" panose="020B0604020202020204" pitchFamily="34" charset="0"/>
              <a:buChar char="•"/>
            </a:pPr>
            <a:r>
              <a:rPr lang="en-US" sz="1800" dirty="0">
                <a:latin typeface="STar Jedi" panose="040B0000000000000000" pitchFamily="82" charset="0"/>
              </a:rPr>
              <a:t>Build off the previous success to set yourself apart from your competition.</a:t>
            </a:r>
          </a:p>
        </p:txBody>
      </p:sp>
    </p:spTree>
    <p:extLst>
      <p:ext uri="{BB962C8B-B14F-4D97-AF65-F5344CB8AC3E}">
        <p14:creationId xmlns:p14="http://schemas.microsoft.com/office/powerpoint/2010/main" val="3650952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56" name="Google Shape;156;p15"/>
          <p:cNvSpPr txBox="1">
            <a:spLocks noGrp="1"/>
          </p:cNvSpPr>
          <p:nvPr>
            <p:ph type="subTitle" idx="1"/>
          </p:nvPr>
        </p:nvSpPr>
        <p:spPr>
          <a:xfrm rot="-539">
            <a:off x="1839988" y="3241623"/>
            <a:ext cx="5482697" cy="4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B0F0"/>
                </a:solidFill>
                <a:effectLst>
                  <a:glow>
                    <a:srgbClr val="FFFF00"/>
                  </a:glow>
                </a:effectLst>
                <a:latin typeface="Yeseva One" panose="020B0604020202020204" charset="0"/>
              </a:rPr>
              <a:t>Presented by: Rich Seiler RichSeiler77@gmail.com</a:t>
            </a:r>
            <a:endParaRPr sz="2400" dirty="0">
              <a:solidFill>
                <a:srgbClr val="00B0F0"/>
              </a:solidFill>
              <a:effectLst>
                <a:glow>
                  <a:srgbClr val="FFFF00"/>
                </a:glow>
              </a:effectLst>
              <a:latin typeface="Yeseva One" panose="020B0604020202020204" charset="0"/>
            </a:endParaRPr>
          </a:p>
        </p:txBody>
      </p:sp>
      <p:sp>
        <p:nvSpPr>
          <p:cNvPr id="157" name="Google Shape;157;p15"/>
          <p:cNvSpPr txBox="1">
            <a:spLocks noGrp="1"/>
          </p:cNvSpPr>
          <p:nvPr>
            <p:ph type="ctrTitle"/>
          </p:nvPr>
        </p:nvSpPr>
        <p:spPr>
          <a:xfrm>
            <a:off x="640260" y="748070"/>
            <a:ext cx="7992490" cy="2150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FFFF00"/>
                </a:solidFill>
                <a:effectLst>
                  <a:glow rad="76200">
                    <a:srgbClr val="00B0F0"/>
                  </a:glow>
                </a:effectLst>
                <a:latin typeface="STar Jedi" panose="040B0000000000000000" pitchFamily="82" charset="0"/>
              </a:rPr>
              <a:t>Thank you!</a:t>
            </a:r>
            <a:endParaRPr sz="5400" dirty="0">
              <a:solidFill>
                <a:srgbClr val="FFFF00"/>
              </a:solidFill>
              <a:effectLst>
                <a:glow rad="76200">
                  <a:srgbClr val="00B0F0"/>
                </a:glow>
              </a:effectLst>
              <a:latin typeface="STar Jedi" panose="040B0000000000000000" pitchFamily="82" charset="0"/>
              <a:sym typeface="Yeseva One"/>
            </a:endParaRPr>
          </a:p>
        </p:txBody>
      </p:sp>
      <p:grpSp>
        <p:nvGrpSpPr>
          <p:cNvPr id="168" name="Google Shape;168;p15"/>
          <p:cNvGrpSpPr/>
          <p:nvPr/>
        </p:nvGrpSpPr>
        <p:grpSpPr>
          <a:xfrm>
            <a:off x="8404888" y="2280968"/>
            <a:ext cx="338496" cy="262948"/>
            <a:chOff x="7978975" y="2229150"/>
            <a:chExt cx="338496" cy="262948"/>
          </a:xfrm>
        </p:grpSpPr>
        <p:sp>
          <p:nvSpPr>
            <p:cNvPr id="169" name="Google Shape;169;p15"/>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rot="1013249">
            <a:off x="895850" y="428723"/>
            <a:ext cx="278635" cy="413717"/>
            <a:chOff x="7711080" y="1325775"/>
            <a:chExt cx="278628" cy="413707"/>
          </a:xfrm>
        </p:grpSpPr>
        <p:sp>
          <p:nvSpPr>
            <p:cNvPr id="199" name="Google Shape;199;p15"/>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a:off x="1724513" y="1835643"/>
            <a:ext cx="92925" cy="59613"/>
            <a:chOff x="12118732" y="6826968"/>
            <a:chExt cx="92925" cy="59613"/>
          </a:xfrm>
        </p:grpSpPr>
        <p:sp>
          <p:nvSpPr>
            <p:cNvPr id="209" name="Google Shape;209;p15"/>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5"/>
          <p:cNvGrpSpPr/>
          <p:nvPr/>
        </p:nvGrpSpPr>
        <p:grpSpPr>
          <a:xfrm>
            <a:off x="1615213" y="2718433"/>
            <a:ext cx="109300" cy="87933"/>
            <a:chOff x="12383923" y="3862425"/>
            <a:chExt cx="109300" cy="87933"/>
          </a:xfrm>
        </p:grpSpPr>
        <p:sp>
          <p:nvSpPr>
            <p:cNvPr id="213" name="Google Shape;213;p15"/>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28648" y="1214440"/>
            <a:ext cx="85017" cy="67184"/>
            <a:chOff x="12253761" y="4348078"/>
            <a:chExt cx="85017" cy="67184"/>
          </a:xfrm>
        </p:grpSpPr>
        <p:sp>
          <p:nvSpPr>
            <p:cNvPr id="217" name="Google Shape;217;p15"/>
            <p:cNvSpPr/>
            <p:nvPr/>
          </p:nvSpPr>
          <p:spPr>
            <a:xfrm>
              <a:off x="12253761" y="4359518"/>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2279221" y="4348078"/>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2277034" y="4366080"/>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a:off x="376342" y="624150"/>
            <a:ext cx="8400466" cy="2541901"/>
            <a:chOff x="428167" y="585475"/>
            <a:chExt cx="8400466" cy="2541901"/>
          </a:xfrm>
        </p:grpSpPr>
        <p:sp>
          <p:nvSpPr>
            <p:cNvPr id="221" name="Google Shape;221;p15"/>
            <p:cNvSpPr/>
            <p:nvPr/>
          </p:nvSpPr>
          <p:spPr>
            <a:xfrm>
              <a:off x="525869" y="2675712"/>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5"/>
            <p:cNvSpPr/>
            <p:nvPr/>
          </p:nvSpPr>
          <p:spPr>
            <a:xfrm>
              <a:off x="731880" y="18267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2970203" y="717974"/>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782265" y="664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461575" y="10404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28167" y="585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666921" y="16066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286280" y="2953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5"/>
          <p:cNvGrpSpPr/>
          <p:nvPr/>
        </p:nvGrpSpPr>
        <p:grpSpPr>
          <a:xfrm>
            <a:off x="8526702" y="1192568"/>
            <a:ext cx="130442" cy="110926"/>
            <a:chOff x="11999102" y="3312393"/>
            <a:chExt cx="130442" cy="110926"/>
          </a:xfrm>
        </p:grpSpPr>
        <p:sp>
          <p:nvSpPr>
            <p:cNvPr id="230" name="Google Shape;230;p15"/>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5"/>
          <p:cNvGrpSpPr/>
          <p:nvPr/>
        </p:nvGrpSpPr>
        <p:grpSpPr>
          <a:xfrm>
            <a:off x="7921123" y="2645577"/>
            <a:ext cx="87317" cy="68810"/>
            <a:chOff x="12590073" y="3525665"/>
            <a:chExt cx="87317" cy="68810"/>
          </a:xfrm>
        </p:grpSpPr>
        <p:sp>
          <p:nvSpPr>
            <p:cNvPr id="236" name="Google Shape;236;p15"/>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5"/>
          <p:cNvGrpSpPr/>
          <p:nvPr/>
        </p:nvGrpSpPr>
        <p:grpSpPr>
          <a:xfrm>
            <a:off x="7509998" y="2297815"/>
            <a:ext cx="163473" cy="132517"/>
            <a:chOff x="10700873" y="3440815"/>
            <a:chExt cx="163473" cy="132517"/>
          </a:xfrm>
        </p:grpSpPr>
        <p:sp>
          <p:nvSpPr>
            <p:cNvPr id="241" name="Google Shape;241;p15"/>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5"/>
          <p:cNvGrpSpPr/>
          <p:nvPr/>
        </p:nvGrpSpPr>
        <p:grpSpPr>
          <a:xfrm>
            <a:off x="7599241" y="1558244"/>
            <a:ext cx="140368" cy="135321"/>
            <a:chOff x="9525061" y="4508390"/>
            <a:chExt cx="140368" cy="135321"/>
          </a:xfrm>
        </p:grpSpPr>
        <p:sp>
          <p:nvSpPr>
            <p:cNvPr id="250" name="Google Shape;250;p15"/>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8149436" y="624140"/>
            <a:ext cx="85017" cy="67184"/>
            <a:chOff x="9816311" y="6692990"/>
            <a:chExt cx="85017" cy="67184"/>
          </a:xfrm>
        </p:grpSpPr>
        <p:sp>
          <p:nvSpPr>
            <p:cNvPr id="257" name="Google Shape;257;p15"/>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17D4E2A-A028-DF50-E61B-DCF8836E0CB5}"/>
              </a:ext>
            </a:extLst>
          </p:cNvPr>
          <p:cNvSpPr txBox="1"/>
          <p:nvPr/>
        </p:nvSpPr>
        <p:spPr>
          <a:xfrm>
            <a:off x="2940511" y="4079074"/>
            <a:ext cx="3391987" cy="307777"/>
          </a:xfrm>
          <a:prstGeom prst="rect">
            <a:avLst/>
          </a:prstGeom>
          <a:noFill/>
        </p:spPr>
        <p:txBody>
          <a:bodyPr wrap="square" rtlCol="0">
            <a:spAutoFit/>
          </a:bodyPr>
          <a:lstStyle/>
          <a:p>
            <a:pPr algn="ctr"/>
            <a:r>
              <a:rPr lang="en-US" dirty="0">
                <a:solidFill>
                  <a:srgbClr val="FFFF00"/>
                </a:solidFill>
                <a:hlinkClick r:id="rId3">
                  <a:extLst>
                    <a:ext uri="{A12FA001-AC4F-418D-AE19-62706E023703}">
                      <ahyp:hlinkClr xmlns:ahyp="http://schemas.microsoft.com/office/drawing/2018/hyperlinkcolor" val="tx"/>
                    </a:ext>
                  </a:extLst>
                </a:hlinkClick>
              </a:rPr>
              <a:t>Tableau Visualization Link</a:t>
            </a:r>
            <a:endParaRPr lang="en-US" dirty="0">
              <a:solidFill>
                <a:srgbClr val="FFFF00"/>
              </a:solidFill>
            </a:endParaRPr>
          </a:p>
        </p:txBody>
      </p:sp>
    </p:spTree>
    <p:extLst>
      <p:ext uri="{BB962C8B-B14F-4D97-AF65-F5344CB8AC3E}">
        <p14:creationId xmlns:p14="http://schemas.microsoft.com/office/powerpoint/2010/main" val="340885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1</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What was the average rental duration for all videos?</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80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42"/>
          <p:cNvSpPr txBox="1">
            <a:spLocks noGrp="1"/>
          </p:cNvSpPr>
          <p:nvPr>
            <p:ph type="title"/>
          </p:nvPr>
        </p:nvSpPr>
        <p:spPr>
          <a:xfrm>
            <a:off x="533828" y="325827"/>
            <a:ext cx="8042982" cy="9295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0" dirty="0">
                <a:solidFill>
                  <a:srgbClr val="00B0F0"/>
                </a:solidFill>
                <a:effectLst>
                  <a:glow rad="76200">
                    <a:srgbClr val="FFFF00"/>
                  </a:glow>
                </a:effectLst>
                <a:latin typeface="STar Jedi" panose="040B0000000000000000" pitchFamily="82" charset="0"/>
              </a:rPr>
              <a:t>What was the average rental        duration for all videos?</a:t>
            </a:r>
            <a:br>
              <a:rPr lang="en" sz="2600" dirty="0"/>
            </a:br>
            <a:endParaRPr sz="2600" dirty="0"/>
          </a:p>
        </p:txBody>
      </p:sp>
      <p:sp>
        <p:nvSpPr>
          <p:cNvPr id="3391" name="Google Shape;3391;p42"/>
          <p:cNvSpPr txBox="1"/>
          <p:nvPr/>
        </p:nvSpPr>
        <p:spPr>
          <a:xfrm>
            <a:off x="3031482" y="1335459"/>
            <a:ext cx="57339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00"/>
                </a:solidFill>
                <a:effectLst>
                  <a:glow rad="76200">
                    <a:srgbClr val="00B0F0"/>
                  </a:glow>
                </a:effectLst>
                <a:latin typeface="STar Jedi" panose="040B0000000000000000" pitchFamily="82" charset="0"/>
                <a:ea typeface="Kumbh Sans"/>
                <a:cs typeface="Kumbh Sans"/>
                <a:sym typeface="Kumbh Sans"/>
              </a:rPr>
              <a:t>Rental Duration</a:t>
            </a:r>
            <a:endParaRPr sz="2400" dirty="0">
              <a:solidFill>
                <a:srgbClr val="FFFF00"/>
              </a:solidFill>
              <a:effectLst>
                <a:glow rad="76200">
                  <a:srgbClr val="00B0F0"/>
                </a:glow>
              </a:effectLst>
              <a:latin typeface="STar Jedi" panose="040B0000000000000000" pitchFamily="82" charset="0"/>
              <a:ea typeface="Kumbh Sans"/>
              <a:cs typeface="Kumbh Sans"/>
              <a:sym typeface="Kumbh Sans"/>
            </a:endParaRPr>
          </a:p>
        </p:txBody>
      </p:sp>
      <p:grpSp>
        <p:nvGrpSpPr>
          <p:cNvPr id="3392" name="Google Shape;3392;p42"/>
          <p:cNvGrpSpPr/>
          <p:nvPr/>
        </p:nvGrpSpPr>
        <p:grpSpPr>
          <a:xfrm>
            <a:off x="3029663" y="2307878"/>
            <a:ext cx="5709858" cy="724800"/>
            <a:chOff x="458400" y="2315400"/>
            <a:chExt cx="4874100" cy="724800"/>
          </a:xfrm>
        </p:grpSpPr>
        <p:sp>
          <p:nvSpPr>
            <p:cNvPr id="3393" name="Google Shape;3393;p42"/>
            <p:cNvSpPr txBox="1"/>
            <p:nvPr/>
          </p:nvSpPr>
          <p:spPr>
            <a:xfrm>
              <a:off x="458400" y="2315400"/>
              <a:ext cx="4874100" cy="724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rgbClr val="FFFF00"/>
                  </a:solidFill>
                  <a:effectLst>
                    <a:glow rad="76200">
                      <a:srgbClr val="00B0F0"/>
                    </a:glow>
                  </a:effectLst>
                  <a:latin typeface="STar Jedi" panose="040B0000000000000000" pitchFamily="82" charset="0"/>
                  <a:ea typeface="Kumbh Sans"/>
                  <a:cs typeface="Kumbh Sans"/>
                  <a:sym typeface="Kumbh Sans"/>
                </a:rPr>
                <a:t>Minimum:</a:t>
              </a:r>
              <a:endParaRPr sz="2400" dirty="0">
                <a:solidFill>
                  <a:srgbClr val="FFFF00"/>
                </a:solidFill>
                <a:effectLst>
                  <a:glow rad="76200">
                    <a:srgbClr val="00B0F0"/>
                  </a:glow>
                </a:effectLst>
                <a:latin typeface="STar Jedi" panose="040B0000000000000000" pitchFamily="82" charset="0"/>
                <a:ea typeface="Kumbh Sans"/>
                <a:cs typeface="Kumbh Sans"/>
                <a:sym typeface="Kumbh Sans"/>
              </a:endParaRPr>
            </a:p>
          </p:txBody>
        </p:sp>
        <p:sp>
          <p:nvSpPr>
            <p:cNvPr id="3394" name="Google Shape;3394;p42"/>
            <p:cNvSpPr/>
            <p:nvPr/>
          </p:nvSpPr>
          <p:spPr>
            <a:xfrm>
              <a:off x="1913380" y="2353359"/>
              <a:ext cx="1264850" cy="648882"/>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00B0F0"/>
                  </a:solidFill>
                  <a:effectLst>
                    <a:glow>
                      <a:srgbClr val="FFFF00"/>
                    </a:glow>
                  </a:effectLst>
                  <a:latin typeface="STar Jedi" panose="040B0000000000000000" pitchFamily="82" charset="0"/>
                  <a:ea typeface="Yeseva One"/>
                  <a:cs typeface="Yeseva One"/>
                  <a:sym typeface="Yeseva One"/>
                </a:rPr>
                <a:t>3 days</a:t>
              </a:r>
              <a:endParaRPr sz="2400" dirty="0">
                <a:solidFill>
                  <a:srgbClr val="00B0F0"/>
                </a:solidFill>
                <a:effectLst>
                  <a:glow>
                    <a:srgbClr val="FFFF00"/>
                  </a:glow>
                </a:effectLst>
                <a:latin typeface="STar Jedi" panose="040B0000000000000000" pitchFamily="82" charset="0"/>
                <a:ea typeface="Yeseva One"/>
                <a:cs typeface="Yeseva One"/>
                <a:sym typeface="Yeseva One"/>
              </a:endParaRPr>
            </a:p>
          </p:txBody>
        </p:sp>
      </p:grpSp>
      <p:grpSp>
        <p:nvGrpSpPr>
          <p:cNvPr id="3395" name="Google Shape;3395;p42"/>
          <p:cNvGrpSpPr/>
          <p:nvPr/>
        </p:nvGrpSpPr>
        <p:grpSpPr>
          <a:xfrm>
            <a:off x="3032907" y="3184087"/>
            <a:ext cx="5732475" cy="722400"/>
            <a:chOff x="458400" y="3166002"/>
            <a:chExt cx="4873800" cy="722400"/>
          </a:xfrm>
        </p:grpSpPr>
        <p:sp>
          <p:nvSpPr>
            <p:cNvPr id="3396" name="Google Shape;3396;p42"/>
            <p:cNvSpPr txBox="1"/>
            <p:nvPr/>
          </p:nvSpPr>
          <p:spPr>
            <a:xfrm>
              <a:off x="458400" y="3166002"/>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2400" b="1" dirty="0">
                  <a:solidFill>
                    <a:schemeClr val="accent5"/>
                  </a:solidFill>
                  <a:latin typeface="Kumbh Sans"/>
                  <a:ea typeface="Kumbh Sans"/>
                  <a:cs typeface="Kumbh Sans"/>
                  <a:sym typeface="Kumbh Sans"/>
                </a:rPr>
                <a:t>             </a:t>
              </a:r>
              <a:r>
                <a:rPr lang="en-US" sz="2400" dirty="0">
                  <a:solidFill>
                    <a:srgbClr val="FFFF00"/>
                  </a:solidFill>
                  <a:effectLst>
                    <a:glow rad="76200">
                      <a:srgbClr val="00B0F0"/>
                    </a:glow>
                  </a:effectLst>
                  <a:latin typeface="STar Jedi" panose="040B0000000000000000" pitchFamily="82" charset="0"/>
                  <a:ea typeface="Kumbh Sans"/>
                  <a:cs typeface="Kumbh Sans"/>
                  <a:sym typeface="Kumbh Sans"/>
                </a:rPr>
                <a:t>Average:</a:t>
              </a:r>
            </a:p>
          </p:txBody>
        </p:sp>
        <p:sp>
          <p:nvSpPr>
            <p:cNvPr id="3397" name="Google Shape;3397;p42"/>
            <p:cNvSpPr/>
            <p:nvPr/>
          </p:nvSpPr>
          <p:spPr>
            <a:xfrm>
              <a:off x="2799227" y="3171468"/>
              <a:ext cx="1291889" cy="699384"/>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STar Jedi" panose="040B0000000000000000" pitchFamily="82" charset="0"/>
                  <a:ea typeface="Yeseva One"/>
                  <a:cs typeface="Yeseva One"/>
                  <a:sym typeface="Yeseva One"/>
                </a:rPr>
                <a:t>5 days</a:t>
              </a:r>
            </a:p>
          </p:txBody>
        </p:sp>
      </p:grpSp>
      <p:grpSp>
        <p:nvGrpSpPr>
          <p:cNvPr id="3398" name="Google Shape;3398;p42"/>
          <p:cNvGrpSpPr/>
          <p:nvPr/>
        </p:nvGrpSpPr>
        <p:grpSpPr>
          <a:xfrm>
            <a:off x="3028483" y="4057896"/>
            <a:ext cx="5709696" cy="722400"/>
            <a:chOff x="458538" y="4014171"/>
            <a:chExt cx="4873800" cy="722400"/>
          </a:xfrm>
        </p:grpSpPr>
        <p:sp>
          <p:nvSpPr>
            <p:cNvPr id="3399" name="Google Shape;3399;p42"/>
            <p:cNvSpPr txBox="1"/>
            <p:nvPr/>
          </p:nvSpPr>
          <p:spPr>
            <a:xfrm>
              <a:off x="458538" y="4014171"/>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chemeClr val="accent5"/>
                  </a:solidFill>
                  <a:effectLst>
                    <a:glow rad="76200">
                      <a:srgbClr val="00B0F0"/>
                    </a:glow>
                  </a:effectLst>
                  <a:latin typeface="Kumbh Sans"/>
                  <a:ea typeface="Kumbh Sans"/>
                  <a:cs typeface="Kumbh Sans"/>
                  <a:sym typeface="Kumbh Sans"/>
                </a:rPr>
                <a:t>                              </a:t>
              </a:r>
              <a:r>
                <a:rPr lang="en" sz="2400" dirty="0">
                  <a:solidFill>
                    <a:srgbClr val="FFFF00"/>
                  </a:solidFill>
                  <a:effectLst>
                    <a:glow rad="76200">
                      <a:srgbClr val="00B0F0"/>
                    </a:glow>
                  </a:effectLst>
                  <a:latin typeface="STar Jedi" panose="040B0000000000000000" pitchFamily="82" charset="0"/>
                  <a:ea typeface="Kumbh Sans"/>
                  <a:cs typeface="Kumbh Sans"/>
                  <a:sym typeface="Kumbh Sans"/>
                </a:rPr>
                <a:t>Maximum:</a:t>
              </a:r>
              <a:endParaRPr sz="2400" dirty="0">
                <a:solidFill>
                  <a:srgbClr val="FFFF00"/>
                </a:solidFill>
                <a:effectLst>
                  <a:glow rad="76200">
                    <a:srgbClr val="00B0F0"/>
                  </a:glow>
                </a:effectLst>
                <a:latin typeface="STar Jedi" panose="040B0000000000000000" pitchFamily="82" charset="0"/>
                <a:ea typeface="Kumbh Sans"/>
                <a:cs typeface="Kumbh Sans"/>
                <a:sym typeface="Kumbh Sans"/>
              </a:endParaRPr>
            </a:p>
          </p:txBody>
        </p:sp>
        <p:sp>
          <p:nvSpPr>
            <p:cNvPr id="3400" name="Google Shape;3400;p42"/>
            <p:cNvSpPr/>
            <p:nvPr/>
          </p:nvSpPr>
          <p:spPr>
            <a:xfrm>
              <a:off x="3945689" y="4070001"/>
              <a:ext cx="1319240" cy="643293"/>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STar Jedi" panose="040B0000000000000000" pitchFamily="82" charset="0"/>
                  <a:ea typeface="Yeseva One"/>
                  <a:cs typeface="Yeseva One"/>
                  <a:sym typeface="Yeseva One"/>
                </a:rPr>
                <a:t>7 days</a:t>
              </a:r>
            </a:p>
          </p:txBody>
        </p:sp>
      </p:grpSp>
      <p:grpSp>
        <p:nvGrpSpPr>
          <p:cNvPr id="3406" name="Google Shape;3406;p42"/>
          <p:cNvGrpSpPr/>
          <p:nvPr/>
        </p:nvGrpSpPr>
        <p:grpSpPr>
          <a:xfrm>
            <a:off x="567085" y="1703188"/>
            <a:ext cx="1959971" cy="2631875"/>
            <a:chOff x="2725875" y="3350400"/>
            <a:chExt cx="893088" cy="1199250"/>
          </a:xfrm>
        </p:grpSpPr>
        <p:sp>
          <p:nvSpPr>
            <p:cNvPr id="3407" name="Google Shape;3407;p42"/>
            <p:cNvSpPr/>
            <p:nvPr/>
          </p:nvSpPr>
          <p:spPr>
            <a:xfrm>
              <a:off x="2727479" y="4028203"/>
              <a:ext cx="90926" cy="129820"/>
            </a:xfrm>
            <a:custGeom>
              <a:avLst/>
              <a:gdLst/>
              <a:ahLst/>
              <a:cxnLst/>
              <a:rect l="l" t="t" r="r" b="b"/>
              <a:pathLst>
                <a:path w="2097" h="2994" extrusionOk="0">
                  <a:moveTo>
                    <a:pt x="268" y="0"/>
                  </a:moveTo>
                  <a:lnTo>
                    <a:pt x="0" y="37"/>
                  </a:lnTo>
                  <a:lnTo>
                    <a:pt x="1873" y="2994"/>
                  </a:lnTo>
                  <a:lnTo>
                    <a:pt x="2096" y="2836"/>
                  </a:lnTo>
                  <a:lnTo>
                    <a:pt x="268"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2735371" y="3992301"/>
              <a:ext cx="99078" cy="34384"/>
            </a:xfrm>
            <a:custGeom>
              <a:avLst/>
              <a:gdLst/>
              <a:ahLst/>
              <a:cxnLst/>
              <a:rect l="l" t="t" r="r" b="b"/>
              <a:pathLst>
                <a:path w="2285" h="793" extrusionOk="0">
                  <a:moveTo>
                    <a:pt x="2259" y="1"/>
                  </a:moveTo>
                  <a:lnTo>
                    <a:pt x="0" y="536"/>
                  </a:lnTo>
                  <a:lnTo>
                    <a:pt x="162" y="792"/>
                  </a:lnTo>
                  <a:lnTo>
                    <a:pt x="2285" y="372"/>
                  </a:lnTo>
                  <a:lnTo>
                    <a:pt x="2259"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2763295" y="4098706"/>
              <a:ext cx="255130" cy="276247"/>
            </a:xfrm>
            <a:custGeom>
              <a:avLst/>
              <a:gdLst/>
              <a:ahLst/>
              <a:cxnLst/>
              <a:rect l="l" t="t" r="r" b="b"/>
              <a:pathLst>
                <a:path w="5884" h="6371" extrusionOk="0">
                  <a:moveTo>
                    <a:pt x="2558" y="0"/>
                  </a:moveTo>
                  <a:lnTo>
                    <a:pt x="0" y="2650"/>
                  </a:lnTo>
                  <a:lnTo>
                    <a:pt x="4126" y="6371"/>
                  </a:lnTo>
                  <a:lnTo>
                    <a:pt x="5884" y="4762"/>
                  </a:lnTo>
                  <a:lnTo>
                    <a:pt x="2558"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2874210" y="4098706"/>
              <a:ext cx="144302" cy="276333"/>
            </a:xfrm>
            <a:custGeom>
              <a:avLst/>
              <a:gdLst/>
              <a:ahLst/>
              <a:cxnLst/>
              <a:rect l="l" t="t" r="r" b="b"/>
              <a:pathLst>
                <a:path w="3328" h="6373" extrusionOk="0">
                  <a:moveTo>
                    <a:pt x="0" y="0"/>
                  </a:moveTo>
                  <a:lnTo>
                    <a:pt x="482" y="690"/>
                  </a:lnTo>
                  <a:lnTo>
                    <a:pt x="482" y="690"/>
                  </a:lnTo>
                  <a:cubicBezTo>
                    <a:pt x="338" y="471"/>
                    <a:pt x="178" y="242"/>
                    <a:pt x="0" y="0"/>
                  </a:cubicBezTo>
                  <a:close/>
                  <a:moveTo>
                    <a:pt x="482" y="690"/>
                  </a:moveTo>
                  <a:lnTo>
                    <a:pt x="482" y="690"/>
                  </a:lnTo>
                  <a:cubicBezTo>
                    <a:pt x="3081" y="4628"/>
                    <a:pt x="484" y="4879"/>
                    <a:pt x="1568" y="6372"/>
                  </a:cubicBezTo>
                  <a:lnTo>
                    <a:pt x="3327" y="4765"/>
                  </a:lnTo>
                  <a:lnTo>
                    <a:pt x="482" y="69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2913061" y="4245957"/>
              <a:ext cx="31566" cy="45918"/>
            </a:xfrm>
            <a:custGeom>
              <a:avLst/>
              <a:gdLst/>
              <a:ahLst/>
              <a:cxnLst/>
              <a:rect l="l" t="t" r="r" b="b"/>
              <a:pathLst>
                <a:path w="728" h="1059" extrusionOk="0">
                  <a:moveTo>
                    <a:pt x="423" y="1"/>
                  </a:moveTo>
                  <a:cubicBezTo>
                    <a:pt x="133" y="1"/>
                    <a:pt x="1" y="915"/>
                    <a:pt x="284" y="1047"/>
                  </a:cubicBezTo>
                  <a:cubicBezTo>
                    <a:pt x="302" y="1055"/>
                    <a:pt x="320" y="1059"/>
                    <a:pt x="337" y="1059"/>
                  </a:cubicBezTo>
                  <a:cubicBezTo>
                    <a:pt x="481" y="1059"/>
                    <a:pt x="611" y="799"/>
                    <a:pt x="665" y="561"/>
                  </a:cubicBezTo>
                  <a:cubicBezTo>
                    <a:pt x="728" y="295"/>
                    <a:pt x="633" y="44"/>
                    <a:pt x="456" y="4"/>
                  </a:cubicBezTo>
                  <a:cubicBezTo>
                    <a:pt x="445" y="2"/>
                    <a:pt x="434" y="1"/>
                    <a:pt x="423"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2929451" y="4227485"/>
              <a:ext cx="10016" cy="13702"/>
            </a:xfrm>
            <a:custGeom>
              <a:avLst/>
              <a:gdLst/>
              <a:ahLst/>
              <a:cxnLst/>
              <a:rect l="l" t="t" r="r" b="b"/>
              <a:pathLst>
                <a:path w="231" h="316" extrusionOk="0">
                  <a:moveTo>
                    <a:pt x="114" y="1"/>
                  </a:moveTo>
                  <a:cubicBezTo>
                    <a:pt x="51" y="2"/>
                    <a:pt x="0" y="72"/>
                    <a:pt x="2" y="160"/>
                  </a:cubicBezTo>
                  <a:cubicBezTo>
                    <a:pt x="5" y="246"/>
                    <a:pt x="56" y="316"/>
                    <a:pt x="119" y="316"/>
                  </a:cubicBezTo>
                  <a:cubicBezTo>
                    <a:pt x="181" y="316"/>
                    <a:pt x="231" y="244"/>
                    <a:pt x="230" y="157"/>
                  </a:cubicBezTo>
                  <a:cubicBezTo>
                    <a:pt x="228" y="71"/>
                    <a:pt x="177" y="1"/>
                    <a:pt x="11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2915836" y="4231431"/>
              <a:ext cx="6808" cy="9149"/>
            </a:xfrm>
            <a:custGeom>
              <a:avLst/>
              <a:gdLst/>
              <a:ahLst/>
              <a:cxnLst/>
              <a:rect l="l" t="t" r="r" b="b"/>
              <a:pathLst>
                <a:path w="157" h="211" extrusionOk="0">
                  <a:moveTo>
                    <a:pt x="78" y="0"/>
                  </a:moveTo>
                  <a:cubicBezTo>
                    <a:pt x="35" y="0"/>
                    <a:pt x="1" y="47"/>
                    <a:pt x="1" y="107"/>
                  </a:cubicBezTo>
                  <a:cubicBezTo>
                    <a:pt x="1" y="165"/>
                    <a:pt x="36" y="211"/>
                    <a:pt x="78" y="211"/>
                  </a:cubicBezTo>
                  <a:cubicBezTo>
                    <a:pt x="78" y="211"/>
                    <a:pt x="79" y="211"/>
                    <a:pt x="80" y="211"/>
                  </a:cubicBezTo>
                  <a:cubicBezTo>
                    <a:pt x="123" y="211"/>
                    <a:pt x="157" y="162"/>
                    <a:pt x="157" y="103"/>
                  </a:cubicBezTo>
                  <a:cubicBezTo>
                    <a:pt x="156" y="46"/>
                    <a:pt x="121"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2904996" y="4288840"/>
              <a:ext cx="6808" cy="9149"/>
            </a:xfrm>
            <a:custGeom>
              <a:avLst/>
              <a:gdLst/>
              <a:ahLst/>
              <a:cxnLst/>
              <a:rect l="l" t="t" r="r" b="b"/>
              <a:pathLst>
                <a:path w="157" h="211" extrusionOk="0">
                  <a:moveTo>
                    <a:pt x="81" y="0"/>
                  </a:moveTo>
                  <a:cubicBezTo>
                    <a:pt x="80" y="0"/>
                    <a:pt x="79" y="0"/>
                    <a:pt x="78" y="0"/>
                  </a:cubicBezTo>
                  <a:cubicBezTo>
                    <a:pt x="35" y="0"/>
                    <a:pt x="0" y="47"/>
                    <a:pt x="0" y="108"/>
                  </a:cubicBezTo>
                  <a:cubicBezTo>
                    <a:pt x="0" y="165"/>
                    <a:pt x="35" y="211"/>
                    <a:pt x="77" y="211"/>
                  </a:cubicBezTo>
                  <a:cubicBezTo>
                    <a:pt x="78" y="211"/>
                    <a:pt x="79" y="211"/>
                    <a:pt x="79" y="211"/>
                  </a:cubicBezTo>
                  <a:cubicBezTo>
                    <a:pt x="122" y="209"/>
                    <a:pt x="156" y="162"/>
                    <a:pt x="156" y="103"/>
                  </a:cubicBezTo>
                  <a:cubicBezTo>
                    <a:pt x="156" y="48"/>
                    <a:pt x="123" y="0"/>
                    <a:pt x="81"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2944801" y="4288926"/>
              <a:ext cx="7111" cy="10233"/>
            </a:xfrm>
            <a:custGeom>
              <a:avLst/>
              <a:gdLst/>
              <a:ahLst/>
              <a:cxnLst/>
              <a:rect l="l" t="t" r="r" b="b"/>
              <a:pathLst>
                <a:path w="164" h="236" extrusionOk="0">
                  <a:moveTo>
                    <a:pt x="89" y="1"/>
                  </a:moveTo>
                  <a:cubicBezTo>
                    <a:pt x="50" y="1"/>
                    <a:pt x="15" y="49"/>
                    <a:pt x="9" y="110"/>
                  </a:cubicBezTo>
                  <a:cubicBezTo>
                    <a:pt x="0" y="174"/>
                    <a:pt x="27" y="230"/>
                    <a:pt x="69" y="236"/>
                  </a:cubicBezTo>
                  <a:cubicBezTo>
                    <a:pt x="70" y="236"/>
                    <a:pt x="71" y="236"/>
                    <a:pt x="72" y="236"/>
                  </a:cubicBezTo>
                  <a:cubicBezTo>
                    <a:pt x="112" y="236"/>
                    <a:pt x="149" y="190"/>
                    <a:pt x="156" y="127"/>
                  </a:cubicBezTo>
                  <a:cubicBezTo>
                    <a:pt x="163" y="63"/>
                    <a:pt x="137" y="7"/>
                    <a:pt x="96" y="1"/>
                  </a:cubicBezTo>
                  <a:cubicBezTo>
                    <a:pt x="94" y="1"/>
                    <a:pt x="92" y="1"/>
                    <a:pt x="8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2952302" y="4300113"/>
              <a:ext cx="3902" cy="5593"/>
            </a:xfrm>
            <a:custGeom>
              <a:avLst/>
              <a:gdLst/>
              <a:ahLst/>
              <a:cxnLst/>
              <a:rect l="l" t="t" r="r" b="b"/>
              <a:pathLst>
                <a:path w="90" h="129" extrusionOk="0">
                  <a:moveTo>
                    <a:pt x="50" y="1"/>
                  </a:moveTo>
                  <a:cubicBezTo>
                    <a:pt x="29" y="1"/>
                    <a:pt x="9" y="25"/>
                    <a:pt x="3" y="59"/>
                  </a:cubicBezTo>
                  <a:cubicBezTo>
                    <a:pt x="0" y="95"/>
                    <a:pt x="15" y="124"/>
                    <a:pt x="36" y="128"/>
                  </a:cubicBezTo>
                  <a:cubicBezTo>
                    <a:pt x="37" y="128"/>
                    <a:pt x="37" y="128"/>
                    <a:pt x="38" y="128"/>
                  </a:cubicBezTo>
                  <a:cubicBezTo>
                    <a:pt x="59" y="128"/>
                    <a:pt x="79" y="102"/>
                    <a:pt x="83" y="70"/>
                  </a:cubicBezTo>
                  <a:cubicBezTo>
                    <a:pt x="89" y="34"/>
                    <a:pt x="73" y="2"/>
                    <a:pt x="52" y="1"/>
                  </a:cubicBezTo>
                  <a:cubicBezTo>
                    <a:pt x="51" y="1"/>
                    <a:pt x="51" y="1"/>
                    <a:pt x="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2921430" y="4346508"/>
              <a:ext cx="4293" cy="5463"/>
            </a:xfrm>
            <a:custGeom>
              <a:avLst/>
              <a:gdLst/>
              <a:ahLst/>
              <a:cxnLst/>
              <a:rect l="l" t="t" r="r" b="b"/>
              <a:pathLst>
                <a:path w="99" h="126" extrusionOk="0">
                  <a:moveTo>
                    <a:pt x="40" y="0"/>
                  </a:moveTo>
                  <a:cubicBezTo>
                    <a:pt x="38" y="0"/>
                    <a:pt x="35" y="1"/>
                    <a:pt x="32" y="2"/>
                  </a:cubicBezTo>
                  <a:cubicBezTo>
                    <a:pt x="11" y="9"/>
                    <a:pt x="1" y="40"/>
                    <a:pt x="12" y="75"/>
                  </a:cubicBezTo>
                  <a:cubicBezTo>
                    <a:pt x="20" y="105"/>
                    <a:pt x="41" y="126"/>
                    <a:pt x="61" y="126"/>
                  </a:cubicBezTo>
                  <a:cubicBezTo>
                    <a:pt x="63" y="126"/>
                    <a:pt x="66" y="125"/>
                    <a:pt x="68" y="125"/>
                  </a:cubicBezTo>
                  <a:cubicBezTo>
                    <a:pt x="90" y="118"/>
                    <a:pt x="98" y="85"/>
                    <a:pt x="87" y="52"/>
                  </a:cubicBezTo>
                  <a:cubicBezTo>
                    <a:pt x="79" y="22"/>
                    <a:pt x="60" y="0"/>
                    <a:pt x="40"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2933614" y="4304493"/>
              <a:ext cx="21030" cy="37810"/>
            </a:xfrm>
            <a:custGeom>
              <a:avLst/>
              <a:gdLst/>
              <a:ahLst/>
              <a:cxnLst/>
              <a:rect l="l" t="t" r="r" b="b"/>
              <a:pathLst>
                <a:path w="485" h="872" extrusionOk="0">
                  <a:moveTo>
                    <a:pt x="302" y="0"/>
                  </a:moveTo>
                  <a:cubicBezTo>
                    <a:pt x="194" y="0"/>
                    <a:pt x="80" y="175"/>
                    <a:pt x="42" y="405"/>
                  </a:cubicBezTo>
                  <a:cubicBezTo>
                    <a:pt x="0" y="644"/>
                    <a:pt x="59" y="853"/>
                    <a:pt x="169" y="870"/>
                  </a:cubicBezTo>
                  <a:cubicBezTo>
                    <a:pt x="174" y="871"/>
                    <a:pt x="179" y="872"/>
                    <a:pt x="184" y="872"/>
                  </a:cubicBezTo>
                  <a:cubicBezTo>
                    <a:pt x="290" y="872"/>
                    <a:pt x="406" y="697"/>
                    <a:pt x="446" y="467"/>
                  </a:cubicBezTo>
                  <a:cubicBezTo>
                    <a:pt x="484" y="229"/>
                    <a:pt x="427" y="20"/>
                    <a:pt x="317" y="1"/>
                  </a:cubicBezTo>
                  <a:cubicBezTo>
                    <a:pt x="312" y="1"/>
                    <a:pt x="307" y="0"/>
                    <a:pt x="30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2925679" y="4208494"/>
              <a:ext cx="8108" cy="8976"/>
            </a:xfrm>
            <a:custGeom>
              <a:avLst/>
              <a:gdLst/>
              <a:ahLst/>
              <a:cxnLst/>
              <a:rect l="l" t="t" r="r" b="b"/>
              <a:pathLst>
                <a:path w="187" h="207" extrusionOk="0">
                  <a:moveTo>
                    <a:pt x="78" y="0"/>
                  </a:moveTo>
                  <a:cubicBezTo>
                    <a:pt x="71" y="0"/>
                    <a:pt x="64" y="1"/>
                    <a:pt x="57" y="4"/>
                  </a:cubicBezTo>
                  <a:cubicBezTo>
                    <a:pt x="16" y="21"/>
                    <a:pt x="0" y="75"/>
                    <a:pt x="22" y="131"/>
                  </a:cubicBezTo>
                  <a:cubicBezTo>
                    <a:pt x="38" y="178"/>
                    <a:pt x="74" y="206"/>
                    <a:pt x="109" y="206"/>
                  </a:cubicBezTo>
                  <a:cubicBezTo>
                    <a:pt x="116" y="206"/>
                    <a:pt x="123" y="205"/>
                    <a:pt x="130" y="203"/>
                  </a:cubicBezTo>
                  <a:cubicBezTo>
                    <a:pt x="170" y="187"/>
                    <a:pt x="186" y="131"/>
                    <a:pt x="166" y="75"/>
                  </a:cubicBezTo>
                  <a:cubicBezTo>
                    <a:pt x="149" y="30"/>
                    <a:pt x="114"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2856129" y="4098706"/>
              <a:ext cx="159998" cy="233927"/>
            </a:xfrm>
            <a:custGeom>
              <a:avLst/>
              <a:gdLst/>
              <a:ahLst/>
              <a:cxnLst/>
              <a:rect l="l" t="t" r="r" b="b"/>
              <a:pathLst>
                <a:path w="3690" h="5395" extrusionOk="0">
                  <a:moveTo>
                    <a:pt x="417" y="0"/>
                  </a:moveTo>
                  <a:lnTo>
                    <a:pt x="1" y="739"/>
                  </a:lnTo>
                  <a:lnTo>
                    <a:pt x="2841" y="5394"/>
                  </a:lnTo>
                  <a:lnTo>
                    <a:pt x="3690" y="4686"/>
                  </a:lnTo>
                  <a:lnTo>
                    <a:pt x="41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2784455" y="4126587"/>
              <a:ext cx="195554" cy="226860"/>
            </a:xfrm>
            <a:custGeom>
              <a:avLst/>
              <a:gdLst/>
              <a:ahLst/>
              <a:cxnLst/>
              <a:rect l="l" t="t" r="r" b="b"/>
              <a:pathLst>
                <a:path w="4510" h="5232" extrusionOk="0">
                  <a:moveTo>
                    <a:pt x="2420" y="0"/>
                  </a:moveTo>
                  <a:lnTo>
                    <a:pt x="0" y="2110"/>
                  </a:lnTo>
                  <a:lnTo>
                    <a:pt x="45" y="2487"/>
                  </a:lnTo>
                  <a:lnTo>
                    <a:pt x="523" y="2296"/>
                  </a:lnTo>
                  <a:lnTo>
                    <a:pt x="4055" y="5231"/>
                  </a:lnTo>
                  <a:lnTo>
                    <a:pt x="4510" y="4776"/>
                  </a:lnTo>
                  <a:lnTo>
                    <a:pt x="2183" y="969"/>
                  </a:lnTo>
                  <a:lnTo>
                    <a:pt x="242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2751631" y="4095368"/>
              <a:ext cx="119804" cy="114861"/>
            </a:xfrm>
            <a:custGeom>
              <a:avLst/>
              <a:gdLst/>
              <a:ahLst/>
              <a:cxnLst/>
              <a:rect l="l" t="t" r="r" b="b"/>
              <a:pathLst>
                <a:path w="2763" h="2649" extrusionOk="0">
                  <a:moveTo>
                    <a:pt x="2356" y="0"/>
                  </a:moveTo>
                  <a:lnTo>
                    <a:pt x="0" y="2107"/>
                  </a:lnTo>
                  <a:lnTo>
                    <a:pt x="407" y="2649"/>
                  </a:lnTo>
                  <a:lnTo>
                    <a:pt x="2763" y="387"/>
                  </a:lnTo>
                  <a:lnTo>
                    <a:pt x="235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2751631" y="4133784"/>
              <a:ext cx="93137" cy="76444"/>
            </a:xfrm>
            <a:custGeom>
              <a:avLst/>
              <a:gdLst/>
              <a:ahLst/>
              <a:cxnLst/>
              <a:rect l="l" t="t" r="r" b="b"/>
              <a:pathLst>
                <a:path w="2148" h="1763" extrusionOk="0">
                  <a:moveTo>
                    <a:pt x="1447" y="0"/>
                  </a:moveTo>
                  <a:lnTo>
                    <a:pt x="0" y="1221"/>
                  </a:lnTo>
                  <a:lnTo>
                    <a:pt x="407" y="1763"/>
                  </a:lnTo>
                  <a:lnTo>
                    <a:pt x="2147" y="221"/>
                  </a:lnTo>
                  <a:lnTo>
                    <a:pt x="1447"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2751631" y="4161015"/>
              <a:ext cx="49084" cy="49214"/>
            </a:xfrm>
            <a:custGeom>
              <a:avLst/>
              <a:gdLst/>
              <a:ahLst/>
              <a:cxnLst/>
              <a:rect l="l" t="t" r="r" b="b"/>
              <a:pathLst>
                <a:path w="1132" h="1135" extrusionOk="0">
                  <a:moveTo>
                    <a:pt x="710" y="1"/>
                  </a:moveTo>
                  <a:lnTo>
                    <a:pt x="0" y="593"/>
                  </a:lnTo>
                  <a:lnTo>
                    <a:pt x="407" y="1135"/>
                  </a:lnTo>
                  <a:lnTo>
                    <a:pt x="1131" y="185"/>
                  </a:lnTo>
                  <a:lnTo>
                    <a:pt x="71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2761734" y="4158066"/>
              <a:ext cx="50644" cy="67858"/>
            </a:xfrm>
            <a:custGeom>
              <a:avLst/>
              <a:gdLst/>
              <a:ahLst/>
              <a:cxnLst/>
              <a:rect l="l" t="t" r="r" b="b"/>
              <a:pathLst>
                <a:path w="1168" h="1565" extrusionOk="0">
                  <a:moveTo>
                    <a:pt x="814" y="0"/>
                  </a:moveTo>
                  <a:lnTo>
                    <a:pt x="0" y="963"/>
                  </a:lnTo>
                  <a:lnTo>
                    <a:pt x="440" y="1565"/>
                  </a:lnTo>
                  <a:lnTo>
                    <a:pt x="1167" y="613"/>
                  </a:lnTo>
                  <a:lnTo>
                    <a:pt x="81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2749940" y="4086609"/>
              <a:ext cx="151673" cy="156530"/>
            </a:xfrm>
            <a:custGeom>
              <a:avLst/>
              <a:gdLst/>
              <a:ahLst/>
              <a:cxnLst/>
              <a:rect l="l" t="t" r="r" b="b"/>
              <a:pathLst>
                <a:path w="3498" h="3610" extrusionOk="0">
                  <a:moveTo>
                    <a:pt x="2845" y="0"/>
                  </a:moveTo>
                  <a:lnTo>
                    <a:pt x="0" y="3128"/>
                  </a:lnTo>
                  <a:lnTo>
                    <a:pt x="655" y="3609"/>
                  </a:lnTo>
                  <a:lnTo>
                    <a:pt x="3498" y="763"/>
                  </a:lnTo>
                  <a:lnTo>
                    <a:pt x="2845"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2725875" y="4021742"/>
              <a:ext cx="20206" cy="11881"/>
            </a:xfrm>
            <a:custGeom>
              <a:avLst/>
              <a:gdLst/>
              <a:ahLst/>
              <a:cxnLst/>
              <a:rect l="l" t="t" r="r" b="b"/>
              <a:pathLst>
                <a:path w="466" h="274" extrusionOk="0">
                  <a:moveTo>
                    <a:pt x="143" y="0"/>
                  </a:moveTo>
                  <a:lnTo>
                    <a:pt x="0" y="71"/>
                  </a:lnTo>
                  <a:lnTo>
                    <a:pt x="302" y="274"/>
                  </a:lnTo>
                  <a:lnTo>
                    <a:pt x="465" y="36"/>
                  </a:lnTo>
                  <a:lnTo>
                    <a:pt x="143"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2726048" y="4017103"/>
              <a:ext cx="17214" cy="14482"/>
            </a:xfrm>
            <a:custGeom>
              <a:avLst/>
              <a:gdLst/>
              <a:ahLst/>
              <a:cxnLst/>
              <a:rect l="l" t="t" r="r" b="b"/>
              <a:pathLst>
                <a:path w="397" h="334" extrusionOk="0">
                  <a:moveTo>
                    <a:pt x="166" y="0"/>
                  </a:moveTo>
                  <a:lnTo>
                    <a:pt x="0" y="34"/>
                  </a:lnTo>
                  <a:lnTo>
                    <a:pt x="287" y="334"/>
                  </a:lnTo>
                  <a:lnTo>
                    <a:pt x="397" y="222"/>
                  </a:lnTo>
                  <a:lnTo>
                    <a:pt x="16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2730818" y="4012073"/>
              <a:ext cx="13658" cy="16217"/>
            </a:xfrm>
            <a:custGeom>
              <a:avLst/>
              <a:gdLst/>
              <a:ahLst/>
              <a:cxnLst/>
              <a:rect l="l" t="t" r="r" b="b"/>
              <a:pathLst>
                <a:path w="315" h="374" extrusionOk="0">
                  <a:moveTo>
                    <a:pt x="1" y="0"/>
                  </a:moveTo>
                  <a:lnTo>
                    <a:pt x="115" y="374"/>
                  </a:lnTo>
                  <a:lnTo>
                    <a:pt x="314" y="325"/>
                  </a:lnTo>
                  <a:lnTo>
                    <a:pt x="191" y="85"/>
                  </a:lnTo>
                  <a:lnTo>
                    <a:pt x="1"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2930318" y="4295777"/>
              <a:ext cx="94958" cy="88801"/>
            </a:xfrm>
            <a:custGeom>
              <a:avLst/>
              <a:gdLst/>
              <a:ahLst/>
              <a:cxnLst/>
              <a:rect l="l" t="t" r="r" b="b"/>
              <a:pathLst>
                <a:path w="2190" h="2048" extrusionOk="0">
                  <a:moveTo>
                    <a:pt x="2049" y="1"/>
                  </a:moveTo>
                  <a:lnTo>
                    <a:pt x="1" y="1810"/>
                  </a:lnTo>
                  <a:lnTo>
                    <a:pt x="218" y="2048"/>
                  </a:lnTo>
                  <a:lnTo>
                    <a:pt x="2189" y="142"/>
                  </a:lnTo>
                  <a:lnTo>
                    <a:pt x="2049"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2749940" y="4171247"/>
              <a:ext cx="78308" cy="71891"/>
            </a:xfrm>
            <a:custGeom>
              <a:avLst/>
              <a:gdLst/>
              <a:ahLst/>
              <a:cxnLst/>
              <a:rect l="l" t="t" r="r" b="b"/>
              <a:pathLst>
                <a:path w="1806" h="1658" extrusionOk="0">
                  <a:moveTo>
                    <a:pt x="1064" y="1"/>
                  </a:moveTo>
                  <a:lnTo>
                    <a:pt x="0" y="1176"/>
                  </a:lnTo>
                  <a:lnTo>
                    <a:pt x="655" y="1657"/>
                  </a:lnTo>
                  <a:lnTo>
                    <a:pt x="1806" y="508"/>
                  </a:lnTo>
                  <a:lnTo>
                    <a:pt x="10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2748812" y="4222152"/>
              <a:ext cx="38590" cy="21550"/>
            </a:xfrm>
            <a:custGeom>
              <a:avLst/>
              <a:gdLst/>
              <a:ahLst/>
              <a:cxnLst/>
              <a:rect l="l" t="t" r="r" b="b"/>
              <a:pathLst>
                <a:path w="890" h="497" extrusionOk="0">
                  <a:moveTo>
                    <a:pt x="1" y="1"/>
                  </a:moveTo>
                  <a:lnTo>
                    <a:pt x="674" y="496"/>
                  </a:lnTo>
                  <a:lnTo>
                    <a:pt x="890" y="287"/>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2801842" y="4129362"/>
              <a:ext cx="71457" cy="63609"/>
            </a:xfrm>
            <a:custGeom>
              <a:avLst/>
              <a:gdLst/>
              <a:ahLst/>
              <a:cxnLst/>
              <a:rect l="l" t="t" r="r" b="b"/>
              <a:pathLst>
                <a:path w="1648" h="1467" extrusionOk="0">
                  <a:moveTo>
                    <a:pt x="1084" y="1"/>
                  </a:moveTo>
                  <a:lnTo>
                    <a:pt x="0" y="1154"/>
                  </a:lnTo>
                  <a:lnTo>
                    <a:pt x="445" y="1467"/>
                  </a:lnTo>
                  <a:lnTo>
                    <a:pt x="1648" y="261"/>
                  </a:lnTo>
                  <a:lnTo>
                    <a:pt x="108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2850536" y="4099010"/>
              <a:ext cx="23978" cy="25105"/>
            </a:xfrm>
            <a:custGeom>
              <a:avLst/>
              <a:gdLst/>
              <a:ahLst/>
              <a:cxnLst/>
              <a:rect l="l" t="t" r="r" b="b"/>
              <a:pathLst>
                <a:path w="553" h="579" extrusionOk="0">
                  <a:moveTo>
                    <a:pt x="380" y="1"/>
                  </a:moveTo>
                  <a:lnTo>
                    <a:pt x="1" y="427"/>
                  </a:lnTo>
                  <a:lnTo>
                    <a:pt x="173" y="579"/>
                  </a:lnTo>
                  <a:lnTo>
                    <a:pt x="552" y="152"/>
                  </a:lnTo>
                  <a:lnTo>
                    <a:pt x="380" y="1"/>
                  </a:lnTo>
                  <a:close/>
                </a:path>
              </a:pathLst>
            </a:custGeom>
            <a:solidFill>
              <a:srgbClr val="FFF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2822872" y="3992821"/>
              <a:ext cx="18775" cy="15783"/>
            </a:xfrm>
            <a:custGeom>
              <a:avLst/>
              <a:gdLst/>
              <a:ahLst/>
              <a:cxnLst/>
              <a:rect l="l" t="t" r="r" b="b"/>
              <a:pathLst>
                <a:path w="433" h="364" extrusionOk="0">
                  <a:moveTo>
                    <a:pt x="210" y="0"/>
                  </a:moveTo>
                  <a:lnTo>
                    <a:pt x="210" y="0"/>
                  </a:lnTo>
                  <a:cubicBezTo>
                    <a:pt x="1" y="282"/>
                    <a:pt x="268" y="364"/>
                    <a:pt x="268" y="364"/>
                  </a:cubicBezTo>
                  <a:cubicBezTo>
                    <a:pt x="433" y="152"/>
                    <a:pt x="210" y="0"/>
                    <a:pt x="2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2936779" y="3397836"/>
              <a:ext cx="398739" cy="108747"/>
            </a:xfrm>
            <a:custGeom>
              <a:avLst/>
              <a:gdLst/>
              <a:ahLst/>
              <a:cxnLst/>
              <a:rect l="l" t="t" r="r" b="b"/>
              <a:pathLst>
                <a:path w="9196" h="2508" extrusionOk="0">
                  <a:moveTo>
                    <a:pt x="2821" y="0"/>
                  </a:moveTo>
                  <a:cubicBezTo>
                    <a:pt x="1621" y="0"/>
                    <a:pt x="661" y="571"/>
                    <a:pt x="0" y="2508"/>
                  </a:cubicBezTo>
                  <a:cubicBezTo>
                    <a:pt x="1030" y="1357"/>
                    <a:pt x="877" y="147"/>
                    <a:pt x="2779" y="147"/>
                  </a:cubicBezTo>
                  <a:cubicBezTo>
                    <a:pt x="3443" y="147"/>
                    <a:pt x="4358" y="295"/>
                    <a:pt x="5662" y="644"/>
                  </a:cubicBezTo>
                  <a:cubicBezTo>
                    <a:pt x="7240" y="1066"/>
                    <a:pt x="8246" y="1216"/>
                    <a:pt x="9195" y="1282"/>
                  </a:cubicBezTo>
                  <a:lnTo>
                    <a:pt x="9191" y="1171"/>
                  </a:lnTo>
                  <a:cubicBezTo>
                    <a:pt x="6704" y="1147"/>
                    <a:pt x="4522" y="0"/>
                    <a:pt x="2821"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2941115" y="3395841"/>
              <a:ext cx="398739" cy="108747"/>
            </a:xfrm>
            <a:custGeom>
              <a:avLst/>
              <a:gdLst/>
              <a:ahLst/>
              <a:cxnLst/>
              <a:rect l="l" t="t" r="r" b="b"/>
              <a:pathLst>
                <a:path w="9196" h="2508" extrusionOk="0">
                  <a:moveTo>
                    <a:pt x="2822" y="0"/>
                  </a:moveTo>
                  <a:cubicBezTo>
                    <a:pt x="1622" y="0"/>
                    <a:pt x="661" y="571"/>
                    <a:pt x="1" y="2508"/>
                  </a:cubicBezTo>
                  <a:cubicBezTo>
                    <a:pt x="1030" y="1358"/>
                    <a:pt x="877" y="148"/>
                    <a:pt x="2780" y="148"/>
                  </a:cubicBezTo>
                  <a:cubicBezTo>
                    <a:pt x="3445" y="148"/>
                    <a:pt x="4359" y="296"/>
                    <a:pt x="5662" y="644"/>
                  </a:cubicBezTo>
                  <a:cubicBezTo>
                    <a:pt x="7241" y="1066"/>
                    <a:pt x="8246" y="1217"/>
                    <a:pt x="9195" y="1284"/>
                  </a:cubicBezTo>
                  <a:lnTo>
                    <a:pt x="9191" y="1172"/>
                  </a:lnTo>
                  <a:cubicBezTo>
                    <a:pt x="6705" y="1147"/>
                    <a:pt x="4523" y="0"/>
                    <a:pt x="282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2875034" y="3693941"/>
              <a:ext cx="73625" cy="86113"/>
            </a:xfrm>
            <a:custGeom>
              <a:avLst/>
              <a:gdLst/>
              <a:ahLst/>
              <a:cxnLst/>
              <a:rect l="l" t="t" r="r" b="b"/>
              <a:pathLst>
                <a:path w="1698" h="1986" extrusionOk="0">
                  <a:moveTo>
                    <a:pt x="21" y="0"/>
                  </a:moveTo>
                  <a:lnTo>
                    <a:pt x="0" y="1899"/>
                  </a:lnTo>
                  <a:lnTo>
                    <a:pt x="1698" y="1986"/>
                  </a:lnTo>
                  <a:lnTo>
                    <a:pt x="1698" y="1986"/>
                  </a:lnTo>
                  <a:lnTo>
                    <a:pt x="1556" y="132"/>
                  </a:lnTo>
                  <a:lnTo>
                    <a:pt x="21"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2874687" y="3693941"/>
              <a:ext cx="75967" cy="35165"/>
            </a:xfrm>
            <a:custGeom>
              <a:avLst/>
              <a:gdLst/>
              <a:ahLst/>
              <a:cxnLst/>
              <a:rect l="l" t="t" r="r" b="b"/>
              <a:pathLst>
                <a:path w="1752" h="811" extrusionOk="0">
                  <a:moveTo>
                    <a:pt x="29" y="0"/>
                  </a:moveTo>
                  <a:lnTo>
                    <a:pt x="1" y="675"/>
                  </a:lnTo>
                  <a:lnTo>
                    <a:pt x="1752" y="811"/>
                  </a:lnTo>
                  <a:lnTo>
                    <a:pt x="1566" y="128"/>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2871088" y="3755946"/>
              <a:ext cx="76053" cy="26233"/>
            </a:xfrm>
            <a:custGeom>
              <a:avLst/>
              <a:gdLst/>
              <a:ahLst/>
              <a:cxnLst/>
              <a:rect l="l" t="t" r="r" b="b"/>
              <a:pathLst>
                <a:path w="1754" h="605" extrusionOk="0">
                  <a:moveTo>
                    <a:pt x="22" y="1"/>
                  </a:moveTo>
                  <a:lnTo>
                    <a:pt x="1" y="484"/>
                  </a:lnTo>
                  <a:lnTo>
                    <a:pt x="1753" y="605"/>
                  </a:lnTo>
                  <a:lnTo>
                    <a:pt x="1558" y="111"/>
                  </a:ln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2908031" y="3663545"/>
              <a:ext cx="55457" cy="175478"/>
            </a:xfrm>
            <a:custGeom>
              <a:avLst/>
              <a:gdLst/>
              <a:ahLst/>
              <a:cxnLst/>
              <a:rect l="l" t="t" r="r" b="b"/>
              <a:pathLst>
                <a:path w="1279" h="4047" extrusionOk="0">
                  <a:moveTo>
                    <a:pt x="121" y="0"/>
                  </a:moveTo>
                  <a:lnTo>
                    <a:pt x="1" y="3971"/>
                  </a:lnTo>
                  <a:lnTo>
                    <a:pt x="1279" y="4047"/>
                  </a:lnTo>
                  <a:lnTo>
                    <a:pt x="1273" y="185"/>
                  </a:lnTo>
                  <a:lnTo>
                    <a:pt x="121"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2909159" y="3735783"/>
              <a:ext cx="61528" cy="81213"/>
            </a:xfrm>
            <a:custGeom>
              <a:avLst/>
              <a:gdLst/>
              <a:ahLst/>
              <a:cxnLst/>
              <a:rect l="l" t="t" r="r" b="b"/>
              <a:pathLst>
                <a:path w="1419" h="1873" extrusionOk="0">
                  <a:moveTo>
                    <a:pt x="50" y="0"/>
                  </a:moveTo>
                  <a:lnTo>
                    <a:pt x="0" y="1697"/>
                  </a:lnTo>
                  <a:lnTo>
                    <a:pt x="1419" y="1873"/>
                  </a:lnTo>
                  <a:lnTo>
                    <a:pt x="1189" y="98"/>
                  </a:lnTo>
                  <a:lnTo>
                    <a:pt x="5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2911023" y="3663545"/>
              <a:ext cx="56498" cy="75360"/>
            </a:xfrm>
            <a:custGeom>
              <a:avLst/>
              <a:gdLst/>
              <a:ahLst/>
              <a:cxnLst/>
              <a:rect l="l" t="t" r="r" b="b"/>
              <a:pathLst>
                <a:path w="1303" h="1738" extrusionOk="0">
                  <a:moveTo>
                    <a:pt x="52" y="0"/>
                  </a:moveTo>
                  <a:lnTo>
                    <a:pt x="0" y="1671"/>
                  </a:lnTo>
                  <a:lnTo>
                    <a:pt x="1303" y="1738"/>
                  </a:lnTo>
                  <a:lnTo>
                    <a:pt x="1207" y="109"/>
                  </a:lnTo>
                  <a:lnTo>
                    <a:pt x="5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2976324" y="3467645"/>
              <a:ext cx="50558" cy="174004"/>
            </a:xfrm>
            <a:custGeom>
              <a:avLst/>
              <a:gdLst/>
              <a:ahLst/>
              <a:cxnLst/>
              <a:rect l="l" t="t" r="r" b="b"/>
              <a:pathLst>
                <a:path w="1166" h="4013" extrusionOk="0">
                  <a:moveTo>
                    <a:pt x="958" y="0"/>
                  </a:moveTo>
                  <a:lnTo>
                    <a:pt x="471" y="79"/>
                  </a:lnTo>
                  <a:lnTo>
                    <a:pt x="0" y="4013"/>
                  </a:lnTo>
                  <a:lnTo>
                    <a:pt x="0" y="4013"/>
                  </a:lnTo>
                  <a:lnTo>
                    <a:pt x="1166" y="3882"/>
                  </a:lnTo>
                  <a:lnTo>
                    <a:pt x="958" y="0"/>
                  </a:lnTo>
                  <a:close/>
                </a:path>
              </a:pathLst>
            </a:custGeom>
            <a:solidFill>
              <a:srgbClr val="68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2902134" y="3405424"/>
              <a:ext cx="215066" cy="175348"/>
            </a:xfrm>
            <a:custGeom>
              <a:avLst/>
              <a:gdLst/>
              <a:ahLst/>
              <a:cxnLst/>
              <a:rect l="l" t="t" r="r" b="b"/>
              <a:pathLst>
                <a:path w="4960" h="4044" extrusionOk="0">
                  <a:moveTo>
                    <a:pt x="2524" y="1"/>
                  </a:moveTo>
                  <a:cubicBezTo>
                    <a:pt x="2463" y="1"/>
                    <a:pt x="2402" y="3"/>
                    <a:pt x="2340" y="6"/>
                  </a:cubicBezTo>
                  <a:cubicBezTo>
                    <a:pt x="1014" y="91"/>
                    <a:pt x="1" y="1063"/>
                    <a:pt x="78" y="2175"/>
                  </a:cubicBezTo>
                  <a:cubicBezTo>
                    <a:pt x="152" y="3237"/>
                    <a:pt x="1189" y="4044"/>
                    <a:pt x="2433" y="4044"/>
                  </a:cubicBezTo>
                  <a:cubicBezTo>
                    <a:pt x="2495" y="4044"/>
                    <a:pt x="2557" y="4042"/>
                    <a:pt x="2620" y="4038"/>
                  </a:cubicBezTo>
                  <a:cubicBezTo>
                    <a:pt x="3949" y="3955"/>
                    <a:pt x="4959" y="2983"/>
                    <a:pt x="4882" y="1869"/>
                  </a:cubicBezTo>
                  <a:cubicBezTo>
                    <a:pt x="4808" y="809"/>
                    <a:pt x="3769" y="1"/>
                    <a:pt x="2524"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2903565" y="3397662"/>
              <a:ext cx="214979" cy="175348"/>
            </a:xfrm>
            <a:custGeom>
              <a:avLst/>
              <a:gdLst/>
              <a:ahLst/>
              <a:cxnLst/>
              <a:rect l="l" t="t" r="r" b="b"/>
              <a:pathLst>
                <a:path w="4958" h="4044" extrusionOk="0">
                  <a:moveTo>
                    <a:pt x="2523" y="1"/>
                  </a:moveTo>
                  <a:cubicBezTo>
                    <a:pt x="2462" y="1"/>
                    <a:pt x="2400" y="3"/>
                    <a:pt x="2338" y="7"/>
                  </a:cubicBezTo>
                  <a:cubicBezTo>
                    <a:pt x="1013" y="91"/>
                    <a:pt x="1" y="1063"/>
                    <a:pt x="76" y="2175"/>
                  </a:cubicBezTo>
                  <a:cubicBezTo>
                    <a:pt x="151" y="3237"/>
                    <a:pt x="1189" y="4044"/>
                    <a:pt x="2435" y="4044"/>
                  </a:cubicBezTo>
                  <a:cubicBezTo>
                    <a:pt x="2496" y="4044"/>
                    <a:pt x="2558" y="4042"/>
                    <a:pt x="2620" y="4038"/>
                  </a:cubicBezTo>
                  <a:cubicBezTo>
                    <a:pt x="3946" y="3955"/>
                    <a:pt x="4958" y="2983"/>
                    <a:pt x="4882" y="1869"/>
                  </a:cubicBezTo>
                  <a:cubicBezTo>
                    <a:pt x="4808" y="809"/>
                    <a:pt x="3771" y="1"/>
                    <a:pt x="2523"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2906123" y="3422117"/>
              <a:ext cx="212551" cy="150849"/>
            </a:xfrm>
            <a:custGeom>
              <a:avLst/>
              <a:gdLst/>
              <a:ahLst/>
              <a:cxnLst/>
              <a:rect l="l" t="t" r="r" b="b"/>
              <a:pathLst>
                <a:path w="4902" h="3479" extrusionOk="0">
                  <a:moveTo>
                    <a:pt x="4117" y="1"/>
                  </a:moveTo>
                  <a:cubicBezTo>
                    <a:pt x="3800" y="744"/>
                    <a:pt x="2985" y="1302"/>
                    <a:pt x="1993" y="1365"/>
                  </a:cubicBezTo>
                  <a:cubicBezTo>
                    <a:pt x="1932" y="1369"/>
                    <a:pt x="1872" y="1371"/>
                    <a:pt x="1812" y="1371"/>
                  </a:cubicBezTo>
                  <a:cubicBezTo>
                    <a:pt x="1171" y="1371"/>
                    <a:pt x="585" y="1156"/>
                    <a:pt x="159" y="804"/>
                  </a:cubicBezTo>
                  <a:cubicBezTo>
                    <a:pt x="52" y="1054"/>
                    <a:pt x="0" y="1326"/>
                    <a:pt x="20" y="1610"/>
                  </a:cubicBezTo>
                  <a:cubicBezTo>
                    <a:pt x="93" y="2670"/>
                    <a:pt x="1130" y="3478"/>
                    <a:pt x="2378" y="3478"/>
                  </a:cubicBezTo>
                  <a:cubicBezTo>
                    <a:pt x="2439" y="3478"/>
                    <a:pt x="2501" y="3476"/>
                    <a:pt x="2563" y="3472"/>
                  </a:cubicBezTo>
                  <a:cubicBezTo>
                    <a:pt x="3888" y="3388"/>
                    <a:pt x="4902" y="2417"/>
                    <a:pt x="4824" y="1303"/>
                  </a:cubicBezTo>
                  <a:cubicBezTo>
                    <a:pt x="4789" y="788"/>
                    <a:pt x="4524" y="334"/>
                    <a:pt x="4117"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2903565" y="3397619"/>
              <a:ext cx="158091" cy="174654"/>
            </a:xfrm>
            <a:custGeom>
              <a:avLst/>
              <a:gdLst/>
              <a:ahLst/>
              <a:cxnLst/>
              <a:rect l="l" t="t" r="r" b="b"/>
              <a:pathLst>
                <a:path w="3646" h="4028" extrusionOk="0">
                  <a:moveTo>
                    <a:pt x="2521" y="0"/>
                  </a:moveTo>
                  <a:cubicBezTo>
                    <a:pt x="2461" y="0"/>
                    <a:pt x="2400" y="2"/>
                    <a:pt x="2338" y="6"/>
                  </a:cubicBezTo>
                  <a:cubicBezTo>
                    <a:pt x="1013" y="92"/>
                    <a:pt x="1" y="1061"/>
                    <a:pt x="78" y="2175"/>
                  </a:cubicBezTo>
                  <a:cubicBezTo>
                    <a:pt x="147" y="3148"/>
                    <a:pt x="1025" y="3908"/>
                    <a:pt x="2132" y="4027"/>
                  </a:cubicBezTo>
                  <a:cubicBezTo>
                    <a:pt x="1435" y="3714"/>
                    <a:pt x="945" y="3114"/>
                    <a:pt x="895" y="2397"/>
                  </a:cubicBezTo>
                  <a:cubicBezTo>
                    <a:pt x="818" y="1283"/>
                    <a:pt x="1830" y="312"/>
                    <a:pt x="3157" y="228"/>
                  </a:cubicBezTo>
                  <a:cubicBezTo>
                    <a:pt x="3220" y="224"/>
                    <a:pt x="3282" y="222"/>
                    <a:pt x="3343" y="222"/>
                  </a:cubicBezTo>
                  <a:cubicBezTo>
                    <a:pt x="3445" y="222"/>
                    <a:pt x="3546" y="227"/>
                    <a:pt x="3645" y="238"/>
                  </a:cubicBezTo>
                  <a:cubicBezTo>
                    <a:pt x="3309" y="86"/>
                    <a:pt x="2926" y="0"/>
                    <a:pt x="252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2960974" y="3452035"/>
              <a:ext cx="117679" cy="95912"/>
            </a:xfrm>
            <a:custGeom>
              <a:avLst/>
              <a:gdLst/>
              <a:ahLst/>
              <a:cxnLst/>
              <a:rect l="l" t="t" r="r" b="b"/>
              <a:pathLst>
                <a:path w="2714" h="2212" extrusionOk="0">
                  <a:moveTo>
                    <a:pt x="1382" y="0"/>
                  </a:moveTo>
                  <a:cubicBezTo>
                    <a:pt x="1348" y="0"/>
                    <a:pt x="1314" y="1"/>
                    <a:pt x="1279" y="4"/>
                  </a:cubicBezTo>
                  <a:cubicBezTo>
                    <a:pt x="555" y="49"/>
                    <a:pt x="1" y="582"/>
                    <a:pt x="44" y="1190"/>
                  </a:cubicBezTo>
                  <a:cubicBezTo>
                    <a:pt x="82" y="1770"/>
                    <a:pt x="647" y="2212"/>
                    <a:pt x="1328" y="2212"/>
                  </a:cubicBezTo>
                  <a:cubicBezTo>
                    <a:pt x="1363" y="2212"/>
                    <a:pt x="1398" y="2211"/>
                    <a:pt x="1434" y="2208"/>
                  </a:cubicBezTo>
                  <a:cubicBezTo>
                    <a:pt x="2158" y="2161"/>
                    <a:pt x="2713" y="1630"/>
                    <a:pt x="2669" y="1021"/>
                  </a:cubicBezTo>
                  <a:cubicBezTo>
                    <a:pt x="2630" y="442"/>
                    <a:pt x="2064" y="0"/>
                    <a:pt x="138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3352040" y="3485206"/>
              <a:ext cx="201320" cy="434164"/>
            </a:xfrm>
            <a:custGeom>
              <a:avLst/>
              <a:gdLst/>
              <a:ahLst/>
              <a:cxnLst/>
              <a:rect l="l" t="t" r="r" b="b"/>
              <a:pathLst>
                <a:path w="4643" h="10013" extrusionOk="0">
                  <a:moveTo>
                    <a:pt x="3027" y="0"/>
                  </a:moveTo>
                  <a:lnTo>
                    <a:pt x="3027" y="0"/>
                  </a:lnTo>
                  <a:cubicBezTo>
                    <a:pt x="3496" y="1194"/>
                    <a:pt x="3644" y="2813"/>
                    <a:pt x="2531" y="4872"/>
                  </a:cubicBezTo>
                  <a:cubicBezTo>
                    <a:pt x="388" y="8846"/>
                    <a:pt x="0" y="9155"/>
                    <a:pt x="211" y="10012"/>
                  </a:cubicBezTo>
                  <a:cubicBezTo>
                    <a:pt x="796" y="7182"/>
                    <a:pt x="4643" y="3652"/>
                    <a:pt x="3319" y="22"/>
                  </a:cubicBezTo>
                  <a:lnTo>
                    <a:pt x="302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3322121" y="3504371"/>
              <a:ext cx="91576" cy="175131"/>
            </a:xfrm>
            <a:custGeom>
              <a:avLst/>
              <a:gdLst/>
              <a:ahLst/>
              <a:cxnLst/>
              <a:rect l="l" t="t" r="r" b="b"/>
              <a:pathLst>
                <a:path w="2112" h="4039" extrusionOk="0">
                  <a:moveTo>
                    <a:pt x="2112" y="1"/>
                  </a:moveTo>
                  <a:lnTo>
                    <a:pt x="1632" y="86"/>
                  </a:lnTo>
                  <a:lnTo>
                    <a:pt x="0" y="3796"/>
                  </a:lnTo>
                  <a:lnTo>
                    <a:pt x="1837" y="4039"/>
                  </a:lnTo>
                  <a:lnTo>
                    <a:pt x="2112"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3287780" y="3837636"/>
              <a:ext cx="113647" cy="103804"/>
            </a:xfrm>
            <a:custGeom>
              <a:avLst/>
              <a:gdLst/>
              <a:ahLst/>
              <a:cxnLst/>
              <a:rect l="l" t="t" r="r" b="b"/>
              <a:pathLst>
                <a:path w="2621" h="2394" extrusionOk="0">
                  <a:moveTo>
                    <a:pt x="968" y="0"/>
                  </a:moveTo>
                  <a:lnTo>
                    <a:pt x="1" y="2272"/>
                  </a:lnTo>
                  <a:lnTo>
                    <a:pt x="1687" y="2394"/>
                  </a:lnTo>
                  <a:lnTo>
                    <a:pt x="2620" y="267"/>
                  </a:lnTo>
                  <a:lnTo>
                    <a:pt x="968" y="0"/>
                  </a:lnTo>
                  <a:close/>
                </a:path>
              </a:pathLst>
            </a:custGeom>
            <a:solidFill>
              <a:srgbClr val="EAC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2918524" y="3574831"/>
              <a:ext cx="500765" cy="365655"/>
            </a:xfrm>
            <a:custGeom>
              <a:avLst/>
              <a:gdLst/>
              <a:ahLst/>
              <a:cxnLst/>
              <a:rect l="l" t="t" r="r" b="b"/>
              <a:pathLst>
                <a:path w="11549" h="8433" extrusionOk="0">
                  <a:moveTo>
                    <a:pt x="235" y="0"/>
                  </a:moveTo>
                  <a:lnTo>
                    <a:pt x="1" y="7713"/>
                  </a:lnTo>
                  <a:lnTo>
                    <a:pt x="9887" y="8432"/>
                  </a:lnTo>
                  <a:lnTo>
                    <a:pt x="11549" y="1552"/>
                  </a:lnTo>
                  <a:lnTo>
                    <a:pt x="23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2926676" y="3571796"/>
              <a:ext cx="494347" cy="146253"/>
            </a:xfrm>
            <a:custGeom>
              <a:avLst/>
              <a:gdLst/>
              <a:ahLst/>
              <a:cxnLst/>
              <a:rect l="l" t="t" r="r" b="b"/>
              <a:pathLst>
                <a:path w="11401" h="3373" extrusionOk="0">
                  <a:moveTo>
                    <a:pt x="43" y="0"/>
                  </a:moveTo>
                  <a:lnTo>
                    <a:pt x="37" y="388"/>
                  </a:lnTo>
                  <a:lnTo>
                    <a:pt x="36" y="388"/>
                  </a:lnTo>
                  <a:lnTo>
                    <a:pt x="0" y="1559"/>
                  </a:lnTo>
                  <a:cubicBezTo>
                    <a:pt x="457" y="1755"/>
                    <a:pt x="982" y="1887"/>
                    <a:pt x="1546" y="1927"/>
                  </a:cubicBezTo>
                  <a:cubicBezTo>
                    <a:pt x="1673" y="1936"/>
                    <a:pt x="1798" y="1941"/>
                    <a:pt x="1922" y="1941"/>
                  </a:cubicBezTo>
                  <a:cubicBezTo>
                    <a:pt x="2916" y="1941"/>
                    <a:pt x="3798" y="1646"/>
                    <a:pt x="4378" y="1171"/>
                  </a:cubicBezTo>
                  <a:lnTo>
                    <a:pt x="6843" y="1575"/>
                  </a:lnTo>
                  <a:cubicBezTo>
                    <a:pt x="7351" y="2520"/>
                    <a:pt x="8611" y="3247"/>
                    <a:pt x="10127" y="3357"/>
                  </a:cubicBezTo>
                  <a:cubicBezTo>
                    <a:pt x="10263" y="3367"/>
                    <a:pt x="10393" y="3372"/>
                    <a:pt x="10522" y="3372"/>
                  </a:cubicBezTo>
                  <a:cubicBezTo>
                    <a:pt x="10663" y="3372"/>
                    <a:pt x="10802" y="3366"/>
                    <a:pt x="10944" y="3354"/>
                  </a:cubicBezTo>
                  <a:lnTo>
                    <a:pt x="11213" y="2291"/>
                  </a:lnTo>
                  <a:lnTo>
                    <a:pt x="11401" y="1571"/>
                  </a:lnTo>
                  <a:lnTo>
                    <a:pt x="4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2937950" y="3589487"/>
              <a:ext cx="461177" cy="336690"/>
            </a:xfrm>
            <a:custGeom>
              <a:avLst/>
              <a:gdLst/>
              <a:ahLst/>
              <a:cxnLst/>
              <a:rect l="l" t="t" r="r" b="b"/>
              <a:pathLst>
                <a:path w="10636" h="7765" extrusionOk="0">
                  <a:moveTo>
                    <a:pt x="449" y="183"/>
                  </a:moveTo>
                  <a:lnTo>
                    <a:pt x="10384" y="1545"/>
                  </a:lnTo>
                  <a:lnTo>
                    <a:pt x="8923" y="7587"/>
                  </a:lnTo>
                  <a:lnTo>
                    <a:pt x="241" y="6955"/>
                  </a:lnTo>
                  <a:lnTo>
                    <a:pt x="449" y="183"/>
                  </a:lnTo>
                  <a:close/>
                  <a:moveTo>
                    <a:pt x="218" y="0"/>
                  </a:moveTo>
                  <a:lnTo>
                    <a:pt x="1" y="7101"/>
                  </a:lnTo>
                  <a:lnTo>
                    <a:pt x="9104" y="7765"/>
                  </a:lnTo>
                  <a:lnTo>
                    <a:pt x="10635" y="1429"/>
                  </a:lnTo>
                  <a:lnTo>
                    <a:pt x="21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2924465" y="3574831"/>
              <a:ext cx="494824" cy="233927"/>
            </a:xfrm>
            <a:custGeom>
              <a:avLst/>
              <a:gdLst/>
              <a:ahLst/>
              <a:cxnLst/>
              <a:rect l="l" t="t" r="r" b="b"/>
              <a:pathLst>
                <a:path w="11412" h="5395" extrusionOk="0">
                  <a:moveTo>
                    <a:pt x="98" y="0"/>
                  </a:moveTo>
                  <a:lnTo>
                    <a:pt x="1" y="5394"/>
                  </a:lnTo>
                  <a:lnTo>
                    <a:pt x="1" y="5394"/>
                  </a:lnTo>
                  <a:lnTo>
                    <a:pt x="10567" y="4285"/>
                  </a:lnTo>
                  <a:lnTo>
                    <a:pt x="11412" y="1552"/>
                  </a:lnTo>
                  <a:lnTo>
                    <a:pt x="9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3365135" y="3493661"/>
              <a:ext cx="72368" cy="59186"/>
            </a:xfrm>
            <a:custGeom>
              <a:avLst/>
              <a:gdLst/>
              <a:ahLst/>
              <a:cxnLst/>
              <a:rect l="l" t="t" r="r" b="b"/>
              <a:pathLst>
                <a:path w="1669" h="1365" extrusionOk="0">
                  <a:moveTo>
                    <a:pt x="871" y="0"/>
                  </a:moveTo>
                  <a:cubicBezTo>
                    <a:pt x="815" y="0"/>
                    <a:pt x="758" y="6"/>
                    <a:pt x="700" y="17"/>
                  </a:cubicBezTo>
                  <a:cubicBezTo>
                    <a:pt x="280" y="99"/>
                    <a:pt x="0" y="464"/>
                    <a:pt x="73" y="832"/>
                  </a:cubicBezTo>
                  <a:cubicBezTo>
                    <a:pt x="137" y="1149"/>
                    <a:pt x="445" y="1365"/>
                    <a:pt x="799" y="1365"/>
                  </a:cubicBezTo>
                  <a:cubicBezTo>
                    <a:pt x="855" y="1365"/>
                    <a:pt x="911" y="1359"/>
                    <a:pt x="968" y="1348"/>
                  </a:cubicBezTo>
                  <a:cubicBezTo>
                    <a:pt x="1389" y="1265"/>
                    <a:pt x="1668" y="900"/>
                    <a:pt x="1595" y="534"/>
                  </a:cubicBezTo>
                  <a:cubicBezTo>
                    <a:pt x="1530" y="216"/>
                    <a:pt x="1222" y="0"/>
                    <a:pt x="871" y="0"/>
                  </a:cubicBezTo>
                  <a:close/>
                </a:path>
              </a:pathLst>
            </a:custGeom>
            <a:solidFill>
              <a:srgbClr val="82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3373763" y="3500729"/>
              <a:ext cx="54980" cy="45051"/>
            </a:xfrm>
            <a:custGeom>
              <a:avLst/>
              <a:gdLst/>
              <a:ahLst/>
              <a:cxnLst/>
              <a:rect l="l" t="t" r="r" b="b"/>
              <a:pathLst>
                <a:path w="1268" h="1039" extrusionOk="0">
                  <a:moveTo>
                    <a:pt x="661" y="0"/>
                  </a:moveTo>
                  <a:cubicBezTo>
                    <a:pt x="619" y="0"/>
                    <a:pt x="575" y="4"/>
                    <a:pt x="531" y="13"/>
                  </a:cubicBezTo>
                  <a:cubicBezTo>
                    <a:pt x="212" y="76"/>
                    <a:pt x="0" y="354"/>
                    <a:pt x="55" y="633"/>
                  </a:cubicBezTo>
                  <a:cubicBezTo>
                    <a:pt x="104" y="874"/>
                    <a:pt x="339" y="1039"/>
                    <a:pt x="608" y="1039"/>
                  </a:cubicBezTo>
                  <a:cubicBezTo>
                    <a:pt x="649" y="1039"/>
                    <a:pt x="692" y="1035"/>
                    <a:pt x="735" y="1027"/>
                  </a:cubicBezTo>
                  <a:cubicBezTo>
                    <a:pt x="1054" y="964"/>
                    <a:pt x="1267" y="686"/>
                    <a:pt x="1211" y="407"/>
                  </a:cubicBezTo>
                  <a:cubicBezTo>
                    <a:pt x="1163" y="166"/>
                    <a:pt x="930" y="0"/>
                    <a:pt x="661" y="0"/>
                  </a:cubicBezTo>
                  <a:close/>
                </a:path>
              </a:pathLst>
            </a:custGeom>
            <a:solidFill>
              <a:srgbClr val="D9A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2776303" y="3586668"/>
              <a:ext cx="102980" cy="262415"/>
            </a:xfrm>
            <a:custGeom>
              <a:avLst/>
              <a:gdLst/>
              <a:ahLst/>
              <a:cxnLst/>
              <a:rect l="l" t="t" r="r" b="b"/>
              <a:pathLst>
                <a:path w="2375" h="6052" extrusionOk="0">
                  <a:moveTo>
                    <a:pt x="1" y="1"/>
                  </a:moveTo>
                  <a:lnTo>
                    <a:pt x="44" y="6052"/>
                  </a:lnTo>
                  <a:lnTo>
                    <a:pt x="2277" y="4363"/>
                  </a:lnTo>
                  <a:lnTo>
                    <a:pt x="2374" y="2517"/>
                  </a:lnTo>
                  <a:lnTo>
                    <a:pt x="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2776303" y="3586668"/>
              <a:ext cx="102980" cy="129733"/>
            </a:xfrm>
            <a:custGeom>
              <a:avLst/>
              <a:gdLst/>
              <a:ahLst/>
              <a:cxnLst/>
              <a:rect l="l" t="t" r="r" b="b"/>
              <a:pathLst>
                <a:path w="2375" h="2992" extrusionOk="0">
                  <a:moveTo>
                    <a:pt x="1" y="1"/>
                  </a:moveTo>
                  <a:lnTo>
                    <a:pt x="47" y="2850"/>
                  </a:lnTo>
                  <a:lnTo>
                    <a:pt x="2343" y="2991"/>
                  </a:lnTo>
                  <a:lnTo>
                    <a:pt x="2374" y="2517"/>
                  </a:lnTo>
                  <a:lnTo>
                    <a:pt x="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2775392" y="3663155"/>
              <a:ext cx="103587" cy="53246"/>
            </a:xfrm>
            <a:custGeom>
              <a:avLst/>
              <a:gdLst/>
              <a:ahLst/>
              <a:cxnLst/>
              <a:rect l="l" t="t" r="r" b="b"/>
              <a:pathLst>
                <a:path w="2389" h="1228" extrusionOk="0">
                  <a:moveTo>
                    <a:pt x="0" y="0"/>
                  </a:moveTo>
                  <a:lnTo>
                    <a:pt x="68" y="1086"/>
                  </a:lnTo>
                  <a:lnTo>
                    <a:pt x="2364" y="1227"/>
                  </a:lnTo>
                  <a:lnTo>
                    <a:pt x="2388" y="985"/>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2776303" y="3586668"/>
              <a:ext cx="41626" cy="262415"/>
            </a:xfrm>
            <a:custGeom>
              <a:avLst/>
              <a:gdLst/>
              <a:ahLst/>
              <a:cxnLst/>
              <a:rect l="l" t="t" r="r" b="b"/>
              <a:pathLst>
                <a:path w="960" h="6052" extrusionOk="0">
                  <a:moveTo>
                    <a:pt x="1" y="1"/>
                  </a:moveTo>
                  <a:lnTo>
                    <a:pt x="44" y="6052"/>
                  </a:lnTo>
                  <a:lnTo>
                    <a:pt x="960" y="5295"/>
                  </a:lnTo>
                  <a:lnTo>
                    <a:pt x="419" y="45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2"/>
            <p:cNvSpPr/>
            <p:nvPr/>
          </p:nvSpPr>
          <p:spPr>
            <a:xfrm>
              <a:off x="3283487" y="3439244"/>
              <a:ext cx="227813" cy="185754"/>
            </a:xfrm>
            <a:custGeom>
              <a:avLst/>
              <a:gdLst/>
              <a:ahLst/>
              <a:cxnLst/>
              <a:rect l="l" t="t" r="r" b="b"/>
              <a:pathLst>
                <a:path w="5254" h="4284" extrusionOk="0">
                  <a:moveTo>
                    <a:pt x="2672" y="0"/>
                  </a:moveTo>
                  <a:cubicBezTo>
                    <a:pt x="2608" y="0"/>
                    <a:pt x="2543" y="3"/>
                    <a:pt x="2477" y="7"/>
                  </a:cubicBezTo>
                  <a:cubicBezTo>
                    <a:pt x="1073" y="97"/>
                    <a:pt x="1" y="1125"/>
                    <a:pt x="83" y="2304"/>
                  </a:cubicBezTo>
                  <a:cubicBezTo>
                    <a:pt x="162" y="3428"/>
                    <a:pt x="1260" y="4283"/>
                    <a:pt x="2580" y="4283"/>
                  </a:cubicBezTo>
                  <a:cubicBezTo>
                    <a:pt x="2645" y="4283"/>
                    <a:pt x="2710" y="4281"/>
                    <a:pt x="2777" y="4277"/>
                  </a:cubicBezTo>
                  <a:cubicBezTo>
                    <a:pt x="4181" y="4187"/>
                    <a:pt x="5253" y="3157"/>
                    <a:pt x="5170" y="1979"/>
                  </a:cubicBezTo>
                  <a:cubicBezTo>
                    <a:pt x="5092" y="855"/>
                    <a:pt x="3992" y="0"/>
                    <a:pt x="2672"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2"/>
            <p:cNvSpPr/>
            <p:nvPr/>
          </p:nvSpPr>
          <p:spPr>
            <a:xfrm>
              <a:off x="3283184" y="3432350"/>
              <a:ext cx="227813" cy="185711"/>
            </a:xfrm>
            <a:custGeom>
              <a:avLst/>
              <a:gdLst/>
              <a:ahLst/>
              <a:cxnLst/>
              <a:rect l="l" t="t" r="r" b="b"/>
              <a:pathLst>
                <a:path w="5254" h="4283" extrusionOk="0">
                  <a:moveTo>
                    <a:pt x="2674" y="0"/>
                  </a:moveTo>
                  <a:cubicBezTo>
                    <a:pt x="2609" y="0"/>
                    <a:pt x="2543" y="2"/>
                    <a:pt x="2477" y="7"/>
                  </a:cubicBezTo>
                  <a:cubicBezTo>
                    <a:pt x="1072" y="95"/>
                    <a:pt x="1" y="1125"/>
                    <a:pt x="82" y="2304"/>
                  </a:cubicBezTo>
                  <a:cubicBezTo>
                    <a:pt x="161" y="3428"/>
                    <a:pt x="1258" y="4282"/>
                    <a:pt x="2575" y="4282"/>
                  </a:cubicBezTo>
                  <a:cubicBezTo>
                    <a:pt x="2641" y="4282"/>
                    <a:pt x="2708" y="4280"/>
                    <a:pt x="2775" y="4276"/>
                  </a:cubicBezTo>
                  <a:cubicBezTo>
                    <a:pt x="4181" y="4187"/>
                    <a:pt x="5253" y="3158"/>
                    <a:pt x="5170" y="1978"/>
                  </a:cubicBezTo>
                  <a:cubicBezTo>
                    <a:pt x="5091" y="855"/>
                    <a:pt x="3993" y="0"/>
                    <a:pt x="267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2"/>
            <p:cNvSpPr/>
            <p:nvPr/>
          </p:nvSpPr>
          <p:spPr>
            <a:xfrm>
              <a:off x="3286306" y="3463916"/>
              <a:ext cx="224692" cy="154275"/>
            </a:xfrm>
            <a:custGeom>
              <a:avLst/>
              <a:gdLst/>
              <a:ahLst/>
              <a:cxnLst/>
              <a:rect l="l" t="t" r="r" b="b"/>
              <a:pathLst>
                <a:path w="5182" h="3558" extrusionOk="0">
                  <a:moveTo>
                    <a:pt x="4495" y="0"/>
                  </a:moveTo>
                  <a:cubicBezTo>
                    <a:pt x="4302" y="964"/>
                    <a:pt x="3342" y="1737"/>
                    <a:pt x="2132" y="1814"/>
                  </a:cubicBezTo>
                  <a:cubicBezTo>
                    <a:pt x="2068" y="1818"/>
                    <a:pt x="2004" y="1820"/>
                    <a:pt x="1940" y="1820"/>
                  </a:cubicBezTo>
                  <a:cubicBezTo>
                    <a:pt x="1187" y="1820"/>
                    <a:pt x="505" y="1542"/>
                    <a:pt x="43" y="1098"/>
                  </a:cubicBezTo>
                  <a:cubicBezTo>
                    <a:pt x="10" y="1254"/>
                    <a:pt x="0" y="1415"/>
                    <a:pt x="10" y="1579"/>
                  </a:cubicBezTo>
                  <a:cubicBezTo>
                    <a:pt x="90" y="2704"/>
                    <a:pt x="1189" y="3558"/>
                    <a:pt x="2510" y="3558"/>
                  </a:cubicBezTo>
                  <a:cubicBezTo>
                    <a:pt x="2574" y="3558"/>
                    <a:pt x="2639" y="3556"/>
                    <a:pt x="2705" y="3552"/>
                  </a:cubicBezTo>
                  <a:cubicBezTo>
                    <a:pt x="4109" y="3462"/>
                    <a:pt x="5181" y="2434"/>
                    <a:pt x="5098" y="1254"/>
                  </a:cubicBezTo>
                  <a:cubicBezTo>
                    <a:pt x="5067" y="770"/>
                    <a:pt x="4842" y="337"/>
                    <a:pt x="4495"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2"/>
            <p:cNvSpPr/>
            <p:nvPr/>
          </p:nvSpPr>
          <p:spPr>
            <a:xfrm>
              <a:off x="3283271" y="3432393"/>
              <a:ext cx="176302" cy="181635"/>
            </a:xfrm>
            <a:custGeom>
              <a:avLst/>
              <a:gdLst/>
              <a:ahLst/>
              <a:cxnLst/>
              <a:rect l="l" t="t" r="r" b="b"/>
              <a:pathLst>
                <a:path w="4066" h="4189" extrusionOk="0">
                  <a:moveTo>
                    <a:pt x="2672" y="1"/>
                  </a:moveTo>
                  <a:cubicBezTo>
                    <a:pt x="2608" y="1"/>
                    <a:pt x="2542" y="3"/>
                    <a:pt x="2477" y="7"/>
                  </a:cubicBezTo>
                  <a:cubicBezTo>
                    <a:pt x="1072" y="97"/>
                    <a:pt x="0" y="1124"/>
                    <a:pt x="85" y="2306"/>
                  </a:cubicBezTo>
                  <a:cubicBezTo>
                    <a:pt x="148" y="3208"/>
                    <a:pt x="868" y="3937"/>
                    <a:pt x="1833" y="4189"/>
                  </a:cubicBezTo>
                  <a:cubicBezTo>
                    <a:pt x="1207" y="3837"/>
                    <a:pt x="778" y="3251"/>
                    <a:pt x="729" y="2564"/>
                  </a:cubicBezTo>
                  <a:cubicBezTo>
                    <a:pt x="646" y="1386"/>
                    <a:pt x="1718" y="356"/>
                    <a:pt x="3122" y="266"/>
                  </a:cubicBezTo>
                  <a:cubicBezTo>
                    <a:pt x="3187" y="262"/>
                    <a:pt x="3252" y="260"/>
                    <a:pt x="3315" y="260"/>
                  </a:cubicBezTo>
                  <a:cubicBezTo>
                    <a:pt x="3576" y="260"/>
                    <a:pt x="3829" y="294"/>
                    <a:pt x="4066" y="356"/>
                  </a:cubicBezTo>
                  <a:cubicBezTo>
                    <a:pt x="3665" y="130"/>
                    <a:pt x="3186" y="1"/>
                    <a:pt x="267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2"/>
            <p:cNvSpPr/>
            <p:nvPr/>
          </p:nvSpPr>
          <p:spPr>
            <a:xfrm>
              <a:off x="3346013" y="3492620"/>
              <a:ext cx="116985" cy="95349"/>
            </a:xfrm>
            <a:custGeom>
              <a:avLst/>
              <a:gdLst/>
              <a:ahLst/>
              <a:cxnLst/>
              <a:rect l="l" t="t" r="r" b="b"/>
              <a:pathLst>
                <a:path w="2698" h="2199" extrusionOk="0">
                  <a:moveTo>
                    <a:pt x="1376" y="0"/>
                  </a:moveTo>
                  <a:cubicBezTo>
                    <a:pt x="1342" y="0"/>
                    <a:pt x="1308" y="2"/>
                    <a:pt x="1273" y="4"/>
                  </a:cubicBezTo>
                  <a:cubicBezTo>
                    <a:pt x="552" y="50"/>
                    <a:pt x="0" y="578"/>
                    <a:pt x="43" y="1182"/>
                  </a:cubicBezTo>
                  <a:cubicBezTo>
                    <a:pt x="84" y="1759"/>
                    <a:pt x="648" y="2199"/>
                    <a:pt x="1325" y="2199"/>
                  </a:cubicBezTo>
                  <a:cubicBezTo>
                    <a:pt x="1358" y="2199"/>
                    <a:pt x="1391" y="2198"/>
                    <a:pt x="1425" y="2196"/>
                  </a:cubicBezTo>
                  <a:cubicBezTo>
                    <a:pt x="2146" y="2148"/>
                    <a:pt x="2698" y="1622"/>
                    <a:pt x="2655" y="1016"/>
                  </a:cubicBezTo>
                  <a:cubicBezTo>
                    <a:pt x="2615" y="438"/>
                    <a:pt x="2053" y="0"/>
                    <a:pt x="1376"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3227596" y="3376372"/>
              <a:ext cx="347617" cy="290685"/>
            </a:xfrm>
            <a:custGeom>
              <a:avLst/>
              <a:gdLst/>
              <a:ahLst/>
              <a:cxnLst/>
              <a:rect l="l" t="t" r="r" b="b"/>
              <a:pathLst>
                <a:path w="8017" h="6704" extrusionOk="0">
                  <a:moveTo>
                    <a:pt x="4013" y="319"/>
                  </a:moveTo>
                  <a:cubicBezTo>
                    <a:pt x="4442" y="319"/>
                    <a:pt x="4791" y="784"/>
                    <a:pt x="4796" y="1356"/>
                  </a:cubicBezTo>
                  <a:cubicBezTo>
                    <a:pt x="4799" y="1930"/>
                    <a:pt x="4454" y="2396"/>
                    <a:pt x="4026" y="2396"/>
                  </a:cubicBezTo>
                  <a:cubicBezTo>
                    <a:pt x="3598" y="2396"/>
                    <a:pt x="3247" y="1933"/>
                    <a:pt x="3244" y="1358"/>
                  </a:cubicBezTo>
                  <a:cubicBezTo>
                    <a:pt x="3240" y="784"/>
                    <a:pt x="3586" y="319"/>
                    <a:pt x="4013" y="319"/>
                  </a:cubicBezTo>
                  <a:close/>
                  <a:moveTo>
                    <a:pt x="1787" y="1380"/>
                  </a:moveTo>
                  <a:cubicBezTo>
                    <a:pt x="2019" y="1380"/>
                    <a:pt x="2277" y="1462"/>
                    <a:pt x="2505" y="1628"/>
                  </a:cubicBezTo>
                  <a:cubicBezTo>
                    <a:pt x="2971" y="1965"/>
                    <a:pt x="3145" y="2520"/>
                    <a:pt x="2896" y="2867"/>
                  </a:cubicBezTo>
                  <a:cubicBezTo>
                    <a:pt x="2769" y="3043"/>
                    <a:pt x="2556" y="3131"/>
                    <a:pt x="2316" y="3131"/>
                  </a:cubicBezTo>
                  <a:cubicBezTo>
                    <a:pt x="2085" y="3131"/>
                    <a:pt x="1828" y="3049"/>
                    <a:pt x="1599" y="2882"/>
                  </a:cubicBezTo>
                  <a:cubicBezTo>
                    <a:pt x="1134" y="2545"/>
                    <a:pt x="956" y="1991"/>
                    <a:pt x="1207" y="1644"/>
                  </a:cubicBezTo>
                  <a:cubicBezTo>
                    <a:pt x="1334" y="1468"/>
                    <a:pt x="1547" y="1380"/>
                    <a:pt x="1787" y="1380"/>
                  </a:cubicBezTo>
                  <a:close/>
                  <a:moveTo>
                    <a:pt x="6225" y="1636"/>
                  </a:moveTo>
                  <a:cubicBezTo>
                    <a:pt x="6565" y="1636"/>
                    <a:pt x="6860" y="1785"/>
                    <a:pt x="6975" y="2051"/>
                  </a:cubicBezTo>
                  <a:cubicBezTo>
                    <a:pt x="7145" y="2444"/>
                    <a:pt x="6857" y="2945"/>
                    <a:pt x="6329" y="3172"/>
                  </a:cubicBezTo>
                  <a:cubicBezTo>
                    <a:pt x="6157" y="3245"/>
                    <a:pt x="5982" y="3280"/>
                    <a:pt x="5817" y="3280"/>
                  </a:cubicBezTo>
                  <a:cubicBezTo>
                    <a:pt x="5476" y="3280"/>
                    <a:pt x="5182" y="3131"/>
                    <a:pt x="5068" y="2865"/>
                  </a:cubicBezTo>
                  <a:cubicBezTo>
                    <a:pt x="4897" y="2472"/>
                    <a:pt x="5187" y="1969"/>
                    <a:pt x="5713" y="1744"/>
                  </a:cubicBezTo>
                  <a:cubicBezTo>
                    <a:pt x="5885" y="1671"/>
                    <a:pt x="6060" y="1636"/>
                    <a:pt x="6225" y="1636"/>
                  </a:cubicBezTo>
                  <a:close/>
                  <a:moveTo>
                    <a:pt x="2179" y="3607"/>
                  </a:moveTo>
                  <a:cubicBezTo>
                    <a:pt x="2519" y="3607"/>
                    <a:pt x="2813" y="3755"/>
                    <a:pt x="2928" y="4020"/>
                  </a:cubicBezTo>
                  <a:cubicBezTo>
                    <a:pt x="3097" y="4414"/>
                    <a:pt x="2807" y="4915"/>
                    <a:pt x="2281" y="5141"/>
                  </a:cubicBezTo>
                  <a:cubicBezTo>
                    <a:pt x="2109" y="5215"/>
                    <a:pt x="1934" y="5249"/>
                    <a:pt x="1769" y="5249"/>
                  </a:cubicBezTo>
                  <a:cubicBezTo>
                    <a:pt x="1429" y="5249"/>
                    <a:pt x="1134" y="5100"/>
                    <a:pt x="1019" y="4835"/>
                  </a:cubicBezTo>
                  <a:cubicBezTo>
                    <a:pt x="849" y="4441"/>
                    <a:pt x="1140" y="3940"/>
                    <a:pt x="1665" y="3716"/>
                  </a:cubicBezTo>
                  <a:cubicBezTo>
                    <a:pt x="1837" y="3642"/>
                    <a:pt x="2013" y="3607"/>
                    <a:pt x="2179" y="3607"/>
                  </a:cubicBezTo>
                  <a:close/>
                  <a:moveTo>
                    <a:pt x="5559" y="3665"/>
                  </a:moveTo>
                  <a:cubicBezTo>
                    <a:pt x="5791" y="3665"/>
                    <a:pt x="6048" y="3747"/>
                    <a:pt x="6277" y="3913"/>
                  </a:cubicBezTo>
                  <a:cubicBezTo>
                    <a:pt x="6744" y="4252"/>
                    <a:pt x="6919" y="4806"/>
                    <a:pt x="6668" y="5151"/>
                  </a:cubicBezTo>
                  <a:cubicBezTo>
                    <a:pt x="6541" y="5328"/>
                    <a:pt x="6328" y="5417"/>
                    <a:pt x="6088" y="5417"/>
                  </a:cubicBezTo>
                  <a:cubicBezTo>
                    <a:pt x="5857" y="5417"/>
                    <a:pt x="5600" y="5335"/>
                    <a:pt x="5371" y="5169"/>
                  </a:cubicBezTo>
                  <a:cubicBezTo>
                    <a:pt x="4905" y="4829"/>
                    <a:pt x="4731" y="4277"/>
                    <a:pt x="4982" y="3930"/>
                  </a:cubicBezTo>
                  <a:cubicBezTo>
                    <a:pt x="5108" y="3753"/>
                    <a:pt x="5320" y="3665"/>
                    <a:pt x="5559" y="3665"/>
                  </a:cubicBezTo>
                  <a:close/>
                  <a:moveTo>
                    <a:pt x="3924" y="4267"/>
                  </a:moveTo>
                  <a:cubicBezTo>
                    <a:pt x="3929" y="4267"/>
                    <a:pt x="3934" y="4267"/>
                    <a:pt x="3940" y="4267"/>
                  </a:cubicBezTo>
                  <a:cubicBezTo>
                    <a:pt x="4368" y="4277"/>
                    <a:pt x="4704" y="4749"/>
                    <a:pt x="4693" y="5323"/>
                  </a:cubicBezTo>
                  <a:cubicBezTo>
                    <a:pt x="4681" y="5890"/>
                    <a:pt x="4332" y="6343"/>
                    <a:pt x="3911" y="6343"/>
                  </a:cubicBezTo>
                  <a:cubicBezTo>
                    <a:pt x="3906" y="6343"/>
                    <a:pt x="3901" y="6343"/>
                    <a:pt x="3897" y="6342"/>
                  </a:cubicBezTo>
                  <a:cubicBezTo>
                    <a:pt x="3467" y="6331"/>
                    <a:pt x="3131" y="5857"/>
                    <a:pt x="3144" y="5285"/>
                  </a:cubicBezTo>
                  <a:cubicBezTo>
                    <a:pt x="3157" y="4719"/>
                    <a:pt x="3503" y="4267"/>
                    <a:pt x="3924" y="4267"/>
                  </a:cubicBezTo>
                  <a:close/>
                  <a:moveTo>
                    <a:pt x="4010" y="0"/>
                  </a:moveTo>
                  <a:cubicBezTo>
                    <a:pt x="3988" y="0"/>
                    <a:pt x="3966" y="0"/>
                    <a:pt x="3944" y="1"/>
                  </a:cubicBezTo>
                  <a:cubicBezTo>
                    <a:pt x="1749" y="31"/>
                    <a:pt x="0" y="1555"/>
                    <a:pt x="36" y="3405"/>
                  </a:cubicBezTo>
                  <a:cubicBezTo>
                    <a:pt x="71" y="5237"/>
                    <a:pt x="1842" y="6704"/>
                    <a:pt x="4007" y="6704"/>
                  </a:cubicBezTo>
                  <a:cubicBezTo>
                    <a:pt x="4029" y="6704"/>
                    <a:pt x="4051" y="6703"/>
                    <a:pt x="4073" y="6703"/>
                  </a:cubicBezTo>
                  <a:cubicBezTo>
                    <a:pt x="6266" y="6673"/>
                    <a:pt x="8017" y="5150"/>
                    <a:pt x="7981" y="3298"/>
                  </a:cubicBezTo>
                  <a:cubicBezTo>
                    <a:pt x="7946" y="1467"/>
                    <a:pt x="6173" y="0"/>
                    <a:pt x="401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3226339" y="3368784"/>
              <a:ext cx="347660" cy="290772"/>
            </a:xfrm>
            <a:custGeom>
              <a:avLst/>
              <a:gdLst/>
              <a:ahLst/>
              <a:cxnLst/>
              <a:rect l="l" t="t" r="r" b="b"/>
              <a:pathLst>
                <a:path w="8018" h="6706" extrusionOk="0">
                  <a:moveTo>
                    <a:pt x="4016" y="320"/>
                  </a:moveTo>
                  <a:cubicBezTo>
                    <a:pt x="4443" y="320"/>
                    <a:pt x="4793" y="786"/>
                    <a:pt x="4798" y="1358"/>
                  </a:cubicBezTo>
                  <a:cubicBezTo>
                    <a:pt x="4800" y="1932"/>
                    <a:pt x="4455" y="2397"/>
                    <a:pt x="4027" y="2397"/>
                  </a:cubicBezTo>
                  <a:cubicBezTo>
                    <a:pt x="3601" y="2397"/>
                    <a:pt x="3250" y="1934"/>
                    <a:pt x="3246" y="1360"/>
                  </a:cubicBezTo>
                  <a:cubicBezTo>
                    <a:pt x="3243" y="786"/>
                    <a:pt x="3588" y="320"/>
                    <a:pt x="4016" y="320"/>
                  </a:cubicBezTo>
                  <a:close/>
                  <a:moveTo>
                    <a:pt x="1786" y="1381"/>
                  </a:moveTo>
                  <a:cubicBezTo>
                    <a:pt x="2018" y="1381"/>
                    <a:pt x="2275" y="1464"/>
                    <a:pt x="2506" y="1630"/>
                  </a:cubicBezTo>
                  <a:cubicBezTo>
                    <a:pt x="2972" y="1967"/>
                    <a:pt x="3147" y="2521"/>
                    <a:pt x="2896" y="2867"/>
                  </a:cubicBezTo>
                  <a:cubicBezTo>
                    <a:pt x="2771" y="3043"/>
                    <a:pt x="2558" y="3132"/>
                    <a:pt x="2319" y="3132"/>
                  </a:cubicBezTo>
                  <a:cubicBezTo>
                    <a:pt x="2087" y="3132"/>
                    <a:pt x="1830" y="3049"/>
                    <a:pt x="1601" y="2883"/>
                  </a:cubicBezTo>
                  <a:cubicBezTo>
                    <a:pt x="1134" y="2545"/>
                    <a:pt x="960" y="1990"/>
                    <a:pt x="1210" y="1645"/>
                  </a:cubicBezTo>
                  <a:cubicBezTo>
                    <a:pt x="1336" y="1469"/>
                    <a:pt x="1547" y="1381"/>
                    <a:pt x="1786" y="1381"/>
                  </a:cubicBezTo>
                  <a:close/>
                  <a:moveTo>
                    <a:pt x="6227" y="1638"/>
                  </a:moveTo>
                  <a:cubicBezTo>
                    <a:pt x="6568" y="1638"/>
                    <a:pt x="6862" y="1787"/>
                    <a:pt x="6976" y="2052"/>
                  </a:cubicBezTo>
                  <a:cubicBezTo>
                    <a:pt x="7147" y="2446"/>
                    <a:pt x="6856" y="2947"/>
                    <a:pt x="6331" y="3172"/>
                  </a:cubicBezTo>
                  <a:cubicBezTo>
                    <a:pt x="6159" y="3246"/>
                    <a:pt x="5983" y="3281"/>
                    <a:pt x="5818" y="3281"/>
                  </a:cubicBezTo>
                  <a:cubicBezTo>
                    <a:pt x="5478" y="3281"/>
                    <a:pt x="5184" y="3132"/>
                    <a:pt x="5070" y="2867"/>
                  </a:cubicBezTo>
                  <a:cubicBezTo>
                    <a:pt x="4899" y="2473"/>
                    <a:pt x="5187" y="1972"/>
                    <a:pt x="5715" y="1746"/>
                  </a:cubicBezTo>
                  <a:cubicBezTo>
                    <a:pt x="5887" y="1673"/>
                    <a:pt x="6063" y="1638"/>
                    <a:pt x="6227" y="1638"/>
                  </a:cubicBezTo>
                  <a:close/>
                  <a:moveTo>
                    <a:pt x="2180" y="3608"/>
                  </a:moveTo>
                  <a:cubicBezTo>
                    <a:pt x="2521" y="3608"/>
                    <a:pt x="2815" y="3757"/>
                    <a:pt x="2929" y="4022"/>
                  </a:cubicBezTo>
                  <a:cubicBezTo>
                    <a:pt x="3100" y="4416"/>
                    <a:pt x="2811" y="4917"/>
                    <a:pt x="2284" y="5143"/>
                  </a:cubicBezTo>
                  <a:cubicBezTo>
                    <a:pt x="2112" y="5216"/>
                    <a:pt x="1936" y="5251"/>
                    <a:pt x="1771" y="5251"/>
                  </a:cubicBezTo>
                  <a:cubicBezTo>
                    <a:pt x="1430" y="5251"/>
                    <a:pt x="1136" y="5102"/>
                    <a:pt x="1021" y="4837"/>
                  </a:cubicBezTo>
                  <a:cubicBezTo>
                    <a:pt x="852" y="4443"/>
                    <a:pt x="1141" y="3942"/>
                    <a:pt x="1668" y="3716"/>
                  </a:cubicBezTo>
                  <a:cubicBezTo>
                    <a:pt x="1840" y="3643"/>
                    <a:pt x="2015" y="3608"/>
                    <a:pt x="2180" y="3608"/>
                  </a:cubicBezTo>
                  <a:close/>
                  <a:moveTo>
                    <a:pt x="5560" y="3666"/>
                  </a:moveTo>
                  <a:cubicBezTo>
                    <a:pt x="5791" y="3666"/>
                    <a:pt x="6049" y="3749"/>
                    <a:pt x="6278" y="3915"/>
                  </a:cubicBezTo>
                  <a:cubicBezTo>
                    <a:pt x="6744" y="4253"/>
                    <a:pt x="6919" y="4808"/>
                    <a:pt x="6669" y="5153"/>
                  </a:cubicBezTo>
                  <a:cubicBezTo>
                    <a:pt x="6541" y="5330"/>
                    <a:pt x="6328" y="5419"/>
                    <a:pt x="6089" y="5419"/>
                  </a:cubicBezTo>
                  <a:cubicBezTo>
                    <a:pt x="5857" y="5419"/>
                    <a:pt x="5600" y="5336"/>
                    <a:pt x="5372" y="5169"/>
                  </a:cubicBezTo>
                  <a:cubicBezTo>
                    <a:pt x="4906" y="4831"/>
                    <a:pt x="4732" y="4277"/>
                    <a:pt x="4982" y="3929"/>
                  </a:cubicBezTo>
                  <a:cubicBezTo>
                    <a:pt x="5108" y="3754"/>
                    <a:pt x="5320" y="3666"/>
                    <a:pt x="5560" y="3666"/>
                  </a:cubicBezTo>
                  <a:close/>
                  <a:moveTo>
                    <a:pt x="3926" y="4267"/>
                  </a:moveTo>
                  <a:cubicBezTo>
                    <a:pt x="3931" y="4267"/>
                    <a:pt x="3935" y="4267"/>
                    <a:pt x="3940" y="4267"/>
                  </a:cubicBezTo>
                  <a:cubicBezTo>
                    <a:pt x="4368" y="4279"/>
                    <a:pt x="4705" y="4752"/>
                    <a:pt x="4693" y="5325"/>
                  </a:cubicBezTo>
                  <a:cubicBezTo>
                    <a:pt x="4682" y="5891"/>
                    <a:pt x="4334" y="6343"/>
                    <a:pt x="3913" y="6343"/>
                  </a:cubicBezTo>
                  <a:cubicBezTo>
                    <a:pt x="3908" y="6343"/>
                    <a:pt x="3902" y="6343"/>
                    <a:pt x="3897" y="6343"/>
                  </a:cubicBezTo>
                  <a:cubicBezTo>
                    <a:pt x="3469" y="6333"/>
                    <a:pt x="3131" y="5859"/>
                    <a:pt x="3144" y="5286"/>
                  </a:cubicBezTo>
                  <a:cubicBezTo>
                    <a:pt x="3155" y="4720"/>
                    <a:pt x="3504" y="4267"/>
                    <a:pt x="3926" y="4267"/>
                  </a:cubicBezTo>
                  <a:close/>
                  <a:moveTo>
                    <a:pt x="4006" y="1"/>
                  </a:moveTo>
                  <a:cubicBezTo>
                    <a:pt x="3985" y="1"/>
                    <a:pt x="3964" y="1"/>
                    <a:pt x="3943" y="1"/>
                  </a:cubicBezTo>
                  <a:cubicBezTo>
                    <a:pt x="1750" y="33"/>
                    <a:pt x="0" y="1554"/>
                    <a:pt x="36" y="3407"/>
                  </a:cubicBezTo>
                  <a:cubicBezTo>
                    <a:pt x="72" y="5240"/>
                    <a:pt x="1846" y="6705"/>
                    <a:pt x="4010" y="6705"/>
                  </a:cubicBezTo>
                  <a:cubicBezTo>
                    <a:pt x="4031" y="6705"/>
                    <a:pt x="4052" y="6705"/>
                    <a:pt x="4073" y="6705"/>
                  </a:cubicBezTo>
                  <a:cubicBezTo>
                    <a:pt x="6266" y="6675"/>
                    <a:pt x="8017" y="5152"/>
                    <a:pt x="7981" y="3299"/>
                  </a:cubicBezTo>
                  <a:cubicBezTo>
                    <a:pt x="7946" y="1467"/>
                    <a:pt x="6172" y="1"/>
                    <a:pt x="400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3227683" y="3373988"/>
              <a:ext cx="347660" cy="290772"/>
            </a:xfrm>
            <a:custGeom>
              <a:avLst/>
              <a:gdLst/>
              <a:ahLst/>
              <a:cxnLst/>
              <a:rect l="l" t="t" r="r" b="b"/>
              <a:pathLst>
                <a:path w="8018" h="6706" extrusionOk="0">
                  <a:moveTo>
                    <a:pt x="4015" y="322"/>
                  </a:moveTo>
                  <a:cubicBezTo>
                    <a:pt x="4444" y="322"/>
                    <a:pt x="4794" y="787"/>
                    <a:pt x="4795" y="1360"/>
                  </a:cubicBezTo>
                  <a:cubicBezTo>
                    <a:pt x="4801" y="1934"/>
                    <a:pt x="4454" y="2399"/>
                    <a:pt x="4028" y="2399"/>
                  </a:cubicBezTo>
                  <a:cubicBezTo>
                    <a:pt x="3600" y="2399"/>
                    <a:pt x="3249" y="1935"/>
                    <a:pt x="3245" y="1361"/>
                  </a:cubicBezTo>
                  <a:cubicBezTo>
                    <a:pt x="3242" y="787"/>
                    <a:pt x="3587" y="322"/>
                    <a:pt x="4015" y="322"/>
                  </a:cubicBezTo>
                  <a:close/>
                  <a:moveTo>
                    <a:pt x="1788" y="1380"/>
                  </a:moveTo>
                  <a:cubicBezTo>
                    <a:pt x="2020" y="1380"/>
                    <a:pt x="2277" y="1463"/>
                    <a:pt x="2506" y="1630"/>
                  </a:cubicBezTo>
                  <a:cubicBezTo>
                    <a:pt x="2971" y="1968"/>
                    <a:pt x="3148" y="2522"/>
                    <a:pt x="2900" y="2866"/>
                  </a:cubicBezTo>
                  <a:cubicBezTo>
                    <a:pt x="2772" y="3043"/>
                    <a:pt x="2559" y="3132"/>
                    <a:pt x="2319" y="3132"/>
                  </a:cubicBezTo>
                  <a:cubicBezTo>
                    <a:pt x="2088" y="3132"/>
                    <a:pt x="1831" y="3049"/>
                    <a:pt x="1603" y="2883"/>
                  </a:cubicBezTo>
                  <a:cubicBezTo>
                    <a:pt x="1136" y="2544"/>
                    <a:pt x="960" y="1990"/>
                    <a:pt x="1211" y="1645"/>
                  </a:cubicBezTo>
                  <a:cubicBezTo>
                    <a:pt x="1337" y="1469"/>
                    <a:pt x="1549" y="1380"/>
                    <a:pt x="1788" y="1380"/>
                  </a:cubicBezTo>
                  <a:close/>
                  <a:moveTo>
                    <a:pt x="6227" y="1638"/>
                  </a:moveTo>
                  <a:cubicBezTo>
                    <a:pt x="6568" y="1638"/>
                    <a:pt x="6862" y="1787"/>
                    <a:pt x="6977" y="2053"/>
                  </a:cubicBezTo>
                  <a:cubicBezTo>
                    <a:pt x="7146" y="2446"/>
                    <a:pt x="6857" y="2947"/>
                    <a:pt x="6330" y="3172"/>
                  </a:cubicBezTo>
                  <a:cubicBezTo>
                    <a:pt x="6159" y="3246"/>
                    <a:pt x="5983" y="3281"/>
                    <a:pt x="5819" y="3281"/>
                  </a:cubicBezTo>
                  <a:cubicBezTo>
                    <a:pt x="5478" y="3281"/>
                    <a:pt x="5183" y="3131"/>
                    <a:pt x="5069" y="2866"/>
                  </a:cubicBezTo>
                  <a:cubicBezTo>
                    <a:pt x="4898" y="2472"/>
                    <a:pt x="5189" y="1970"/>
                    <a:pt x="5714" y="1746"/>
                  </a:cubicBezTo>
                  <a:cubicBezTo>
                    <a:pt x="5886" y="1673"/>
                    <a:pt x="6062" y="1638"/>
                    <a:pt x="6227" y="1638"/>
                  </a:cubicBezTo>
                  <a:close/>
                  <a:moveTo>
                    <a:pt x="2179" y="3610"/>
                  </a:moveTo>
                  <a:cubicBezTo>
                    <a:pt x="2519" y="3610"/>
                    <a:pt x="2814" y="3759"/>
                    <a:pt x="2928" y="4024"/>
                  </a:cubicBezTo>
                  <a:cubicBezTo>
                    <a:pt x="3099" y="4418"/>
                    <a:pt x="2811" y="4919"/>
                    <a:pt x="2283" y="5145"/>
                  </a:cubicBezTo>
                  <a:cubicBezTo>
                    <a:pt x="2111" y="5218"/>
                    <a:pt x="1935" y="5253"/>
                    <a:pt x="1771" y="5253"/>
                  </a:cubicBezTo>
                  <a:cubicBezTo>
                    <a:pt x="1430" y="5253"/>
                    <a:pt x="1136" y="5104"/>
                    <a:pt x="1022" y="4839"/>
                  </a:cubicBezTo>
                  <a:cubicBezTo>
                    <a:pt x="851" y="4445"/>
                    <a:pt x="1140" y="3944"/>
                    <a:pt x="1667" y="3718"/>
                  </a:cubicBezTo>
                  <a:cubicBezTo>
                    <a:pt x="1838" y="3644"/>
                    <a:pt x="2014" y="3610"/>
                    <a:pt x="2179" y="3610"/>
                  </a:cubicBezTo>
                  <a:close/>
                  <a:moveTo>
                    <a:pt x="5561" y="3668"/>
                  </a:moveTo>
                  <a:cubicBezTo>
                    <a:pt x="5793" y="3668"/>
                    <a:pt x="6050" y="3751"/>
                    <a:pt x="6278" y="3917"/>
                  </a:cubicBezTo>
                  <a:cubicBezTo>
                    <a:pt x="6745" y="4254"/>
                    <a:pt x="6921" y="4810"/>
                    <a:pt x="6671" y="5155"/>
                  </a:cubicBezTo>
                  <a:cubicBezTo>
                    <a:pt x="6543" y="5332"/>
                    <a:pt x="6331" y="5420"/>
                    <a:pt x="6091" y="5420"/>
                  </a:cubicBezTo>
                  <a:cubicBezTo>
                    <a:pt x="5860" y="5420"/>
                    <a:pt x="5603" y="5337"/>
                    <a:pt x="5374" y="5171"/>
                  </a:cubicBezTo>
                  <a:cubicBezTo>
                    <a:pt x="4905" y="4833"/>
                    <a:pt x="4732" y="4279"/>
                    <a:pt x="4983" y="3932"/>
                  </a:cubicBezTo>
                  <a:cubicBezTo>
                    <a:pt x="5109" y="3756"/>
                    <a:pt x="5322" y="3668"/>
                    <a:pt x="5561" y="3668"/>
                  </a:cubicBezTo>
                  <a:close/>
                  <a:moveTo>
                    <a:pt x="3925" y="4269"/>
                  </a:moveTo>
                  <a:cubicBezTo>
                    <a:pt x="3930" y="4269"/>
                    <a:pt x="3935" y="4269"/>
                    <a:pt x="3939" y="4269"/>
                  </a:cubicBezTo>
                  <a:cubicBezTo>
                    <a:pt x="4367" y="4280"/>
                    <a:pt x="4704" y="4753"/>
                    <a:pt x="4694" y="5327"/>
                  </a:cubicBezTo>
                  <a:cubicBezTo>
                    <a:pt x="4682" y="5892"/>
                    <a:pt x="4334" y="6345"/>
                    <a:pt x="3915" y="6345"/>
                  </a:cubicBezTo>
                  <a:cubicBezTo>
                    <a:pt x="3910" y="6345"/>
                    <a:pt x="3904" y="6345"/>
                    <a:pt x="3899" y="6344"/>
                  </a:cubicBezTo>
                  <a:cubicBezTo>
                    <a:pt x="3471" y="6334"/>
                    <a:pt x="3133" y="5861"/>
                    <a:pt x="3143" y="5287"/>
                  </a:cubicBezTo>
                  <a:cubicBezTo>
                    <a:pt x="3156" y="4720"/>
                    <a:pt x="3505" y="4269"/>
                    <a:pt x="3925" y="4269"/>
                  </a:cubicBezTo>
                  <a:close/>
                  <a:moveTo>
                    <a:pt x="4008" y="1"/>
                  </a:moveTo>
                  <a:cubicBezTo>
                    <a:pt x="3987" y="1"/>
                    <a:pt x="3966" y="1"/>
                    <a:pt x="3945" y="1"/>
                  </a:cubicBezTo>
                  <a:cubicBezTo>
                    <a:pt x="1752" y="31"/>
                    <a:pt x="1" y="1556"/>
                    <a:pt x="37" y="3407"/>
                  </a:cubicBezTo>
                  <a:cubicBezTo>
                    <a:pt x="72" y="5241"/>
                    <a:pt x="1845" y="6706"/>
                    <a:pt x="4008" y="6706"/>
                  </a:cubicBezTo>
                  <a:cubicBezTo>
                    <a:pt x="4030" y="6706"/>
                    <a:pt x="4052" y="6706"/>
                    <a:pt x="4074" y="6705"/>
                  </a:cubicBezTo>
                  <a:cubicBezTo>
                    <a:pt x="6268" y="6674"/>
                    <a:pt x="8018" y="5152"/>
                    <a:pt x="7982" y="3300"/>
                  </a:cubicBezTo>
                  <a:cubicBezTo>
                    <a:pt x="7946" y="1466"/>
                    <a:pt x="6174" y="1"/>
                    <a:pt x="400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2855349" y="3357120"/>
              <a:ext cx="313319" cy="262024"/>
            </a:xfrm>
            <a:custGeom>
              <a:avLst/>
              <a:gdLst/>
              <a:ahLst/>
              <a:cxnLst/>
              <a:rect l="l" t="t" r="r" b="b"/>
              <a:pathLst>
                <a:path w="7226" h="6043" extrusionOk="0">
                  <a:moveTo>
                    <a:pt x="3619" y="289"/>
                  </a:moveTo>
                  <a:cubicBezTo>
                    <a:pt x="4004" y="289"/>
                    <a:pt x="4321" y="707"/>
                    <a:pt x="4323" y="1225"/>
                  </a:cubicBezTo>
                  <a:cubicBezTo>
                    <a:pt x="4328" y="1742"/>
                    <a:pt x="4019" y="2160"/>
                    <a:pt x="3632" y="2160"/>
                  </a:cubicBezTo>
                  <a:cubicBezTo>
                    <a:pt x="3246" y="2160"/>
                    <a:pt x="2931" y="1742"/>
                    <a:pt x="2926" y="1225"/>
                  </a:cubicBezTo>
                  <a:cubicBezTo>
                    <a:pt x="2923" y="707"/>
                    <a:pt x="3233" y="289"/>
                    <a:pt x="3619" y="289"/>
                  </a:cubicBezTo>
                  <a:close/>
                  <a:moveTo>
                    <a:pt x="1612" y="1243"/>
                  </a:moveTo>
                  <a:cubicBezTo>
                    <a:pt x="1821" y="1243"/>
                    <a:pt x="2052" y="1318"/>
                    <a:pt x="2259" y="1468"/>
                  </a:cubicBezTo>
                  <a:cubicBezTo>
                    <a:pt x="2677" y="1772"/>
                    <a:pt x="2838" y="2271"/>
                    <a:pt x="2611" y="2582"/>
                  </a:cubicBezTo>
                  <a:cubicBezTo>
                    <a:pt x="2496" y="2741"/>
                    <a:pt x="2305" y="2821"/>
                    <a:pt x="2090" y="2821"/>
                  </a:cubicBezTo>
                  <a:cubicBezTo>
                    <a:pt x="1882" y="2821"/>
                    <a:pt x="1650" y="2746"/>
                    <a:pt x="1443" y="2596"/>
                  </a:cubicBezTo>
                  <a:cubicBezTo>
                    <a:pt x="1022" y="2293"/>
                    <a:pt x="865" y="1793"/>
                    <a:pt x="1091" y="1483"/>
                  </a:cubicBezTo>
                  <a:cubicBezTo>
                    <a:pt x="1205" y="1323"/>
                    <a:pt x="1396" y="1243"/>
                    <a:pt x="1612" y="1243"/>
                  </a:cubicBezTo>
                  <a:close/>
                  <a:moveTo>
                    <a:pt x="5612" y="1476"/>
                  </a:moveTo>
                  <a:cubicBezTo>
                    <a:pt x="5919" y="1476"/>
                    <a:pt x="6184" y="1610"/>
                    <a:pt x="6288" y="1849"/>
                  </a:cubicBezTo>
                  <a:cubicBezTo>
                    <a:pt x="6441" y="2203"/>
                    <a:pt x="6180" y="2656"/>
                    <a:pt x="5705" y="2858"/>
                  </a:cubicBezTo>
                  <a:cubicBezTo>
                    <a:pt x="5551" y="2924"/>
                    <a:pt x="5392" y="2955"/>
                    <a:pt x="5244" y="2955"/>
                  </a:cubicBezTo>
                  <a:cubicBezTo>
                    <a:pt x="4937" y="2955"/>
                    <a:pt x="4672" y="2821"/>
                    <a:pt x="4570" y="2582"/>
                  </a:cubicBezTo>
                  <a:cubicBezTo>
                    <a:pt x="4415" y="2228"/>
                    <a:pt x="4677" y="1776"/>
                    <a:pt x="5151" y="1573"/>
                  </a:cubicBezTo>
                  <a:cubicBezTo>
                    <a:pt x="5305" y="1507"/>
                    <a:pt x="5463" y="1476"/>
                    <a:pt x="5612" y="1476"/>
                  </a:cubicBezTo>
                  <a:close/>
                  <a:moveTo>
                    <a:pt x="1965" y="3251"/>
                  </a:moveTo>
                  <a:cubicBezTo>
                    <a:pt x="2273" y="3251"/>
                    <a:pt x="2538" y="3385"/>
                    <a:pt x="2640" y="3624"/>
                  </a:cubicBezTo>
                  <a:cubicBezTo>
                    <a:pt x="2792" y="3981"/>
                    <a:pt x="2531" y="4432"/>
                    <a:pt x="2057" y="4633"/>
                  </a:cubicBezTo>
                  <a:cubicBezTo>
                    <a:pt x="1903" y="4699"/>
                    <a:pt x="1744" y="4730"/>
                    <a:pt x="1595" y="4730"/>
                  </a:cubicBezTo>
                  <a:cubicBezTo>
                    <a:pt x="1288" y="4730"/>
                    <a:pt x="1023" y="4597"/>
                    <a:pt x="921" y="4357"/>
                  </a:cubicBezTo>
                  <a:cubicBezTo>
                    <a:pt x="769" y="4004"/>
                    <a:pt x="1028" y="3553"/>
                    <a:pt x="1503" y="3348"/>
                  </a:cubicBezTo>
                  <a:cubicBezTo>
                    <a:pt x="1658" y="3282"/>
                    <a:pt x="1817" y="3251"/>
                    <a:pt x="1965" y="3251"/>
                  </a:cubicBezTo>
                  <a:close/>
                  <a:moveTo>
                    <a:pt x="5011" y="3305"/>
                  </a:moveTo>
                  <a:cubicBezTo>
                    <a:pt x="5220" y="3305"/>
                    <a:pt x="5451" y="3379"/>
                    <a:pt x="5658" y="3528"/>
                  </a:cubicBezTo>
                  <a:cubicBezTo>
                    <a:pt x="6076" y="3833"/>
                    <a:pt x="6235" y="4333"/>
                    <a:pt x="6010" y="4643"/>
                  </a:cubicBezTo>
                  <a:cubicBezTo>
                    <a:pt x="5895" y="4803"/>
                    <a:pt x="5703" y="4883"/>
                    <a:pt x="5488" y="4883"/>
                  </a:cubicBezTo>
                  <a:cubicBezTo>
                    <a:pt x="5279" y="4883"/>
                    <a:pt x="5048" y="4808"/>
                    <a:pt x="4842" y="4658"/>
                  </a:cubicBezTo>
                  <a:cubicBezTo>
                    <a:pt x="4421" y="4354"/>
                    <a:pt x="4263" y="3855"/>
                    <a:pt x="4488" y="3544"/>
                  </a:cubicBezTo>
                  <a:cubicBezTo>
                    <a:pt x="4603" y="3385"/>
                    <a:pt x="4795" y="3305"/>
                    <a:pt x="5011" y="3305"/>
                  </a:cubicBezTo>
                  <a:close/>
                  <a:moveTo>
                    <a:pt x="3535" y="3844"/>
                  </a:moveTo>
                  <a:cubicBezTo>
                    <a:pt x="3540" y="3844"/>
                    <a:pt x="3545" y="3844"/>
                    <a:pt x="3550" y="3845"/>
                  </a:cubicBezTo>
                  <a:cubicBezTo>
                    <a:pt x="3937" y="3855"/>
                    <a:pt x="4242" y="4281"/>
                    <a:pt x="4230" y="4798"/>
                  </a:cubicBezTo>
                  <a:cubicBezTo>
                    <a:pt x="4221" y="5308"/>
                    <a:pt x="3908" y="5716"/>
                    <a:pt x="3529" y="5716"/>
                  </a:cubicBezTo>
                  <a:cubicBezTo>
                    <a:pt x="3524" y="5716"/>
                    <a:pt x="3518" y="5716"/>
                    <a:pt x="3513" y="5716"/>
                  </a:cubicBezTo>
                  <a:cubicBezTo>
                    <a:pt x="3127" y="5707"/>
                    <a:pt x="2823" y="5279"/>
                    <a:pt x="2833" y="4762"/>
                  </a:cubicBezTo>
                  <a:cubicBezTo>
                    <a:pt x="2845" y="4251"/>
                    <a:pt x="3155" y="3844"/>
                    <a:pt x="3535" y="3844"/>
                  </a:cubicBezTo>
                  <a:close/>
                  <a:moveTo>
                    <a:pt x="3614" y="1"/>
                  </a:moveTo>
                  <a:cubicBezTo>
                    <a:pt x="3594" y="1"/>
                    <a:pt x="3575" y="1"/>
                    <a:pt x="3555" y="1"/>
                  </a:cubicBezTo>
                  <a:cubicBezTo>
                    <a:pt x="1579" y="27"/>
                    <a:pt x="0" y="1401"/>
                    <a:pt x="33" y="3069"/>
                  </a:cubicBezTo>
                  <a:cubicBezTo>
                    <a:pt x="64" y="4721"/>
                    <a:pt x="1664" y="6042"/>
                    <a:pt x="3614" y="6042"/>
                  </a:cubicBezTo>
                  <a:cubicBezTo>
                    <a:pt x="3633" y="6042"/>
                    <a:pt x="3652" y="6042"/>
                    <a:pt x="3671" y="6042"/>
                  </a:cubicBezTo>
                  <a:cubicBezTo>
                    <a:pt x="5648" y="6015"/>
                    <a:pt x="7225" y="4641"/>
                    <a:pt x="7192" y="2973"/>
                  </a:cubicBezTo>
                  <a:cubicBezTo>
                    <a:pt x="7161" y="1322"/>
                    <a:pt x="5564" y="1"/>
                    <a:pt x="3614"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2854265" y="3350400"/>
              <a:ext cx="313276" cy="262024"/>
            </a:xfrm>
            <a:custGeom>
              <a:avLst/>
              <a:gdLst/>
              <a:ahLst/>
              <a:cxnLst/>
              <a:rect l="l" t="t" r="r" b="b"/>
              <a:pathLst>
                <a:path w="7225" h="6043" extrusionOk="0">
                  <a:moveTo>
                    <a:pt x="3620" y="288"/>
                  </a:moveTo>
                  <a:cubicBezTo>
                    <a:pt x="4005" y="288"/>
                    <a:pt x="4318" y="705"/>
                    <a:pt x="4324" y="1224"/>
                  </a:cubicBezTo>
                  <a:cubicBezTo>
                    <a:pt x="4327" y="1741"/>
                    <a:pt x="4016" y="2160"/>
                    <a:pt x="3631" y="2160"/>
                  </a:cubicBezTo>
                  <a:cubicBezTo>
                    <a:pt x="3245" y="2160"/>
                    <a:pt x="2930" y="1741"/>
                    <a:pt x="2927" y="1224"/>
                  </a:cubicBezTo>
                  <a:cubicBezTo>
                    <a:pt x="2923" y="707"/>
                    <a:pt x="3232" y="288"/>
                    <a:pt x="3618" y="288"/>
                  </a:cubicBezTo>
                  <a:cubicBezTo>
                    <a:pt x="3619" y="288"/>
                    <a:pt x="3620" y="288"/>
                    <a:pt x="3620" y="288"/>
                  </a:cubicBezTo>
                  <a:close/>
                  <a:moveTo>
                    <a:pt x="1610" y="1243"/>
                  </a:moveTo>
                  <a:cubicBezTo>
                    <a:pt x="1819" y="1243"/>
                    <a:pt x="2050" y="1317"/>
                    <a:pt x="2257" y="1467"/>
                  </a:cubicBezTo>
                  <a:cubicBezTo>
                    <a:pt x="2678" y="1771"/>
                    <a:pt x="2835" y="2270"/>
                    <a:pt x="2609" y="2582"/>
                  </a:cubicBezTo>
                  <a:cubicBezTo>
                    <a:pt x="2495" y="2740"/>
                    <a:pt x="2303" y="2820"/>
                    <a:pt x="2088" y="2820"/>
                  </a:cubicBezTo>
                  <a:cubicBezTo>
                    <a:pt x="1879" y="2820"/>
                    <a:pt x="1648" y="2746"/>
                    <a:pt x="1441" y="2597"/>
                  </a:cubicBezTo>
                  <a:cubicBezTo>
                    <a:pt x="1023" y="2292"/>
                    <a:pt x="863" y="1792"/>
                    <a:pt x="1089" y="1482"/>
                  </a:cubicBezTo>
                  <a:cubicBezTo>
                    <a:pt x="1203" y="1323"/>
                    <a:pt x="1395" y="1243"/>
                    <a:pt x="1610" y="1243"/>
                  </a:cubicBezTo>
                  <a:close/>
                  <a:moveTo>
                    <a:pt x="5612" y="1473"/>
                  </a:moveTo>
                  <a:cubicBezTo>
                    <a:pt x="5919" y="1473"/>
                    <a:pt x="6183" y="1607"/>
                    <a:pt x="6287" y="1847"/>
                  </a:cubicBezTo>
                  <a:cubicBezTo>
                    <a:pt x="6438" y="2200"/>
                    <a:pt x="6179" y="2654"/>
                    <a:pt x="5706" y="2856"/>
                  </a:cubicBezTo>
                  <a:cubicBezTo>
                    <a:pt x="5551" y="2922"/>
                    <a:pt x="5393" y="2953"/>
                    <a:pt x="5245" y="2953"/>
                  </a:cubicBezTo>
                  <a:cubicBezTo>
                    <a:pt x="4938" y="2953"/>
                    <a:pt x="4673" y="2819"/>
                    <a:pt x="4569" y="2580"/>
                  </a:cubicBezTo>
                  <a:cubicBezTo>
                    <a:pt x="4416" y="2225"/>
                    <a:pt x="4676" y="1774"/>
                    <a:pt x="5150" y="1570"/>
                  </a:cubicBezTo>
                  <a:cubicBezTo>
                    <a:pt x="5305" y="1505"/>
                    <a:pt x="5463" y="1473"/>
                    <a:pt x="5612" y="1473"/>
                  </a:cubicBezTo>
                  <a:close/>
                  <a:moveTo>
                    <a:pt x="1965" y="3251"/>
                  </a:moveTo>
                  <a:cubicBezTo>
                    <a:pt x="2272" y="3251"/>
                    <a:pt x="2536" y="3385"/>
                    <a:pt x="2641" y="3623"/>
                  </a:cubicBezTo>
                  <a:cubicBezTo>
                    <a:pt x="2792" y="3977"/>
                    <a:pt x="2530" y="4431"/>
                    <a:pt x="2057" y="4632"/>
                  </a:cubicBezTo>
                  <a:cubicBezTo>
                    <a:pt x="1902" y="4698"/>
                    <a:pt x="1744" y="4729"/>
                    <a:pt x="1595" y="4729"/>
                  </a:cubicBezTo>
                  <a:cubicBezTo>
                    <a:pt x="1288" y="4729"/>
                    <a:pt x="1023" y="4596"/>
                    <a:pt x="920" y="4358"/>
                  </a:cubicBezTo>
                  <a:cubicBezTo>
                    <a:pt x="768" y="4003"/>
                    <a:pt x="1027" y="3550"/>
                    <a:pt x="1504" y="3348"/>
                  </a:cubicBezTo>
                  <a:cubicBezTo>
                    <a:pt x="1658" y="3282"/>
                    <a:pt x="1817" y="3251"/>
                    <a:pt x="1965" y="3251"/>
                  </a:cubicBezTo>
                  <a:close/>
                  <a:moveTo>
                    <a:pt x="5010" y="3302"/>
                  </a:moveTo>
                  <a:cubicBezTo>
                    <a:pt x="5218" y="3302"/>
                    <a:pt x="5450" y="3377"/>
                    <a:pt x="5657" y="3527"/>
                  </a:cubicBezTo>
                  <a:cubicBezTo>
                    <a:pt x="6078" y="3831"/>
                    <a:pt x="6235" y="4330"/>
                    <a:pt x="6009" y="4641"/>
                  </a:cubicBezTo>
                  <a:cubicBezTo>
                    <a:pt x="5895" y="4800"/>
                    <a:pt x="5704" y="4880"/>
                    <a:pt x="5488" y="4880"/>
                  </a:cubicBezTo>
                  <a:cubicBezTo>
                    <a:pt x="5280" y="4880"/>
                    <a:pt x="5048" y="4805"/>
                    <a:pt x="4841" y="4655"/>
                  </a:cubicBezTo>
                  <a:cubicBezTo>
                    <a:pt x="4420" y="4352"/>
                    <a:pt x="4263" y="3852"/>
                    <a:pt x="4489" y="3542"/>
                  </a:cubicBezTo>
                  <a:cubicBezTo>
                    <a:pt x="4603" y="3382"/>
                    <a:pt x="4794" y="3302"/>
                    <a:pt x="5010" y="3302"/>
                  </a:cubicBezTo>
                  <a:close/>
                  <a:moveTo>
                    <a:pt x="3534" y="3843"/>
                  </a:moveTo>
                  <a:cubicBezTo>
                    <a:pt x="3539" y="3843"/>
                    <a:pt x="3544" y="3843"/>
                    <a:pt x="3550" y="3844"/>
                  </a:cubicBezTo>
                  <a:cubicBezTo>
                    <a:pt x="3936" y="3854"/>
                    <a:pt x="4240" y="4280"/>
                    <a:pt x="4230" y="4797"/>
                  </a:cubicBezTo>
                  <a:cubicBezTo>
                    <a:pt x="4218" y="5307"/>
                    <a:pt x="3906" y="5715"/>
                    <a:pt x="3527" y="5715"/>
                  </a:cubicBezTo>
                  <a:cubicBezTo>
                    <a:pt x="3521" y="5715"/>
                    <a:pt x="3516" y="5715"/>
                    <a:pt x="3511" y="5715"/>
                  </a:cubicBezTo>
                  <a:cubicBezTo>
                    <a:pt x="3127" y="5705"/>
                    <a:pt x="2822" y="5277"/>
                    <a:pt x="2831" y="4761"/>
                  </a:cubicBezTo>
                  <a:cubicBezTo>
                    <a:pt x="2842" y="4251"/>
                    <a:pt x="3154" y="3843"/>
                    <a:pt x="3534" y="3843"/>
                  </a:cubicBezTo>
                  <a:close/>
                  <a:moveTo>
                    <a:pt x="3613" y="1"/>
                  </a:moveTo>
                  <a:cubicBezTo>
                    <a:pt x="3594" y="1"/>
                    <a:pt x="3574" y="1"/>
                    <a:pt x="3554" y="1"/>
                  </a:cubicBezTo>
                  <a:cubicBezTo>
                    <a:pt x="1577" y="27"/>
                    <a:pt x="1" y="1401"/>
                    <a:pt x="32" y="3069"/>
                  </a:cubicBezTo>
                  <a:cubicBezTo>
                    <a:pt x="65" y="4723"/>
                    <a:pt x="1668" y="6043"/>
                    <a:pt x="3621" y="6043"/>
                  </a:cubicBezTo>
                  <a:cubicBezTo>
                    <a:pt x="3638" y="6043"/>
                    <a:pt x="3655" y="6043"/>
                    <a:pt x="3671" y="6042"/>
                  </a:cubicBezTo>
                  <a:cubicBezTo>
                    <a:pt x="5648" y="6015"/>
                    <a:pt x="7224" y="4641"/>
                    <a:pt x="7193" y="2973"/>
                  </a:cubicBezTo>
                  <a:cubicBezTo>
                    <a:pt x="7160" y="1322"/>
                    <a:pt x="5565" y="1"/>
                    <a:pt x="361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2855522" y="3355083"/>
              <a:ext cx="313276" cy="261938"/>
            </a:xfrm>
            <a:custGeom>
              <a:avLst/>
              <a:gdLst/>
              <a:ahLst/>
              <a:cxnLst/>
              <a:rect l="l" t="t" r="r" b="b"/>
              <a:pathLst>
                <a:path w="7225" h="6041" extrusionOk="0">
                  <a:moveTo>
                    <a:pt x="3618" y="288"/>
                  </a:moveTo>
                  <a:cubicBezTo>
                    <a:pt x="4003" y="288"/>
                    <a:pt x="4318" y="708"/>
                    <a:pt x="4324" y="1225"/>
                  </a:cubicBezTo>
                  <a:cubicBezTo>
                    <a:pt x="4327" y="1741"/>
                    <a:pt x="4017" y="2161"/>
                    <a:pt x="3631" y="2161"/>
                  </a:cubicBezTo>
                  <a:cubicBezTo>
                    <a:pt x="3244" y="2161"/>
                    <a:pt x="2929" y="1741"/>
                    <a:pt x="2927" y="1225"/>
                  </a:cubicBezTo>
                  <a:cubicBezTo>
                    <a:pt x="2922" y="708"/>
                    <a:pt x="3231" y="288"/>
                    <a:pt x="3618" y="288"/>
                  </a:cubicBezTo>
                  <a:close/>
                  <a:moveTo>
                    <a:pt x="1609" y="1244"/>
                  </a:moveTo>
                  <a:cubicBezTo>
                    <a:pt x="1817" y="1244"/>
                    <a:pt x="2049" y="1319"/>
                    <a:pt x="2257" y="1468"/>
                  </a:cubicBezTo>
                  <a:cubicBezTo>
                    <a:pt x="2677" y="1773"/>
                    <a:pt x="2835" y="2271"/>
                    <a:pt x="2609" y="2583"/>
                  </a:cubicBezTo>
                  <a:cubicBezTo>
                    <a:pt x="2495" y="2742"/>
                    <a:pt x="2304" y="2822"/>
                    <a:pt x="2089" y="2822"/>
                  </a:cubicBezTo>
                  <a:cubicBezTo>
                    <a:pt x="1880" y="2822"/>
                    <a:pt x="1648" y="2747"/>
                    <a:pt x="1441" y="2598"/>
                  </a:cubicBezTo>
                  <a:cubicBezTo>
                    <a:pt x="1023" y="2293"/>
                    <a:pt x="862" y="1794"/>
                    <a:pt x="1088" y="1482"/>
                  </a:cubicBezTo>
                  <a:cubicBezTo>
                    <a:pt x="1203" y="1323"/>
                    <a:pt x="1393" y="1244"/>
                    <a:pt x="1609" y="1244"/>
                  </a:cubicBezTo>
                  <a:close/>
                  <a:moveTo>
                    <a:pt x="5612" y="1475"/>
                  </a:moveTo>
                  <a:cubicBezTo>
                    <a:pt x="5919" y="1475"/>
                    <a:pt x="6184" y="1609"/>
                    <a:pt x="6286" y="1847"/>
                  </a:cubicBezTo>
                  <a:cubicBezTo>
                    <a:pt x="6438" y="2204"/>
                    <a:pt x="6179" y="2655"/>
                    <a:pt x="5705" y="2857"/>
                  </a:cubicBezTo>
                  <a:cubicBezTo>
                    <a:pt x="5551" y="2922"/>
                    <a:pt x="5392" y="2954"/>
                    <a:pt x="5244" y="2954"/>
                  </a:cubicBezTo>
                  <a:cubicBezTo>
                    <a:pt x="4936" y="2954"/>
                    <a:pt x="4671" y="2820"/>
                    <a:pt x="4569" y="2582"/>
                  </a:cubicBezTo>
                  <a:cubicBezTo>
                    <a:pt x="4415" y="2225"/>
                    <a:pt x="4676" y="1774"/>
                    <a:pt x="5150" y="1573"/>
                  </a:cubicBezTo>
                  <a:cubicBezTo>
                    <a:pt x="5305" y="1506"/>
                    <a:pt x="5463" y="1475"/>
                    <a:pt x="5612" y="1475"/>
                  </a:cubicBezTo>
                  <a:close/>
                  <a:moveTo>
                    <a:pt x="1965" y="3252"/>
                  </a:moveTo>
                  <a:cubicBezTo>
                    <a:pt x="2272" y="3252"/>
                    <a:pt x="2537" y="3386"/>
                    <a:pt x="2640" y="3624"/>
                  </a:cubicBezTo>
                  <a:cubicBezTo>
                    <a:pt x="2792" y="3979"/>
                    <a:pt x="2530" y="4431"/>
                    <a:pt x="2056" y="4633"/>
                  </a:cubicBezTo>
                  <a:cubicBezTo>
                    <a:pt x="1902" y="4699"/>
                    <a:pt x="1744" y="4731"/>
                    <a:pt x="1595" y="4731"/>
                  </a:cubicBezTo>
                  <a:cubicBezTo>
                    <a:pt x="1289" y="4731"/>
                    <a:pt x="1024" y="4597"/>
                    <a:pt x="920" y="4358"/>
                  </a:cubicBezTo>
                  <a:cubicBezTo>
                    <a:pt x="768" y="4003"/>
                    <a:pt x="1027" y="3551"/>
                    <a:pt x="1504" y="3349"/>
                  </a:cubicBezTo>
                  <a:cubicBezTo>
                    <a:pt x="1658" y="3283"/>
                    <a:pt x="1816" y="3252"/>
                    <a:pt x="1965" y="3252"/>
                  </a:cubicBezTo>
                  <a:close/>
                  <a:moveTo>
                    <a:pt x="5010" y="3303"/>
                  </a:moveTo>
                  <a:cubicBezTo>
                    <a:pt x="5219" y="3303"/>
                    <a:pt x="5451" y="3378"/>
                    <a:pt x="5657" y="3528"/>
                  </a:cubicBezTo>
                  <a:cubicBezTo>
                    <a:pt x="6077" y="3832"/>
                    <a:pt x="6235" y="4331"/>
                    <a:pt x="6009" y="4643"/>
                  </a:cubicBezTo>
                  <a:cubicBezTo>
                    <a:pt x="5894" y="4802"/>
                    <a:pt x="5703" y="4881"/>
                    <a:pt x="5488" y="4881"/>
                  </a:cubicBezTo>
                  <a:cubicBezTo>
                    <a:pt x="5279" y="4881"/>
                    <a:pt x="5048" y="4807"/>
                    <a:pt x="4841" y="4658"/>
                  </a:cubicBezTo>
                  <a:cubicBezTo>
                    <a:pt x="4420" y="4353"/>
                    <a:pt x="4262" y="3853"/>
                    <a:pt x="4488" y="3542"/>
                  </a:cubicBezTo>
                  <a:cubicBezTo>
                    <a:pt x="4603" y="3383"/>
                    <a:pt x="4794" y="3303"/>
                    <a:pt x="5010" y="3303"/>
                  </a:cubicBezTo>
                  <a:close/>
                  <a:moveTo>
                    <a:pt x="3534" y="3844"/>
                  </a:moveTo>
                  <a:cubicBezTo>
                    <a:pt x="3539" y="3844"/>
                    <a:pt x="3544" y="3844"/>
                    <a:pt x="3549" y="3844"/>
                  </a:cubicBezTo>
                  <a:cubicBezTo>
                    <a:pt x="3936" y="3853"/>
                    <a:pt x="4239" y="4281"/>
                    <a:pt x="4229" y="4798"/>
                  </a:cubicBezTo>
                  <a:cubicBezTo>
                    <a:pt x="4218" y="5310"/>
                    <a:pt x="3903" y="5717"/>
                    <a:pt x="3524" y="5717"/>
                  </a:cubicBezTo>
                  <a:cubicBezTo>
                    <a:pt x="3520" y="5717"/>
                    <a:pt x="3515" y="5717"/>
                    <a:pt x="3511" y="5717"/>
                  </a:cubicBezTo>
                  <a:cubicBezTo>
                    <a:pt x="3127" y="5705"/>
                    <a:pt x="2822" y="5277"/>
                    <a:pt x="2831" y="4762"/>
                  </a:cubicBezTo>
                  <a:cubicBezTo>
                    <a:pt x="2842" y="4252"/>
                    <a:pt x="3156" y="3844"/>
                    <a:pt x="3534" y="3844"/>
                  </a:cubicBezTo>
                  <a:close/>
                  <a:moveTo>
                    <a:pt x="3613" y="0"/>
                  </a:moveTo>
                  <a:cubicBezTo>
                    <a:pt x="3593" y="0"/>
                    <a:pt x="3573" y="0"/>
                    <a:pt x="3554" y="1"/>
                  </a:cubicBezTo>
                  <a:cubicBezTo>
                    <a:pt x="1577" y="28"/>
                    <a:pt x="1" y="1402"/>
                    <a:pt x="32" y="3070"/>
                  </a:cubicBezTo>
                  <a:cubicBezTo>
                    <a:pt x="65" y="4721"/>
                    <a:pt x="1660" y="6041"/>
                    <a:pt x="3611" y="6041"/>
                  </a:cubicBezTo>
                  <a:cubicBezTo>
                    <a:pt x="3631" y="6041"/>
                    <a:pt x="3651" y="6041"/>
                    <a:pt x="3671" y="6040"/>
                  </a:cubicBezTo>
                  <a:cubicBezTo>
                    <a:pt x="5648" y="6015"/>
                    <a:pt x="7224" y="4640"/>
                    <a:pt x="7193" y="2973"/>
                  </a:cubicBezTo>
                  <a:cubicBezTo>
                    <a:pt x="7160" y="1322"/>
                    <a:pt x="5565" y="0"/>
                    <a:pt x="36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2973462" y="3457065"/>
              <a:ext cx="62655" cy="51208"/>
            </a:xfrm>
            <a:custGeom>
              <a:avLst/>
              <a:gdLst/>
              <a:ahLst/>
              <a:cxnLst/>
              <a:rect l="l" t="t" r="r" b="b"/>
              <a:pathLst>
                <a:path w="1445" h="1181" extrusionOk="0">
                  <a:moveTo>
                    <a:pt x="755" y="1"/>
                  </a:moveTo>
                  <a:cubicBezTo>
                    <a:pt x="706" y="1"/>
                    <a:pt x="657" y="5"/>
                    <a:pt x="607" y="15"/>
                  </a:cubicBezTo>
                  <a:cubicBezTo>
                    <a:pt x="244" y="87"/>
                    <a:pt x="0" y="402"/>
                    <a:pt x="65" y="719"/>
                  </a:cubicBezTo>
                  <a:cubicBezTo>
                    <a:pt x="121" y="994"/>
                    <a:pt x="388" y="1181"/>
                    <a:pt x="695" y="1181"/>
                  </a:cubicBezTo>
                  <a:cubicBezTo>
                    <a:pt x="742" y="1181"/>
                    <a:pt x="790" y="1177"/>
                    <a:pt x="838" y="1167"/>
                  </a:cubicBezTo>
                  <a:cubicBezTo>
                    <a:pt x="1201" y="1096"/>
                    <a:pt x="1445" y="781"/>
                    <a:pt x="1380" y="462"/>
                  </a:cubicBezTo>
                  <a:cubicBezTo>
                    <a:pt x="1325" y="187"/>
                    <a:pt x="1059" y="1"/>
                    <a:pt x="75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2973895" y="3459060"/>
              <a:ext cx="62655" cy="51252"/>
            </a:xfrm>
            <a:custGeom>
              <a:avLst/>
              <a:gdLst/>
              <a:ahLst/>
              <a:cxnLst/>
              <a:rect l="l" t="t" r="r" b="b"/>
              <a:pathLst>
                <a:path w="1445" h="1182" extrusionOk="0">
                  <a:moveTo>
                    <a:pt x="755" y="0"/>
                  </a:moveTo>
                  <a:cubicBezTo>
                    <a:pt x="707" y="0"/>
                    <a:pt x="657" y="5"/>
                    <a:pt x="607" y="15"/>
                  </a:cubicBezTo>
                  <a:cubicBezTo>
                    <a:pt x="244" y="86"/>
                    <a:pt x="0" y="401"/>
                    <a:pt x="65" y="721"/>
                  </a:cubicBezTo>
                  <a:cubicBezTo>
                    <a:pt x="121" y="994"/>
                    <a:pt x="388" y="1181"/>
                    <a:pt x="693" y="1181"/>
                  </a:cubicBezTo>
                  <a:cubicBezTo>
                    <a:pt x="741" y="1181"/>
                    <a:pt x="789" y="1177"/>
                    <a:pt x="838" y="1167"/>
                  </a:cubicBezTo>
                  <a:cubicBezTo>
                    <a:pt x="1202" y="1096"/>
                    <a:pt x="1445" y="781"/>
                    <a:pt x="1380" y="463"/>
                  </a:cubicBezTo>
                  <a:cubicBezTo>
                    <a:pt x="1326" y="187"/>
                    <a:pt x="1061" y="0"/>
                    <a:pt x="75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2981830" y="3464523"/>
              <a:ext cx="47609" cy="39024"/>
            </a:xfrm>
            <a:custGeom>
              <a:avLst/>
              <a:gdLst/>
              <a:ahLst/>
              <a:cxnLst/>
              <a:rect l="l" t="t" r="r" b="b"/>
              <a:pathLst>
                <a:path w="1098" h="900" extrusionOk="0">
                  <a:moveTo>
                    <a:pt x="571" y="0"/>
                  </a:moveTo>
                  <a:cubicBezTo>
                    <a:pt x="534" y="0"/>
                    <a:pt x="497" y="3"/>
                    <a:pt x="460" y="11"/>
                  </a:cubicBezTo>
                  <a:cubicBezTo>
                    <a:pt x="185" y="65"/>
                    <a:pt x="1" y="305"/>
                    <a:pt x="49" y="547"/>
                  </a:cubicBezTo>
                  <a:cubicBezTo>
                    <a:pt x="90" y="757"/>
                    <a:pt x="293" y="899"/>
                    <a:pt x="525" y="899"/>
                  </a:cubicBezTo>
                  <a:cubicBezTo>
                    <a:pt x="562" y="899"/>
                    <a:pt x="600" y="896"/>
                    <a:pt x="638" y="888"/>
                  </a:cubicBezTo>
                  <a:cubicBezTo>
                    <a:pt x="913" y="832"/>
                    <a:pt x="1097" y="592"/>
                    <a:pt x="1049" y="351"/>
                  </a:cubicBezTo>
                  <a:cubicBezTo>
                    <a:pt x="1008" y="142"/>
                    <a:pt x="804" y="0"/>
                    <a:pt x="571"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2985689" y="3467732"/>
              <a:ext cx="39111" cy="23978"/>
            </a:xfrm>
            <a:custGeom>
              <a:avLst/>
              <a:gdLst/>
              <a:ahLst/>
              <a:cxnLst/>
              <a:rect l="l" t="t" r="r" b="b"/>
              <a:pathLst>
                <a:path w="902" h="553" extrusionOk="0">
                  <a:moveTo>
                    <a:pt x="477" y="1"/>
                  </a:moveTo>
                  <a:cubicBezTo>
                    <a:pt x="447" y="1"/>
                    <a:pt x="416" y="4"/>
                    <a:pt x="386" y="10"/>
                  </a:cubicBezTo>
                  <a:cubicBezTo>
                    <a:pt x="155" y="55"/>
                    <a:pt x="0" y="256"/>
                    <a:pt x="42" y="458"/>
                  </a:cubicBezTo>
                  <a:cubicBezTo>
                    <a:pt x="56" y="528"/>
                    <a:pt x="83" y="552"/>
                    <a:pt x="122" y="552"/>
                  </a:cubicBezTo>
                  <a:cubicBezTo>
                    <a:pt x="195" y="552"/>
                    <a:pt x="310" y="467"/>
                    <a:pt x="461" y="438"/>
                  </a:cubicBezTo>
                  <a:cubicBezTo>
                    <a:pt x="517" y="426"/>
                    <a:pt x="573" y="424"/>
                    <a:pt x="625" y="424"/>
                  </a:cubicBezTo>
                  <a:cubicBezTo>
                    <a:pt x="663" y="424"/>
                    <a:pt x="699" y="425"/>
                    <a:pt x="731" y="425"/>
                  </a:cubicBezTo>
                  <a:cubicBezTo>
                    <a:pt x="836" y="425"/>
                    <a:pt x="902" y="411"/>
                    <a:pt x="878" y="294"/>
                  </a:cubicBezTo>
                  <a:cubicBezTo>
                    <a:pt x="842" y="120"/>
                    <a:pt x="672" y="1"/>
                    <a:pt x="4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3360235" y="3487894"/>
              <a:ext cx="70677" cy="57799"/>
            </a:xfrm>
            <a:custGeom>
              <a:avLst/>
              <a:gdLst/>
              <a:ahLst/>
              <a:cxnLst/>
              <a:rect l="l" t="t" r="r" b="b"/>
              <a:pathLst>
                <a:path w="1630" h="1333" extrusionOk="0">
                  <a:moveTo>
                    <a:pt x="850" y="1"/>
                  </a:moveTo>
                  <a:cubicBezTo>
                    <a:pt x="796" y="1"/>
                    <a:pt x="740" y="6"/>
                    <a:pt x="685" y="17"/>
                  </a:cubicBezTo>
                  <a:cubicBezTo>
                    <a:pt x="274" y="99"/>
                    <a:pt x="0" y="452"/>
                    <a:pt x="73" y="811"/>
                  </a:cubicBezTo>
                  <a:cubicBezTo>
                    <a:pt x="135" y="1123"/>
                    <a:pt x="435" y="1333"/>
                    <a:pt x="779" y="1333"/>
                  </a:cubicBezTo>
                  <a:cubicBezTo>
                    <a:pt x="834" y="1333"/>
                    <a:pt x="889" y="1328"/>
                    <a:pt x="945" y="1317"/>
                  </a:cubicBezTo>
                  <a:cubicBezTo>
                    <a:pt x="1355" y="1237"/>
                    <a:pt x="1629" y="882"/>
                    <a:pt x="1558" y="522"/>
                  </a:cubicBezTo>
                  <a:cubicBezTo>
                    <a:pt x="1494" y="212"/>
                    <a:pt x="1194" y="1"/>
                    <a:pt x="85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3360842" y="3490279"/>
              <a:ext cx="70677" cy="57756"/>
            </a:xfrm>
            <a:custGeom>
              <a:avLst/>
              <a:gdLst/>
              <a:ahLst/>
              <a:cxnLst/>
              <a:rect l="l" t="t" r="r" b="b"/>
              <a:pathLst>
                <a:path w="1630" h="1332" extrusionOk="0">
                  <a:moveTo>
                    <a:pt x="851" y="0"/>
                  </a:moveTo>
                  <a:cubicBezTo>
                    <a:pt x="796" y="0"/>
                    <a:pt x="741" y="5"/>
                    <a:pt x="685" y="16"/>
                  </a:cubicBezTo>
                  <a:cubicBezTo>
                    <a:pt x="273" y="97"/>
                    <a:pt x="1" y="453"/>
                    <a:pt x="72" y="811"/>
                  </a:cubicBezTo>
                  <a:cubicBezTo>
                    <a:pt x="134" y="1120"/>
                    <a:pt x="434" y="1331"/>
                    <a:pt x="778" y="1331"/>
                  </a:cubicBezTo>
                  <a:cubicBezTo>
                    <a:pt x="833" y="1331"/>
                    <a:pt x="889" y="1326"/>
                    <a:pt x="945" y="1315"/>
                  </a:cubicBezTo>
                  <a:cubicBezTo>
                    <a:pt x="1355" y="1235"/>
                    <a:pt x="1630" y="881"/>
                    <a:pt x="1558" y="520"/>
                  </a:cubicBezTo>
                  <a:cubicBezTo>
                    <a:pt x="1494" y="210"/>
                    <a:pt x="1195" y="0"/>
                    <a:pt x="85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3369601" y="3496393"/>
              <a:ext cx="53853" cy="44010"/>
            </a:xfrm>
            <a:custGeom>
              <a:avLst/>
              <a:gdLst/>
              <a:ahLst/>
              <a:cxnLst/>
              <a:rect l="l" t="t" r="r" b="b"/>
              <a:pathLst>
                <a:path w="1242" h="1015" extrusionOk="0">
                  <a:moveTo>
                    <a:pt x="646" y="1"/>
                  </a:moveTo>
                  <a:cubicBezTo>
                    <a:pt x="605" y="1"/>
                    <a:pt x="563" y="5"/>
                    <a:pt x="522" y="13"/>
                  </a:cubicBezTo>
                  <a:cubicBezTo>
                    <a:pt x="211" y="74"/>
                    <a:pt x="0" y="343"/>
                    <a:pt x="56" y="618"/>
                  </a:cubicBezTo>
                  <a:cubicBezTo>
                    <a:pt x="104" y="854"/>
                    <a:pt x="332" y="1014"/>
                    <a:pt x="594" y="1014"/>
                  </a:cubicBezTo>
                  <a:cubicBezTo>
                    <a:pt x="635" y="1014"/>
                    <a:pt x="678" y="1010"/>
                    <a:pt x="721" y="1002"/>
                  </a:cubicBezTo>
                  <a:cubicBezTo>
                    <a:pt x="1031" y="942"/>
                    <a:pt x="1242" y="671"/>
                    <a:pt x="1186" y="398"/>
                  </a:cubicBezTo>
                  <a:cubicBezTo>
                    <a:pt x="1139" y="161"/>
                    <a:pt x="908" y="1"/>
                    <a:pt x="64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3374110" y="3500078"/>
              <a:ext cx="44140" cy="26970"/>
            </a:xfrm>
            <a:custGeom>
              <a:avLst/>
              <a:gdLst/>
              <a:ahLst/>
              <a:cxnLst/>
              <a:rect l="l" t="t" r="r" b="b"/>
              <a:pathLst>
                <a:path w="1018" h="622" extrusionOk="0">
                  <a:moveTo>
                    <a:pt x="540" y="1"/>
                  </a:moveTo>
                  <a:cubicBezTo>
                    <a:pt x="506" y="1"/>
                    <a:pt x="471" y="4"/>
                    <a:pt x="436" y="11"/>
                  </a:cubicBezTo>
                  <a:cubicBezTo>
                    <a:pt x="176" y="61"/>
                    <a:pt x="1" y="287"/>
                    <a:pt x="47" y="515"/>
                  </a:cubicBezTo>
                  <a:cubicBezTo>
                    <a:pt x="63" y="594"/>
                    <a:pt x="93" y="621"/>
                    <a:pt x="137" y="621"/>
                  </a:cubicBezTo>
                  <a:cubicBezTo>
                    <a:pt x="219" y="621"/>
                    <a:pt x="349" y="525"/>
                    <a:pt x="519" y="492"/>
                  </a:cubicBezTo>
                  <a:cubicBezTo>
                    <a:pt x="582" y="479"/>
                    <a:pt x="645" y="477"/>
                    <a:pt x="703" y="477"/>
                  </a:cubicBezTo>
                  <a:cubicBezTo>
                    <a:pt x="746" y="477"/>
                    <a:pt x="786" y="478"/>
                    <a:pt x="822" y="478"/>
                  </a:cubicBezTo>
                  <a:cubicBezTo>
                    <a:pt x="942" y="478"/>
                    <a:pt x="1018" y="463"/>
                    <a:pt x="990" y="330"/>
                  </a:cubicBezTo>
                  <a:cubicBezTo>
                    <a:pt x="949" y="134"/>
                    <a:pt x="759" y="1"/>
                    <a:pt x="54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3293677" y="3723556"/>
              <a:ext cx="61311" cy="18211"/>
            </a:xfrm>
            <a:custGeom>
              <a:avLst/>
              <a:gdLst/>
              <a:ahLst/>
              <a:cxnLst/>
              <a:rect l="l" t="t" r="r" b="b"/>
              <a:pathLst>
                <a:path w="1414" h="420" extrusionOk="0">
                  <a:moveTo>
                    <a:pt x="29" y="0"/>
                  </a:moveTo>
                  <a:lnTo>
                    <a:pt x="1" y="135"/>
                  </a:lnTo>
                  <a:lnTo>
                    <a:pt x="1358" y="420"/>
                  </a:lnTo>
                  <a:lnTo>
                    <a:pt x="1414" y="90"/>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3290338" y="3746450"/>
              <a:ext cx="59750" cy="22591"/>
            </a:xfrm>
            <a:custGeom>
              <a:avLst/>
              <a:gdLst/>
              <a:ahLst/>
              <a:cxnLst/>
              <a:rect l="l" t="t" r="r" b="b"/>
              <a:pathLst>
                <a:path w="1378" h="521" extrusionOk="0">
                  <a:moveTo>
                    <a:pt x="29" y="1"/>
                  </a:moveTo>
                  <a:lnTo>
                    <a:pt x="0" y="135"/>
                  </a:lnTo>
                  <a:lnTo>
                    <a:pt x="1323" y="520"/>
                  </a:lnTo>
                  <a:lnTo>
                    <a:pt x="1378" y="188"/>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3283878" y="3772206"/>
              <a:ext cx="59403" cy="24932"/>
            </a:xfrm>
            <a:custGeom>
              <a:avLst/>
              <a:gdLst/>
              <a:ahLst/>
              <a:cxnLst/>
              <a:rect l="l" t="t" r="r" b="b"/>
              <a:pathLst>
                <a:path w="1370" h="575" extrusionOk="0">
                  <a:moveTo>
                    <a:pt x="29" y="1"/>
                  </a:moveTo>
                  <a:lnTo>
                    <a:pt x="1" y="135"/>
                  </a:lnTo>
                  <a:lnTo>
                    <a:pt x="1315" y="575"/>
                  </a:lnTo>
                  <a:lnTo>
                    <a:pt x="1369" y="245"/>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3296365" y="3729149"/>
              <a:ext cx="61354" cy="18211"/>
            </a:xfrm>
            <a:custGeom>
              <a:avLst/>
              <a:gdLst/>
              <a:ahLst/>
              <a:cxnLst/>
              <a:rect l="l" t="t" r="r" b="b"/>
              <a:pathLst>
                <a:path w="1415" h="420" extrusionOk="0">
                  <a:moveTo>
                    <a:pt x="29" y="0"/>
                  </a:moveTo>
                  <a:lnTo>
                    <a:pt x="0" y="135"/>
                  </a:lnTo>
                  <a:lnTo>
                    <a:pt x="1359" y="420"/>
                  </a:lnTo>
                  <a:lnTo>
                    <a:pt x="1415" y="89"/>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3293070" y="3752043"/>
              <a:ext cx="59750" cy="22460"/>
            </a:xfrm>
            <a:custGeom>
              <a:avLst/>
              <a:gdLst/>
              <a:ahLst/>
              <a:cxnLst/>
              <a:rect l="l" t="t" r="r" b="b"/>
              <a:pathLst>
                <a:path w="1378" h="518" extrusionOk="0">
                  <a:moveTo>
                    <a:pt x="26" y="0"/>
                  </a:moveTo>
                  <a:lnTo>
                    <a:pt x="0" y="135"/>
                  </a:lnTo>
                  <a:lnTo>
                    <a:pt x="1322" y="517"/>
                  </a:lnTo>
                  <a:lnTo>
                    <a:pt x="1378" y="188"/>
                  </a:lnTo>
                  <a:lnTo>
                    <a:pt x="26"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3286609" y="3777799"/>
              <a:ext cx="59316" cy="24932"/>
            </a:xfrm>
            <a:custGeom>
              <a:avLst/>
              <a:gdLst/>
              <a:ahLst/>
              <a:cxnLst/>
              <a:rect l="l" t="t" r="r" b="b"/>
              <a:pathLst>
                <a:path w="1368" h="575" extrusionOk="0">
                  <a:moveTo>
                    <a:pt x="29" y="0"/>
                  </a:moveTo>
                  <a:lnTo>
                    <a:pt x="1" y="135"/>
                  </a:lnTo>
                  <a:lnTo>
                    <a:pt x="1313" y="575"/>
                  </a:lnTo>
                  <a:lnTo>
                    <a:pt x="1368" y="244"/>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2918524" y="3865690"/>
              <a:ext cx="460917" cy="75750"/>
            </a:xfrm>
            <a:custGeom>
              <a:avLst/>
              <a:gdLst/>
              <a:ahLst/>
              <a:cxnLst/>
              <a:rect l="l" t="t" r="r" b="b"/>
              <a:pathLst>
                <a:path w="10630" h="1747" extrusionOk="0">
                  <a:moveTo>
                    <a:pt x="31" y="1"/>
                  </a:moveTo>
                  <a:lnTo>
                    <a:pt x="1" y="1005"/>
                  </a:lnTo>
                  <a:lnTo>
                    <a:pt x="10203" y="1747"/>
                  </a:lnTo>
                  <a:lnTo>
                    <a:pt x="10630" y="774"/>
                  </a:lnTo>
                  <a:lnTo>
                    <a:pt x="3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3229200" y="3454637"/>
              <a:ext cx="346143" cy="210209"/>
            </a:xfrm>
            <a:custGeom>
              <a:avLst/>
              <a:gdLst/>
              <a:ahLst/>
              <a:cxnLst/>
              <a:rect l="l" t="t" r="r" b="b"/>
              <a:pathLst>
                <a:path w="7983" h="4848" extrusionOk="0">
                  <a:moveTo>
                    <a:pt x="3890" y="2407"/>
                  </a:moveTo>
                  <a:cubicBezTo>
                    <a:pt x="3895" y="2407"/>
                    <a:pt x="3900" y="2407"/>
                    <a:pt x="3904" y="2407"/>
                  </a:cubicBezTo>
                  <a:cubicBezTo>
                    <a:pt x="4332" y="2419"/>
                    <a:pt x="4669" y="2891"/>
                    <a:pt x="4659" y="3465"/>
                  </a:cubicBezTo>
                  <a:cubicBezTo>
                    <a:pt x="4647" y="4031"/>
                    <a:pt x="4299" y="4483"/>
                    <a:pt x="3880" y="4483"/>
                  </a:cubicBezTo>
                  <a:cubicBezTo>
                    <a:pt x="3875" y="4483"/>
                    <a:pt x="3869" y="4483"/>
                    <a:pt x="3864" y="4483"/>
                  </a:cubicBezTo>
                  <a:cubicBezTo>
                    <a:pt x="3436" y="4473"/>
                    <a:pt x="3098" y="3998"/>
                    <a:pt x="3108" y="3425"/>
                  </a:cubicBezTo>
                  <a:cubicBezTo>
                    <a:pt x="3121" y="2859"/>
                    <a:pt x="3470" y="2407"/>
                    <a:pt x="3890" y="2407"/>
                  </a:cubicBezTo>
                  <a:close/>
                  <a:moveTo>
                    <a:pt x="7532" y="1"/>
                  </a:moveTo>
                  <a:cubicBezTo>
                    <a:pt x="7348" y="297"/>
                    <a:pt x="7129" y="572"/>
                    <a:pt x="6876" y="818"/>
                  </a:cubicBezTo>
                  <a:cubicBezTo>
                    <a:pt x="6760" y="1020"/>
                    <a:pt x="6557" y="1202"/>
                    <a:pt x="6295" y="1312"/>
                  </a:cubicBezTo>
                  <a:cubicBezTo>
                    <a:pt x="6286" y="1316"/>
                    <a:pt x="6278" y="1318"/>
                    <a:pt x="6270" y="1321"/>
                  </a:cubicBezTo>
                  <a:cubicBezTo>
                    <a:pt x="5984" y="1520"/>
                    <a:pt x="5669" y="1690"/>
                    <a:pt x="5334" y="1828"/>
                  </a:cubicBezTo>
                  <a:cubicBezTo>
                    <a:pt x="5394" y="1815"/>
                    <a:pt x="5457" y="1808"/>
                    <a:pt x="5523" y="1808"/>
                  </a:cubicBezTo>
                  <a:cubicBezTo>
                    <a:pt x="5755" y="1808"/>
                    <a:pt x="6013" y="1890"/>
                    <a:pt x="6243" y="2057"/>
                  </a:cubicBezTo>
                  <a:cubicBezTo>
                    <a:pt x="6710" y="2394"/>
                    <a:pt x="6886" y="2950"/>
                    <a:pt x="6636" y="3295"/>
                  </a:cubicBezTo>
                  <a:cubicBezTo>
                    <a:pt x="6508" y="3472"/>
                    <a:pt x="6296" y="3560"/>
                    <a:pt x="6056" y="3560"/>
                  </a:cubicBezTo>
                  <a:cubicBezTo>
                    <a:pt x="5824" y="3560"/>
                    <a:pt x="5567" y="3477"/>
                    <a:pt x="5337" y="3311"/>
                  </a:cubicBezTo>
                  <a:cubicBezTo>
                    <a:pt x="4870" y="2973"/>
                    <a:pt x="4696" y="2419"/>
                    <a:pt x="4946" y="2072"/>
                  </a:cubicBezTo>
                  <a:cubicBezTo>
                    <a:pt x="4995" y="2006"/>
                    <a:pt x="5055" y="1951"/>
                    <a:pt x="5127" y="1911"/>
                  </a:cubicBezTo>
                  <a:lnTo>
                    <a:pt x="5127" y="1911"/>
                  </a:lnTo>
                  <a:cubicBezTo>
                    <a:pt x="4554" y="2118"/>
                    <a:pt x="3929" y="2231"/>
                    <a:pt x="3275" y="2231"/>
                  </a:cubicBezTo>
                  <a:cubicBezTo>
                    <a:pt x="3155" y="2231"/>
                    <a:pt x="3035" y="2228"/>
                    <a:pt x="2914" y="2220"/>
                  </a:cubicBezTo>
                  <a:lnTo>
                    <a:pt x="2914" y="2220"/>
                  </a:lnTo>
                  <a:cubicBezTo>
                    <a:pt x="3037" y="2605"/>
                    <a:pt x="2750" y="3070"/>
                    <a:pt x="2248" y="3285"/>
                  </a:cubicBezTo>
                  <a:cubicBezTo>
                    <a:pt x="2076" y="3358"/>
                    <a:pt x="1900" y="3393"/>
                    <a:pt x="1736" y="3393"/>
                  </a:cubicBezTo>
                  <a:cubicBezTo>
                    <a:pt x="1395" y="3393"/>
                    <a:pt x="1101" y="3244"/>
                    <a:pt x="987" y="2979"/>
                  </a:cubicBezTo>
                  <a:cubicBezTo>
                    <a:pt x="834" y="2626"/>
                    <a:pt x="1053" y="2185"/>
                    <a:pt x="1481" y="1936"/>
                  </a:cubicBezTo>
                  <a:cubicBezTo>
                    <a:pt x="944" y="1755"/>
                    <a:pt x="451" y="1495"/>
                    <a:pt x="19" y="1175"/>
                  </a:cubicBezTo>
                  <a:cubicBezTo>
                    <a:pt x="5" y="1298"/>
                    <a:pt x="0" y="1421"/>
                    <a:pt x="2" y="1548"/>
                  </a:cubicBezTo>
                  <a:cubicBezTo>
                    <a:pt x="36" y="3382"/>
                    <a:pt x="1810" y="4847"/>
                    <a:pt x="3976" y="4847"/>
                  </a:cubicBezTo>
                  <a:cubicBezTo>
                    <a:pt x="3997" y="4847"/>
                    <a:pt x="4018" y="4847"/>
                    <a:pt x="4039" y="4847"/>
                  </a:cubicBezTo>
                  <a:cubicBezTo>
                    <a:pt x="6232" y="4817"/>
                    <a:pt x="7983" y="3293"/>
                    <a:pt x="7947" y="1441"/>
                  </a:cubicBezTo>
                  <a:cubicBezTo>
                    <a:pt x="7938" y="924"/>
                    <a:pt x="7789" y="436"/>
                    <a:pt x="7532"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3228333" y="3400611"/>
              <a:ext cx="144432" cy="262155"/>
            </a:xfrm>
            <a:custGeom>
              <a:avLst/>
              <a:gdLst/>
              <a:ahLst/>
              <a:cxnLst/>
              <a:rect l="l" t="t" r="r" b="b"/>
              <a:pathLst>
                <a:path w="3331" h="6046" extrusionOk="0">
                  <a:moveTo>
                    <a:pt x="1708" y="0"/>
                  </a:moveTo>
                  <a:cubicBezTo>
                    <a:pt x="670" y="617"/>
                    <a:pt x="0" y="1642"/>
                    <a:pt x="23" y="2794"/>
                  </a:cubicBezTo>
                  <a:cubicBezTo>
                    <a:pt x="56" y="4435"/>
                    <a:pt x="1481" y="5781"/>
                    <a:pt x="3330" y="6045"/>
                  </a:cubicBezTo>
                  <a:lnTo>
                    <a:pt x="2809" y="4106"/>
                  </a:lnTo>
                  <a:cubicBezTo>
                    <a:pt x="2687" y="4280"/>
                    <a:pt x="2501" y="4434"/>
                    <a:pt x="2269" y="4532"/>
                  </a:cubicBezTo>
                  <a:cubicBezTo>
                    <a:pt x="2098" y="4606"/>
                    <a:pt x="1922" y="4640"/>
                    <a:pt x="1757" y="4640"/>
                  </a:cubicBezTo>
                  <a:cubicBezTo>
                    <a:pt x="1416" y="4640"/>
                    <a:pt x="1122" y="4491"/>
                    <a:pt x="1008" y="4226"/>
                  </a:cubicBezTo>
                  <a:cubicBezTo>
                    <a:pt x="838" y="3832"/>
                    <a:pt x="1127" y="3330"/>
                    <a:pt x="1654" y="3106"/>
                  </a:cubicBezTo>
                  <a:cubicBezTo>
                    <a:pt x="1825" y="3033"/>
                    <a:pt x="2000" y="2999"/>
                    <a:pt x="2163" y="2999"/>
                  </a:cubicBezTo>
                  <a:cubicBezTo>
                    <a:pt x="2295" y="2999"/>
                    <a:pt x="2419" y="3021"/>
                    <a:pt x="2528" y="3064"/>
                  </a:cubicBezTo>
                  <a:lnTo>
                    <a:pt x="2382" y="2515"/>
                  </a:lnTo>
                  <a:cubicBezTo>
                    <a:pt x="2357" y="2517"/>
                    <a:pt x="2332" y="2518"/>
                    <a:pt x="2306" y="2518"/>
                  </a:cubicBezTo>
                  <a:cubicBezTo>
                    <a:pt x="2075" y="2518"/>
                    <a:pt x="1819" y="2437"/>
                    <a:pt x="1588" y="2270"/>
                  </a:cubicBezTo>
                  <a:cubicBezTo>
                    <a:pt x="1120" y="1933"/>
                    <a:pt x="945" y="1377"/>
                    <a:pt x="1196" y="1032"/>
                  </a:cubicBezTo>
                  <a:cubicBezTo>
                    <a:pt x="1322" y="858"/>
                    <a:pt x="1534" y="770"/>
                    <a:pt x="1773" y="770"/>
                  </a:cubicBezTo>
                  <a:cubicBezTo>
                    <a:pt x="1820" y="770"/>
                    <a:pt x="1868" y="773"/>
                    <a:pt x="1917" y="780"/>
                  </a:cubicBezTo>
                  <a:lnTo>
                    <a:pt x="170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3395487" y="3373988"/>
              <a:ext cx="179294" cy="267618"/>
            </a:xfrm>
            <a:custGeom>
              <a:avLst/>
              <a:gdLst/>
              <a:ahLst/>
              <a:cxnLst/>
              <a:rect l="l" t="t" r="r" b="b"/>
              <a:pathLst>
                <a:path w="4135" h="6172" extrusionOk="0">
                  <a:moveTo>
                    <a:pt x="2357" y="1638"/>
                  </a:moveTo>
                  <a:cubicBezTo>
                    <a:pt x="2698" y="1638"/>
                    <a:pt x="2992" y="1787"/>
                    <a:pt x="3107" y="2053"/>
                  </a:cubicBezTo>
                  <a:cubicBezTo>
                    <a:pt x="3276" y="2446"/>
                    <a:pt x="2987" y="2947"/>
                    <a:pt x="2460" y="3172"/>
                  </a:cubicBezTo>
                  <a:cubicBezTo>
                    <a:pt x="2289" y="3246"/>
                    <a:pt x="2113" y="3281"/>
                    <a:pt x="1949" y="3281"/>
                  </a:cubicBezTo>
                  <a:cubicBezTo>
                    <a:pt x="1608" y="3281"/>
                    <a:pt x="1313" y="3131"/>
                    <a:pt x="1199" y="2866"/>
                  </a:cubicBezTo>
                  <a:cubicBezTo>
                    <a:pt x="1028" y="2472"/>
                    <a:pt x="1319" y="1970"/>
                    <a:pt x="1844" y="1746"/>
                  </a:cubicBezTo>
                  <a:cubicBezTo>
                    <a:pt x="2016" y="1673"/>
                    <a:pt x="2192" y="1638"/>
                    <a:pt x="2357" y="1638"/>
                  </a:cubicBezTo>
                  <a:close/>
                  <a:moveTo>
                    <a:pt x="138" y="1"/>
                  </a:moveTo>
                  <a:cubicBezTo>
                    <a:pt x="117" y="1"/>
                    <a:pt x="96" y="1"/>
                    <a:pt x="75" y="1"/>
                  </a:cubicBezTo>
                  <a:cubicBezTo>
                    <a:pt x="51" y="3"/>
                    <a:pt x="25" y="6"/>
                    <a:pt x="0" y="6"/>
                  </a:cubicBezTo>
                  <a:lnTo>
                    <a:pt x="118" y="323"/>
                  </a:lnTo>
                  <a:cubicBezTo>
                    <a:pt x="126" y="323"/>
                    <a:pt x="136" y="322"/>
                    <a:pt x="145" y="322"/>
                  </a:cubicBezTo>
                  <a:cubicBezTo>
                    <a:pt x="573" y="322"/>
                    <a:pt x="924" y="787"/>
                    <a:pt x="927" y="1360"/>
                  </a:cubicBezTo>
                  <a:cubicBezTo>
                    <a:pt x="928" y="1613"/>
                    <a:pt x="862" y="1845"/>
                    <a:pt x="752" y="2026"/>
                  </a:cubicBezTo>
                  <a:lnTo>
                    <a:pt x="1383" y="3725"/>
                  </a:lnTo>
                  <a:cubicBezTo>
                    <a:pt x="1477" y="3687"/>
                    <a:pt x="1582" y="3669"/>
                    <a:pt x="1692" y="3669"/>
                  </a:cubicBezTo>
                  <a:cubicBezTo>
                    <a:pt x="1923" y="3669"/>
                    <a:pt x="2180" y="3751"/>
                    <a:pt x="2408" y="3917"/>
                  </a:cubicBezTo>
                  <a:cubicBezTo>
                    <a:pt x="2875" y="4254"/>
                    <a:pt x="3051" y="4810"/>
                    <a:pt x="2801" y="5155"/>
                  </a:cubicBezTo>
                  <a:cubicBezTo>
                    <a:pt x="2673" y="5331"/>
                    <a:pt x="2461" y="5418"/>
                    <a:pt x="2222" y="5418"/>
                  </a:cubicBezTo>
                  <a:cubicBezTo>
                    <a:pt x="2151" y="5418"/>
                    <a:pt x="2078" y="5411"/>
                    <a:pt x="2005" y="5395"/>
                  </a:cubicBezTo>
                  <a:lnTo>
                    <a:pt x="2005" y="5395"/>
                  </a:lnTo>
                  <a:lnTo>
                    <a:pt x="2292" y="6171"/>
                  </a:lnTo>
                  <a:cubicBezTo>
                    <a:pt x="3405" y="5563"/>
                    <a:pt x="4135" y="4501"/>
                    <a:pt x="4112" y="3300"/>
                  </a:cubicBezTo>
                  <a:cubicBezTo>
                    <a:pt x="4076" y="1466"/>
                    <a:pt x="2304" y="1"/>
                    <a:pt x="13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3295412" y="3400611"/>
              <a:ext cx="16087" cy="33864"/>
            </a:xfrm>
            <a:custGeom>
              <a:avLst/>
              <a:gdLst/>
              <a:ahLst/>
              <a:cxnLst/>
              <a:rect l="l" t="t" r="r" b="b"/>
              <a:pathLst>
                <a:path w="371" h="781" extrusionOk="0">
                  <a:moveTo>
                    <a:pt x="161" y="0"/>
                  </a:moveTo>
                  <a:cubicBezTo>
                    <a:pt x="107" y="32"/>
                    <a:pt x="54" y="66"/>
                    <a:pt x="1" y="100"/>
                  </a:cubicBezTo>
                  <a:lnTo>
                    <a:pt x="130" y="775"/>
                  </a:lnTo>
                  <a:cubicBezTo>
                    <a:pt x="163" y="771"/>
                    <a:pt x="196" y="770"/>
                    <a:pt x="230" y="770"/>
                  </a:cubicBezTo>
                  <a:cubicBezTo>
                    <a:pt x="276" y="770"/>
                    <a:pt x="323" y="773"/>
                    <a:pt x="370" y="780"/>
                  </a:cubicBezTo>
                  <a:lnTo>
                    <a:pt x="16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3315184" y="3507796"/>
              <a:ext cx="22807" cy="25539"/>
            </a:xfrm>
            <a:custGeom>
              <a:avLst/>
              <a:gdLst/>
              <a:ahLst/>
              <a:cxnLst/>
              <a:rect l="l" t="t" r="r" b="b"/>
              <a:pathLst>
                <a:path w="526" h="589" extrusionOk="0">
                  <a:moveTo>
                    <a:pt x="0" y="0"/>
                  </a:moveTo>
                  <a:lnTo>
                    <a:pt x="100" y="527"/>
                  </a:lnTo>
                  <a:cubicBezTo>
                    <a:pt x="119" y="526"/>
                    <a:pt x="139" y="526"/>
                    <a:pt x="158" y="526"/>
                  </a:cubicBezTo>
                  <a:cubicBezTo>
                    <a:pt x="290" y="526"/>
                    <a:pt x="415" y="547"/>
                    <a:pt x="525" y="589"/>
                  </a:cubicBezTo>
                  <a:lnTo>
                    <a:pt x="379" y="42"/>
                  </a:lnTo>
                  <a:cubicBezTo>
                    <a:pt x="356" y="44"/>
                    <a:pt x="332" y="44"/>
                    <a:pt x="307" y="44"/>
                  </a:cubicBezTo>
                  <a:cubicBezTo>
                    <a:pt x="208" y="44"/>
                    <a:pt x="103" y="30"/>
                    <a:pt x="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3331878" y="3578560"/>
              <a:ext cx="40802" cy="84118"/>
            </a:xfrm>
            <a:custGeom>
              <a:avLst/>
              <a:gdLst/>
              <a:ahLst/>
              <a:cxnLst/>
              <a:rect l="l" t="t" r="r" b="b"/>
              <a:pathLst>
                <a:path w="941" h="1940" extrusionOk="0">
                  <a:moveTo>
                    <a:pt x="420" y="0"/>
                  </a:moveTo>
                  <a:cubicBezTo>
                    <a:pt x="322" y="143"/>
                    <a:pt x="176" y="272"/>
                    <a:pt x="0" y="370"/>
                  </a:cubicBezTo>
                  <a:lnTo>
                    <a:pt x="274" y="1794"/>
                  </a:lnTo>
                  <a:cubicBezTo>
                    <a:pt x="488" y="1857"/>
                    <a:pt x="712" y="1908"/>
                    <a:pt x="941" y="1940"/>
                  </a:cubicBezTo>
                  <a:lnTo>
                    <a:pt x="42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2857126" y="3410020"/>
              <a:ext cx="311715" cy="207001"/>
            </a:xfrm>
            <a:custGeom>
              <a:avLst/>
              <a:gdLst/>
              <a:ahLst/>
              <a:cxnLst/>
              <a:rect l="l" t="t" r="r" b="b"/>
              <a:pathLst>
                <a:path w="7189" h="4774" extrusionOk="0">
                  <a:moveTo>
                    <a:pt x="3498" y="2577"/>
                  </a:moveTo>
                  <a:cubicBezTo>
                    <a:pt x="3503" y="2577"/>
                    <a:pt x="3508" y="2577"/>
                    <a:pt x="3512" y="2577"/>
                  </a:cubicBezTo>
                  <a:cubicBezTo>
                    <a:pt x="3899" y="2586"/>
                    <a:pt x="4202" y="3014"/>
                    <a:pt x="4192" y="3531"/>
                  </a:cubicBezTo>
                  <a:cubicBezTo>
                    <a:pt x="4181" y="4043"/>
                    <a:pt x="3866" y="4450"/>
                    <a:pt x="3487" y="4450"/>
                  </a:cubicBezTo>
                  <a:cubicBezTo>
                    <a:pt x="3483" y="4450"/>
                    <a:pt x="3478" y="4450"/>
                    <a:pt x="3474" y="4450"/>
                  </a:cubicBezTo>
                  <a:cubicBezTo>
                    <a:pt x="3087" y="4438"/>
                    <a:pt x="2784" y="4013"/>
                    <a:pt x="2794" y="3495"/>
                  </a:cubicBezTo>
                  <a:cubicBezTo>
                    <a:pt x="2805" y="2984"/>
                    <a:pt x="3120" y="2577"/>
                    <a:pt x="3498" y="2577"/>
                  </a:cubicBezTo>
                  <a:close/>
                  <a:moveTo>
                    <a:pt x="6491" y="1"/>
                  </a:moveTo>
                  <a:cubicBezTo>
                    <a:pt x="6451" y="237"/>
                    <a:pt x="6383" y="463"/>
                    <a:pt x="6279" y="675"/>
                  </a:cubicBezTo>
                  <a:cubicBezTo>
                    <a:pt x="6355" y="1011"/>
                    <a:pt x="6103" y="1405"/>
                    <a:pt x="5668" y="1590"/>
                  </a:cubicBezTo>
                  <a:cubicBezTo>
                    <a:pt x="5621" y="1610"/>
                    <a:pt x="5577" y="1624"/>
                    <a:pt x="5531" y="1638"/>
                  </a:cubicBezTo>
                  <a:cubicBezTo>
                    <a:pt x="5360" y="1784"/>
                    <a:pt x="5170" y="1919"/>
                    <a:pt x="4967" y="2038"/>
                  </a:cubicBezTo>
                  <a:cubicBezTo>
                    <a:pt x="4971" y="2038"/>
                    <a:pt x="4974" y="2038"/>
                    <a:pt x="4978" y="2038"/>
                  </a:cubicBezTo>
                  <a:cubicBezTo>
                    <a:pt x="5184" y="2038"/>
                    <a:pt x="5414" y="2112"/>
                    <a:pt x="5620" y="2261"/>
                  </a:cubicBezTo>
                  <a:cubicBezTo>
                    <a:pt x="6040" y="2565"/>
                    <a:pt x="6198" y="3064"/>
                    <a:pt x="5972" y="3376"/>
                  </a:cubicBezTo>
                  <a:cubicBezTo>
                    <a:pt x="5857" y="3535"/>
                    <a:pt x="5666" y="3614"/>
                    <a:pt x="5451" y="3614"/>
                  </a:cubicBezTo>
                  <a:cubicBezTo>
                    <a:pt x="5242" y="3614"/>
                    <a:pt x="5011" y="3540"/>
                    <a:pt x="4804" y="3391"/>
                  </a:cubicBezTo>
                  <a:cubicBezTo>
                    <a:pt x="4390" y="3091"/>
                    <a:pt x="4232" y="2605"/>
                    <a:pt x="4440" y="2291"/>
                  </a:cubicBezTo>
                  <a:lnTo>
                    <a:pt x="4440" y="2291"/>
                  </a:lnTo>
                  <a:cubicBezTo>
                    <a:pt x="3902" y="2507"/>
                    <a:pt x="3290" y="2629"/>
                    <a:pt x="2642" y="2629"/>
                  </a:cubicBezTo>
                  <a:cubicBezTo>
                    <a:pt x="2615" y="2917"/>
                    <a:pt x="2379" y="3213"/>
                    <a:pt x="2019" y="3366"/>
                  </a:cubicBezTo>
                  <a:cubicBezTo>
                    <a:pt x="1865" y="3432"/>
                    <a:pt x="1707" y="3464"/>
                    <a:pt x="1558" y="3464"/>
                  </a:cubicBezTo>
                  <a:cubicBezTo>
                    <a:pt x="1252" y="3464"/>
                    <a:pt x="987" y="3330"/>
                    <a:pt x="883" y="3091"/>
                  </a:cubicBezTo>
                  <a:cubicBezTo>
                    <a:pt x="785" y="2864"/>
                    <a:pt x="858" y="2597"/>
                    <a:pt x="1047" y="2381"/>
                  </a:cubicBezTo>
                  <a:cubicBezTo>
                    <a:pt x="666" y="2257"/>
                    <a:pt x="316" y="2092"/>
                    <a:pt x="1" y="1892"/>
                  </a:cubicBezTo>
                  <a:lnTo>
                    <a:pt x="1" y="1892"/>
                  </a:lnTo>
                  <a:cubicBezTo>
                    <a:pt x="90" y="3501"/>
                    <a:pt x="1664" y="4774"/>
                    <a:pt x="3581" y="4774"/>
                  </a:cubicBezTo>
                  <a:cubicBezTo>
                    <a:pt x="3599" y="4774"/>
                    <a:pt x="3617" y="4774"/>
                    <a:pt x="3635" y="4773"/>
                  </a:cubicBezTo>
                  <a:cubicBezTo>
                    <a:pt x="5612" y="4748"/>
                    <a:pt x="7188" y="3373"/>
                    <a:pt x="7157" y="1706"/>
                  </a:cubicBezTo>
                  <a:cubicBezTo>
                    <a:pt x="7144" y="1069"/>
                    <a:pt x="6899" y="482"/>
                    <a:pt x="649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3005722" y="3354996"/>
              <a:ext cx="162513" cy="232280"/>
            </a:xfrm>
            <a:custGeom>
              <a:avLst/>
              <a:gdLst/>
              <a:ahLst/>
              <a:cxnLst/>
              <a:rect l="l" t="t" r="r" b="b"/>
              <a:pathLst>
                <a:path w="3748" h="5357" extrusionOk="0">
                  <a:moveTo>
                    <a:pt x="153" y="1"/>
                  </a:moveTo>
                  <a:cubicBezTo>
                    <a:pt x="134" y="1"/>
                    <a:pt x="114" y="1"/>
                    <a:pt x="94" y="1"/>
                  </a:cubicBezTo>
                  <a:cubicBezTo>
                    <a:pt x="61" y="1"/>
                    <a:pt x="31" y="3"/>
                    <a:pt x="1" y="4"/>
                  </a:cubicBezTo>
                  <a:lnTo>
                    <a:pt x="130" y="290"/>
                  </a:lnTo>
                  <a:cubicBezTo>
                    <a:pt x="137" y="290"/>
                    <a:pt x="145" y="289"/>
                    <a:pt x="154" y="289"/>
                  </a:cubicBezTo>
                  <a:cubicBezTo>
                    <a:pt x="541" y="289"/>
                    <a:pt x="855" y="708"/>
                    <a:pt x="860" y="1225"/>
                  </a:cubicBezTo>
                  <a:cubicBezTo>
                    <a:pt x="861" y="1397"/>
                    <a:pt x="825" y="1557"/>
                    <a:pt x="767" y="1698"/>
                  </a:cubicBezTo>
                  <a:lnTo>
                    <a:pt x="1062" y="2350"/>
                  </a:lnTo>
                  <a:cubicBezTo>
                    <a:pt x="1070" y="2050"/>
                    <a:pt x="1311" y="1733"/>
                    <a:pt x="1686" y="1575"/>
                  </a:cubicBezTo>
                  <a:cubicBezTo>
                    <a:pt x="1841" y="1508"/>
                    <a:pt x="1999" y="1477"/>
                    <a:pt x="2148" y="1477"/>
                  </a:cubicBezTo>
                  <a:cubicBezTo>
                    <a:pt x="2455" y="1477"/>
                    <a:pt x="2720" y="1611"/>
                    <a:pt x="2822" y="1849"/>
                  </a:cubicBezTo>
                  <a:cubicBezTo>
                    <a:pt x="2977" y="2206"/>
                    <a:pt x="2715" y="2657"/>
                    <a:pt x="2241" y="2859"/>
                  </a:cubicBezTo>
                  <a:cubicBezTo>
                    <a:pt x="2088" y="2924"/>
                    <a:pt x="1930" y="2955"/>
                    <a:pt x="1782" y="2955"/>
                  </a:cubicBezTo>
                  <a:cubicBezTo>
                    <a:pt x="1577" y="2955"/>
                    <a:pt x="1391" y="2895"/>
                    <a:pt x="1259" y="2786"/>
                  </a:cubicBezTo>
                  <a:lnTo>
                    <a:pt x="1259" y="2786"/>
                  </a:lnTo>
                  <a:lnTo>
                    <a:pt x="1495" y="3308"/>
                  </a:lnTo>
                  <a:cubicBezTo>
                    <a:pt x="1512" y="3307"/>
                    <a:pt x="1529" y="3307"/>
                    <a:pt x="1546" y="3307"/>
                  </a:cubicBezTo>
                  <a:cubicBezTo>
                    <a:pt x="1755" y="3307"/>
                    <a:pt x="1986" y="3379"/>
                    <a:pt x="2193" y="3530"/>
                  </a:cubicBezTo>
                  <a:cubicBezTo>
                    <a:pt x="2613" y="3834"/>
                    <a:pt x="2771" y="4333"/>
                    <a:pt x="2545" y="4645"/>
                  </a:cubicBezTo>
                  <a:cubicBezTo>
                    <a:pt x="2463" y="4757"/>
                    <a:pt x="2340" y="4830"/>
                    <a:pt x="2198" y="4863"/>
                  </a:cubicBezTo>
                  <a:lnTo>
                    <a:pt x="2422" y="5357"/>
                  </a:lnTo>
                  <a:cubicBezTo>
                    <a:pt x="3236" y="4793"/>
                    <a:pt x="3747" y="3932"/>
                    <a:pt x="3731" y="2973"/>
                  </a:cubicBezTo>
                  <a:cubicBezTo>
                    <a:pt x="3700" y="1322"/>
                    <a:pt x="2103" y="1"/>
                    <a:pt x="153"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2855956" y="3374334"/>
              <a:ext cx="146297" cy="242512"/>
            </a:xfrm>
            <a:custGeom>
              <a:avLst/>
              <a:gdLst/>
              <a:ahLst/>
              <a:cxnLst/>
              <a:rect l="l" t="t" r="r" b="b"/>
              <a:pathLst>
                <a:path w="3374" h="5593" extrusionOk="0">
                  <a:moveTo>
                    <a:pt x="1955" y="2808"/>
                  </a:moveTo>
                  <a:cubicBezTo>
                    <a:pt x="2262" y="2808"/>
                    <a:pt x="2527" y="2942"/>
                    <a:pt x="2630" y="3180"/>
                  </a:cubicBezTo>
                  <a:cubicBezTo>
                    <a:pt x="2782" y="3535"/>
                    <a:pt x="2520" y="3987"/>
                    <a:pt x="2046" y="4189"/>
                  </a:cubicBezTo>
                  <a:cubicBezTo>
                    <a:pt x="1892" y="4255"/>
                    <a:pt x="1734" y="4287"/>
                    <a:pt x="1585" y="4287"/>
                  </a:cubicBezTo>
                  <a:cubicBezTo>
                    <a:pt x="1279" y="4287"/>
                    <a:pt x="1014" y="4153"/>
                    <a:pt x="910" y="3914"/>
                  </a:cubicBezTo>
                  <a:cubicBezTo>
                    <a:pt x="758" y="3559"/>
                    <a:pt x="1017" y="3107"/>
                    <a:pt x="1494" y="2905"/>
                  </a:cubicBezTo>
                  <a:cubicBezTo>
                    <a:pt x="1648" y="2839"/>
                    <a:pt x="1806" y="2808"/>
                    <a:pt x="1955" y="2808"/>
                  </a:cubicBezTo>
                  <a:close/>
                  <a:moveTo>
                    <a:pt x="1733" y="1"/>
                  </a:moveTo>
                  <a:cubicBezTo>
                    <a:pt x="691" y="542"/>
                    <a:pt x="1" y="1518"/>
                    <a:pt x="21" y="2627"/>
                  </a:cubicBezTo>
                  <a:cubicBezTo>
                    <a:pt x="51" y="4215"/>
                    <a:pt x="1528" y="5496"/>
                    <a:pt x="3373" y="5592"/>
                  </a:cubicBezTo>
                  <a:lnTo>
                    <a:pt x="3262" y="5210"/>
                  </a:lnTo>
                  <a:cubicBezTo>
                    <a:pt x="2997" y="5072"/>
                    <a:pt x="2811" y="4723"/>
                    <a:pt x="2819" y="4318"/>
                  </a:cubicBezTo>
                  <a:cubicBezTo>
                    <a:pt x="2824" y="4182"/>
                    <a:pt x="2848" y="4053"/>
                    <a:pt x="2889" y="3937"/>
                  </a:cubicBezTo>
                  <a:lnTo>
                    <a:pt x="2407" y="2300"/>
                  </a:lnTo>
                  <a:cubicBezTo>
                    <a:pt x="2311" y="2350"/>
                    <a:pt x="2197" y="2375"/>
                    <a:pt x="2076" y="2375"/>
                  </a:cubicBezTo>
                  <a:cubicBezTo>
                    <a:pt x="1868" y="2375"/>
                    <a:pt x="1638" y="2301"/>
                    <a:pt x="1431" y="2152"/>
                  </a:cubicBezTo>
                  <a:cubicBezTo>
                    <a:pt x="1013" y="1847"/>
                    <a:pt x="852" y="1348"/>
                    <a:pt x="1078" y="1037"/>
                  </a:cubicBezTo>
                  <a:cubicBezTo>
                    <a:pt x="1193" y="879"/>
                    <a:pt x="1385" y="799"/>
                    <a:pt x="1601" y="799"/>
                  </a:cubicBezTo>
                  <a:cubicBezTo>
                    <a:pt x="1727" y="799"/>
                    <a:pt x="1861" y="826"/>
                    <a:pt x="1993" y="881"/>
                  </a:cubicBezTo>
                  <a:lnTo>
                    <a:pt x="173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2939771" y="3474019"/>
              <a:ext cx="62655" cy="142828"/>
            </a:xfrm>
            <a:custGeom>
              <a:avLst/>
              <a:gdLst/>
              <a:ahLst/>
              <a:cxnLst/>
              <a:rect l="l" t="t" r="r" b="b"/>
              <a:pathLst>
                <a:path w="1445" h="3294" extrusionOk="0">
                  <a:moveTo>
                    <a:pt x="478" y="1"/>
                  </a:moveTo>
                  <a:cubicBezTo>
                    <a:pt x="382" y="52"/>
                    <a:pt x="269" y="77"/>
                    <a:pt x="148" y="77"/>
                  </a:cubicBezTo>
                  <a:cubicBezTo>
                    <a:pt x="99" y="77"/>
                    <a:pt x="50" y="73"/>
                    <a:pt x="0" y="65"/>
                  </a:cubicBezTo>
                  <a:lnTo>
                    <a:pt x="0" y="65"/>
                  </a:lnTo>
                  <a:lnTo>
                    <a:pt x="100" y="513"/>
                  </a:lnTo>
                  <a:cubicBezTo>
                    <a:pt x="372" y="535"/>
                    <a:pt x="601" y="665"/>
                    <a:pt x="697" y="884"/>
                  </a:cubicBezTo>
                  <a:cubicBezTo>
                    <a:pt x="819" y="1164"/>
                    <a:pt x="677" y="1508"/>
                    <a:pt x="377" y="1738"/>
                  </a:cubicBezTo>
                  <a:lnTo>
                    <a:pt x="702" y="3186"/>
                  </a:lnTo>
                  <a:cubicBezTo>
                    <a:pt x="941" y="3243"/>
                    <a:pt x="1188" y="3282"/>
                    <a:pt x="1445" y="3293"/>
                  </a:cubicBezTo>
                  <a:lnTo>
                    <a:pt x="1331" y="2911"/>
                  </a:lnTo>
                  <a:cubicBezTo>
                    <a:pt x="1067" y="2773"/>
                    <a:pt x="880" y="2424"/>
                    <a:pt x="891" y="2019"/>
                  </a:cubicBezTo>
                  <a:cubicBezTo>
                    <a:pt x="893" y="1883"/>
                    <a:pt x="919" y="1754"/>
                    <a:pt x="959" y="1638"/>
                  </a:cubicBezTo>
                  <a:lnTo>
                    <a:pt x="478"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2918351" y="3374291"/>
              <a:ext cx="24065" cy="38200"/>
            </a:xfrm>
            <a:custGeom>
              <a:avLst/>
              <a:gdLst/>
              <a:ahLst/>
              <a:cxnLst/>
              <a:rect l="l" t="t" r="r" b="b"/>
              <a:pathLst>
                <a:path w="555" h="881" extrusionOk="0">
                  <a:moveTo>
                    <a:pt x="294" y="0"/>
                  </a:moveTo>
                  <a:cubicBezTo>
                    <a:pt x="193" y="53"/>
                    <a:pt x="96" y="110"/>
                    <a:pt x="0" y="172"/>
                  </a:cubicBezTo>
                  <a:lnTo>
                    <a:pt x="142" y="802"/>
                  </a:lnTo>
                  <a:cubicBezTo>
                    <a:pt x="146" y="802"/>
                    <a:pt x="149" y="802"/>
                    <a:pt x="153" y="802"/>
                  </a:cubicBezTo>
                  <a:cubicBezTo>
                    <a:pt x="283" y="802"/>
                    <a:pt x="419" y="826"/>
                    <a:pt x="554" y="880"/>
                  </a:cubicBezTo>
                  <a:lnTo>
                    <a:pt x="29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2988421" y="3475146"/>
              <a:ext cx="9669" cy="10016"/>
            </a:xfrm>
            <a:custGeom>
              <a:avLst/>
              <a:gdLst/>
              <a:ahLst/>
              <a:cxnLst/>
              <a:rect l="l" t="t" r="r" b="b"/>
              <a:pathLst>
                <a:path w="223" h="231" extrusionOk="0">
                  <a:moveTo>
                    <a:pt x="144" y="1"/>
                  </a:moveTo>
                  <a:cubicBezTo>
                    <a:pt x="107" y="1"/>
                    <a:pt x="66" y="25"/>
                    <a:pt x="38" y="68"/>
                  </a:cubicBezTo>
                  <a:cubicBezTo>
                    <a:pt x="0" y="125"/>
                    <a:pt x="2" y="194"/>
                    <a:pt x="43" y="221"/>
                  </a:cubicBezTo>
                  <a:cubicBezTo>
                    <a:pt x="54" y="227"/>
                    <a:pt x="66" y="230"/>
                    <a:pt x="79" y="230"/>
                  </a:cubicBezTo>
                  <a:cubicBezTo>
                    <a:pt x="115" y="230"/>
                    <a:pt x="158" y="206"/>
                    <a:pt x="185" y="164"/>
                  </a:cubicBezTo>
                  <a:cubicBezTo>
                    <a:pt x="222" y="106"/>
                    <a:pt x="221" y="38"/>
                    <a:pt x="179" y="10"/>
                  </a:cubicBezTo>
                  <a:cubicBezTo>
                    <a:pt x="169" y="4"/>
                    <a:pt x="156" y="1"/>
                    <a:pt x="144"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3377059" y="3508707"/>
              <a:ext cx="11967" cy="12314"/>
            </a:xfrm>
            <a:custGeom>
              <a:avLst/>
              <a:gdLst/>
              <a:ahLst/>
              <a:cxnLst/>
              <a:rect l="l" t="t" r="r" b="b"/>
              <a:pathLst>
                <a:path w="276" h="284" extrusionOk="0">
                  <a:moveTo>
                    <a:pt x="177" y="1"/>
                  </a:moveTo>
                  <a:cubicBezTo>
                    <a:pt x="132" y="1"/>
                    <a:pt x="81" y="32"/>
                    <a:pt x="48" y="84"/>
                  </a:cubicBezTo>
                  <a:cubicBezTo>
                    <a:pt x="0" y="155"/>
                    <a:pt x="5" y="238"/>
                    <a:pt x="55" y="271"/>
                  </a:cubicBezTo>
                  <a:cubicBezTo>
                    <a:pt x="68" y="280"/>
                    <a:pt x="83" y="284"/>
                    <a:pt x="99" y="284"/>
                  </a:cubicBezTo>
                  <a:cubicBezTo>
                    <a:pt x="143" y="284"/>
                    <a:pt x="194" y="254"/>
                    <a:pt x="228" y="201"/>
                  </a:cubicBezTo>
                  <a:cubicBezTo>
                    <a:pt x="275" y="130"/>
                    <a:pt x="272" y="45"/>
                    <a:pt x="222" y="14"/>
                  </a:cubicBezTo>
                  <a:cubicBezTo>
                    <a:pt x="209" y="5"/>
                    <a:pt x="193" y="1"/>
                    <a:pt x="1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2937083" y="3695285"/>
              <a:ext cx="180248" cy="215326"/>
            </a:xfrm>
            <a:custGeom>
              <a:avLst/>
              <a:gdLst/>
              <a:ahLst/>
              <a:cxnLst/>
              <a:rect l="l" t="t" r="r" b="b"/>
              <a:pathLst>
                <a:path w="4157" h="4966" extrusionOk="0">
                  <a:moveTo>
                    <a:pt x="159" y="1"/>
                  </a:moveTo>
                  <a:lnTo>
                    <a:pt x="1" y="4842"/>
                  </a:lnTo>
                  <a:lnTo>
                    <a:pt x="3870" y="4966"/>
                  </a:lnTo>
                  <a:lnTo>
                    <a:pt x="4156" y="469"/>
                  </a:lnTo>
                  <a:lnTo>
                    <a:pt x="159"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3025407" y="3825408"/>
              <a:ext cx="45875" cy="64216"/>
            </a:xfrm>
            <a:custGeom>
              <a:avLst/>
              <a:gdLst/>
              <a:ahLst/>
              <a:cxnLst/>
              <a:rect l="l" t="t" r="r" b="b"/>
              <a:pathLst>
                <a:path w="1058" h="1481" extrusionOk="0">
                  <a:moveTo>
                    <a:pt x="575" y="1"/>
                  </a:moveTo>
                  <a:cubicBezTo>
                    <a:pt x="326" y="1"/>
                    <a:pt x="95" y="292"/>
                    <a:pt x="49" y="679"/>
                  </a:cubicBezTo>
                  <a:cubicBezTo>
                    <a:pt x="1" y="1086"/>
                    <a:pt x="177" y="1443"/>
                    <a:pt x="440" y="1478"/>
                  </a:cubicBezTo>
                  <a:cubicBezTo>
                    <a:pt x="454" y="1480"/>
                    <a:pt x="467" y="1480"/>
                    <a:pt x="481" y="1480"/>
                  </a:cubicBezTo>
                  <a:cubicBezTo>
                    <a:pt x="731" y="1480"/>
                    <a:pt x="961" y="1186"/>
                    <a:pt x="1007" y="801"/>
                  </a:cubicBezTo>
                  <a:cubicBezTo>
                    <a:pt x="1057" y="393"/>
                    <a:pt x="881" y="38"/>
                    <a:pt x="616" y="3"/>
                  </a:cubicBezTo>
                  <a:cubicBezTo>
                    <a:pt x="602" y="2"/>
                    <a:pt x="589" y="1"/>
                    <a:pt x="57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3023716" y="3864953"/>
              <a:ext cx="18948" cy="12401"/>
            </a:xfrm>
            <a:custGeom>
              <a:avLst/>
              <a:gdLst/>
              <a:ahLst/>
              <a:cxnLst/>
              <a:rect l="l" t="t" r="r" b="b"/>
              <a:pathLst>
                <a:path w="437" h="286" extrusionOk="0">
                  <a:moveTo>
                    <a:pt x="204" y="0"/>
                  </a:moveTo>
                  <a:lnTo>
                    <a:pt x="1" y="285"/>
                  </a:lnTo>
                  <a:lnTo>
                    <a:pt x="1" y="285"/>
                  </a:lnTo>
                  <a:lnTo>
                    <a:pt x="436" y="245"/>
                  </a:lnTo>
                  <a:lnTo>
                    <a:pt x="20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3030004" y="3826969"/>
              <a:ext cx="36726" cy="42536"/>
            </a:xfrm>
            <a:custGeom>
              <a:avLst/>
              <a:gdLst/>
              <a:ahLst/>
              <a:cxnLst/>
              <a:rect l="l" t="t" r="r" b="b"/>
              <a:pathLst>
                <a:path w="847" h="981" extrusionOk="0">
                  <a:moveTo>
                    <a:pt x="440" y="0"/>
                  </a:moveTo>
                  <a:cubicBezTo>
                    <a:pt x="241" y="0"/>
                    <a:pt x="63" y="188"/>
                    <a:pt x="33" y="441"/>
                  </a:cubicBezTo>
                  <a:cubicBezTo>
                    <a:pt x="1" y="712"/>
                    <a:pt x="149" y="951"/>
                    <a:pt x="366" y="978"/>
                  </a:cubicBezTo>
                  <a:cubicBezTo>
                    <a:pt x="380" y="980"/>
                    <a:pt x="394" y="981"/>
                    <a:pt x="408" y="981"/>
                  </a:cubicBezTo>
                  <a:cubicBezTo>
                    <a:pt x="607" y="981"/>
                    <a:pt x="784" y="793"/>
                    <a:pt x="815" y="540"/>
                  </a:cubicBezTo>
                  <a:cubicBezTo>
                    <a:pt x="847" y="271"/>
                    <a:pt x="699" y="30"/>
                    <a:pt x="482" y="3"/>
                  </a:cubicBezTo>
                  <a:cubicBezTo>
                    <a:pt x="468" y="1"/>
                    <a:pt x="454" y="0"/>
                    <a:pt x="44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3022242" y="3858102"/>
              <a:ext cx="20726" cy="19685"/>
            </a:xfrm>
            <a:custGeom>
              <a:avLst/>
              <a:gdLst/>
              <a:ahLst/>
              <a:cxnLst/>
              <a:rect l="l" t="t" r="r" b="b"/>
              <a:pathLst>
                <a:path w="478" h="454" extrusionOk="0">
                  <a:moveTo>
                    <a:pt x="260" y="1"/>
                  </a:moveTo>
                  <a:lnTo>
                    <a:pt x="1" y="453"/>
                  </a:lnTo>
                  <a:lnTo>
                    <a:pt x="477" y="233"/>
                  </a:lnTo>
                  <a:lnTo>
                    <a:pt x="260"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3034123" y="3831609"/>
              <a:ext cx="26016" cy="30092"/>
            </a:xfrm>
            <a:custGeom>
              <a:avLst/>
              <a:gdLst/>
              <a:ahLst/>
              <a:cxnLst/>
              <a:rect l="l" t="t" r="r" b="b"/>
              <a:pathLst>
                <a:path w="600" h="694" extrusionOk="0">
                  <a:moveTo>
                    <a:pt x="314" y="0"/>
                  </a:moveTo>
                  <a:cubicBezTo>
                    <a:pt x="172" y="0"/>
                    <a:pt x="46" y="133"/>
                    <a:pt x="24" y="313"/>
                  </a:cubicBezTo>
                  <a:cubicBezTo>
                    <a:pt x="0" y="503"/>
                    <a:pt x="106" y="672"/>
                    <a:pt x="258" y="692"/>
                  </a:cubicBezTo>
                  <a:cubicBezTo>
                    <a:pt x="267" y="693"/>
                    <a:pt x="276" y="694"/>
                    <a:pt x="286" y="694"/>
                  </a:cubicBezTo>
                  <a:cubicBezTo>
                    <a:pt x="429" y="694"/>
                    <a:pt x="555" y="560"/>
                    <a:pt x="577" y="381"/>
                  </a:cubicBezTo>
                  <a:cubicBezTo>
                    <a:pt x="600" y="191"/>
                    <a:pt x="494" y="21"/>
                    <a:pt x="342" y="2"/>
                  </a:cubicBezTo>
                  <a:cubicBezTo>
                    <a:pt x="333" y="1"/>
                    <a:pt x="324" y="0"/>
                    <a:pt x="314"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3034210" y="3836075"/>
              <a:ext cx="25929" cy="30135"/>
            </a:xfrm>
            <a:custGeom>
              <a:avLst/>
              <a:gdLst/>
              <a:ahLst/>
              <a:cxnLst/>
              <a:rect l="l" t="t" r="r" b="b"/>
              <a:pathLst>
                <a:path w="598" h="695" extrusionOk="0">
                  <a:moveTo>
                    <a:pt x="315" y="1"/>
                  </a:moveTo>
                  <a:cubicBezTo>
                    <a:pt x="173" y="1"/>
                    <a:pt x="45" y="133"/>
                    <a:pt x="24" y="314"/>
                  </a:cubicBezTo>
                  <a:cubicBezTo>
                    <a:pt x="1" y="505"/>
                    <a:pt x="105" y="675"/>
                    <a:pt x="259" y="694"/>
                  </a:cubicBezTo>
                  <a:cubicBezTo>
                    <a:pt x="267" y="695"/>
                    <a:pt x="276" y="695"/>
                    <a:pt x="284" y="695"/>
                  </a:cubicBezTo>
                  <a:cubicBezTo>
                    <a:pt x="426" y="695"/>
                    <a:pt x="552" y="562"/>
                    <a:pt x="575" y="381"/>
                  </a:cubicBezTo>
                  <a:cubicBezTo>
                    <a:pt x="598" y="193"/>
                    <a:pt x="492" y="22"/>
                    <a:pt x="340" y="2"/>
                  </a:cubicBezTo>
                  <a:cubicBezTo>
                    <a:pt x="332" y="1"/>
                    <a:pt x="323" y="1"/>
                    <a:pt x="315"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3302393" y="3875446"/>
              <a:ext cx="26883" cy="26016"/>
            </a:xfrm>
            <a:custGeom>
              <a:avLst/>
              <a:gdLst/>
              <a:ahLst/>
              <a:cxnLst/>
              <a:rect l="l" t="t" r="r" b="b"/>
              <a:pathLst>
                <a:path w="620" h="600" extrusionOk="0">
                  <a:moveTo>
                    <a:pt x="310" y="1"/>
                  </a:moveTo>
                  <a:cubicBezTo>
                    <a:pt x="154" y="1"/>
                    <a:pt x="23" y="122"/>
                    <a:pt x="12" y="279"/>
                  </a:cubicBezTo>
                  <a:cubicBezTo>
                    <a:pt x="0" y="444"/>
                    <a:pt x="125" y="587"/>
                    <a:pt x="291" y="599"/>
                  </a:cubicBezTo>
                  <a:cubicBezTo>
                    <a:pt x="298" y="599"/>
                    <a:pt x="305" y="599"/>
                    <a:pt x="312" y="599"/>
                  </a:cubicBezTo>
                  <a:cubicBezTo>
                    <a:pt x="467" y="599"/>
                    <a:pt x="599" y="479"/>
                    <a:pt x="610" y="322"/>
                  </a:cubicBezTo>
                  <a:cubicBezTo>
                    <a:pt x="620" y="158"/>
                    <a:pt x="495" y="15"/>
                    <a:pt x="331" y="2"/>
                  </a:cubicBezTo>
                  <a:cubicBezTo>
                    <a:pt x="324" y="1"/>
                    <a:pt x="317" y="1"/>
                    <a:pt x="310"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3305341" y="3878351"/>
              <a:ext cx="20986" cy="20249"/>
            </a:xfrm>
            <a:custGeom>
              <a:avLst/>
              <a:gdLst/>
              <a:ahLst/>
              <a:cxnLst/>
              <a:rect l="l" t="t" r="r" b="b"/>
              <a:pathLst>
                <a:path w="484" h="467" extrusionOk="0">
                  <a:moveTo>
                    <a:pt x="241" y="0"/>
                  </a:moveTo>
                  <a:cubicBezTo>
                    <a:pt x="119" y="0"/>
                    <a:pt x="18" y="93"/>
                    <a:pt x="8" y="217"/>
                  </a:cubicBezTo>
                  <a:cubicBezTo>
                    <a:pt x="1" y="344"/>
                    <a:pt x="98" y="457"/>
                    <a:pt x="226" y="466"/>
                  </a:cubicBezTo>
                  <a:cubicBezTo>
                    <a:pt x="233" y="466"/>
                    <a:pt x="239" y="467"/>
                    <a:pt x="246" y="467"/>
                  </a:cubicBezTo>
                  <a:cubicBezTo>
                    <a:pt x="366" y="467"/>
                    <a:pt x="465" y="373"/>
                    <a:pt x="473" y="251"/>
                  </a:cubicBezTo>
                  <a:cubicBezTo>
                    <a:pt x="483" y="122"/>
                    <a:pt x="386" y="9"/>
                    <a:pt x="257" y="1"/>
                  </a:cubicBezTo>
                  <a:cubicBezTo>
                    <a:pt x="252" y="0"/>
                    <a:pt x="246" y="0"/>
                    <a:pt x="241"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2943023" y="3695285"/>
              <a:ext cx="174307" cy="215326"/>
            </a:xfrm>
            <a:custGeom>
              <a:avLst/>
              <a:gdLst/>
              <a:ahLst/>
              <a:cxnLst/>
              <a:rect l="l" t="t" r="r" b="b"/>
              <a:pathLst>
                <a:path w="4020" h="4966" extrusionOk="0">
                  <a:moveTo>
                    <a:pt x="22" y="1"/>
                  </a:moveTo>
                  <a:lnTo>
                    <a:pt x="1" y="397"/>
                  </a:lnTo>
                  <a:lnTo>
                    <a:pt x="3664" y="874"/>
                  </a:lnTo>
                  <a:lnTo>
                    <a:pt x="3537" y="4943"/>
                  </a:lnTo>
                  <a:lnTo>
                    <a:pt x="3733" y="4966"/>
                  </a:lnTo>
                  <a:lnTo>
                    <a:pt x="4019" y="469"/>
                  </a:lnTo>
                  <a:lnTo>
                    <a:pt x="2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2940291" y="3694808"/>
              <a:ext cx="13051" cy="109354"/>
            </a:xfrm>
            <a:custGeom>
              <a:avLst/>
              <a:gdLst/>
              <a:ahLst/>
              <a:cxnLst/>
              <a:rect l="l" t="t" r="r" b="b"/>
              <a:pathLst>
                <a:path w="301" h="2522" extrusionOk="0">
                  <a:moveTo>
                    <a:pt x="64" y="1"/>
                  </a:moveTo>
                  <a:lnTo>
                    <a:pt x="1" y="2521"/>
                  </a:lnTo>
                  <a:lnTo>
                    <a:pt x="201" y="2496"/>
                  </a:lnTo>
                  <a:lnTo>
                    <a:pt x="300" y="41"/>
                  </a:lnTo>
                  <a:lnTo>
                    <a:pt x="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2924855" y="3691599"/>
              <a:ext cx="477003" cy="174307"/>
            </a:xfrm>
            <a:custGeom>
              <a:avLst/>
              <a:gdLst/>
              <a:ahLst/>
              <a:cxnLst/>
              <a:rect l="l" t="t" r="r" b="b"/>
              <a:pathLst>
                <a:path w="11001" h="4020" extrusionOk="0">
                  <a:moveTo>
                    <a:pt x="1" y="0"/>
                  </a:moveTo>
                  <a:lnTo>
                    <a:pt x="18" y="347"/>
                  </a:lnTo>
                  <a:lnTo>
                    <a:pt x="4212" y="823"/>
                  </a:lnTo>
                  <a:lnTo>
                    <a:pt x="4152" y="2488"/>
                  </a:lnTo>
                  <a:lnTo>
                    <a:pt x="10833" y="4020"/>
                  </a:lnTo>
                  <a:lnTo>
                    <a:pt x="11000" y="3675"/>
                  </a:lnTo>
                  <a:lnTo>
                    <a:pt x="4405" y="2268"/>
                  </a:lnTo>
                  <a:lnTo>
                    <a:pt x="4423" y="629"/>
                  </a:lnTo>
                  <a:lnTo>
                    <a:pt x="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2924118" y="3686006"/>
              <a:ext cx="485068" cy="174134"/>
            </a:xfrm>
            <a:custGeom>
              <a:avLst/>
              <a:gdLst/>
              <a:ahLst/>
              <a:cxnLst/>
              <a:rect l="l" t="t" r="r" b="b"/>
              <a:pathLst>
                <a:path w="11187" h="4016" extrusionOk="0">
                  <a:moveTo>
                    <a:pt x="0" y="0"/>
                  </a:moveTo>
                  <a:lnTo>
                    <a:pt x="18" y="328"/>
                  </a:lnTo>
                  <a:lnTo>
                    <a:pt x="4397" y="821"/>
                  </a:lnTo>
                  <a:lnTo>
                    <a:pt x="4338" y="2483"/>
                  </a:lnTo>
                  <a:lnTo>
                    <a:pt x="11017" y="4016"/>
                  </a:lnTo>
                  <a:lnTo>
                    <a:pt x="11186" y="3671"/>
                  </a:lnTo>
                  <a:lnTo>
                    <a:pt x="4494" y="2336"/>
                  </a:lnTo>
                  <a:lnTo>
                    <a:pt x="4520" y="666"/>
                  </a:lnTo>
                  <a:lnTo>
                    <a:pt x="0"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2981657" y="3694201"/>
              <a:ext cx="39891" cy="9973"/>
            </a:xfrm>
            <a:custGeom>
              <a:avLst/>
              <a:gdLst/>
              <a:ahLst/>
              <a:cxnLst/>
              <a:rect l="l" t="t" r="r" b="b"/>
              <a:pathLst>
                <a:path w="920" h="230" extrusionOk="0">
                  <a:moveTo>
                    <a:pt x="39" y="0"/>
                  </a:moveTo>
                  <a:lnTo>
                    <a:pt x="0" y="155"/>
                  </a:lnTo>
                  <a:lnTo>
                    <a:pt x="816" y="229"/>
                  </a:lnTo>
                  <a:lnTo>
                    <a:pt x="919" y="90"/>
                  </a:lnTo>
                  <a:lnTo>
                    <a:pt x="3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2777257" y="3709507"/>
              <a:ext cx="100595" cy="78308"/>
            </a:xfrm>
            <a:custGeom>
              <a:avLst/>
              <a:gdLst/>
              <a:ahLst/>
              <a:cxnLst/>
              <a:rect l="l" t="t" r="r" b="b"/>
              <a:pathLst>
                <a:path w="2320" h="1806" extrusionOk="0">
                  <a:moveTo>
                    <a:pt x="0" y="1"/>
                  </a:moveTo>
                  <a:lnTo>
                    <a:pt x="65" y="1806"/>
                  </a:lnTo>
                  <a:lnTo>
                    <a:pt x="2244" y="907"/>
                  </a:lnTo>
                  <a:lnTo>
                    <a:pt x="2319" y="171"/>
                  </a:lnTo>
                  <a:lnTo>
                    <a:pt x="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2867273" y="3683751"/>
              <a:ext cx="20249" cy="106362"/>
            </a:xfrm>
            <a:custGeom>
              <a:avLst/>
              <a:gdLst/>
              <a:ahLst/>
              <a:cxnLst/>
              <a:rect l="l" t="t" r="r" b="b"/>
              <a:pathLst>
                <a:path w="467" h="2453" extrusionOk="0">
                  <a:moveTo>
                    <a:pt x="467" y="1"/>
                  </a:moveTo>
                  <a:lnTo>
                    <a:pt x="160" y="16"/>
                  </a:lnTo>
                  <a:lnTo>
                    <a:pt x="0" y="2427"/>
                  </a:lnTo>
                  <a:lnTo>
                    <a:pt x="329" y="2453"/>
                  </a:lnTo>
                  <a:lnTo>
                    <a:pt x="467"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2762471" y="3581075"/>
              <a:ext cx="24498" cy="271737"/>
            </a:xfrm>
            <a:custGeom>
              <a:avLst/>
              <a:gdLst/>
              <a:ahLst/>
              <a:cxnLst/>
              <a:rect l="l" t="t" r="r" b="b"/>
              <a:pathLst>
                <a:path w="565" h="6267" extrusionOk="0">
                  <a:moveTo>
                    <a:pt x="1" y="1"/>
                  </a:moveTo>
                  <a:lnTo>
                    <a:pt x="234" y="6228"/>
                  </a:lnTo>
                  <a:lnTo>
                    <a:pt x="565" y="6267"/>
                  </a:lnTo>
                  <a:lnTo>
                    <a:pt x="509" y="5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2762558" y="3580338"/>
              <a:ext cx="15870" cy="156703"/>
            </a:xfrm>
            <a:custGeom>
              <a:avLst/>
              <a:gdLst/>
              <a:ahLst/>
              <a:cxnLst/>
              <a:rect l="l" t="t" r="r" b="b"/>
              <a:pathLst>
                <a:path w="366" h="3614" extrusionOk="0">
                  <a:moveTo>
                    <a:pt x="0" y="1"/>
                  </a:moveTo>
                  <a:lnTo>
                    <a:pt x="133" y="3588"/>
                  </a:lnTo>
                  <a:lnTo>
                    <a:pt x="347" y="3614"/>
                  </a:lnTo>
                  <a:lnTo>
                    <a:pt x="365" y="54"/>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3132117" y="3834947"/>
              <a:ext cx="259206" cy="106492"/>
            </a:xfrm>
            <a:custGeom>
              <a:avLst/>
              <a:gdLst/>
              <a:ahLst/>
              <a:cxnLst/>
              <a:rect l="l" t="t" r="r" b="b"/>
              <a:pathLst>
                <a:path w="5978" h="2456" extrusionOk="0">
                  <a:moveTo>
                    <a:pt x="222" y="1"/>
                  </a:moveTo>
                  <a:lnTo>
                    <a:pt x="0" y="2059"/>
                  </a:lnTo>
                  <a:lnTo>
                    <a:pt x="3591" y="2334"/>
                  </a:lnTo>
                  <a:lnTo>
                    <a:pt x="4961" y="2433"/>
                  </a:lnTo>
                  <a:lnTo>
                    <a:pt x="5277" y="2456"/>
                  </a:lnTo>
                  <a:lnTo>
                    <a:pt x="5977" y="863"/>
                  </a:lnTo>
                  <a:lnTo>
                    <a:pt x="222" y="1"/>
                  </a:lnTo>
                  <a:close/>
                </a:path>
              </a:pathLst>
            </a:custGeom>
            <a:solidFill>
              <a:srgbClr val="38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2868573" y="3717919"/>
              <a:ext cx="17517" cy="37897"/>
            </a:xfrm>
            <a:custGeom>
              <a:avLst/>
              <a:gdLst/>
              <a:ahLst/>
              <a:cxnLst/>
              <a:rect l="l" t="t" r="r" b="b"/>
              <a:pathLst>
                <a:path w="404" h="874" extrusionOk="0">
                  <a:moveTo>
                    <a:pt x="100" y="0"/>
                  </a:moveTo>
                  <a:lnTo>
                    <a:pt x="0" y="856"/>
                  </a:lnTo>
                  <a:lnTo>
                    <a:pt x="331" y="873"/>
                  </a:lnTo>
                  <a:lnTo>
                    <a:pt x="404" y="4"/>
                  </a:lnTo>
                  <a:lnTo>
                    <a:pt x="100" y="0"/>
                  </a:lnTo>
                  <a:close/>
                </a:path>
              </a:pathLst>
            </a:custGeom>
            <a:solidFill>
              <a:srgbClr val="9E8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3117071" y="3837029"/>
              <a:ext cx="43967" cy="61311"/>
            </a:xfrm>
            <a:custGeom>
              <a:avLst/>
              <a:gdLst/>
              <a:ahLst/>
              <a:cxnLst/>
              <a:rect l="l" t="t" r="r" b="b"/>
              <a:pathLst>
                <a:path w="1014" h="1414" extrusionOk="0">
                  <a:moveTo>
                    <a:pt x="553" y="1"/>
                  </a:moveTo>
                  <a:cubicBezTo>
                    <a:pt x="314" y="1"/>
                    <a:pt x="92" y="280"/>
                    <a:pt x="47" y="650"/>
                  </a:cubicBezTo>
                  <a:cubicBezTo>
                    <a:pt x="1" y="1038"/>
                    <a:pt x="168" y="1380"/>
                    <a:pt x="423" y="1412"/>
                  </a:cubicBezTo>
                  <a:cubicBezTo>
                    <a:pt x="436" y="1413"/>
                    <a:pt x="449" y="1414"/>
                    <a:pt x="461" y="1414"/>
                  </a:cubicBezTo>
                  <a:cubicBezTo>
                    <a:pt x="701" y="1414"/>
                    <a:pt x="922" y="1135"/>
                    <a:pt x="967" y="766"/>
                  </a:cubicBezTo>
                  <a:cubicBezTo>
                    <a:pt x="1013" y="375"/>
                    <a:pt x="846" y="36"/>
                    <a:pt x="591" y="3"/>
                  </a:cubicBezTo>
                  <a:cubicBezTo>
                    <a:pt x="578" y="1"/>
                    <a:pt x="565" y="1"/>
                    <a:pt x="553"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3117418" y="3840541"/>
              <a:ext cx="12488" cy="17994"/>
            </a:xfrm>
            <a:custGeom>
              <a:avLst/>
              <a:gdLst/>
              <a:ahLst/>
              <a:cxnLst/>
              <a:rect l="l" t="t" r="r" b="b"/>
              <a:pathLst>
                <a:path w="288" h="415" extrusionOk="0">
                  <a:moveTo>
                    <a:pt x="0" y="1"/>
                  </a:moveTo>
                  <a:lnTo>
                    <a:pt x="72" y="414"/>
                  </a:lnTo>
                  <a:lnTo>
                    <a:pt x="288" y="177"/>
                  </a:lnTo>
                  <a:lnTo>
                    <a:pt x="0" y="1"/>
                  </a:ln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3121450" y="3838546"/>
              <a:ext cx="35295" cy="40888"/>
            </a:xfrm>
            <a:custGeom>
              <a:avLst/>
              <a:gdLst/>
              <a:ahLst/>
              <a:cxnLst/>
              <a:rect l="l" t="t" r="r" b="b"/>
              <a:pathLst>
                <a:path w="814" h="943" extrusionOk="0">
                  <a:moveTo>
                    <a:pt x="426" y="0"/>
                  </a:moveTo>
                  <a:cubicBezTo>
                    <a:pt x="233" y="0"/>
                    <a:pt x="60" y="181"/>
                    <a:pt x="32" y="425"/>
                  </a:cubicBezTo>
                  <a:cubicBezTo>
                    <a:pt x="0" y="684"/>
                    <a:pt x="143" y="916"/>
                    <a:pt x="351" y="940"/>
                  </a:cubicBezTo>
                  <a:cubicBezTo>
                    <a:pt x="364" y="942"/>
                    <a:pt x="376" y="942"/>
                    <a:pt x="389" y="942"/>
                  </a:cubicBezTo>
                  <a:cubicBezTo>
                    <a:pt x="582" y="942"/>
                    <a:pt x="754" y="761"/>
                    <a:pt x="782" y="518"/>
                  </a:cubicBezTo>
                  <a:cubicBezTo>
                    <a:pt x="813" y="260"/>
                    <a:pt x="670" y="30"/>
                    <a:pt x="463" y="2"/>
                  </a:cubicBezTo>
                  <a:cubicBezTo>
                    <a:pt x="450" y="1"/>
                    <a:pt x="438" y="0"/>
                    <a:pt x="426"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3125526" y="3843533"/>
              <a:ext cx="24932" cy="28964"/>
            </a:xfrm>
            <a:custGeom>
              <a:avLst/>
              <a:gdLst/>
              <a:ahLst/>
              <a:cxnLst/>
              <a:rect l="l" t="t" r="r" b="b"/>
              <a:pathLst>
                <a:path w="575" h="668" extrusionOk="0">
                  <a:moveTo>
                    <a:pt x="303" y="0"/>
                  </a:moveTo>
                  <a:cubicBezTo>
                    <a:pt x="166" y="0"/>
                    <a:pt x="44" y="129"/>
                    <a:pt x="24" y="301"/>
                  </a:cubicBezTo>
                  <a:cubicBezTo>
                    <a:pt x="1" y="483"/>
                    <a:pt x="102" y="646"/>
                    <a:pt x="247" y="666"/>
                  </a:cubicBezTo>
                  <a:cubicBezTo>
                    <a:pt x="256" y="667"/>
                    <a:pt x="264" y="668"/>
                    <a:pt x="273" y="668"/>
                  </a:cubicBezTo>
                  <a:cubicBezTo>
                    <a:pt x="410" y="668"/>
                    <a:pt x="533" y="539"/>
                    <a:pt x="553" y="367"/>
                  </a:cubicBezTo>
                  <a:cubicBezTo>
                    <a:pt x="575" y="185"/>
                    <a:pt x="475" y="21"/>
                    <a:pt x="329" y="2"/>
                  </a:cubicBezTo>
                  <a:cubicBezTo>
                    <a:pt x="320" y="1"/>
                    <a:pt x="311" y="0"/>
                    <a:pt x="303" y="0"/>
                  </a:cubicBezTo>
                  <a:close/>
                </a:path>
              </a:pathLst>
            </a:custGeom>
            <a:solidFill>
              <a:srgbClr val="FFF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3125266" y="3847479"/>
              <a:ext cx="24932" cy="28964"/>
            </a:xfrm>
            <a:custGeom>
              <a:avLst/>
              <a:gdLst/>
              <a:ahLst/>
              <a:cxnLst/>
              <a:rect l="l" t="t" r="r" b="b"/>
              <a:pathLst>
                <a:path w="575" h="668" extrusionOk="0">
                  <a:moveTo>
                    <a:pt x="300" y="1"/>
                  </a:moveTo>
                  <a:cubicBezTo>
                    <a:pt x="165" y="1"/>
                    <a:pt x="43" y="130"/>
                    <a:pt x="22" y="302"/>
                  </a:cubicBezTo>
                  <a:cubicBezTo>
                    <a:pt x="1" y="485"/>
                    <a:pt x="101" y="648"/>
                    <a:pt x="246" y="665"/>
                  </a:cubicBezTo>
                  <a:cubicBezTo>
                    <a:pt x="255" y="666"/>
                    <a:pt x="264" y="667"/>
                    <a:pt x="273" y="667"/>
                  </a:cubicBezTo>
                  <a:cubicBezTo>
                    <a:pt x="410" y="667"/>
                    <a:pt x="532" y="538"/>
                    <a:pt x="552" y="368"/>
                  </a:cubicBezTo>
                  <a:cubicBezTo>
                    <a:pt x="575" y="183"/>
                    <a:pt x="473" y="20"/>
                    <a:pt x="327" y="3"/>
                  </a:cubicBezTo>
                  <a:cubicBezTo>
                    <a:pt x="318" y="1"/>
                    <a:pt x="309" y="1"/>
                    <a:pt x="300" y="1"/>
                  </a:cubicBezTo>
                  <a:close/>
                </a:path>
              </a:pathLst>
            </a:custGeom>
            <a:solidFill>
              <a:srgbClr val="C16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3116767" y="3839240"/>
              <a:ext cx="13485" cy="15263"/>
            </a:xfrm>
            <a:custGeom>
              <a:avLst/>
              <a:gdLst/>
              <a:ahLst/>
              <a:cxnLst/>
              <a:rect l="l" t="t" r="r" b="b"/>
              <a:pathLst>
                <a:path w="311" h="352" extrusionOk="0">
                  <a:moveTo>
                    <a:pt x="1" y="1"/>
                  </a:moveTo>
                  <a:lnTo>
                    <a:pt x="184" y="351"/>
                  </a:lnTo>
                  <a:lnTo>
                    <a:pt x="310" y="99"/>
                  </a:lnTo>
                  <a:lnTo>
                    <a:pt x="1" y="1"/>
                  </a:ln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3099900" y="4000713"/>
              <a:ext cx="519063" cy="324983"/>
            </a:xfrm>
            <a:custGeom>
              <a:avLst/>
              <a:gdLst/>
              <a:ahLst/>
              <a:cxnLst/>
              <a:rect l="l" t="t" r="r" b="b"/>
              <a:pathLst>
                <a:path w="11971" h="7495" extrusionOk="0">
                  <a:moveTo>
                    <a:pt x="8853" y="0"/>
                  </a:moveTo>
                  <a:lnTo>
                    <a:pt x="8853" y="0"/>
                  </a:lnTo>
                  <a:cubicBezTo>
                    <a:pt x="8853" y="1"/>
                    <a:pt x="9999" y="5354"/>
                    <a:pt x="1087" y="5859"/>
                  </a:cubicBezTo>
                  <a:lnTo>
                    <a:pt x="0" y="7494"/>
                  </a:lnTo>
                  <a:cubicBezTo>
                    <a:pt x="0" y="7494"/>
                    <a:pt x="11971" y="7050"/>
                    <a:pt x="9605" y="1752"/>
                  </a:cubicBezTo>
                  <a:lnTo>
                    <a:pt x="8853"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3123662" y="4054002"/>
              <a:ext cx="398782" cy="252876"/>
            </a:xfrm>
            <a:custGeom>
              <a:avLst/>
              <a:gdLst/>
              <a:ahLst/>
              <a:cxnLst/>
              <a:rect l="l" t="t" r="r" b="b"/>
              <a:pathLst>
                <a:path w="9197" h="5832" extrusionOk="0">
                  <a:moveTo>
                    <a:pt x="8567" y="1"/>
                  </a:moveTo>
                  <a:cubicBezTo>
                    <a:pt x="7653" y="4793"/>
                    <a:pt x="1023" y="4868"/>
                    <a:pt x="608" y="4868"/>
                  </a:cubicBezTo>
                  <a:cubicBezTo>
                    <a:pt x="595" y="4868"/>
                    <a:pt x="588" y="4868"/>
                    <a:pt x="588" y="4868"/>
                  </a:cubicBezTo>
                  <a:lnTo>
                    <a:pt x="1" y="5831"/>
                  </a:lnTo>
                  <a:cubicBezTo>
                    <a:pt x="9044" y="5693"/>
                    <a:pt x="9197" y="1418"/>
                    <a:pt x="9197" y="1418"/>
                  </a:cubicBezTo>
                  <a:lnTo>
                    <a:pt x="856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3472928" y="4095498"/>
              <a:ext cx="31306" cy="95305"/>
            </a:xfrm>
            <a:custGeom>
              <a:avLst/>
              <a:gdLst/>
              <a:ahLst/>
              <a:cxnLst/>
              <a:rect l="l" t="t" r="r" b="b"/>
              <a:pathLst>
                <a:path w="722" h="2198" extrusionOk="0">
                  <a:moveTo>
                    <a:pt x="87" y="0"/>
                  </a:moveTo>
                  <a:lnTo>
                    <a:pt x="1" y="238"/>
                  </a:lnTo>
                  <a:lnTo>
                    <a:pt x="612" y="2197"/>
                  </a:lnTo>
                  <a:lnTo>
                    <a:pt x="721" y="2047"/>
                  </a:lnTo>
                  <a:lnTo>
                    <a:pt x="8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3438110" y="4149654"/>
              <a:ext cx="32650" cy="71934"/>
            </a:xfrm>
            <a:custGeom>
              <a:avLst/>
              <a:gdLst/>
              <a:ahLst/>
              <a:cxnLst/>
              <a:rect l="l" t="t" r="r" b="b"/>
              <a:pathLst>
                <a:path w="753" h="1659" extrusionOk="0">
                  <a:moveTo>
                    <a:pt x="177" y="1"/>
                  </a:moveTo>
                  <a:lnTo>
                    <a:pt x="1" y="180"/>
                  </a:lnTo>
                  <a:lnTo>
                    <a:pt x="628" y="1658"/>
                  </a:lnTo>
                  <a:lnTo>
                    <a:pt x="752" y="1583"/>
                  </a:lnTo>
                  <a:lnTo>
                    <a:pt x="177"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3398479" y="4186554"/>
              <a:ext cx="26580" cy="64129"/>
            </a:xfrm>
            <a:custGeom>
              <a:avLst/>
              <a:gdLst/>
              <a:ahLst/>
              <a:cxnLst/>
              <a:rect l="l" t="t" r="r" b="b"/>
              <a:pathLst>
                <a:path w="613" h="1479" extrusionOk="0">
                  <a:moveTo>
                    <a:pt x="208" y="0"/>
                  </a:moveTo>
                  <a:lnTo>
                    <a:pt x="0" y="113"/>
                  </a:lnTo>
                  <a:lnTo>
                    <a:pt x="514" y="1479"/>
                  </a:lnTo>
                  <a:lnTo>
                    <a:pt x="613" y="1422"/>
                  </a:lnTo>
                  <a:lnTo>
                    <a:pt x="208"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3351606" y="4214044"/>
              <a:ext cx="23805" cy="59186"/>
            </a:xfrm>
            <a:custGeom>
              <a:avLst/>
              <a:gdLst/>
              <a:ahLst/>
              <a:cxnLst/>
              <a:rect l="l" t="t" r="r" b="b"/>
              <a:pathLst>
                <a:path w="549" h="1365" extrusionOk="0">
                  <a:moveTo>
                    <a:pt x="155" y="0"/>
                  </a:moveTo>
                  <a:lnTo>
                    <a:pt x="0" y="90"/>
                  </a:lnTo>
                  <a:lnTo>
                    <a:pt x="394" y="1365"/>
                  </a:lnTo>
                  <a:lnTo>
                    <a:pt x="549" y="1276"/>
                  </a:lnTo>
                  <a:lnTo>
                    <a:pt x="155"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3301525" y="4235941"/>
              <a:ext cx="18645" cy="54980"/>
            </a:xfrm>
            <a:custGeom>
              <a:avLst/>
              <a:gdLst/>
              <a:ahLst/>
              <a:cxnLst/>
              <a:rect l="l" t="t" r="r" b="b"/>
              <a:pathLst>
                <a:path w="430" h="1268" extrusionOk="0">
                  <a:moveTo>
                    <a:pt x="195" y="1"/>
                  </a:moveTo>
                  <a:lnTo>
                    <a:pt x="0" y="22"/>
                  </a:lnTo>
                  <a:lnTo>
                    <a:pt x="236" y="1267"/>
                  </a:lnTo>
                  <a:lnTo>
                    <a:pt x="430" y="1164"/>
                  </a:lnTo>
                  <a:lnTo>
                    <a:pt x="195"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3252181" y="4249556"/>
              <a:ext cx="12791" cy="53116"/>
            </a:xfrm>
            <a:custGeom>
              <a:avLst/>
              <a:gdLst/>
              <a:ahLst/>
              <a:cxnLst/>
              <a:rect l="l" t="t" r="r" b="b"/>
              <a:pathLst>
                <a:path w="295" h="1225" extrusionOk="0">
                  <a:moveTo>
                    <a:pt x="150" y="0"/>
                  </a:moveTo>
                  <a:lnTo>
                    <a:pt x="0" y="33"/>
                  </a:lnTo>
                  <a:lnTo>
                    <a:pt x="72" y="1224"/>
                  </a:lnTo>
                  <a:lnTo>
                    <a:pt x="295" y="1187"/>
                  </a:lnTo>
                  <a:lnTo>
                    <a:pt x="15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3200756" y="4256667"/>
              <a:ext cx="11230" cy="49040"/>
            </a:xfrm>
            <a:custGeom>
              <a:avLst/>
              <a:gdLst/>
              <a:ahLst/>
              <a:cxnLst/>
              <a:rect l="l" t="t" r="r" b="b"/>
              <a:pathLst>
                <a:path w="259" h="1131" extrusionOk="0">
                  <a:moveTo>
                    <a:pt x="1" y="1"/>
                  </a:moveTo>
                  <a:lnTo>
                    <a:pt x="101" y="1130"/>
                  </a:lnTo>
                  <a:lnTo>
                    <a:pt x="258" y="1074"/>
                  </a:lnTo>
                  <a:lnTo>
                    <a:pt x="200" y="16"/>
                  </a:lnTo>
                  <a:lnTo>
                    <a:pt x="1"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2"/>
            <p:cNvSpPr/>
            <p:nvPr/>
          </p:nvSpPr>
          <p:spPr>
            <a:xfrm>
              <a:off x="3058144" y="4253892"/>
              <a:ext cx="18645" cy="58579"/>
            </a:xfrm>
            <a:custGeom>
              <a:avLst/>
              <a:gdLst/>
              <a:ahLst/>
              <a:cxnLst/>
              <a:rect l="l" t="t" r="r" b="b"/>
              <a:pathLst>
                <a:path w="430" h="1351" extrusionOk="0">
                  <a:moveTo>
                    <a:pt x="0" y="0"/>
                  </a:moveTo>
                  <a:lnTo>
                    <a:pt x="143" y="1350"/>
                  </a:lnTo>
                  <a:lnTo>
                    <a:pt x="429" y="1345"/>
                  </a:lnTo>
                  <a:lnTo>
                    <a:pt x="223" y="58"/>
                  </a:lnTo>
                  <a:lnTo>
                    <a:pt x="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2"/>
            <p:cNvSpPr/>
            <p:nvPr/>
          </p:nvSpPr>
          <p:spPr>
            <a:xfrm>
              <a:off x="3440495" y="4000713"/>
              <a:ext cx="111565" cy="247239"/>
            </a:xfrm>
            <a:custGeom>
              <a:avLst/>
              <a:gdLst/>
              <a:ahLst/>
              <a:cxnLst/>
              <a:rect l="l" t="t" r="r" b="b"/>
              <a:pathLst>
                <a:path w="2573" h="5702" extrusionOk="0">
                  <a:moveTo>
                    <a:pt x="1000" y="0"/>
                  </a:moveTo>
                  <a:cubicBezTo>
                    <a:pt x="998" y="0"/>
                    <a:pt x="1377" y="1775"/>
                    <a:pt x="0" y="3377"/>
                  </a:cubicBezTo>
                  <a:lnTo>
                    <a:pt x="128" y="5702"/>
                  </a:lnTo>
                  <a:cubicBezTo>
                    <a:pt x="1664" y="4849"/>
                    <a:pt x="2573" y="3593"/>
                    <a:pt x="1751" y="1752"/>
                  </a:cubicBezTo>
                  <a:lnTo>
                    <a:pt x="100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3178599" y="3767002"/>
              <a:ext cx="46916" cy="37290"/>
            </a:xfrm>
            <a:custGeom>
              <a:avLst/>
              <a:gdLst/>
              <a:ahLst/>
              <a:cxnLst/>
              <a:rect l="l" t="t" r="r" b="b"/>
              <a:pathLst>
                <a:path w="1082" h="860" extrusionOk="0">
                  <a:moveTo>
                    <a:pt x="877" y="1"/>
                  </a:moveTo>
                  <a:cubicBezTo>
                    <a:pt x="791" y="1"/>
                    <a:pt x="679" y="108"/>
                    <a:pt x="526" y="126"/>
                  </a:cubicBezTo>
                  <a:cubicBezTo>
                    <a:pt x="253" y="158"/>
                    <a:pt x="1" y="92"/>
                    <a:pt x="56" y="540"/>
                  </a:cubicBezTo>
                  <a:cubicBezTo>
                    <a:pt x="78" y="727"/>
                    <a:pt x="277" y="860"/>
                    <a:pt x="517" y="860"/>
                  </a:cubicBezTo>
                  <a:cubicBezTo>
                    <a:pt x="543" y="860"/>
                    <a:pt x="569" y="858"/>
                    <a:pt x="596" y="855"/>
                  </a:cubicBezTo>
                  <a:cubicBezTo>
                    <a:pt x="868" y="822"/>
                    <a:pt x="1081" y="490"/>
                    <a:pt x="1040" y="285"/>
                  </a:cubicBezTo>
                  <a:cubicBezTo>
                    <a:pt x="996" y="65"/>
                    <a:pt x="944" y="1"/>
                    <a:pt x="87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3284832" y="3796487"/>
              <a:ext cx="52422" cy="42406"/>
            </a:xfrm>
            <a:custGeom>
              <a:avLst/>
              <a:gdLst/>
              <a:ahLst/>
              <a:cxnLst/>
              <a:rect l="l" t="t" r="r" b="b"/>
              <a:pathLst>
                <a:path w="1209" h="978" extrusionOk="0">
                  <a:moveTo>
                    <a:pt x="494" y="1"/>
                  </a:moveTo>
                  <a:cubicBezTo>
                    <a:pt x="440" y="1"/>
                    <a:pt x="372" y="13"/>
                    <a:pt x="288" y="42"/>
                  </a:cubicBezTo>
                  <a:cubicBezTo>
                    <a:pt x="92" y="108"/>
                    <a:pt x="0" y="373"/>
                    <a:pt x="87" y="635"/>
                  </a:cubicBezTo>
                  <a:cubicBezTo>
                    <a:pt x="159" y="845"/>
                    <a:pt x="415" y="978"/>
                    <a:pt x="611" y="978"/>
                  </a:cubicBezTo>
                  <a:cubicBezTo>
                    <a:pt x="657" y="978"/>
                    <a:pt x="700" y="970"/>
                    <a:pt x="736" y="955"/>
                  </a:cubicBezTo>
                  <a:cubicBezTo>
                    <a:pt x="1208" y="755"/>
                    <a:pt x="875" y="679"/>
                    <a:pt x="787" y="420"/>
                  </a:cubicBezTo>
                  <a:cubicBezTo>
                    <a:pt x="717" y="210"/>
                    <a:pt x="714" y="1"/>
                    <a:pt x="4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3326588" y="3838373"/>
              <a:ext cx="43013" cy="25929"/>
            </a:xfrm>
            <a:custGeom>
              <a:avLst/>
              <a:gdLst/>
              <a:ahLst/>
              <a:cxnLst/>
              <a:rect l="l" t="t" r="r" b="b"/>
              <a:pathLst>
                <a:path w="992" h="598" extrusionOk="0">
                  <a:moveTo>
                    <a:pt x="237" y="0"/>
                  </a:moveTo>
                  <a:cubicBezTo>
                    <a:pt x="155" y="0"/>
                    <a:pt x="88" y="46"/>
                    <a:pt x="43" y="194"/>
                  </a:cubicBezTo>
                  <a:cubicBezTo>
                    <a:pt x="0" y="336"/>
                    <a:pt x="152" y="507"/>
                    <a:pt x="383" y="579"/>
                  </a:cubicBezTo>
                  <a:cubicBezTo>
                    <a:pt x="425" y="592"/>
                    <a:pt x="468" y="598"/>
                    <a:pt x="511" y="598"/>
                  </a:cubicBezTo>
                  <a:cubicBezTo>
                    <a:pt x="705" y="598"/>
                    <a:pt x="893" y="482"/>
                    <a:pt x="918" y="364"/>
                  </a:cubicBezTo>
                  <a:cubicBezTo>
                    <a:pt x="991" y="6"/>
                    <a:pt x="782" y="158"/>
                    <a:pt x="552" y="89"/>
                  </a:cubicBezTo>
                  <a:cubicBezTo>
                    <a:pt x="432" y="52"/>
                    <a:pt x="325" y="0"/>
                    <a:pt x="23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3240127" y="3772986"/>
              <a:ext cx="57322" cy="53983"/>
            </a:xfrm>
            <a:custGeom>
              <a:avLst/>
              <a:gdLst/>
              <a:ahLst/>
              <a:cxnLst/>
              <a:rect l="l" t="t" r="r" b="b"/>
              <a:pathLst>
                <a:path w="1322" h="1245" extrusionOk="0">
                  <a:moveTo>
                    <a:pt x="607" y="1"/>
                  </a:moveTo>
                  <a:cubicBezTo>
                    <a:pt x="575" y="1"/>
                    <a:pt x="540" y="4"/>
                    <a:pt x="501" y="11"/>
                  </a:cubicBezTo>
                  <a:cubicBezTo>
                    <a:pt x="0" y="103"/>
                    <a:pt x="141" y="219"/>
                    <a:pt x="178" y="577"/>
                  </a:cubicBezTo>
                  <a:cubicBezTo>
                    <a:pt x="213" y="913"/>
                    <a:pt x="538" y="1245"/>
                    <a:pt x="754" y="1245"/>
                  </a:cubicBezTo>
                  <a:cubicBezTo>
                    <a:pt x="767" y="1245"/>
                    <a:pt x="780" y="1244"/>
                    <a:pt x="792" y="1241"/>
                  </a:cubicBezTo>
                  <a:cubicBezTo>
                    <a:pt x="1322" y="1131"/>
                    <a:pt x="1017" y="905"/>
                    <a:pt x="979" y="548"/>
                  </a:cubicBezTo>
                  <a:cubicBezTo>
                    <a:pt x="946" y="230"/>
                    <a:pt x="875" y="1"/>
                    <a:pt x="60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3241992" y="3760498"/>
              <a:ext cx="21680" cy="16780"/>
            </a:xfrm>
            <a:custGeom>
              <a:avLst/>
              <a:gdLst/>
              <a:ahLst/>
              <a:cxnLst/>
              <a:rect l="l" t="t" r="r" b="b"/>
              <a:pathLst>
                <a:path w="500" h="387" extrusionOk="0">
                  <a:moveTo>
                    <a:pt x="375" y="1"/>
                  </a:moveTo>
                  <a:cubicBezTo>
                    <a:pt x="333" y="1"/>
                    <a:pt x="297" y="67"/>
                    <a:pt x="226" y="100"/>
                  </a:cubicBezTo>
                  <a:cubicBezTo>
                    <a:pt x="115" y="152"/>
                    <a:pt x="0" y="163"/>
                    <a:pt x="72" y="319"/>
                  </a:cubicBezTo>
                  <a:cubicBezTo>
                    <a:pt x="93" y="363"/>
                    <a:pt x="144" y="386"/>
                    <a:pt x="206" y="386"/>
                  </a:cubicBezTo>
                  <a:cubicBezTo>
                    <a:pt x="246" y="386"/>
                    <a:pt x="290" y="377"/>
                    <a:pt x="334" y="357"/>
                  </a:cubicBezTo>
                  <a:cubicBezTo>
                    <a:pt x="445" y="306"/>
                    <a:pt x="500" y="155"/>
                    <a:pt x="460" y="85"/>
                  </a:cubicBezTo>
                  <a:cubicBezTo>
                    <a:pt x="424" y="23"/>
                    <a:pt x="398"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3275726" y="3794232"/>
              <a:ext cx="21723" cy="16737"/>
            </a:xfrm>
            <a:custGeom>
              <a:avLst/>
              <a:gdLst/>
              <a:ahLst/>
              <a:cxnLst/>
              <a:rect l="l" t="t" r="r" b="b"/>
              <a:pathLst>
                <a:path w="501" h="386" extrusionOk="0">
                  <a:moveTo>
                    <a:pt x="375" y="0"/>
                  </a:moveTo>
                  <a:cubicBezTo>
                    <a:pt x="333" y="0"/>
                    <a:pt x="298" y="67"/>
                    <a:pt x="226" y="100"/>
                  </a:cubicBezTo>
                  <a:cubicBezTo>
                    <a:pt x="116" y="151"/>
                    <a:pt x="1" y="163"/>
                    <a:pt x="73" y="317"/>
                  </a:cubicBezTo>
                  <a:cubicBezTo>
                    <a:pt x="94" y="361"/>
                    <a:pt x="146" y="385"/>
                    <a:pt x="209" y="385"/>
                  </a:cubicBezTo>
                  <a:cubicBezTo>
                    <a:pt x="248" y="385"/>
                    <a:pt x="292" y="376"/>
                    <a:pt x="336" y="356"/>
                  </a:cubicBezTo>
                  <a:cubicBezTo>
                    <a:pt x="448" y="306"/>
                    <a:pt x="501" y="151"/>
                    <a:pt x="461" y="84"/>
                  </a:cubicBezTo>
                  <a:cubicBezTo>
                    <a:pt x="425" y="22"/>
                    <a:pt x="399" y="0"/>
                    <a:pt x="37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3268962" y="3776281"/>
              <a:ext cx="21723" cy="16737"/>
            </a:xfrm>
            <a:custGeom>
              <a:avLst/>
              <a:gdLst/>
              <a:ahLst/>
              <a:cxnLst/>
              <a:rect l="l" t="t" r="r" b="b"/>
              <a:pathLst>
                <a:path w="501" h="386" extrusionOk="0">
                  <a:moveTo>
                    <a:pt x="376" y="1"/>
                  </a:moveTo>
                  <a:cubicBezTo>
                    <a:pt x="334" y="1"/>
                    <a:pt x="298" y="67"/>
                    <a:pt x="227" y="100"/>
                  </a:cubicBezTo>
                  <a:cubicBezTo>
                    <a:pt x="115" y="151"/>
                    <a:pt x="1" y="163"/>
                    <a:pt x="73" y="319"/>
                  </a:cubicBezTo>
                  <a:cubicBezTo>
                    <a:pt x="93" y="363"/>
                    <a:pt x="145" y="386"/>
                    <a:pt x="207" y="386"/>
                  </a:cubicBezTo>
                  <a:cubicBezTo>
                    <a:pt x="247" y="386"/>
                    <a:pt x="291" y="376"/>
                    <a:pt x="335" y="356"/>
                  </a:cubicBezTo>
                  <a:cubicBezTo>
                    <a:pt x="446" y="305"/>
                    <a:pt x="501" y="151"/>
                    <a:pt x="460" y="84"/>
                  </a:cubicBezTo>
                  <a:cubicBezTo>
                    <a:pt x="425" y="22"/>
                    <a:pt x="399" y="1"/>
                    <a:pt x="37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3221439" y="3780878"/>
              <a:ext cx="21723" cy="16694"/>
            </a:xfrm>
            <a:custGeom>
              <a:avLst/>
              <a:gdLst/>
              <a:ahLst/>
              <a:cxnLst/>
              <a:rect l="l" t="t" r="r" b="b"/>
              <a:pathLst>
                <a:path w="501" h="385" extrusionOk="0">
                  <a:moveTo>
                    <a:pt x="374" y="1"/>
                  </a:moveTo>
                  <a:cubicBezTo>
                    <a:pt x="333" y="1"/>
                    <a:pt x="297" y="67"/>
                    <a:pt x="225" y="100"/>
                  </a:cubicBezTo>
                  <a:cubicBezTo>
                    <a:pt x="115" y="151"/>
                    <a:pt x="0" y="161"/>
                    <a:pt x="72" y="317"/>
                  </a:cubicBezTo>
                  <a:cubicBezTo>
                    <a:pt x="93" y="361"/>
                    <a:pt x="145" y="384"/>
                    <a:pt x="207" y="384"/>
                  </a:cubicBezTo>
                  <a:cubicBezTo>
                    <a:pt x="246" y="384"/>
                    <a:pt x="290" y="375"/>
                    <a:pt x="333" y="356"/>
                  </a:cubicBezTo>
                  <a:cubicBezTo>
                    <a:pt x="446" y="303"/>
                    <a:pt x="500" y="151"/>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3321558" y="3828270"/>
              <a:ext cx="21723" cy="16737"/>
            </a:xfrm>
            <a:custGeom>
              <a:avLst/>
              <a:gdLst/>
              <a:ahLst/>
              <a:cxnLst/>
              <a:rect l="l" t="t" r="r" b="b"/>
              <a:pathLst>
                <a:path w="501" h="386" extrusionOk="0">
                  <a:moveTo>
                    <a:pt x="376" y="0"/>
                  </a:moveTo>
                  <a:cubicBezTo>
                    <a:pt x="333" y="0"/>
                    <a:pt x="298" y="67"/>
                    <a:pt x="227" y="101"/>
                  </a:cubicBezTo>
                  <a:cubicBezTo>
                    <a:pt x="115" y="152"/>
                    <a:pt x="0" y="162"/>
                    <a:pt x="72" y="318"/>
                  </a:cubicBezTo>
                  <a:cubicBezTo>
                    <a:pt x="93" y="362"/>
                    <a:pt x="144" y="386"/>
                    <a:pt x="207" y="386"/>
                  </a:cubicBezTo>
                  <a:cubicBezTo>
                    <a:pt x="246" y="386"/>
                    <a:pt x="290" y="376"/>
                    <a:pt x="334" y="355"/>
                  </a:cubicBezTo>
                  <a:cubicBezTo>
                    <a:pt x="447" y="305"/>
                    <a:pt x="500" y="152"/>
                    <a:pt x="461" y="83"/>
                  </a:cubicBezTo>
                  <a:cubicBezTo>
                    <a:pt x="426" y="22"/>
                    <a:pt x="400" y="0"/>
                    <a:pt x="3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3164594" y="3780314"/>
              <a:ext cx="33908" cy="23024"/>
            </a:xfrm>
            <a:custGeom>
              <a:avLst/>
              <a:gdLst/>
              <a:ahLst/>
              <a:cxnLst/>
              <a:rect l="l" t="t" r="r" b="b"/>
              <a:pathLst>
                <a:path w="782" h="531" extrusionOk="0">
                  <a:moveTo>
                    <a:pt x="615" y="1"/>
                  </a:moveTo>
                  <a:cubicBezTo>
                    <a:pt x="550" y="1"/>
                    <a:pt x="482" y="91"/>
                    <a:pt x="365" y="136"/>
                  </a:cubicBezTo>
                  <a:cubicBezTo>
                    <a:pt x="180" y="206"/>
                    <a:pt x="0" y="222"/>
                    <a:pt x="82" y="436"/>
                  </a:cubicBezTo>
                  <a:cubicBezTo>
                    <a:pt x="105" y="498"/>
                    <a:pt x="181" y="530"/>
                    <a:pt x="280" y="530"/>
                  </a:cubicBezTo>
                  <a:cubicBezTo>
                    <a:pt x="342" y="530"/>
                    <a:pt x="413" y="517"/>
                    <a:pt x="484" y="491"/>
                  </a:cubicBezTo>
                  <a:cubicBezTo>
                    <a:pt x="667" y="419"/>
                    <a:pt x="782" y="209"/>
                    <a:pt x="733" y="116"/>
                  </a:cubicBezTo>
                  <a:cubicBezTo>
                    <a:pt x="689" y="31"/>
                    <a:pt x="653" y="1"/>
                    <a:pt x="61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2942719" y="3789550"/>
              <a:ext cx="468808" cy="343281"/>
            </a:xfrm>
            <a:custGeom>
              <a:avLst/>
              <a:gdLst/>
              <a:ahLst/>
              <a:cxnLst/>
              <a:rect l="l" t="t" r="r" b="b"/>
              <a:pathLst>
                <a:path w="10812" h="7917" extrusionOk="0">
                  <a:moveTo>
                    <a:pt x="6435" y="1"/>
                  </a:moveTo>
                  <a:cubicBezTo>
                    <a:pt x="5978" y="1"/>
                    <a:pt x="5504" y="104"/>
                    <a:pt x="5026" y="335"/>
                  </a:cubicBezTo>
                  <a:cubicBezTo>
                    <a:pt x="2971" y="1327"/>
                    <a:pt x="1" y="5318"/>
                    <a:pt x="874" y="7125"/>
                  </a:cubicBezTo>
                  <a:cubicBezTo>
                    <a:pt x="1151" y="7698"/>
                    <a:pt x="1621" y="7916"/>
                    <a:pt x="2199" y="7916"/>
                  </a:cubicBezTo>
                  <a:cubicBezTo>
                    <a:pt x="3444" y="7916"/>
                    <a:pt x="5191" y="6901"/>
                    <a:pt x="6594" y="6223"/>
                  </a:cubicBezTo>
                  <a:cubicBezTo>
                    <a:pt x="8650" y="5228"/>
                    <a:pt x="10812" y="4318"/>
                    <a:pt x="9939" y="2512"/>
                  </a:cubicBezTo>
                  <a:cubicBezTo>
                    <a:pt x="9268" y="1127"/>
                    <a:pt x="7944" y="1"/>
                    <a:pt x="643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3134892" y="3780531"/>
              <a:ext cx="16130" cy="11317"/>
            </a:xfrm>
            <a:custGeom>
              <a:avLst/>
              <a:gdLst/>
              <a:ahLst/>
              <a:cxnLst/>
              <a:rect l="l" t="t" r="r" b="b"/>
              <a:pathLst>
                <a:path w="372" h="261" extrusionOk="0">
                  <a:moveTo>
                    <a:pt x="176" y="1"/>
                  </a:moveTo>
                  <a:cubicBezTo>
                    <a:pt x="82" y="1"/>
                    <a:pt x="88" y="139"/>
                    <a:pt x="1" y="261"/>
                  </a:cubicBezTo>
                  <a:cubicBezTo>
                    <a:pt x="134" y="237"/>
                    <a:pt x="256" y="222"/>
                    <a:pt x="372" y="217"/>
                  </a:cubicBezTo>
                  <a:cubicBezTo>
                    <a:pt x="367" y="136"/>
                    <a:pt x="342" y="68"/>
                    <a:pt x="296" y="43"/>
                  </a:cubicBezTo>
                  <a:cubicBezTo>
                    <a:pt x="243" y="13"/>
                    <a:pt x="205" y="1"/>
                    <a:pt x="176" y="1"/>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2972725" y="3760498"/>
              <a:ext cx="438803" cy="372246"/>
            </a:xfrm>
            <a:custGeom>
              <a:avLst/>
              <a:gdLst/>
              <a:ahLst/>
              <a:cxnLst/>
              <a:rect l="l" t="t" r="r" b="b"/>
              <a:pathLst>
                <a:path w="10120" h="8585" extrusionOk="0">
                  <a:moveTo>
                    <a:pt x="6584" y="1"/>
                  </a:moveTo>
                  <a:cubicBezTo>
                    <a:pt x="6542" y="1"/>
                    <a:pt x="6506" y="67"/>
                    <a:pt x="6435" y="100"/>
                  </a:cubicBezTo>
                  <a:cubicBezTo>
                    <a:pt x="6325" y="152"/>
                    <a:pt x="6210" y="163"/>
                    <a:pt x="6282" y="319"/>
                  </a:cubicBezTo>
                  <a:cubicBezTo>
                    <a:pt x="6298" y="355"/>
                    <a:pt x="6338" y="378"/>
                    <a:pt x="6385" y="384"/>
                  </a:cubicBezTo>
                  <a:cubicBezTo>
                    <a:pt x="6266" y="455"/>
                    <a:pt x="6292" y="556"/>
                    <a:pt x="6323" y="724"/>
                  </a:cubicBezTo>
                  <a:cubicBezTo>
                    <a:pt x="6276" y="716"/>
                    <a:pt x="6230" y="707"/>
                    <a:pt x="6183" y="702"/>
                  </a:cubicBezTo>
                  <a:cubicBezTo>
                    <a:pt x="6209" y="646"/>
                    <a:pt x="6213" y="587"/>
                    <a:pt x="6194" y="551"/>
                  </a:cubicBezTo>
                  <a:cubicBezTo>
                    <a:pt x="6159" y="489"/>
                    <a:pt x="6133" y="468"/>
                    <a:pt x="6109" y="468"/>
                  </a:cubicBezTo>
                  <a:cubicBezTo>
                    <a:pt x="6067" y="468"/>
                    <a:pt x="6032" y="534"/>
                    <a:pt x="5960" y="567"/>
                  </a:cubicBezTo>
                  <a:cubicBezTo>
                    <a:pt x="5887" y="601"/>
                    <a:pt x="5812" y="620"/>
                    <a:pt x="5791" y="670"/>
                  </a:cubicBezTo>
                  <a:lnTo>
                    <a:pt x="5745" y="670"/>
                  </a:lnTo>
                  <a:cubicBezTo>
                    <a:pt x="5782" y="587"/>
                    <a:pt x="5798" y="503"/>
                    <a:pt x="5787" y="434"/>
                  </a:cubicBezTo>
                  <a:cubicBezTo>
                    <a:pt x="5741" y="213"/>
                    <a:pt x="5690" y="149"/>
                    <a:pt x="5623" y="149"/>
                  </a:cubicBezTo>
                  <a:cubicBezTo>
                    <a:pt x="5537" y="149"/>
                    <a:pt x="5426" y="256"/>
                    <a:pt x="5273" y="273"/>
                  </a:cubicBezTo>
                  <a:cubicBezTo>
                    <a:pt x="5022" y="305"/>
                    <a:pt x="4789" y="251"/>
                    <a:pt x="4794" y="587"/>
                  </a:cubicBezTo>
                  <a:cubicBezTo>
                    <a:pt x="4793" y="588"/>
                    <a:pt x="4792" y="588"/>
                    <a:pt x="4787" y="591"/>
                  </a:cubicBezTo>
                  <a:cubicBezTo>
                    <a:pt x="4679" y="631"/>
                    <a:pt x="4573" y="656"/>
                    <a:pt x="4520" y="710"/>
                  </a:cubicBezTo>
                  <a:cubicBezTo>
                    <a:pt x="4696" y="753"/>
                    <a:pt x="4843" y="830"/>
                    <a:pt x="4950" y="952"/>
                  </a:cubicBezTo>
                  <a:cubicBezTo>
                    <a:pt x="5575" y="1662"/>
                    <a:pt x="4644" y="3500"/>
                    <a:pt x="2873" y="5059"/>
                  </a:cubicBezTo>
                  <a:cubicBezTo>
                    <a:pt x="1897" y="5917"/>
                    <a:pt x="873" y="6506"/>
                    <a:pt x="43" y="6748"/>
                  </a:cubicBezTo>
                  <a:cubicBezTo>
                    <a:pt x="0" y="7141"/>
                    <a:pt x="36" y="7496"/>
                    <a:pt x="182" y="7793"/>
                  </a:cubicBezTo>
                  <a:cubicBezTo>
                    <a:pt x="459" y="8366"/>
                    <a:pt x="929" y="8584"/>
                    <a:pt x="1507" y="8584"/>
                  </a:cubicBezTo>
                  <a:cubicBezTo>
                    <a:pt x="2751" y="8584"/>
                    <a:pt x="4499" y="7570"/>
                    <a:pt x="5902" y="6891"/>
                  </a:cubicBezTo>
                  <a:cubicBezTo>
                    <a:pt x="7957" y="5898"/>
                    <a:pt x="10120" y="4986"/>
                    <a:pt x="9247" y="3179"/>
                  </a:cubicBezTo>
                  <a:cubicBezTo>
                    <a:pt x="9112" y="2900"/>
                    <a:pt x="8950" y="2633"/>
                    <a:pt x="8766" y="2381"/>
                  </a:cubicBezTo>
                  <a:cubicBezTo>
                    <a:pt x="8923" y="2352"/>
                    <a:pt x="9058" y="2255"/>
                    <a:pt x="9076" y="2159"/>
                  </a:cubicBezTo>
                  <a:cubicBezTo>
                    <a:pt x="9152" y="1802"/>
                    <a:pt x="8943" y="1954"/>
                    <a:pt x="8713" y="1883"/>
                  </a:cubicBezTo>
                  <a:cubicBezTo>
                    <a:pt x="8631" y="1858"/>
                    <a:pt x="8557" y="1825"/>
                    <a:pt x="8488" y="1810"/>
                  </a:cubicBezTo>
                  <a:cubicBezTo>
                    <a:pt x="8518" y="1751"/>
                    <a:pt x="8529" y="1686"/>
                    <a:pt x="8506" y="1646"/>
                  </a:cubicBezTo>
                  <a:cubicBezTo>
                    <a:pt x="8471" y="1584"/>
                    <a:pt x="8444" y="1563"/>
                    <a:pt x="8420" y="1563"/>
                  </a:cubicBezTo>
                  <a:cubicBezTo>
                    <a:pt x="8378" y="1563"/>
                    <a:pt x="8343" y="1629"/>
                    <a:pt x="8272" y="1662"/>
                  </a:cubicBezTo>
                  <a:cubicBezTo>
                    <a:pt x="8234" y="1681"/>
                    <a:pt x="8199" y="1694"/>
                    <a:pt x="8167" y="1708"/>
                  </a:cubicBezTo>
                  <a:cubicBezTo>
                    <a:pt x="8156" y="1695"/>
                    <a:pt x="8143" y="1684"/>
                    <a:pt x="8131" y="1674"/>
                  </a:cubicBezTo>
                  <a:cubicBezTo>
                    <a:pt x="8279" y="1545"/>
                    <a:pt x="8057" y="1455"/>
                    <a:pt x="7987" y="1247"/>
                  </a:cubicBezTo>
                  <a:cubicBezTo>
                    <a:pt x="7917" y="1038"/>
                    <a:pt x="7913" y="829"/>
                    <a:pt x="7694" y="829"/>
                  </a:cubicBezTo>
                  <a:cubicBezTo>
                    <a:pt x="7640" y="829"/>
                    <a:pt x="7572" y="841"/>
                    <a:pt x="7487" y="870"/>
                  </a:cubicBezTo>
                  <a:cubicBezTo>
                    <a:pt x="7477" y="873"/>
                    <a:pt x="7466" y="880"/>
                    <a:pt x="7456" y="886"/>
                  </a:cubicBezTo>
                  <a:cubicBezTo>
                    <a:pt x="7454" y="878"/>
                    <a:pt x="7454" y="868"/>
                    <a:pt x="7450" y="860"/>
                  </a:cubicBezTo>
                  <a:cubicBezTo>
                    <a:pt x="7414" y="799"/>
                    <a:pt x="7388" y="778"/>
                    <a:pt x="7364" y="778"/>
                  </a:cubicBezTo>
                  <a:cubicBezTo>
                    <a:pt x="7323" y="778"/>
                    <a:pt x="7287" y="844"/>
                    <a:pt x="7215" y="878"/>
                  </a:cubicBezTo>
                  <a:cubicBezTo>
                    <a:pt x="7197" y="886"/>
                    <a:pt x="7177" y="895"/>
                    <a:pt x="7156" y="902"/>
                  </a:cubicBezTo>
                  <a:cubicBezTo>
                    <a:pt x="7154" y="880"/>
                    <a:pt x="7149" y="859"/>
                    <a:pt x="7146" y="836"/>
                  </a:cubicBezTo>
                  <a:cubicBezTo>
                    <a:pt x="7142" y="799"/>
                    <a:pt x="7136" y="765"/>
                    <a:pt x="7132" y="730"/>
                  </a:cubicBezTo>
                  <a:cubicBezTo>
                    <a:pt x="7144" y="727"/>
                    <a:pt x="7155" y="724"/>
                    <a:pt x="7165" y="720"/>
                  </a:cubicBezTo>
                  <a:cubicBezTo>
                    <a:pt x="7277" y="667"/>
                    <a:pt x="7330" y="515"/>
                    <a:pt x="7291" y="448"/>
                  </a:cubicBezTo>
                  <a:cubicBezTo>
                    <a:pt x="7255" y="386"/>
                    <a:pt x="7229" y="365"/>
                    <a:pt x="7205" y="365"/>
                  </a:cubicBezTo>
                  <a:cubicBezTo>
                    <a:pt x="7164" y="365"/>
                    <a:pt x="7128" y="431"/>
                    <a:pt x="7056" y="464"/>
                  </a:cubicBezTo>
                  <a:lnTo>
                    <a:pt x="7055" y="464"/>
                  </a:lnTo>
                  <a:cubicBezTo>
                    <a:pt x="6999" y="355"/>
                    <a:pt x="6914" y="289"/>
                    <a:pt x="6772" y="289"/>
                  </a:cubicBezTo>
                  <a:cubicBezTo>
                    <a:pt x="6740" y="289"/>
                    <a:pt x="6706" y="292"/>
                    <a:pt x="6668" y="299"/>
                  </a:cubicBezTo>
                  <a:cubicBezTo>
                    <a:pt x="6645" y="302"/>
                    <a:pt x="6624" y="308"/>
                    <a:pt x="6604" y="312"/>
                  </a:cubicBezTo>
                  <a:cubicBezTo>
                    <a:pt x="6671" y="243"/>
                    <a:pt x="6700" y="137"/>
                    <a:pt x="6670" y="85"/>
                  </a:cubicBezTo>
                  <a:cubicBezTo>
                    <a:pt x="6634" y="23"/>
                    <a:pt x="6608" y="1"/>
                    <a:pt x="6584"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3454197" y="3640044"/>
              <a:ext cx="43794" cy="38937"/>
            </a:xfrm>
            <a:custGeom>
              <a:avLst/>
              <a:gdLst/>
              <a:ahLst/>
              <a:cxnLst/>
              <a:rect l="l" t="t" r="r" b="b"/>
              <a:pathLst>
                <a:path w="1010" h="898" extrusionOk="0">
                  <a:moveTo>
                    <a:pt x="726" y="0"/>
                  </a:moveTo>
                  <a:cubicBezTo>
                    <a:pt x="616" y="0"/>
                    <a:pt x="577" y="177"/>
                    <a:pt x="432" y="309"/>
                  </a:cubicBezTo>
                  <a:cubicBezTo>
                    <a:pt x="228" y="493"/>
                    <a:pt x="1" y="605"/>
                    <a:pt x="215" y="843"/>
                  </a:cubicBezTo>
                  <a:cubicBezTo>
                    <a:pt x="248" y="880"/>
                    <a:pt x="299" y="897"/>
                    <a:pt x="359" y="897"/>
                  </a:cubicBezTo>
                  <a:cubicBezTo>
                    <a:pt x="476" y="897"/>
                    <a:pt x="629" y="830"/>
                    <a:pt x="764" y="708"/>
                  </a:cubicBezTo>
                  <a:cubicBezTo>
                    <a:pt x="967" y="523"/>
                    <a:pt x="1010" y="194"/>
                    <a:pt x="901" y="97"/>
                  </a:cubicBezTo>
                  <a:cubicBezTo>
                    <a:pt x="824" y="28"/>
                    <a:pt x="769"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3457362" y="3645551"/>
              <a:ext cx="21723" cy="16824"/>
            </a:xfrm>
            <a:custGeom>
              <a:avLst/>
              <a:gdLst/>
              <a:ahLst/>
              <a:cxnLst/>
              <a:rect l="l" t="t" r="r" b="b"/>
              <a:pathLst>
                <a:path w="501" h="388" extrusionOk="0">
                  <a:moveTo>
                    <a:pt x="375" y="1"/>
                  </a:moveTo>
                  <a:cubicBezTo>
                    <a:pt x="333" y="1"/>
                    <a:pt x="297" y="67"/>
                    <a:pt x="225" y="100"/>
                  </a:cubicBezTo>
                  <a:cubicBezTo>
                    <a:pt x="115" y="152"/>
                    <a:pt x="1" y="163"/>
                    <a:pt x="72" y="321"/>
                  </a:cubicBezTo>
                  <a:cubicBezTo>
                    <a:pt x="93" y="364"/>
                    <a:pt x="144" y="388"/>
                    <a:pt x="206" y="388"/>
                  </a:cubicBezTo>
                  <a:cubicBezTo>
                    <a:pt x="246" y="388"/>
                    <a:pt x="290" y="378"/>
                    <a:pt x="333" y="358"/>
                  </a:cubicBezTo>
                  <a:cubicBezTo>
                    <a:pt x="446" y="306"/>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3475920" y="3650494"/>
              <a:ext cx="17040" cy="18298"/>
            </a:xfrm>
            <a:custGeom>
              <a:avLst/>
              <a:gdLst/>
              <a:ahLst/>
              <a:cxnLst/>
              <a:rect l="l" t="t" r="r" b="b"/>
              <a:pathLst>
                <a:path w="393" h="422" extrusionOk="0">
                  <a:moveTo>
                    <a:pt x="142" y="0"/>
                  </a:moveTo>
                  <a:cubicBezTo>
                    <a:pt x="25" y="0"/>
                    <a:pt x="100" y="86"/>
                    <a:pt x="81" y="181"/>
                  </a:cubicBezTo>
                  <a:cubicBezTo>
                    <a:pt x="59" y="290"/>
                    <a:pt x="1" y="378"/>
                    <a:pt x="181" y="418"/>
                  </a:cubicBezTo>
                  <a:cubicBezTo>
                    <a:pt x="190" y="420"/>
                    <a:pt x="199" y="421"/>
                    <a:pt x="208" y="421"/>
                  </a:cubicBezTo>
                  <a:cubicBezTo>
                    <a:pt x="282" y="421"/>
                    <a:pt x="351" y="352"/>
                    <a:pt x="373" y="254"/>
                  </a:cubicBezTo>
                  <a:cubicBezTo>
                    <a:pt x="393" y="145"/>
                    <a:pt x="293" y="18"/>
                    <a:pt x="208" y="6"/>
                  </a:cubicBezTo>
                  <a:cubicBezTo>
                    <a:pt x="181" y="2"/>
                    <a:pt x="160"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3469113" y="3660380"/>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1" y="52"/>
                    <a:pt x="0" y="180"/>
                  </a:cubicBezTo>
                  <a:cubicBezTo>
                    <a:pt x="0" y="266"/>
                    <a:pt x="109" y="336"/>
                    <a:pt x="246" y="336"/>
                  </a:cubicBezTo>
                  <a:cubicBezTo>
                    <a:pt x="382" y="336"/>
                    <a:pt x="508" y="209"/>
                    <a:pt x="501" y="125"/>
                  </a:cubicBezTo>
                  <a:cubicBezTo>
                    <a:pt x="493" y="27"/>
                    <a:pt x="469"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3051467" y="3757680"/>
              <a:ext cx="43837" cy="38894"/>
            </a:xfrm>
            <a:custGeom>
              <a:avLst/>
              <a:gdLst/>
              <a:ahLst/>
              <a:cxnLst/>
              <a:rect l="l" t="t" r="r" b="b"/>
              <a:pathLst>
                <a:path w="1011" h="897" extrusionOk="0">
                  <a:moveTo>
                    <a:pt x="726" y="0"/>
                  </a:moveTo>
                  <a:cubicBezTo>
                    <a:pt x="616" y="0"/>
                    <a:pt x="579" y="177"/>
                    <a:pt x="433" y="308"/>
                  </a:cubicBezTo>
                  <a:cubicBezTo>
                    <a:pt x="228" y="493"/>
                    <a:pt x="1" y="605"/>
                    <a:pt x="216" y="842"/>
                  </a:cubicBezTo>
                  <a:cubicBezTo>
                    <a:pt x="249" y="879"/>
                    <a:pt x="300" y="897"/>
                    <a:pt x="360" y="897"/>
                  </a:cubicBezTo>
                  <a:cubicBezTo>
                    <a:pt x="477" y="897"/>
                    <a:pt x="631" y="830"/>
                    <a:pt x="765" y="708"/>
                  </a:cubicBezTo>
                  <a:cubicBezTo>
                    <a:pt x="970" y="526"/>
                    <a:pt x="1010" y="194"/>
                    <a:pt x="901" y="97"/>
                  </a:cubicBezTo>
                  <a:cubicBezTo>
                    <a:pt x="824" y="28"/>
                    <a:pt x="770"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3054719" y="3763187"/>
              <a:ext cx="21637" cy="16824"/>
            </a:xfrm>
            <a:custGeom>
              <a:avLst/>
              <a:gdLst/>
              <a:ahLst/>
              <a:cxnLst/>
              <a:rect l="l" t="t" r="r" b="b"/>
              <a:pathLst>
                <a:path w="499" h="388" extrusionOk="0">
                  <a:moveTo>
                    <a:pt x="374" y="1"/>
                  </a:moveTo>
                  <a:cubicBezTo>
                    <a:pt x="332" y="1"/>
                    <a:pt x="296" y="67"/>
                    <a:pt x="225" y="100"/>
                  </a:cubicBezTo>
                  <a:cubicBezTo>
                    <a:pt x="115" y="151"/>
                    <a:pt x="0" y="163"/>
                    <a:pt x="72" y="320"/>
                  </a:cubicBezTo>
                  <a:cubicBezTo>
                    <a:pt x="92" y="364"/>
                    <a:pt x="143" y="387"/>
                    <a:pt x="205" y="387"/>
                  </a:cubicBezTo>
                  <a:cubicBezTo>
                    <a:pt x="245" y="387"/>
                    <a:pt x="289" y="378"/>
                    <a:pt x="332" y="358"/>
                  </a:cubicBezTo>
                  <a:cubicBezTo>
                    <a:pt x="446" y="306"/>
                    <a:pt x="498" y="153"/>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3073147" y="3768086"/>
              <a:ext cx="17171" cy="18341"/>
            </a:xfrm>
            <a:custGeom>
              <a:avLst/>
              <a:gdLst/>
              <a:ahLst/>
              <a:cxnLst/>
              <a:rect l="l" t="t" r="r" b="b"/>
              <a:pathLst>
                <a:path w="396" h="423" extrusionOk="0">
                  <a:moveTo>
                    <a:pt x="143" y="1"/>
                  </a:moveTo>
                  <a:cubicBezTo>
                    <a:pt x="27" y="1"/>
                    <a:pt x="102" y="87"/>
                    <a:pt x="83" y="182"/>
                  </a:cubicBezTo>
                  <a:cubicBezTo>
                    <a:pt x="59" y="290"/>
                    <a:pt x="0" y="379"/>
                    <a:pt x="181" y="419"/>
                  </a:cubicBezTo>
                  <a:cubicBezTo>
                    <a:pt x="190" y="421"/>
                    <a:pt x="199" y="422"/>
                    <a:pt x="207" y="422"/>
                  </a:cubicBezTo>
                  <a:cubicBezTo>
                    <a:pt x="282" y="422"/>
                    <a:pt x="352" y="353"/>
                    <a:pt x="373" y="255"/>
                  </a:cubicBezTo>
                  <a:cubicBezTo>
                    <a:pt x="396" y="146"/>
                    <a:pt x="294" y="18"/>
                    <a:pt x="209" y="7"/>
                  </a:cubicBezTo>
                  <a:cubicBezTo>
                    <a:pt x="183" y="3"/>
                    <a:pt x="161"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3066383" y="3778016"/>
              <a:ext cx="22070" cy="14612"/>
            </a:xfrm>
            <a:custGeom>
              <a:avLst/>
              <a:gdLst/>
              <a:ahLst/>
              <a:cxnLst/>
              <a:rect l="l" t="t" r="r" b="b"/>
              <a:pathLst>
                <a:path w="509" h="337" extrusionOk="0">
                  <a:moveTo>
                    <a:pt x="434" y="1"/>
                  </a:moveTo>
                  <a:cubicBezTo>
                    <a:pt x="392" y="1"/>
                    <a:pt x="333" y="36"/>
                    <a:pt x="258" y="36"/>
                  </a:cubicBezTo>
                  <a:cubicBezTo>
                    <a:pt x="217" y="36"/>
                    <a:pt x="177" y="32"/>
                    <a:pt x="142" y="32"/>
                  </a:cubicBezTo>
                  <a:cubicBezTo>
                    <a:pt x="61" y="32"/>
                    <a:pt x="2" y="51"/>
                    <a:pt x="0" y="180"/>
                  </a:cubicBezTo>
                  <a:cubicBezTo>
                    <a:pt x="0" y="266"/>
                    <a:pt x="111" y="336"/>
                    <a:pt x="248" y="336"/>
                  </a:cubicBezTo>
                  <a:cubicBezTo>
                    <a:pt x="384" y="336"/>
                    <a:pt x="509" y="209"/>
                    <a:pt x="501" y="124"/>
                  </a:cubicBezTo>
                  <a:cubicBezTo>
                    <a:pt x="494" y="27"/>
                    <a:pt x="470" y="1"/>
                    <a:pt x="43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3036421" y="3864779"/>
              <a:ext cx="43837" cy="38937"/>
            </a:xfrm>
            <a:custGeom>
              <a:avLst/>
              <a:gdLst/>
              <a:ahLst/>
              <a:cxnLst/>
              <a:rect l="l" t="t" r="r" b="b"/>
              <a:pathLst>
                <a:path w="1011" h="898" extrusionOk="0">
                  <a:moveTo>
                    <a:pt x="724" y="1"/>
                  </a:moveTo>
                  <a:cubicBezTo>
                    <a:pt x="614" y="1"/>
                    <a:pt x="577" y="178"/>
                    <a:pt x="431" y="311"/>
                  </a:cubicBezTo>
                  <a:cubicBezTo>
                    <a:pt x="226" y="494"/>
                    <a:pt x="0" y="606"/>
                    <a:pt x="215" y="843"/>
                  </a:cubicBezTo>
                  <a:cubicBezTo>
                    <a:pt x="248" y="880"/>
                    <a:pt x="298" y="898"/>
                    <a:pt x="358" y="898"/>
                  </a:cubicBezTo>
                  <a:cubicBezTo>
                    <a:pt x="475" y="898"/>
                    <a:pt x="629" y="831"/>
                    <a:pt x="763" y="709"/>
                  </a:cubicBezTo>
                  <a:cubicBezTo>
                    <a:pt x="968" y="525"/>
                    <a:pt x="1011" y="196"/>
                    <a:pt x="899" y="97"/>
                  </a:cubicBezTo>
                  <a:cubicBezTo>
                    <a:pt x="822" y="29"/>
                    <a:pt x="767" y="1"/>
                    <a:pt x="7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3159174" y="3879478"/>
              <a:ext cx="47219" cy="32867"/>
            </a:xfrm>
            <a:custGeom>
              <a:avLst/>
              <a:gdLst/>
              <a:ahLst/>
              <a:cxnLst/>
              <a:rect l="l" t="t" r="r" b="b"/>
              <a:pathLst>
                <a:path w="1089" h="758" extrusionOk="0">
                  <a:moveTo>
                    <a:pt x="851" y="1"/>
                  </a:moveTo>
                  <a:cubicBezTo>
                    <a:pt x="758" y="1"/>
                    <a:pt x="667" y="134"/>
                    <a:pt x="504" y="204"/>
                  </a:cubicBezTo>
                  <a:cubicBezTo>
                    <a:pt x="251" y="311"/>
                    <a:pt x="1" y="344"/>
                    <a:pt x="128" y="639"/>
                  </a:cubicBezTo>
                  <a:cubicBezTo>
                    <a:pt x="161" y="717"/>
                    <a:pt x="258" y="758"/>
                    <a:pt x="383" y="758"/>
                  </a:cubicBezTo>
                  <a:cubicBezTo>
                    <a:pt x="475" y="758"/>
                    <a:pt x="583" y="735"/>
                    <a:pt x="691" y="689"/>
                  </a:cubicBezTo>
                  <a:cubicBezTo>
                    <a:pt x="943" y="580"/>
                    <a:pt x="1089" y="282"/>
                    <a:pt x="1016" y="153"/>
                  </a:cubicBezTo>
                  <a:cubicBezTo>
                    <a:pt x="952" y="41"/>
                    <a:pt x="901" y="1"/>
                    <a:pt x="85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2999261" y="3907055"/>
              <a:ext cx="39978" cy="35902"/>
            </a:xfrm>
            <a:custGeom>
              <a:avLst/>
              <a:gdLst/>
              <a:ahLst/>
              <a:cxnLst/>
              <a:rect l="l" t="t" r="r" b="b"/>
              <a:pathLst>
                <a:path w="922" h="828" extrusionOk="0">
                  <a:moveTo>
                    <a:pt x="636" y="0"/>
                  </a:moveTo>
                  <a:cubicBezTo>
                    <a:pt x="539" y="0"/>
                    <a:pt x="513" y="162"/>
                    <a:pt x="386" y="276"/>
                  </a:cubicBezTo>
                  <a:cubicBezTo>
                    <a:pt x="207" y="438"/>
                    <a:pt x="1" y="528"/>
                    <a:pt x="216" y="767"/>
                  </a:cubicBezTo>
                  <a:cubicBezTo>
                    <a:pt x="253" y="808"/>
                    <a:pt x="308" y="828"/>
                    <a:pt x="373" y="828"/>
                  </a:cubicBezTo>
                  <a:cubicBezTo>
                    <a:pt x="479" y="828"/>
                    <a:pt x="609" y="774"/>
                    <a:pt x="721" y="674"/>
                  </a:cubicBezTo>
                  <a:cubicBezTo>
                    <a:pt x="901" y="511"/>
                    <a:pt x="921" y="203"/>
                    <a:pt x="811" y="103"/>
                  </a:cubicBezTo>
                  <a:cubicBezTo>
                    <a:pt x="732" y="29"/>
                    <a:pt x="678"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3011879" y="3896779"/>
              <a:ext cx="43013" cy="25973"/>
            </a:xfrm>
            <a:custGeom>
              <a:avLst/>
              <a:gdLst/>
              <a:ahLst/>
              <a:cxnLst/>
              <a:rect l="l" t="t" r="r" b="b"/>
              <a:pathLst>
                <a:path w="992" h="599" extrusionOk="0">
                  <a:moveTo>
                    <a:pt x="238" y="1"/>
                  </a:moveTo>
                  <a:cubicBezTo>
                    <a:pt x="155" y="1"/>
                    <a:pt x="89" y="47"/>
                    <a:pt x="43" y="195"/>
                  </a:cubicBezTo>
                  <a:cubicBezTo>
                    <a:pt x="1" y="336"/>
                    <a:pt x="152" y="507"/>
                    <a:pt x="383" y="579"/>
                  </a:cubicBezTo>
                  <a:cubicBezTo>
                    <a:pt x="425" y="592"/>
                    <a:pt x="469" y="598"/>
                    <a:pt x="513" y="598"/>
                  </a:cubicBezTo>
                  <a:cubicBezTo>
                    <a:pt x="706" y="598"/>
                    <a:pt x="894" y="483"/>
                    <a:pt x="918" y="364"/>
                  </a:cubicBezTo>
                  <a:cubicBezTo>
                    <a:pt x="991" y="6"/>
                    <a:pt x="782" y="160"/>
                    <a:pt x="552" y="89"/>
                  </a:cubicBezTo>
                  <a:cubicBezTo>
                    <a:pt x="432" y="53"/>
                    <a:pt x="326" y="1"/>
                    <a:pt x="2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2959413" y="3996290"/>
              <a:ext cx="39848" cy="35815"/>
            </a:xfrm>
            <a:custGeom>
              <a:avLst/>
              <a:gdLst/>
              <a:ahLst/>
              <a:cxnLst/>
              <a:rect l="l" t="t" r="r" b="b"/>
              <a:pathLst>
                <a:path w="919" h="826" extrusionOk="0">
                  <a:moveTo>
                    <a:pt x="636" y="0"/>
                  </a:moveTo>
                  <a:cubicBezTo>
                    <a:pt x="538" y="0"/>
                    <a:pt x="512" y="161"/>
                    <a:pt x="385" y="274"/>
                  </a:cubicBezTo>
                  <a:cubicBezTo>
                    <a:pt x="204" y="436"/>
                    <a:pt x="1" y="527"/>
                    <a:pt x="216" y="765"/>
                  </a:cubicBezTo>
                  <a:cubicBezTo>
                    <a:pt x="252" y="806"/>
                    <a:pt x="307" y="826"/>
                    <a:pt x="371" y="826"/>
                  </a:cubicBezTo>
                  <a:cubicBezTo>
                    <a:pt x="477" y="826"/>
                    <a:pt x="607" y="772"/>
                    <a:pt x="720" y="672"/>
                  </a:cubicBezTo>
                  <a:cubicBezTo>
                    <a:pt x="898" y="513"/>
                    <a:pt x="919" y="202"/>
                    <a:pt x="811" y="102"/>
                  </a:cubicBezTo>
                  <a:cubicBezTo>
                    <a:pt x="731" y="29"/>
                    <a:pt x="677"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2971901" y="3986100"/>
              <a:ext cx="43013" cy="25929"/>
            </a:xfrm>
            <a:custGeom>
              <a:avLst/>
              <a:gdLst/>
              <a:ahLst/>
              <a:cxnLst/>
              <a:rect l="l" t="t" r="r" b="b"/>
              <a:pathLst>
                <a:path w="992" h="598" extrusionOk="0">
                  <a:moveTo>
                    <a:pt x="238" y="0"/>
                  </a:moveTo>
                  <a:cubicBezTo>
                    <a:pt x="155" y="0"/>
                    <a:pt x="89" y="46"/>
                    <a:pt x="44" y="194"/>
                  </a:cubicBezTo>
                  <a:cubicBezTo>
                    <a:pt x="1" y="336"/>
                    <a:pt x="152" y="507"/>
                    <a:pt x="381" y="579"/>
                  </a:cubicBezTo>
                  <a:cubicBezTo>
                    <a:pt x="424" y="592"/>
                    <a:pt x="468" y="598"/>
                    <a:pt x="511" y="598"/>
                  </a:cubicBezTo>
                  <a:cubicBezTo>
                    <a:pt x="707" y="598"/>
                    <a:pt x="895" y="481"/>
                    <a:pt x="918" y="364"/>
                  </a:cubicBezTo>
                  <a:cubicBezTo>
                    <a:pt x="991" y="6"/>
                    <a:pt x="782" y="158"/>
                    <a:pt x="552" y="89"/>
                  </a:cubicBezTo>
                  <a:cubicBezTo>
                    <a:pt x="433" y="53"/>
                    <a:pt x="326" y="0"/>
                    <a:pt x="23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3256517" y="3685832"/>
              <a:ext cx="29528" cy="34775"/>
            </a:xfrm>
            <a:custGeom>
              <a:avLst/>
              <a:gdLst/>
              <a:ahLst/>
              <a:cxnLst/>
              <a:rect l="l" t="t" r="r" b="b"/>
              <a:pathLst>
                <a:path w="681" h="802" extrusionOk="0">
                  <a:moveTo>
                    <a:pt x="388" y="0"/>
                  </a:moveTo>
                  <a:cubicBezTo>
                    <a:pt x="257" y="0"/>
                    <a:pt x="270" y="166"/>
                    <a:pt x="175" y="315"/>
                  </a:cubicBezTo>
                  <a:cubicBezTo>
                    <a:pt x="56" y="502"/>
                    <a:pt x="0" y="651"/>
                    <a:pt x="189" y="744"/>
                  </a:cubicBezTo>
                  <a:cubicBezTo>
                    <a:pt x="271" y="784"/>
                    <a:pt x="326" y="801"/>
                    <a:pt x="367" y="801"/>
                  </a:cubicBezTo>
                  <a:cubicBezTo>
                    <a:pt x="459" y="801"/>
                    <a:pt x="475" y="710"/>
                    <a:pt x="559" y="580"/>
                  </a:cubicBezTo>
                  <a:cubicBezTo>
                    <a:pt x="680" y="391"/>
                    <a:pt x="647" y="93"/>
                    <a:pt x="530" y="40"/>
                  </a:cubicBezTo>
                  <a:cubicBezTo>
                    <a:pt x="469" y="12"/>
                    <a:pt x="423" y="0"/>
                    <a:pt x="38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3257124" y="3687567"/>
              <a:ext cx="16607" cy="18081"/>
            </a:xfrm>
            <a:custGeom>
              <a:avLst/>
              <a:gdLst/>
              <a:ahLst/>
              <a:cxnLst/>
              <a:rect l="l" t="t" r="r" b="b"/>
              <a:pathLst>
                <a:path w="383" h="417" extrusionOk="0">
                  <a:moveTo>
                    <a:pt x="177" y="0"/>
                  </a:moveTo>
                  <a:cubicBezTo>
                    <a:pt x="167" y="0"/>
                    <a:pt x="158" y="2"/>
                    <a:pt x="149" y="6"/>
                  </a:cubicBezTo>
                  <a:cubicBezTo>
                    <a:pt x="1" y="70"/>
                    <a:pt x="106" y="115"/>
                    <a:pt x="134" y="228"/>
                  </a:cubicBezTo>
                  <a:cubicBezTo>
                    <a:pt x="158" y="323"/>
                    <a:pt x="159" y="416"/>
                    <a:pt x="241" y="416"/>
                  </a:cubicBezTo>
                  <a:cubicBezTo>
                    <a:pt x="256" y="416"/>
                    <a:pt x="273" y="413"/>
                    <a:pt x="294" y="407"/>
                  </a:cubicBezTo>
                  <a:cubicBezTo>
                    <a:pt x="357" y="387"/>
                    <a:pt x="383" y="279"/>
                    <a:pt x="357" y="168"/>
                  </a:cubicBezTo>
                  <a:cubicBezTo>
                    <a:pt x="330" y="70"/>
                    <a:pt x="239" y="0"/>
                    <a:pt x="17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3265493" y="3698754"/>
              <a:ext cx="13788" cy="9669"/>
            </a:xfrm>
            <a:custGeom>
              <a:avLst/>
              <a:gdLst/>
              <a:ahLst/>
              <a:cxnLst/>
              <a:rect l="l" t="t" r="r" b="b"/>
              <a:pathLst>
                <a:path w="318" h="223" extrusionOk="0">
                  <a:moveTo>
                    <a:pt x="183" y="0"/>
                  </a:moveTo>
                  <a:cubicBezTo>
                    <a:pt x="149" y="0"/>
                    <a:pt x="116" y="10"/>
                    <a:pt x="97" y="27"/>
                  </a:cubicBezTo>
                  <a:cubicBezTo>
                    <a:pt x="1" y="117"/>
                    <a:pt x="87" y="103"/>
                    <a:pt x="128" y="153"/>
                  </a:cubicBezTo>
                  <a:cubicBezTo>
                    <a:pt x="155" y="186"/>
                    <a:pt x="172" y="223"/>
                    <a:pt x="206" y="223"/>
                  </a:cubicBezTo>
                  <a:cubicBezTo>
                    <a:pt x="224" y="223"/>
                    <a:pt x="246" y="213"/>
                    <a:pt x="276" y="189"/>
                  </a:cubicBezTo>
                  <a:cubicBezTo>
                    <a:pt x="317" y="154"/>
                    <a:pt x="317" y="86"/>
                    <a:pt x="276" y="35"/>
                  </a:cubicBezTo>
                  <a:cubicBezTo>
                    <a:pt x="255" y="11"/>
                    <a:pt x="218" y="0"/>
                    <a:pt x="18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3263889" y="3692683"/>
              <a:ext cx="13572" cy="17474"/>
            </a:xfrm>
            <a:custGeom>
              <a:avLst/>
              <a:gdLst/>
              <a:ahLst/>
              <a:cxnLst/>
              <a:rect l="l" t="t" r="r" b="b"/>
              <a:pathLst>
                <a:path w="313" h="403" extrusionOk="0">
                  <a:moveTo>
                    <a:pt x="199" y="0"/>
                  </a:moveTo>
                  <a:cubicBezTo>
                    <a:pt x="128" y="0"/>
                    <a:pt x="149" y="82"/>
                    <a:pt x="109" y="173"/>
                  </a:cubicBezTo>
                  <a:cubicBezTo>
                    <a:pt x="62" y="276"/>
                    <a:pt x="1" y="359"/>
                    <a:pt x="101" y="400"/>
                  </a:cubicBezTo>
                  <a:cubicBezTo>
                    <a:pt x="106" y="402"/>
                    <a:pt x="111" y="403"/>
                    <a:pt x="116" y="403"/>
                  </a:cubicBezTo>
                  <a:cubicBezTo>
                    <a:pt x="162" y="403"/>
                    <a:pt x="227" y="339"/>
                    <a:pt x="268" y="246"/>
                  </a:cubicBezTo>
                  <a:cubicBezTo>
                    <a:pt x="313" y="143"/>
                    <a:pt x="288" y="18"/>
                    <a:pt x="240" y="7"/>
                  </a:cubicBezTo>
                  <a:cubicBezTo>
                    <a:pt x="223" y="2"/>
                    <a:pt x="210" y="0"/>
                    <a:pt x="19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3341677" y="3727111"/>
              <a:ext cx="58319" cy="42666"/>
            </a:xfrm>
            <a:custGeom>
              <a:avLst/>
              <a:gdLst/>
              <a:ahLst/>
              <a:cxnLst/>
              <a:rect l="l" t="t" r="r" b="b"/>
              <a:pathLst>
                <a:path w="1345" h="984" extrusionOk="0">
                  <a:moveTo>
                    <a:pt x="1073" y="1"/>
                  </a:moveTo>
                  <a:cubicBezTo>
                    <a:pt x="953" y="1"/>
                    <a:pt x="797" y="106"/>
                    <a:pt x="600" y="130"/>
                  </a:cubicBezTo>
                  <a:cubicBezTo>
                    <a:pt x="244" y="175"/>
                    <a:pt x="0" y="260"/>
                    <a:pt x="72" y="617"/>
                  </a:cubicBezTo>
                  <a:cubicBezTo>
                    <a:pt x="131" y="912"/>
                    <a:pt x="196" y="983"/>
                    <a:pt x="312" y="983"/>
                  </a:cubicBezTo>
                  <a:cubicBezTo>
                    <a:pt x="393" y="983"/>
                    <a:pt x="498" y="949"/>
                    <a:pt x="643" y="932"/>
                  </a:cubicBezTo>
                  <a:cubicBezTo>
                    <a:pt x="999" y="887"/>
                    <a:pt x="1344" y="518"/>
                    <a:pt x="1296" y="305"/>
                  </a:cubicBezTo>
                  <a:cubicBezTo>
                    <a:pt x="1243" y="69"/>
                    <a:pt x="1170" y="1"/>
                    <a:pt x="107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3358067" y="3717355"/>
              <a:ext cx="28834" cy="30092"/>
            </a:xfrm>
            <a:custGeom>
              <a:avLst/>
              <a:gdLst/>
              <a:ahLst/>
              <a:cxnLst/>
              <a:rect l="l" t="t" r="r" b="b"/>
              <a:pathLst>
                <a:path w="665" h="694" extrusionOk="0">
                  <a:moveTo>
                    <a:pt x="432" y="1"/>
                  </a:moveTo>
                  <a:cubicBezTo>
                    <a:pt x="336" y="1"/>
                    <a:pt x="345" y="142"/>
                    <a:pt x="256" y="265"/>
                  </a:cubicBezTo>
                  <a:cubicBezTo>
                    <a:pt x="142" y="427"/>
                    <a:pt x="0" y="537"/>
                    <a:pt x="186" y="672"/>
                  </a:cubicBezTo>
                  <a:cubicBezTo>
                    <a:pt x="206" y="686"/>
                    <a:pt x="230" y="693"/>
                    <a:pt x="257" y="693"/>
                  </a:cubicBezTo>
                  <a:cubicBezTo>
                    <a:pt x="345" y="693"/>
                    <a:pt x="462" y="617"/>
                    <a:pt x="551" y="493"/>
                  </a:cubicBezTo>
                  <a:cubicBezTo>
                    <a:pt x="664" y="332"/>
                    <a:pt x="643" y="96"/>
                    <a:pt x="551" y="43"/>
                  </a:cubicBezTo>
                  <a:cubicBezTo>
                    <a:pt x="498" y="13"/>
                    <a:pt x="460"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3363444" y="3740379"/>
              <a:ext cx="17257" cy="18341"/>
            </a:xfrm>
            <a:custGeom>
              <a:avLst/>
              <a:gdLst/>
              <a:ahLst/>
              <a:cxnLst/>
              <a:rect l="l" t="t" r="r" b="b"/>
              <a:pathLst>
                <a:path w="398" h="423" extrusionOk="0">
                  <a:moveTo>
                    <a:pt x="147" y="0"/>
                  </a:moveTo>
                  <a:cubicBezTo>
                    <a:pt x="27" y="0"/>
                    <a:pt x="103" y="87"/>
                    <a:pt x="84" y="182"/>
                  </a:cubicBezTo>
                  <a:cubicBezTo>
                    <a:pt x="61" y="291"/>
                    <a:pt x="1" y="378"/>
                    <a:pt x="183" y="420"/>
                  </a:cubicBezTo>
                  <a:cubicBezTo>
                    <a:pt x="191" y="422"/>
                    <a:pt x="200" y="423"/>
                    <a:pt x="208" y="423"/>
                  </a:cubicBezTo>
                  <a:cubicBezTo>
                    <a:pt x="282" y="423"/>
                    <a:pt x="352" y="353"/>
                    <a:pt x="373" y="255"/>
                  </a:cubicBezTo>
                  <a:cubicBezTo>
                    <a:pt x="397" y="146"/>
                    <a:pt x="294" y="19"/>
                    <a:pt x="211" y="6"/>
                  </a:cubicBezTo>
                  <a:cubicBezTo>
                    <a:pt x="185" y="2"/>
                    <a:pt x="164" y="0"/>
                    <a:pt x="1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3356246" y="3734959"/>
              <a:ext cx="31089" cy="18255"/>
            </a:xfrm>
            <a:custGeom>
              <a:avLst/>
              <a:gdLst/>
              <a:ahLst/>
              <a:cxnLst/>
              <a:rect l="l" t="t" r="r" b="b"/>
              <a:pathLst>
                <a:path w="717" h="421" extrusionOk="0">
                  <a:moveTo>
                    <a:pt x="590" y="1"/>
                  </a:moveTo>
                  <a:cubicBezTo>
                    <a:pt x="530" y="1"/>
                    <a:pt x="455" y="70"/>
                    <a:pt x="344" y="102"/>
                  </a:cubicBezTo>
                  <a:cubicBezTo>
                    <a:pt x="168" y="152"/>
                    <a:pt x="1" y="160"/>
                    <a:pt x="48" y="337"/>
                  </a:cubicBezTo>
                  <a:cubicBezTo>
                    <a:pt x="63" y="391"/>
                    <a:pt x="135" y="420"/>
                    <a:pt x="233" y="420"/>
                  </a:cubicBezTo>
                  <a:cubicBezTo>
                    <a:pt x="285" y="420"/>
                    <a:pt x="345" y="412"/>
                    <a:pt x="407" y="394"/>
                  </a:cubicBezTo>
                  <a:cubicBezTo>
                    <a:pt x="586" y="343"/>
                    <a:pt x="716" y="177"/>
                    <a:pt x="685" y="98"/>
                  </a:cubicBezTo>
                  <a:cubicBezTo>
                    <a:pt x="655" y="26"/>
                    <a:pt x="625" y="1"/>
                    <a:pt x="59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3107532" y="3790243"/>
              <a:ext cx="58319" cy="42666"/>
            </a:xfrm>
            <a:custGeom>
              <a:avLst/>
              <a:gdLst/>
              <a:ahLst/>
              <a:cxnLst/>
              <a:rect l="l" t="t" r="r" b="b"/>
              <a:pathLst>
                <a:path w="1345" h="984" extrusionOk="0">
                  <a:moveTo>
                    <a:pt x="1072" y="1"/>
                  </a:moveTo>
                  <a:cubicBezTo>
                    <a:pt x="952" y="1"/>
                    <a:pt x="796" y="106"/>
                    <a:pt x="600" y="130"/>
                  </a:cubicBezTo>
                  <a:cubicBezTo>
                    <a:pt x="244" y="176"/>
                    <a:pt x="1" y="262"/>
                    <a:pt x="72" y="617"/>
                  </a:cubicBezTo>
                  <a:cubicBezTo>
                    <a:pt x="131" y="912"/>
                    <a:pt x="196" y="983"/>
                    <a:pt x="312" y="983"/>
                  </a:cubicBezTo>
                  <a:cubicBezTo>
                    <a:pt x="392" y="983"/>
                    <a:pt x="498" y="949"/>
                    <a:pt x="643" y="932"/>
                  </a:cubicBezTo>
                  <a:cubicBezTo>
                    <a:pt x="998" y="887"/>
                    <a:pt x="1345" y="521"/>
                    <a:pt x="1296" y="306"/>
                  </a:cubicBezTo>
                  <a:cubicBezTo>
                    <a:pt x="1243" y="70"/>
                    <a:pt x="1169" y="1"/>
                    <a:pt x="107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3175824" y="3799739"/>
              <a:ext cx="58319" cy="42666"/>
            </a:xfrm>
            <a:custGeom>
              <a:avLst/>
              <a:gdLst/>
              <a:ahLst/>
              <a:cxnLst/>
              <a:rect l="l" t="t" r="r" b="b"/>
              <a:pathLst>
                <a:path w="1345" h="984" extrusionOk="0">
                  <a:moveTo>
                    <a:pt x="1072" y="0"/>
                  </a:moveTo>
                  <a:cubicBezTo>
                    <a:pt x="952" y="0"/>
                    <a:pt x="796" y="106"/>
                    <a:pt x="600" y="130"/>
                  </a:cubicBezTo>
                  <a:cubicBezTo>
                    <a:pt x="244" y="174"/>
                    <a:pt x="0" y="260"/>
                    <a:pt x="72" y="617"/>
                  </a:cubicBezTo>
                  <a:cubicBezTo>
                    <a:pt x="131" y="912"/>
                    <a:pt x="195" y="983"/>
                    <a:pt x="312" y="983"/>
                  </a:cubicBezTo>
                  <a:cubicBezTo>
                    <a:pt x="392" y="983"/>
                    <a:pt x="497" y="949"/>
                    <a:pt x="643" y="932"/>
                  </a:cubicBezTo>
                  <a:cubicBezTo>
                    <a:pt x="998" y="887"/>
                    <a:pt x="1344" y="518"/>
                    <a:pt x="1296" y="305"/>
                  </a:cubicBezTo>
                  <a:cubicBezTo>
                    <a:pt x="1243" y="69"/>
                    <a:pt x="1169" y="0"/>
                    <a:pt x="107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2982524" y="3946166"/>
              <a:ext cx="37767" cy="42233"/>
            </a:xfrm>
            <a:custGeom>
              <a:avLst/>
              <a:gdLst/>
              <a:ahLst/>
              <a:cxnLst/>
              <a:rect l="l" t="t" r="r" b="b"/>
              <a:pathLst>
                <a:path w="871" h="974" extrusionOk="0">
                  <a:moveTo>
                    <a:pt x="488" y="1"/>
                  </a:moveTo>
                  <a:cubicBezTo>
                    <a:pt x="376" y="1"/>
                    <a:pt x="364" y="174"/>
                    <a:pt x="250" y="295"/>
                  </a:cubicBezTo>
                  <a:cubicBezTo>
                    <a:pt x="83" y="466"/>
                    <a:pt x="0" y="620"/>
                    <a:pt x="231" y="817"/>
                  </a:cubicBezTo>
                  <a:cubicBezTo>
                    <a:pt x="365" y="930"/>
                    <a:pt x="441" y="974"/>
                    <a:pt x="495" y="974"/>
                  </a:cubicBezTo>
                  <a:cubicBezTo>
                    <a:pt x="573" y="974"/>
                    <a:pt x="608" y="885"/>
                    <a:pt x="706" y="784"/>
                  </a:cubicBezTo>
                  <a:cubicBezTo>
                    <a:pt x="871" y="611"/>
                    <a:pt x="856" y="239"/>
                    <a:pt x="715" y="123"/>
                  </a:cubicBezTo>
                  <a:cubicBezTo>
                    <a:pt x="607" y="35"/>
                    <a:pt x="538" y="1"/>
                    <a:pt x="48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3039586" y="3870329"/>
              <a:ext cx="21680" cy="16780"/>
            </a:xfrm>
            <a:custGeom>
              <a:avLst/>
              <a:gdLst/>
              <a:ahLst/>
              <a:cxnLst/>
              <a:rect l="l" t="t" r="r" b="b"/>
              <a:pathLst>
                <a:path w="500" h="387" extrusionOk="0">
                  <a:moveTo>
                    <a:pt x="374" y="0"/>
                  </a:moveTo>
                  <a:cubicBezTo>
                    <a:pt x="332" y="0"/>
                    <a:pt x="297" y="67"/>
                    <a:pt x="225" y="100"/>
                  </a:cubicBezTo>
                  <a:cubicBezTo>
                    <a:pt x="115" y="151"/>
                    <a:pt x="0" y="163"/>
                    <a:pt x="72" y="320"/>
                  </a:cubicBezTo>
                  <a:cubicBezTo>
                    <a:pt x="92" y="364"/>
                    <a:pt x="144" y="386"/>
                    <a:pt x="205" y="386"/>
                  </a:cubicBezTo>
                  <a:cubicBezTo>
                    <a:pt x="245" y="386"/>
                    <a:pt x="289" y="377"/>
                    <a:pt x="332" y="357"/>
                  </a:cubicBezTo>
                  <a:cubicBezTo>
                    <a:pt x="445" y="304"/>
                    <a:pt x="500" y="151"/>
                    <a:pt x="460" y="84"/>
                  </a:cubicBezTo>
                  <a:cubicBezTo>
                    <a:pt x="424" y="22"/>
                    <a:pt x="398" y="0"/>
                    <a:pt x="37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3233276" y="3865343"/>
              <a:ext cx="21723" cy="16780"/>
            </a:xfrm>
            <a:custGeom>
              <a:avLst/>
              <a:gdLst/>
              <a:ahLst/>
              <a:cxnLst/>
              <a:rect l="l" t="t" r="r" b="b"/>
              <a:pathLst>
                <a:path w="501" h="387" extrusionOk="0">
                  <a:moveTo>
                    <a:pt x="375" y="1"/>
                  </a:moveTo>
                  <a:cubicBezTo>
                    <a:pt x="334" y="1"/>
                    <a:pt x="298" y="67"/>
                    <a:pt x="227" y="100"/>
                  </a:cubicBezTo>
                  <a:cubicBezTo>
                    <a:pt x="115" y="152"/>
                    <a:pt x="1" y="163"/>
                    <a:pt x="72" y="319"/>
                  </a:cubicBezTo>
                  <a:cubicBezTo>
                    <a:pt x="92" y="363"/>
                    <a:pt x="144" y="386"/>
                    <a:pt x="206" y="386"/>
                  </a:cubicBezTo>
                  <a:cubicBezTo>
                    <a:pt x="246" y="386"/>
                    <a:pt x="291" y="377"/>
                    <a:pt x="334" y="356"/>
                  </a:cubicBezTo>
                  <a:cubicBezTo>
                    <a:pt x="446" y="305"/>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2982264" y="3942697"/>
              <a:ext cx="21723" cy="16737"/>
            </a:xfrm>
            <a:custGeom>
              <a:avLst/>
              <a:gdLst/>
              <a:ahLst/>
              <a:cxnLst/>
              <a:rect l="l" t="t" r="r" b="b"/>
              <a:pathLst>
                <a:path w="501" h="386" extrusionOk="0">
                  <a:moveTo>
                    <a:pt x="375" y="1"/>
                  </a:moveTo>
                  <a:cubicBezTo>
                    <a:pt x="333" y="1"/>
                    <a:pt x="297" y="67"/>
                    <a:pt x="227" y="100"/>
                  </a:cubicBezTo>
                  <a:cubicBezTo>
                    <a:pt x="115" y="151"/>
                    <a:pt x="1" y="163"/>
                    <a:pt x="72" y="319"/>
                  </a:cubicBezTo>
                  <a:cubicBezTo>
                    <a:pt x="93" y="362"/>
                    <a:pt x="144" y="386"/>
                    <a:pt x="206" y="386"/>
                  </a:cubicBezTo>
                  <a:cubicBezTo>
                    <a:pt x="246" y="386"/>
                    <a:pt x="291" y="376"/>
                    <a:pt x="334" y="356"/>
                  </a:cubicBezTo>
                  <a:cubicBezTo>
                    <a:pt x="447" y="305"/>
                    <a:pt x="500" y="153"/>
                    <a:pt x="462" y="84"/>
                  </a:cubicBezTo>
                  <a:cubicBezTo>
                    <a:pt x="426" y="22"/>
                    <a:pt x="400"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3079608" y="3835728"/>
              <a:ext cx="33908" cy="23024"/>
            </a:xfrm>
            <a:custGeom>
              <a:avLst/>
              <a:gdLst/>
              <a:ahLst/>
              <a:cxnLst/>
              <a:rect l="l" t="t" r="r" b="b"/>
              <a:pathLst>
                <a:path w="782" h="531" extrusionOk="0">
                  <a:moveTo>
                    <a:pt x="617" y="1"/>
                  </a:moveTo>
                  <a:cubicBezTo>
                    <a:pt x="552" y="1"/>
                    <a:pt x="483" y="91"/>
                    <a:pt x="365" y="136"/>
                  </a:cubicBezTo>
                  <a:cubicBezTo>
                    <a:pt x="181" y="205"/>
                    <a:pt x="0" y="222"/>
                    <a:pt x="82" y="437"/>
                  </a:cubicBezTo>
                  <a:cubicBezTo>
                    <a:pt x="106" y="498"/>
                    <a:pt x="182" y="530"/>
                    <a:pt x="280" y="530"/>
                  </a:cubicBezTo>
                  <a:cubicBezTo>
                    <a:pt x="342" y="530"/>
                    <a:pt x="414" y="517"/>
                    <a:pt x="486" y="490"/>
                  </a:cubicBezTo>
                  <a:cubicBezTo>
                    <a:pt x="667" y="420"/>
                    <a:pt x="782" y="211"/>
                    <a:pt x="733" y="116"/>
                  </a:cubicBezTo>
                  <a:cubicBezTo>
                    <a:pt x="690" y="30"/>
                    <a:pt x="654" y="1"/>
                    <a:pt x="6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3123748" y="3780531"/>
              <a:ext cx="28964" cy="30005"/>
            </a:xfrm>
            <a:custGeom>
              <a:avLst/>
              <a:gdLst/>
              <a:ahLst/>
              <a:cxnLst/>
              <a:rect l="l" t="t" r="r" b="b"/>
              <a:pathLst>
                <a:path w="668" h="692" extrusionOk="0">
                  <a:moveTo>
                    <a:pt x="433" y="1"/>
                  </a:moveTo>
                  <a:cubicBezTo>
                    <a:pt x="337" y="1"/>
                    <a:pt x="346" y="141"/>
                    <a:pt x="258" y="265"/>
                  </a:cubicBezTo>
                  <a:cubicBezTo>
                    <a:pt x="143" y="426"/>
                    <a:pt x="0" y="539"/>
                    <a:pt x="188" y="670"/>
                  </a:cubicBezTo>
                  <a:cubicBezTo>
                    <a:pt x="208" y="685"/>
                    <a:pt x="232" y="692"/>
                    <a:pt x="258" y="692"/>
                  </a:cubicBezTo>
                  <a:cubicBezTo>
                    <a:pt x="347" y="692"/>
                    <a:pt x="464" y="616"/>
                    <a:pt x="553" y="494"/>
                  </a:cubicBezTo>
                  <a:cubicBezTo>
                    <a:pt x="667" y="333"/>
                    <a:pt x="646" y="95"/>
                    <a:pt x="553" y="43"/>
                  </a:cubicBezTo>
                  <a:cubicBezTo>
                    <a:pt x="500" y="14"/>
                    <a:pt x="461"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3164941" y="3863088"/>
              <a:ext cx="28921" cy="29962"/>
            </a:xfrm>
            <a:custGeom>
              <a:avLst/>
              <a:gdLst/>
              <a:ahLst/>
              <a:cxnLst/>
              <a:rect l="l" t="t" r="r" b="b"/>
              <a:pathLst>
                <a:path w="667" h="691" extrusionOk="0">
                  <a:moveTo>
                    <a:pt x="433" y="1"/>
                  </a:moveTo>
                  <a:cubicBezTo>
                    <a:pt x="338" y="1"/>
                    <a:pt x="346" y="141"/>
                    <a:pt x="257" y="264"/>
                  </a:cubicBezTo>
                  <a:cubicBezTo>
                    <a:pt x="142" y="424"/>
                    <a:pt x="1" y="537"/>
                    <a:pt x="187" y="669"/>
                  </a:cubicBezTo>
                  <a:cubicBezTo>
                    <a:pt x="207" y="684"/>
                    <a:pt x="231" y="690"/>
                    <a:pt x="258" y="690"/>
                  </a:cubicBezTo>
                  <a:cubicBezTo>
                    <a:pt x="346" y="690"/>
                    <a:pt x="463" y="615"/>
                    <a:pt x="552" y="493"/>
                  </a:cubicBezTo>
                  <a:cubicBezTo>
                    <a:pt x="666" y="333"/>
                    <a:pt x="645" y="95"/>
                    <a:pt x="553" y="43"/>
                  </a:cubicBezTo>
                  <a:cubicBezTo>
                    <a:pt x="500" y="13"/>
                    <a:pt x="462"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3225515" y="3815045"/>
              <a:ext cx="28878" cy="30048"/>
            </a:xfrm>
            <a:custGeom>
              <a:avLst/>
              <a:gdLst/>
              <a:ahLst/>
              <a:cxnLst/>
              <a:rect l="l" t="t" r="r" b="b"/>
              <a:pathLst>
                <a:path w="666" h="693" extrusionOk="0">
                  <a:moveTo>
                    <a:pt x="432" y="1"/>
                  </a:moveTo>
                  <a:cubicBezTo>
                    <a:pt x="337" y="1"/>
                    <a:pt x="345" y="142"/>
                    <a:pt x="257" y="265"/>
                  </a:cubicBezTo>
                  <a:cubicBezTo>
                    <a:pt x="143" y="427"/>
                    <a:pt x="1" y="537"/>
                    <a:pt x="187" y="672"/>
                  </a:cubicBezTo>
                  <a:cubicBezTo>
                    <a:pt x="207" y="686"/>
                    <a:pt x="230" y="693"/>
                    <a:pt x="257" y="693"/>
                  </a:cubicBezTo>
                  <a:cubicBezTo>
                    <a:pt x="346" y="693"/>
                    <a:pt x="464" y="617"/>
                    <a:pt x="552" y="493"/>
                  </a:cubicBezTo>
                  <a:cubicBezTo>
                    <a:pt x="665" y="334"/>
                    <a:pt x="644" y="98"/>
                    <a:pt x="552" y="43"/>
                  </a:cubicBezTo>
                  <a:cubicBezTo>
                    <a:pt x="499" y="14"/>
                    <a:pt x="461"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2927587" y="3874578"/>
              <a:ext cx="528212" cy="522618"/>
            </a:xfrm>
            <a:custGeom>
              <a:avLst/>
              <a:gdLst/>
              <a:ahLst/>
              <a:cxnLst/>
              <a:rect l="l" t="t" r="r" b="b"/>
              <a:pathLst>
                <a:path w="12182" h="12053" extrusionOk="0">
                  <a:moveTo>
                    <a:pt x="10512" y="0"/>
                  </a:moveTo>
                  <a:lnTo>
                    <a:pt x="1" y="4719"/>
                  </a:lnTo>
                  <a:lnTo>
                    <a:pt x="4659" y="12052"/>
                  </a:lnTo>
                  <a:lnTo>
                    <a:pt x="12181" y="9491"/>
                  </a:lnTo>
                  <a:lnTo>
                    <a:pt x="1051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2927587" y="4056820"/>
              <a:ext cx="241819" cy="340376"/>
            </a:xfrm>
            <a:custGeom>
              <a:avLst/>
              <a:gdLst/>
              <a:ahLst/>
              <a:cxnLst/>
              <a:rect l="l" t="t" r="r" b="b"/>
              <a:pathLst>
                <a:path w="5577" h="7850" extrusionOk="0">
                  <a:moveTo>
                    <a:pt x="1365" y="0"/>
                  </a:moveTo>
                  <a:lnTo>
                    <a:pt x="1" y="516"/>
                  </a:lnTo>
                  <a:lnTo>
                    <a:pt x="4659" y="7849"/>
                  </a:lnTo>
                  <a:lnTo>
                    <a:pt x="5576" y="7520"/>
                  </a:lnTo>
                  <a:lnTo>
                    <a:pt x="136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3067814" y="3992734"/>
              <a:ext cx="207044" cy="368517"/>
            </a:xfrm>
            <a:custGeom>
              <a:avLst/>
              <a:gdLst/>
              <a:ahLst/>
              <a:cxnLst/>
              <a:rect l="l" t="t" r="r" b="b"/>
              <a:pathLst>
                <a:path w="4775" h="8499" extrusionOk="0">
                  <a:moveTo>
                    <a:pt x="1564" y="1"/>
                  </a:moveTo>
                  <a:lnTo>
                    <a:pt x="0" y="698"/>
                  </a:lnTo>
                  <a:lnTo>
                    <a:pt x="3772" y="8498"/>
                  </a:lnTo>
                  <a:lnTo>
                    <a:pt x="4775" y="8149"/>
                  </a:lnTo>
                  <a:lnTo>
                    <a:pt x="15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3206176" y="3929169"/>
              <a:ext cx="167066" cy="401774"/>
            </a:xfrm>
            <a:custGeom>
              <a:avLst/>
              <a:gdLst/>
              <a:ahLst/>
              <a:cxnLst/>
              <a:rect l="l" t="t" r="r" b="b"/>
              <a:pathLst>
                <a:path w="3853" h="9266" extrusionOk="0">
                  <a:moveTo>
                    <a:pt x="1563" y="1"/>
                  </a:moveTo>
                  <a:lnTo>
                    <a:pt x="0" y="698"/>
                  </a:lnTo>
                  <a:lnTo>
                    <a:pt x="2664" y="9266"/>
                  </a:lnTo>
                  <a:lnTo>
                    <a:pt x="3853" y="8844"/>
                  </a:lnTo>
                  <a:lnTo>
                    <a:pt x="1563"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3347574" y="3875923"/>
              <a:ext cx="110828" cy="418207"/>
            </a:xfrm>
            <a:custGeom>
              <a:avLst/>
              <a:gdLst/>
              <a:ahLst/>
              <a:cxnLst/>
              <a:rect l="l" t="t" r="r" b="b"/>
              <a:pathLst>
                <a:path w="2556" h="9645" extrusionOk="0">
                  <a:moveTo>
                    <a:pt x="879" y="1"/>
                  </a:moveTo>
                  <a:lnTo>
                    <a:pt x="0" y="369"/>
                  </a:lnTo>
                  <a:lnTo>
                    <a:pt x="1873" y="9645"/>
                  </a:lnTo>
                  <a:lnTo>
                    <a:pt x="2556" y="9430"/>
                  </a:lnTo>
                  <a:lnTo>
                    <a:pt x="87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3089581" y="3990653"/>
              <a:ext cx="370424" cy="406543"/>
            </a:xfrm>
            <a:custGeom>
              <a:avLst/>
              <a:gdLst/>
              <a:ahLst/>
              <a:cxnLst/>
              <a:rect l="l" t="t" r="r" b="b"/>
              <a:pathLst>
                <a:path w="8543" h="9376" extrusionOk="0">
                  <a:moveTo>
                    <a:pt x="7280" y="0"/>
                  </a:moveTo>
                  <a:cubicBezTo>
                    <a:pt x="6006" y="4968"/>
                    <a:pt x="1" y="7929"/>
                    <a:pt x="1" y="7929"/>
                  </a:cubicBezTo>
                  <a:lnTo>
                    <a:pt x="923" y="9375"/>
                  </a:lnTo>
                  <a:lnTo>
                    <a:pt x="8543" y="6823"/>
                  </a:lnTo>
                  <a:lnTo>
                    <a:pt x="728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2922947" y="3873928"/>
              <a:ext cx="535496" cy="466467"/>
            </a:xfrm>
            <a:custGeom>
              <a:avLst/>
              <a:gdLst/>
              <a:ahLst/>
              <a:cxnLst/>
              <a:rect l="l" t="t" r="r" b="b"/>
              <a:pathLst>
                <a:path w="12350" h="10758" extrusionOk="0">
                  <a:moveTo>
                    <a:pt x="10671" y="1"/>
                  </a:moveTo>
                  <a:lnTo>
                    <a:pt x="0" y="4632"/>
                  </a:lnTo>
                  <a:lnTo>
                    <a:pt x="327" y="5069"/>
                  </a:lnTo>
                  <a:lnTo>
                    <a:pt x="6519" y="4111"/>
                  </a:lnTo>
                  <a:lnTo>
                    <a:pt x="8609" y="10757"/>
                  </a:lnTo>
                  <a:lnTo>
                    <a:pt x="12350" y="9436"/>
                  </a:lnTo>
                  <a:lnTo>
                    <a:pt x="1067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2909289" y="3856627"/>
              <a:ext cx="490879" cy="235228"/>
            </a:xfrm>
            <a:custGeom>
              <a:avLst/>
              <a:gdLst/>
              <a:ahLst/>
              <a:cxnLst/>
              <a:rect l="l" t="t" r="r" b="b"/>
              <a:pathLst>
                <a:path w="11321" h="5425" extrusionOk="0">
                  <a:moveTo>
                    <a:pt x="11233" y="1"/>
                  </a:moveTo>
                  <a:lnTo>
                    <a:pt x="0" y="4895"/>
                  </a:lnTo>
                  <a:lnTo>
                    <a:pt x="255" y="5425"/>
                  </a:lnTo>
                  <a:lnTo>
                    <a:pt x="11321" y="420"/>
                  </a:lnTo>
                  <a:lnTo>
                    <a:pt x="11233"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2988291" y="4103736"/>
              <a:ext cx="124573" cy="191088"/>
            </a:xfrm>
            <a:custGeom>
              <a:avLst/>
              <a:gdLst/>
              <a:ahLst/>
              <a:cxnLst/>
              <a:rect l="l" t="t" r="r" b="b"/>
              <a:pathLst>
                <a:path w="2873" h="4407" extrusionOk="0">
                  <a:moveTo>
                    <a:pt x="506" y="0"/>
                  </a:moveTo>
                  <a:lnTo>
                    <a:pt x="1" y="344"/>
                  </a:lnTo>
                  <a:lnTo>
                    <a:pt x="2617" y="4407"/>
                  </a:lnTo>
                  <a:lnTo>
                    <a:pt x="2872" y="4235"/>
                  </a:lnTo>
                  <a:lnTo>
                    <a:pt x="50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3029397" y="3910220"/>
              <a:ext cx="29268" cy="20466"/>
            </a:xfrm>
            <a:custGeom>
              <a:avLst/>
              <a:gdLst/>
              <a:ahLst/>
              <a:cxnLst/>
              <a:rect l="l" t="t" r="r" b="b"/>
              <a:pathLst>
                <a:path w="675" h="472" extrusionOk="0">
                  <a:moveTo>
                    <a:pt x="528" y="0"/>
                  </a:moveTo>
                  <a:cubicBezTo>
                    <a:pt x="471" y="0"/>
                    <a:pt x="414" y="84"/>
                    <a:pt x="312" y="129"/>
                  </a:cubicBezTo>
                  <a:cubicBezTo>
                    <a:pt x="153" y="196"/>
                    <a:pt x="0" y="216"/>
                    <a:pt x="78" y="398"/>
                  </a:cubicBezTo>
                  <a:cubicBezTo>
                    <a:pt x="98" y="446"/>
                    <a:pt x="159" y="472"/>
                    <a:pt x="237" y="472"/>
                  </a:cubicBezTo>
                  <a:cubicBezTo>
                    <a:pt x="294" y="472"/>
                    <a:pt x="361" y="458"/>
                    <a:pt x="427" y="429"/>
                  </a:cubicBezTo>
                  <a:cubicBezTo>
                    <a:pt x="584" y="361"/>
                    <a:pt x="674"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2976324" y="3999542"/>
              <a:ext cx="29268" cy="20466"/>
            </a:xfrm>
            <a:custGeom>
              <a:avLst/>
              <a:gdLst/>
              <a:ahLst/>
              <a:cxnLst/>
              <a:rect l="l" t="t" r="r" b="b"/>
              <a:pathLst>
                <a:path w="675" h="472" extrusionOk="0">
                  <a:moveTo>
                    <a:pt x="528" y="0"/>
                  </a:moveTo>
                  <a:cubicBezTo>
                    <a:pt x="471" y="0"/>
                    <a:pt x="414" y="84"/>
                    <a:pt x="311" y="127"/>
                  </a:cubicBezTo>
                  <a:cubicBezTo>
                    <a:pt x="153" y="196"/>
                    <a:pt x="0" y="216"/>
                    <a:pt x="78" y="398"/>
                  </a:cubicBezTo>
                  <a:cubicBezTo>
                    <a:pt x="98" y="446"/>
                    <a:pt x="157" y="472"/>
                    <a:pt x="234" y="472"/>
                  </a:cubicBezTo>
                  <a:cubicBezTo>
                    <a:pt x="292" y="472"/>
                    <a:pt x="359" y="457"/>
                    <a:pt x="427" y="428"/>
                  </a:cubicBezTo>
                  <a:cubicBezTo>
                    <a:pt x="586" y="362"/>
                    <a:pt x="675"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3036508" y="3905971"/>
              <a:ext cx="17084" cy="18341"/>
            </a:xfrm>
            <a:custGeom>
              <a:avLst/>
              <a:gdLst/>
              <a:ahLst/>
              <a:cxnLst/>
              <a:rect l="l" t="t" r="r" b="b"/>
              <a:pathLst>
                <a:path w="394" h="423" extrusionOk="0">
                  <a:moveTo>
                    <a:pt x="144" y="1"/>
                  </a:moveTo>
                  <a:cubicBezTo>
                    <a:pt x="25" y="1"/>
                    <a:pt x="100" y="86"/>
                    <a:pt x="81" y="181"/>
                  </a:cubicBezTo>
                  <a:cubicBezTo>
                    <a:pt x="58" y="291"/>
                    <a:pt x="1" y="379"/>
                    <a:pt x="180" y="420"/>
                  </a:cubicBezTo>
                  <a:cubicBezTo>
                    <a:pt x="188" y="422"/>
                    <a:pt x="196" y="423"/>
                    <a:pt x="205" y="423"/>
                  </a:cubicBezTo>
                  <a:cubicBezTo>
                    <a:pt x="280" y="423"/>
                    <a:pt x="351" y="354"/>
                    <a:pt x="372" y="255"/>
                  </a:cubicBezTo>
                  <a:cubicBezTo>
                    <a:pt x="393" y="145"/>
                    <a:pt x="293" y="19"/>
                    <a:pt x="208" y="6"/>
                  </a:cubicBezTo>
                  <a:cubicBezTo>
                    <a:pt x="182" y="3"/>
                    <a:pt x="161" y="1"/>
                    <a:pt x="14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2992714" y="3956485"/>
              <a:ext cx="17171" cy="18298"/>
            </a:xfrm>
            <a:custGeom>
              <a:avLst/>
              <a:gdLst/>
              <a:ahLst/>
              <a:cxnLst/>
              <a:rect l="l" t="t" r="r" b="b"/>
              <a:pathLst>
                <a:path w="396" h="422" extrusionOk="0">
                  <a:moveTo>
                    <a:pt x="143" y="1"/>
                  </a:moveTo>
                  <a:cubicBezTo>
                    <a:pt x="26" y="1"/>
                    <a:pt x="100" y="87"/>
                    <a:pt x="82" y="181"/>
                  </a:cubicBezTo>
                  <a:cubicBezTo>
                    <a:pt x="59" y="290"/>
                    <a:pt x="0" y="379"/>
                    <a:pt x="181" y="419"/>
                  </a:cubicBezTo>
                  <a:cubicBezTo>
                    <a:pt x="189" y="421"/>
                    <a:pt x="198" y="422"/>
                    <a:pt x="207" y="422"/>
                  </a:cubicBezTo>
                  <a:cubicBezTo>
                    <a:pt x="282" y="422"/>
                    <a:pt x="352" y="353"/>
                    <a:pt x="372" y="254"/>
                  </a:cubicBezTo>
                  <a:cubicBezTo>
                    <a:pt x="395" y="145"/>
                    <a:pt x="294" y="18"/>
                    <a:pt x="209" y="7"/>
                  </a:cubicBezTo>
                  <a:cubicBezTo>
                    <a:pt x="182" y="2"/>
                    <a:pt x="160"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3082946" y="3893570"/>
              <a:ext cx="17127" cy="18341"/>
            </a:xfrm>
            <a:custGeom>
              <a:avLst/>
              <a:gdLst/>
              <a:ahLst/>
              <a:cxnLst/>
              <a:rect l="l" t="t" r="r" b="b"/>
              <a:pathLst>
                <a:path w="395" h="423" extrusionOk="0">
                  <a:moveTo>
                    <a:pt x="143" y="0"/>
                  </a:moveTo>
                  <a:cubicBezTo>
                    <a:pt x="24" y="0"/>
                    <a:pt x="100" y="86"/>
                    <a:pt x="81" y="181"/>
                  </a:cubicBezTo>
                  <a:cubicBezTo>
                    <a:pt x="58" y="291"/>
                    <a:pt x="1" y="378"/>
                    <a:pt x="181" y="420"/>
                  </a:cubicBezTo>
                  <a:cubicBezTo>
                    <a:pt x="189" y="421"/>
                    <a:pt x="198" y="422"/>
                    <a:pt x="206" y="422"/>
                  </a:cubicBezTo>
                  <a:cubicBezTo>
                    <a:pt x="281" y="422"/>
                    <a:pt x="351" y="353"/>
                    <a:pt x="373" y="255"/>
                  </a:cubicBezTo>
                  <a:cubicBezTo>
                    <a:pt x="394" y="145"/>
                    <a:pt x="291" y="19"/>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3105364" y="3850817"/>
              <a:ext cx="17127" cy="18298"/>
            </a:xfrm>
            <a:custGeom>
              <a:avLst/>
              <a:gdLst/>
              <a:ahLst/>
              <a:cxnLst/>
              <a:rect l="l" t="t" r="r" b="b"/>
              <a:pathLst>
                <a:path w="395" h="422" extrusionOk="0">
                  <a:moveTo>
                    <a:pt x="143" y="0"/>
                  </a:moveTo>
                  <a:cubicBezTo>
                    <a:pt x="24" y="0"/>
                    <a:pt x="99" y="85"/>
                    <a:pt x="81" y="182"/>
                  </a:cubicBezTo>
                  <a:cubicBezTo>
                    <a:pt x="59" y="291"/>
                    <a:pt x="0" y="378"/>
                    <a:pt x="179" y="419"/>
                  </a:cubicBezTo>
                  <a:cubicBezTo>
                    <a:pt x="188" y="421"/>
                    <a:pt x="196" y="422"/>
                    <a:pt x="204" y="422"/>
                  </a:cubicBezTo>
                  <a:cubicBezTo>
                    <a:pt x="280" y="422"/>
                    <a:pt x="349" y="353"/>
                    <a:pt x="371" y="255"/>
                  </a:cubicBezTo>
                  <a:cubicBezTo>
                    <a:pt x="394" y="146"/>
                    <a:pt x="294" y="19"/>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3164897" y="3860183"/>
              <a:ext cx="17084" cy="18341"/>
            </a:xfrm>
            <a:custGeom>
              <a:avLst/>
              <a:gdLst/>
              <a:ahLst/>
              <a:cxnLst/>
              <a:rect l="l" t="t" r="r" b="b"/>
              <a:pathLst>
                <a:path w="394" h="423" extrusionOk="0">
                  <a:moveTo>
                    <a:pt x="143" y="0"/>
                  </a:moveTo>
                  <a:cubicBezTo>
                    <a:pt x="22" y="0"/>
                    <a:pt x="99" y="87"/>
                    <a:pt x="80" y="182"/>
                  </a:cubicBezTo>
                  <a:cubicBezTo>
                    <a:pt x="59" y="291"/>
                    <a:pt x="0" y="378"/>
                    <a:pt x="181" y="420"/>
                  </a:cubicBezTo>
                  <a:cubicBezTo>
                    <a:pt x="189" y="421"/>
                    <a:pt x="198" y="422"/>
                    <a:pt x="207" y="422"/>
                  </a:cubicBezTo>
                  <a:cubicBezTo>
                    <a:pt x="282" y="422"/>
                    <a:pt x="351" y="352"/>
                    <a:pt x="372" y="255"/>
                  </a:cubicBezTo>
                  <a:cubicBezTo>
                    <a:pt x="394" y="146"/>
                    <a:pt x="291" y="17"/>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3058144" y="3875186"/>
              <a:ext cx="17084" cy="18298"/>
            </a:xfrm>
            <a:custGeom>
              <a:avLst/>
              <a:gdLst/>
              <a:ahLst/>
              <a:cxnLst/>
              <a:rect l="l" t="t" r="r" b="b"/>
              <a:pathLst>
                <a:path w="394" h="422" extrusionOk="0">
                  <a:moveTo>
                    <a:pt x="141" y="0"/>
                  </a:moveTo>
                  <a:cubicBezTo>
                    <a:pt x="24" y="0"/>
                    <a:pt x="99" y="86"/>
                    <a:pt x="80" y="181"/>
                  </a:cubicBezTo>
                  <a:cubicBezTo>
                    <a:pt x="57" y="290"/>
                    <a:pt x="0" y="378"/>
                    <a:pt x="180" y="419"/>
                  </a:cubicBezTo>
                  <a:cubicBezTo>
                    <a:pt x="189" y="420"/>
                    <a:pt x="198" y="421"/>
                    <a:pt x="207" y="421"/>
                  </a:cubicBezTo>
                  <a:cubicBezTo>
                    <a:pt x="282" y="421"/>
                    <a:pt x="350" y="353"/>
                    <a:pt x="372" y="254"/>
                  </a:cubicBezTo>
                  <a:cubicBezTo>
                    <a:pt x="394" y="145"/>
                    <a:pt x="291" y="18"/>
                    <a:pt x="208" y="6"/>
                  </a:cubicBezTo>
                  <a:cubicBezTo>
                    <a:pt x="181" y="2"/>
                    <a:pt x="159" y="0"/>
                    <a:pt x="14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3051293" y="3885072"/>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2" y="52"/>
                    <a:pt x="1" y="181"/>
                  </a:cubicBezTo>
                  <a:cubicBezTo>
                    <a:pt x="1" y="266"/>
                    <a:pt x="109" y="334"/>
                    <a:pt x="247" y="337"/>
                  </a:cubicBezTo>
                  <a:cubicBezTo>
                    <a:pt x="383" y="337"/>
                    <a:pt x="509" y="211"/>
                    <a:pt x="502" y="125"/>
                  </a:cubicBezTo>
                  <a:cubicBezTo>
                    <a:pt x="493" y="27"/>
                    <a:pt x="470"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3129385" y="3803642"/>
              <a:ext cx="17127" cy="18341"/>
            </a:xfrm>
            <a:custGeom>
              <a:avLst/>
              <a:gdLst/>
              <a:ahLst/>
              <a:cxnLst/>
              <a:rect l="l" t="t" r="r" b="b"/>
              <a:pathLst>
                <a:path w="395" h="423" extrusionOk="0">
                  <a:moveTo>
                    <a:pt x="143" y="0"/>
                  </a:moveTo>
                  <a:cubicBezTo>
                    <a:pt x="25" y="0"/>
                    <a:pt x="101" y="85"/>
                    <a:pt x="82" y="182"/>
                  </a:cubicBezTo>
                  <a:cubicBezTo>
                    <a:pt x="58" y="291"/>
                    <a:pt x="0" y="378"/>
                    <a:pt x="179" y="419"/>
                  </a:cubicBezTo>
                  <a:cubicBezTo>
                    <a:pt x="189" y="422"/>
                    <a:pt x="198" y="423"/>
                    <a:pt x="207" y="423"/>
                  </a:cubicBezTo>
                  <a:cubicBezTo>
                    <a:pt x="281" y="423"/>
                    <a:pt x="351" y="352"/>
                    <a:pt x="371" y="255"/>
                  </a:cubicBezTo>
                  <a:cubicBezTo>
                    <a:pt x="394" y="146"/>
                    <a:pt x="292" y="17"/>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3198285" y="3807847"/>
              <a:ext cx="17127" cy="18298"/>
            </a:xfrm>
            <a:custGeom>
              <a:avLst/>
              <a:gdLst/>
              <a:ahLst/>
              <a:cxnLst/>
              <a:rect l="l" t="t" r="r" b="b"/>
              <a:pathLst>
                <a:path w="395" h="422" extrusionOk="0">
                  <a:moveTo>
                    <a:pt x="142" y="0"/>
                  </a:moveTo>
                  <a:cubicBezTo>
                    <a:pt x="25" y="0"/>
                    <a:pt x="101" y="86"/>
                    <a:pt x="82" y="181"/>
                  </a:cubicBezTo>
                  <a:cubicBezTo>
                    <a:pt x="61" y="289"/>
                    <a:pt x="0" y="378"/>
                    <a:pt x="182" y="418"/>
                  </a:cubicBezTo>
                  <a:cubicBezTo>
                    <a:pt x="191" y="420"/>
                    <a:pt x="200" y="421"/>
                    <a:pt x="208" y="421"/>
                  </a:cubicBezTo>
                  <a:cubicBezTo>
                    <a:pt x="282" y="421"/>
                    <a:pt x="352" y="352"/>
                    <a:pt x="373" y="254"/>
                  </a:cubicBezTo>
                  <a:cubicBezTo>
                    <a:pt x="394" y="145"/>
                    <a:pt x="292" y="16"/>
                    <a:pt x="208" y="6"/>
                  </a:cubicBezTo>
                  <a:cubicBezTo>
                    <a:pt x="181" y="2"/>
                    <a:pt x="159"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3122101" y="3798178"/>
              <a:ext cx="31089" cy="18255"/>
            </a:xfrm>
            <a:custGeom>
              <a:avLst/>
              <a:gdLst/>
              <a:ahLst/>
              <a:cxnLst/>
              <a:rect l="l" t="t" r="r" b="b"/>
              <a:pathLst>
                <a:path w="717" h="421" extrusionOk="0">
                  <a:moveTo>
                    <a:pt x="589" y="1"/>
                  </a:moveTo>
                  <a:cubicBezTo>
                    <a:pt x="530" y="1"/>
                    <a:pt x="456" y="71"/>
                    <a:pt x="345" y="103"/>
                  </a:cubicBezTo>
                  <a:cubicBezTo>
                    <a:pt x="167" y="153"/>
                    <a:pt x="1" y="160"/>
                    <a:pt x="50" y="338"/>
                  </a:cubicBezTo>
                  <a:cubicBezTo>
                    <a:pt x="64" y="391"/>
                    <a:pt x="137" y="421"/>
                    <a:pt x="236" y="421"/>
                  </a:cubicBezTo>
                  <a:cubicBezTo>
                    <a:pt x="288" y="421"/>
                    <a:pt x="348" y="412"/>
                    <a:pt x="409" y="395"/>
                  </a:cubicBezTo>
                  <a:cubicBezTo>
                    <a:pt x="586" y="341"/>
                    <a:pt x="717" y="176"/>
                    <a:pt x="684" y="97"/>
                  </a:cubicBezTo>
                  <a:cubicBezTo>
                    <a:pt x="654" y="25"/>
                    <a:pt x="625"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3189916" y="3810406"/>
              <a:ext cx="31002" cy="18211"/>
            </a:xfrm>
            <a:custGeom>
              <a:avLst/>
              <a:gdLst/>
              <a:ahLst/>
              <a:cxnLst/>
              <a:rect l="l" t="t" r="r" b="b"/>
              <a:pathLst>
                <a:path w="715" h="420" extrusionOk="0">
                  <a:moveTo>
                    <a:pt x="588" y="0"/>
                  </a:moveTo>
                  <a:cubicBezTo>
                    <a:pt x="529" y="0"/>
                    <a:pt x="455" y="69"/>
                    <a:pt x="344" y="102"/>
                  </a:cubicBezTo>
                  <a:cubicBezTo>
                    <a:pt x="168" y="155"/>
                    <a:pt x="0" y="159"/>
                    <a:pt x="47" y="336"/>
                  </a:cubicBezTo>
                  <a:cubicBezTo>
                    <a:pt x="61" y="390"/>
                    <a:pt x="133" y="419"/>
                    <a:pt x="230" y="419"/>
                  </a:cubicBezTo>
                  <a:cubicBezTo>
                    <a:pt x="283" y="419"/>
                    <a:pt x="344" y="410"/>
                    <a:pt x="407" y="392"/>
                  </a:cubicBezTo>
                  <a:cubicBezTo>
                    <a:pt x="584" y="342"/>
                    <a:pt x="715" y="176"/>
                    <a:pt x="683" y="97"/>
                  </a:cubicBezTo>
                  <a:cubicBezTo>
                    <a:pt x="654"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3157873" y="3867077"/>
              <a:ext cx="31089" cy="18255"/>
            </a:xfrm>
            <a:custGeom>
              <a:avLst/>
              <a:gdLst/>
              <a:ahLst/>
              <a:cxnLst/>
              <a:rect l="l" t="t" r="r" b="b"/>
              <a:pathLst>
                <a:path w="717" h="421" extrusionOk="0">
                  <a:moveTo>
                    <a:pt x="589" y="1"/>
                  </a:moveTo>
                  <a:cubicBezTo>
                    <a:pt x="529" y="1"/>
                    <a:pt x="455" y="71"/>
                    <a:pt x="344" y="103"/>
                  </a:cubicBezTo>
                  <a:cubicBezTo>
                    <a:pt x="167" y="153"/>
                    <a:pt x="1" y="160"/>
                    <a:pt x="48" y="338"/>
                  </a:cubicBezTo>
                  <a:cubicBezTo>
                    <a:pt x="62" y="391"/>
                    <a:pt x="135" y="421"/>
                    <a:pt x="234" y="421"/>
                  </a:cubicBezTo>
                  <a:cubicBezTo>
                    <a:pt x="286" y="421"/>
                    <a:pt x="346" y="412"/>
                    <a:pt x="407" y="395"/>
                  </a:cubicBezTo>
                  <a:cubicBezTo>
                    <a:pt x="586" y="341"/>
                    <a:pt x="716" y="175"/>
                    <a:pt x="685" y="97"/>
                  </a:cubicBezTo>
                  <a:cubicBezTo>
                    <a:pt x="654" y="25"/>
                    <a:pt x="624"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3103499" y="3854069"/>
              <a:ext cx="31089" cy="18255"/>
            </a:xfrm>
            <a:custGeom>
              <a:avLst/>
              <a:gdLst/>
              <a:ahLst/>
              <a:cxnLst/>
              <a:rect l="l" t="t" r="r" b="b"/>
              <a:pathLst>
                <a:path w="717" h="421" extrusionOk="0">
                  <a:moveTo>
                    <a:pt x="588" y="0"/>
                  </a:moveTo>
                  <a:cubicBezTo>
                    <a:pt x="529" y="0"/>
                    <a:pt x="455" y="70"/>
                    <a:pt x="344" y="102"/>
                  </a:cubicBezTo>
                  <a:cubicBezTo>
                    <a:pt x="167" y="153"/>
                    <a:pt x="0" y="160"/>
                    <a:pt x="46" y="337"/>
                  </a:cubicBezTo>
                  <a:cubicBezTo>
                    <a:pt x="60" y="391"/>
                    <a:pt x="134" y="420"/>
                    <a:pt x="234" y="420"/>
                  </a:cubicBezTo>
                  <a:cubicBezTo>
                    <a:pt x="286" y="420"/>
                    <a:pt x="346" y="412"/>
                    <a:pt x="407" y="394"/>
                  </a:cubicBezTo>
                  <a:cubicBezTo>
                    <a:pt x="586" y="340"/>
                    <a:pt x="716" y="174"/>
                    <a:pt x="683" y="97"/>
                  </a:cubicBezTo>
                  <a:cubicBezTo>
                    <a:pt x="653"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2"/>
            <p:cNvSpPr/>
            <p:nvPr/>
          </p:nvSpPr>
          <p:spPr>
            <a:xfrm>
              <a:off x="3301569" y="3835468"/>
              <a:ext cx="281060" cy="321298"/>
            </a:xfrm>
            <a:custGeom>
              <a:avLst/>
              <a:gdLst/>
              <a:ahLst/>
              <a:cxnLst/>
              <a:rect l="l" t="t" r="r" b="b"/>
              <a:pathLst>
                <a:path w="6482" h="7410" extrusionOk="0">
                  <a:moveTo>
                    <a:pt x="1" y="0"/>
                  </a:moveTo>
                  <a:lnTo>
                    <a:pt x="13" y="437"/>
                  </a:lnTo>
                  <a:lnTo>
                    <a:pt x="530" y="517"/>
                  </a:lnTo>
                  <a:lnTo>
                    <a:pt x="547" y="2656"/>
                  </a:lnTo>
                  <a:lnTo>
                    <a:pt x="75" y="2537"/>
                  </a:lnTo>
                  <a:lnTo>
                    <a:pt x="91" y="2964"/>
                  </a:lnTo>
                  <a:cubicBezTo>
                    <a:pt x="91" y="2964"/>
                    <a:pt x="5515" y="4294"/>
                    <a:pt x="5204" y="7410"/>
                  </a:cubicBezTo>
                  <a:cubicBezTo>
                    <a:pt x="6481" y="3187"/>
                    <a:pt x="3598" y="383"/>
                    <a:pt x="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2"/>
            <p:cNvSpPr/>
            <p:nvPr/>
          </p:nvSpPr>
          <p:spPr>
            <a:xfrm>
              <a:off x="3345623" y="3866600"/>
              <a:ext cx="198199" cy="233754"/>
            </a:xfrm>
            <a:custGeom>
              <a:avLst/>
              <a:gdLst/>
              <a:ahLst/>
              <a:cxnLst/>
              <a:rect l="l" t="t" r="r" b="b"/>
              <a:pathLst>
                <a:path w="4571" h="5391" extrusionOk="0">
                  <a:moveTo>
                    <a:pt x="113" y="1"/>
                  </a:moveTo>
                  <a:lnTo>
                    <a:pt x="1" y="2027"/>
                  </a:lnTo>
                  <a:cubicBezTo>
                    <a:pt x="4137" y="3455"/>
                    <a:pt x="4350" y="5391"/>
                    <a:pt x="4350" y="5391"/>
                  </a:cubicBezTo>
                  <a:cubicBezTo>
                    <a:pt x="4570" y="974"/>
                    <a:pt x="113" y="1"/>
                    <a:pt x="11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2"/>
            <p:cNvSpPr/>
            <p:nvPr/>
          </p:nvSpPr>
          <p:spPr>
            <a:xfrm>
              <a:off x="3427183" y="3895435"/>
              <a:ext cx="25322" cy="106059"/>
            </a:xfrm>
            <a:custGeom>
              <a:avLst/>
              <a:gdLst/>
              <a:ahLst/>
              <a:cxnLst/>
              <a:rect l="l" t="t" r="r" b="b"/>
              <a:pathLst>
                <a:path w="584" h="2446" extrusionOk="0">
                  <a:moveTo>
                    <a:pt x="319" y="0"/>
                  </a:moveTo>
                  <a:lnTo>
                    <a:pt x="1" y="2399"/>
                  </a:lnTo>
                  <a:lnTo>
                    <a:pt x="180" y="2445"/>
                  </a:lnTo>
                  <a:lnTo>
                    <a:pt x="584" y="258"/>
                  </a:lnTo>
                  <a:lnTo>
                    <a:pt x="31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3497080" y="3968106"/>
              <a:ext cx="19165" cy="86633"/>
            </a:xfrm>
            <a:custGeom>
              <a:avLst/>
              <a:gdLst/>
              <a:ahLst/>
              <a:cxnLst/>
              <a:rect l="l" t="t" r="r" b="b"/>
              <a:pathLst>
                <a:path w="442" h="1998" extrusionOk="0">
                  <a:moveTo>
                    <a:pt x="314" y="1"/>
                  </a:moveTo>
                  <a:lnTo>
                    <a:pt x="1" y="1833"/>
                  </a:lnTo>
                  <a:lnTo>
                    <a:pt x="147" y="1998"/>
                  </a:lnTo>
                  <a:lnTo>
                    <a:pt x="442" y="304"/>
                  </a:lnTo>
                  <a:lnTo>
                    <a:pt x="314"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3446565" y="3888974"/>
              <a:ext cx="116855" cy="267791"/>
            </a:xfrm>
            <a:custGeom>
              <a:avLst/>
              <a:gdLst/>
              <a:ahLst/>
              <a:cxnLst/>
              <a:rect l="l" t="t" r="r" b="b"/>
              <a:pathLst>
                <a:path w="2695" h="6176" extrusionOk="0">
                  <a:moveTo>
                    <a:pt x="1" y="0"/>
                  </a:moveTo>
                  <a:lnTo>
                    <a:pt x="387" y="3406"/>
                  </a:lnTo>
                  <a:cubicBezTo>
                    <a:pt x="1292" y="4095"/>
                    <a:pt x="1976" y="5011"/>
                    <a:pt x="1860" y="6176"/>
                  </a:cubicBezTo>
                  <a:cubicBezTo>
                    <a:pt x="2695" y="3420"/>
                    <a:pt x="1754" y="1267"/>
                    <a:pt x="1"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3313666" y="4339831"/>
              <a:ext cx="144736" cy="145256"/>
            </a:xfrm>
            <a:custGeom>
              <a:avLst/>
              <a:gdLst/>
              <a:ahLst/>
              <a:cxnLst/>
              <a:rect l="l" t="t" r="r" b="b"/>
              <a:pathLst>
                <a:path w="3338" h="3350" extrusionOk="0">
                  <a:moveTo>
                    <a:pt x="51" y="1"/>
                  </a:moveTo>
                  <a:lnTo>
                    <a:pt x="1" y="220"/>
                  </a:lnTo>
                  <a:lnTo>
                    <a:pt x="2864" y="3349"/>
                  </a:lnTo>
                  <a:lnTo>
                    <a:pt x="3338" y="2621"/>
                  </a:lnTo>
                  <a:lnTo>
                    <a:pt x="51"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287520" y="4340178"/>
              <a:ext cx="30612" cy="26883"/>
            </a:xfrm>
            <a:custGeom>
              <a:avLst/>
              <a:gdLst/>
              <a:ahLst/>
              <a:cxnLst/>
              <a:rect l="l" t="t" r="r" b="b"/>
              <a:pathLst>
                <a:path w="706" h="620" extrusionOk="0">
                  <a:moveTo>
                    <a:pt x="668" y="0"/>
                  </a:moveTo>
                  <a:lnTo>
                    <a:pt x="1" y="87"/>
                  </a:lnTo>
                  <a:lnTo>
                    <a:pt x="61" y="620"/>
                  </a:lnTo>
                  <a:lnTo>
                    <a:pt x="705" y="248"/>
                  </a:lnTo>
                  <a:lnTo>
                    <a:pt x="66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3058578" y="4278173"/>
              <a:ext cx="114600" cy="47306"/>
            </a:xfrm>
            <a:custGeom>
              <a:avLst/>
              <a:gdLst/>
              <a:ahLst/>
              <a:cxnLst/>
              <a:rect l="l" t="t" r="r" b="b"/>
              <a:pathLst>
                <a:path w="2643" h="1091" extrusionOk="0">
                  <a:moveTo>
                    <a:pt x="2643" y="0"/>
                  </a:moveTo>
                  <a:lnTo>
                    <a:pt x="458" y="278"/>
                  </a:lnTo>
                  <a:lnTo>
                    <a:pt x="0" y="1091"/>
                  </a:lnTo>
                  <a:lnTo>
                    <a:pt x="0" y="1091"/>
                  </a:lnTo>
                  <a:lnTo>
                    <a:pt x="2577" y="147"/>
                  </a:lnTo>
                  <a:lnTo>
                    <a:pt x="2643"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3164594" y="4278173"/>
              <a:ext cx="36162" cy="32173"/>
            </a:xfrm>
            <a:custGeom>
              <a:avLst/>
              <a:gdLst/>
              <a:ahLst/>
              <a:cxnLst/>
              <a:rect l="l" t="t" r="r" b="b"/>
              <a:pathLst>
                <a:path w="834" h="742" extrusionOk="0">
                  <a:moveTo>
                    <a:pt x="198" y="0"/>
                  </a:moveTo>
                  <a:lnTo>
                    <a:pt x="0" y="170"/>
                  </a:lnTo>
                  <a:lnTo>
                    <a:pt x="394" y="742"/>
                  </a:lnTo>
                  <a:lnTo>
                    <a:pt x="833" y="351"/>
                  </a:lnTo>
                  <a:lnTo>
                    <a:pt x="19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3025711" y="4283940"/>
              <a:ext cx="438109" cy="263499"/>
            </a:xfrm>
            <a:custGeom>
              <a:avLst/>
              <a:gdLst/>
              <a:ahLst/>
              <a:cxnLst/>
              <a:rect l="l" t="t" r="r" b="b"/>
              <a:pathLst>
                <a:path w="10104" h="6077" extrusionOk="0">
                  <a:moveTo>
                    <a:pt x="1263" y="0"/>
                  </a:moveTo>
                  <a:lnTo>
                    <a:pt x="1" y="3145"/>
                  </a:lnTo>
                  <a:lnTo>
                    <a:pt x="3885" y="3872"/>
                  </a:lnTo>
                  <a:lnTo>
                    <a:pt x="5008" y="2322"/>
                  </a:lnTo>
                  <a:lnTo>
                    <a:pt x="6331" y="2913"/>
                  </a:lnTo>
                  <a:lnTo>
                    <a:pt x="5866" y="4688"/>
                  </a:lnTo>
                  <a:lnTo>
                    <a:pt x="8902" y="6077"/>
                  </a:lnTo>
                  <a:lnTo>
                    <a:pt x="10103" y="3821"/>
                  </a:lnTo>
                  <a:cubicBezTo>
                    <a:pt x="6713" y="2512"/>
                    <a:pt x="4660" y="1652"/>
                    <a:pt x="1263"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3218577" y="4359603"/>
              <a:ext cx="109397" cy="61224"/>
            </a:xfrm>
            <a:custGeom>
              <a:avLst/>
              <a:gdLst/>
              <a:ahLst/>
              <a:cxnLst/>
              <a:rect l="l" t="t" r="r" b="b"/>
              <a:pathLst>
                <a:path w="2523" h="1412" extrusionOk="0">
                  <a:moveTo>
                    <a:pt x="294" y="0"/>
                  </a:moveTo>
                  <a:lnTo>
                    <a:pt x="1" y="664"/>
                  </a:lnTo>
                  <a:lnTo>
                    <a:pt x="2271" y="1412"/>
                  </a:lnTo>
                  <a:lnTo>
                    <a:pt x="2523" y="982"/>
                  </a:lnTo>
                  <a:lnTo>
                    <a:pt x="29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3020117" y="4284547"/>
              <a:ext cx="221916" cy="168670"/>
            </a:xfrm>
            <a:custGeom>
              <a:avLst/>
              <a:gdLst/>
              <a:ahLst/>
              <a:cxnLst/>
              <a:rect l="l" t="t" r="r" b="b"/>
              <a:pathLst>
                <a:path w="5118" h="3890" extrusionOk="0">
                  <a:moveTo>
                    <a:pt x="1264" y="0"/>
                  </a:moveTo>
                  <a:lnTo>
                    <a:pt x="1" y="3146"/>
                  </a:lnTo>
                  <a:lnTo>
                    <a:pt x="3976" y="3890"/>
                  </a:lnTo>
                  <a:lnTo>
                    <a:pt x="5117" y="1843"/>
                  </a:lnTo>
                  <a:lnTo>
                    <a:pt x="126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3021375" y="4364373"/>
              <a:ext cx="252789" cy="88541"/>
            </a:xfrm>
            <a:custGeom>
              <a:avLst/>
              <a:gdLst/>
              <a:ahLst/>
              <a:cxnLst/>
              <a:rect l="l" t="t" r="r" b="b"/>
              <a:pathLst>
                <a:path w="5830" h="2042" extrusionOk="0">
                  <a:moveTo>
                    <a:pt x="5081" y="0"/>
                  </a:moveTo>
                  <a:lnTo>
                    <a:pt x="1" y="1332"/>
                  </a:lnTo>
                  <a:lnTo>
                    <a:pt x="3957" y="2042"/>
                  </a:lnTo>
                  <a:lnTo>
                    <a:pt x="4832" y="430"/>
                  </a:lnTo>
                  <a:lnTo>
                    <a:pt x="5422" y="678"/>
                  </a:lnTo>
                  <a:lnTo>
                    <a:pt x="5830" y="340"/>
                  </a:lnTo>
                  <a:lnTo>
                    <a:pt x="508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3047564" y="4314726"/>
              <a:ext cx="173830" cy="119457"/>
            </a:xfrm>
            <a:custGeom>
              <a:avLst/>
              <a:gdLst/>
              <a:ahLst/>
              <a:cxnLst/>
              <a:rect l="l" t="t" r="r" b="b"/>
              <a:pathLst>
                <a:path w="4009" h="2755" extrusionOk="0">
                  <a:moveTo>
                    <a:pt x="842" y="0"/>
                  </a:moveTo>
                  <a:lnTo>
                    <a:pt x="1" y="2147"/>
                  </a:lnTo>
                  <a:lnTo>
                    <a:pt x="3222" y="2754"/>
                  </a:lnTo>
                  <a:lnTo>
                    <a:pt x="4009" y="1333"/>
                  </a:lnTo>
                  <a:lnTo>
                    <a:pt x="84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3274425" y="4390519"/>
              <a:ext cx="185798" cy="159131"/>
            </a:xfrm>
            <a:custGeom>
              <a:avLst/>
              <a:gdLst/>
              <a:ahLst/>
              <a:cxnLst/>
              <a:rect l="l" t="t" r="r" b="b"/>
              <a:pathLst>
                <a:path w="4285" h="3670" extrusionOk="0">
                  <a:moveTo>
                    <a:pt x="588" y="0"/>
                  </a:moveTo>
                  <a:lnTo>
                    <a:pt x="1" y="2245"/>
                  </a:lnTo>
                  <a:lnTo>
                    <a:pt x="3123" y="3669"/>
                  </a:lnTo>
                  <a:lnTo>
                    <a:pt x="4284" y="1434"/>
                  </a:lnTo>
                  <a:lnTo>
                    <a:pt x="58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3274425" y="4452697"/>
              <a:ext cx="185537" cy="96953"/>
            </a:xfrm>
            <a:custGeom>
              <a:avLst/>
              <a:gdLst/>
              <a:ahLst/>
              <a:cxnLst/>
              <a:rect l="l" t="t" r="r" b="b"/>
              <a:pathLst>
                <a:path w="4279" h="2236" extrusionOk="0">
                  <a:moveTo>
                    <a:pt x="4278" y="0"/>
                  </a:moveTo>
                  <a:lnTo>
                    <a:pt x="1" y="811"/>
                  </a:lnTo>
                  <a:lnTo>
                    <a:pt x="3123" y="2235"/>
                  </a:lnTo>
                  <a:lnTo>
                    <a:pt x="427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3293677" y="4417142"/>
              <a:ext cx="148855" cy="111522"/>
            </a:xfrm>
            <a:custGeom>
              <a:avLst/>
              <a:gdLst/>
              <a:ahLst/>
              <a:cxnLst/>
              <a:rect l="l" t="t" r="r" b="b"/>
              <a:pathLst>
                <a:path w="3433" h="2572" extrusionOk="0">
                  <a:moveTo>
                    <a:pt x="528" y="0"/>
                  </a:moveTo>
                  <a:lnTo>
                    <a:pt x="1" y="1372"/>
                  </a:lnTo>
                  <a:lnTo>
                    <a:pt x="2679" y="2571"/>
                  </a:lnTo>
                  <a:lnTo>
                    <a:pt x="3432" y="1101"/>
                  </a:lnTo>
                  <a:lnTo>
                    <a:pt x="52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3052724" y="4319539"/>
              <a:ext cx="160605" cy="110611"/>
            </a:xfrm>
            <a:custGeom>
              <a:avLst/>
              <a:gdLst/>
              <a:ahLst/>
              <a:cxnLst/>
              <a:rect l="l" t="t" r="r" b="b"/>
              <a:pathLst>
                <a:path w="3704" h="2551" extrusionOk="0">
                  <a:moveTo>
                    <a:pt x="771" y="1"/>
                  </a:moveTo>
                  <a:lnTo>
                    <a:pt x="0" y="1994"/>
                  </a:lnTo>
                  <a:lnTo>
                    <a:pt x="2984" y="2550"/>
                  </a:lnTo>
                  <a:lnTo>
                    <a:pt x="3704" y="1249"/>
                  </a:lnTo>
                  <a:lnTo>
                    <a:pt x="77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3051987" y="4318758"/>
              <a:ext cx="110351" cy="86503"/>
            </a:xfrm>
            <a:custGeom>
              <a:avLst/>
              <a:gdLst/>
              <a:ahLst/>
              <a:cxnLst/>
              <a:rect l="l" t="t" r="r" b="b"/>
              <a:pathLst>
                <a:path w="2545" h="1995" extrusionOk="0">
                  <a:moveTo>
                    <a:pt x="769" y="0"/>
                  </a:moveTo>
                  <a:lnTo>
                    <a:pt x="0" y="1994"/>
                  </a:lnTo>
                  <a:lnTo>
                    <a:pt x="2544" y="778"/>
                  </a:lnTo>
                  <a:lnTo>
                    <a:pt x="7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3297840" y="4421478"/>
              <a:ext cx="137148" cy="101766"/>
            </a:xfrm>
            <a:custGeom>
              <a:avLst/>
              <a:gdLst/>
              <a:ahLst/>
              <a:cxnLst/>
              <a:rect l="l" t="t" r="r" b="b"/>
              <a:pathLst>
                <a:path w="3163" h="2347" extrusionOk="0">
                  <a:moveTo>
                    <a:pt x="452" y="0"/>
                  </a:moveTo>
                  <a:lnTo>
                    <a:pt x="1" y="1212"/>
                  </a:lnTo>
                  <a:lnTo>
                    <a:pt x="2483" y="2347"/>
                  </a:lnTo>
                  <a:lnTo>
                    <a:pt x="3163" y="1018"/>
                  </a:lnTo>
                  <a:lnTo>
                    <a:pt x="45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3297840" y="4422519"/>
              <a:ext cx="88368" cy="52552"/>
            </a:xfrm>
            <a:custGeom>
              <a:avLst/>
              <a:gdLst/>
              <a:ahLst/>
              <a:cxnLst/>
              <a:rect l="l" t="t" r="r" b="b"/>
              <a:pathLst>
                <a:path w="2038" h="1212" extrusionOk="0">
                  <a:moveTo>
                    <a:pt x="453" y="1"/>
                  </a:moveTo>
                  <a:lnTo>
                    <a:pt x="1" y="1212"/>
                  </a:lnTo>
                  <a:lnTo>
                    <a:pt x="2038" y="578"/>
                  </a:lnTo>
                  <a:lnTo>
                    <a:pt x="45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3082166" y="4357739"/>
              <a:ext cx="105191" cy="46699"/>
            </a:xfrm>
            <a:custGeom>
              <a:avLst/>
              <a:gdLst/>
              <a:ahLst/>
              <a:cxnLst/>
              <a:rect l="l" t="t" r="r" b="b"/>
              <a:pathLst>
                <a:path w="2426" h="1077" extrusionOk="0">
                  <a:moveTo>
                    <a:pt x="1586" y="0"/>
                  </a:moveTo>
                  <a:lnTo>
                    <a:pt x="122" y="695"/>
                  </a:lnTo>
                  <a:lnTo>
                    <a:pt x="0" y="1077"/>
                  </a:lnTo>
                  <a:lnTo>
                    <a:pt x="2425" y="457"/>
                  </a:lnTo>
                  <a:lnTo>
                    <a:pt x="15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3312322" y="4450095"/>
              <a:ext cx="89929" cy="48260"/>
            </a:xfrm>
            <a:custGeom>
              <a:avLst/>
              <a:gdLst/>
              <a:ahLst/>
              <a:cxnLst/>
              <a:rect l="l" t="t" r="r" b="b"/>
              <a:pathLst>
                <a:path w="2074" h="1113" extrusionOk="0">
                  <a:moveTo>
                    <a:pt x="1529" y="0"/>
                  </a:moveTo>
                  <a:lnTo>
                    <a:pt x="0" y="486"/>
                  </a:lnTo>
                  <a:lnTo>
                    <a:pt x="1400" y="1113"/>
                  </a:lnTo>
                  <a:lnTo>
                    <a:pt x="2073" y="314"/>
                  </a:lnTo>
                  <a:lnTo>
                    <a:pt x="15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3060963" y="4294607"/>
              <a:ext cx="12661" cy="13962"/>
            </a:xfrm>
            <a:custGeom>
              <a:avLst/>
              <a:gdLst/>
              <a:ahLst/>
              <a:cxnLst/>
              <a:rect l="l" t="t" r="r" b="b"/>
              <a:pathLst>
                <a:path w="292" h="322" extrusionOk="0">
                  <a:moveTo>
                    <a:pt x="100" y="0"/>
                  </a:moveTo>
                  <a:lnTo>
                    <a:pt x="1" y="242"/>
                  </a:lnTo>
                  <a:lnTo>
                    <a:pt x="194" y="321"/>
                  </a:lnTo>
                  <a:lnTo>
                    <a:pt x="291" y="79"/>
                  </a:lnTo>
                  <a:lnTo>
                    <a:pt x="100"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3448430" y="4455689"/>
              <a:ext cx="13225" cy="14265"/>
            </a:xfrm>
            <a:custGeom>
              <a:avLst/>
              <a:gdLst/>
              <a:ahLst/>
              <a:cxnLst/>
              <a:rect l="l" t="t" r="r" b="b"/>
              <a:pathLst>
                <a:path w="305" h="329" extrusionOk="0">
                  <a:moveTo>
                    <a:pt x="119" y="0"/>
                  </a:moveTo>
                  <a:lnTo>
                    <a:pt x="1" y="234"/>
                  </a:lnTo>
                  <a:lnTo>
                    <a:pt x="185" y="328"/>
                  </a:lnTo>
                  <a:lnTo>
                    <a:pt x="304" y="96"/>
                  </a:lnTo>
                  <a:lnTo>
                    <a:pt x="11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42"/>
          <p:cNvGrpSpPr/>
          <p:nvPr/>
        </p:nvGrpSpPr>
        <p:grpSpPr>
          <a:xfrm>
            <a:off x="-4803961" y="814131"/>
            <a:ext cx="7831743" cy="3684122"/>
            <a:chOff x="513955" y="299250"/>
            <a:chExt cx="8314678" cy="4104476"/>
          </a:xfrm>
        </p:grpSpPr>
        <p:sp>
          <p:nvSpPr>
            <p:cNvPr id="3634" name="Google Shape;3634;p42"/>
            <p:cNvSpPr/>
            <p:nvPr/>
          </p:nvSpPr>
          <p:spPr>
            <a:xfrm>
              <a:off x="513955" y="2992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5902288" y="12573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8321021" y="23587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6521905" y="3778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711075" y="9078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8666921" y="12573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1" name="Google Shape;3641;p42"/>
          <p:cNvGrpSpPr/>
          <p:nvPr/>
        </p:nvGrpSpPr>
        <p:grpSpPr>
          <a:xfrm>
            <a:off x="472140" y="2912763"/>
            <a:ext cx="92925" cy="59613"/>
            <a:chOff x="12118732" y="6826968"/>
            <a:chExt cx="92925" cy="59613"/>
          </a:xfrm>
        </p:grpSpPr>
        <p:sp>
          <p:nvSpPr>
            <p:cNvPr id="3642" name="Google Shape;3642;p42"/>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5" name="Google Shape;3645;p42"/>
          <p:cNvGrpSpPr/>
          <p:nvPr/>
        </p:nvGrpSpPr>
        <p:grpSpPr>
          <a:xfrm>
            <a:off x="1343623" y="4448739"/>
            <a:ext cx="109300" cy="87933"/>
            <a:chOff x="12383923" y="3862425"/>
            <a:chExt cx="109300" cy="87933"/>
          </a:xfrm>
        </p:grpSpPr>
        <p:sp>
          <p:nvSpPr>
            <p:cNvPr id="3646" name="Google Shape;3646;p42"/>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42"/>
          <p:cNvGrpSpPr/>
          <p:nvPr/>
        </p:nvGrpSpPr>
        <p:grpSpPr>
          <a:xfrm>
            <a:off x="2638772" y="2360075"/>
            <a:ext cx="130442" cy="110926"/>
            <a:chOff x="11999102" y="3312393"/>
            <a:chExt cx="130442" cy="110926"/>
          </a:xfrm>
        </p:grpSpPr>
        <p:sp>
          <p:nvSpPr>
            <p:cNvPr id="3650" name="Google Shape;3650;p42"/>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5" name="Google Shape;3655;p42"/>
          <p:cNvGrpSpPr/>
          <p:nvPr/>
        </p:nvGrpSpPr>
        <p:grpSpPr>
          <a:xfrm>
            <a:off x="2677454" y="3843418"/>
            <a:ext cx="140368" cy="135321"/>
            <a:chOff x="9525061" y="4508390"/>
            <a:chExt cx="140368" cy="135321"/>
          </a:xfrm>
        </p:grpSpPr>
        <p:sp>
          <p:nvSpPr>
            <p:cNvPr id="3656" name="Google Shape;3656;p42"/>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2" name="Google Shape;3662;p42"/>
          <p:cNvGrpSpPr/>
          <p:nvPr/>
        </p:nvGrpSpPr>
        <p:grpSpPr>
          <a:xfrm>
            <a:off x="898956" y="1351418"/>
            <a:ext cx="85017" cy="67184"/>
            <a:chOff x="9816311" y="6692990"/>
            <a:chExt cx="85017" cy="67184"/>
          </a:xfrm>
        </p:grpSpPr>
        <p:sp>
          <p:nvSpPr>
            <p:cNvPr id="3663" name="Google Shape;3663;p42"/>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98;p15">
            <a:extLst>
              <a:ext uri="{FF2B5EF4-FFF2-40B4-BE49-F238E27FC236}">
                <a16:creationId xmlns:a16="http://schemas.microsoft.com/office/drawing/2014/main" id="{D2EC1CB0-8143-77DC-DA4C-D93E9A7686DF}"/>
              </a:ext>
            </a:extLst>
          </p:cNvPr>
          <p:cNvGrpSpPr/>
          <p:nvPr/>
        </p:nvGrpSpPr>
        <p:grpSpPr>
          <a:xfrm rot="1013249">
            <a:off x="793448" y="723755"/>
            <a:ext cx="278635" cy="413717"/>
            <a:chOff x="7711080" y="1325775"/>
            <a:chExt cx="278628" cy="413707"/>
          </a:xfrm>
        </p:grpSpPr>
        <p:sp>
          <p:nvSpPr>
            <p:cNvPr id="3" name="Google Shape;199;p15">
              <a:extLst>
                <a:ext uri="{FF2B5EF4-FFF2-40B4-BE49-F238E27FC236}">
                  <a16:creationId xmlns:a16="http://schemas.microsoft.com/office/drawing/2014/main" id="{D632B4F2-C668-A112-47EE-A8B9F2191206}"/>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0;p15">
              <a:extLst>
                <a:ext uri="{FF2B5EF4-FFF2-40B4-BE49-F238E27FC236}">
                  <a16:creationId xmlns:a16="http://schemas.microsoft.com/office/drawing/2014/main" id="{6270BB54-5704-EC82-1FD8-44832A13EC53}"/>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1;p15">
              <a:extLst>
                <a:ext uri="{FF2B5EF4-FFF2-40B4-BE49-F238E27FC236}">
                  <a16:creationId xmlns:a16="http://schemas.microsoft.com/office/drawing/2014/main" id="{F823D40E-AC69-EEEE-0BB6-455E27EC4BCB}"/>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2;p15">
              <a:extLst>
                <a:ext uri="{FF2B5EF4-FFF2-40B4-BE49-F238E27FC236}">
                  <a16:creationId xmlns:a16="http://schemas.microsoft.com/office/drawing/2014/main" id="{FBCDEB4E-4972-A671-B224-D6279CEFBC25}"/>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3;p15">
              <a:extLst>
                <a:ext uri="{FF2B5EF4-FFF2-40B4-BE49-F238E27FC236}">
                  <a16:creationId xmlns:a16="http://schemas.microsoft.com/office/drawing/2014/main" id="{1A53139E-9AA4-777E-4340-156420BF4991}"/>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4;p15">
              <a:extLst>
                <a:ext uri="{FF2B5EF4-FFF2-40B4-BE49-F238E27FC236}">
                  <a16:creationId xmlns:a16="http://schemas.microsoft.com/office/drawing/2014/main" id="{E1355799-1E7E-5340-44FD-FDD72E03E64B}"/>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5;p15">
              <a:extLst>
                <a:ext uri="{FF2B5EF4-FFF2-40B4-BE49-F238E27FC236}">
                  <a16:creationId xmlns:a16="http://schemas.microsoft.com/office/drawing/2014/main" id="{821D9BA4-FE74-5BC4-DB8C-F88615D0C671}"/>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6;p15">
              <a:extLst>
                <a:ext uri="{FF2B5EF4-FFF2-40B4-BE49-F238E27FC236}">
                  <a16:creationId xmlns:a16="http://schemas.microsoft.com/office/drawing/2014/main" id="{3F8C304F-22E7-21C0-41FE-4164C2CAB81D}"/>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7;p15">
              <a:extLst>
                <a:ext uri="{FF2B5EF4-FFF2-40B4-BE49-F238E27FC236}">
                  <a16:creationId xmlns:a16="http://schemas.microsoft.com/office/drawing/2014/main" id="{5AF89582-BD17-0694-DA01-5C637239EB7F}"/>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817;p36">
            <a:extLst>
              <a:ext uri="{FF2B5EF4-FFF2-40B4-BE49-F238E27FC236}">
                <a16:creationId xmlns:a16="http://schemas.microsoft.com/office/drawing/2014/main" id="{96605811-BBFE-F000-E9D5-75368395EA33}"/>
              </a:ext>
            </a:extLst>
          </p:cNvPr>
          <p:cNvGrpSpPr/>
          <p:nvPr/>
        </p:nvGrpSpPr>
        <p:grpSpPr>
          <a:xfrm>
            <a:off x="7575570" y="420993"/>
            <a:ext cx="909011" cy="775301"/>
            <a:chOff x="6826125" y="3100000"/>
            <a:chExt cx="1425146" cy="1503488"/>
          </a:xfrm>
        </p:grpSpPr>
        <p:sp>
          <p:nvSpPr>
            <p:cNvPr id="13" name="Google Shape;2818;p36">
              <a:extLst>
                <a:ext uri="{FF2B5EF4-FFF2-40B4-BE49-F238E27FC236}">
                  <a16:creationId xmlns:a16="http://schemas.microsoft.com/office/drawing/2014/main" id="{019E5B75-AC77-5C5F-B7A4-625BBF2E2992}"/>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19;p36">
              <a:extLst>
                <a:ext uri="{FF2B5EF4-FFF2-40B4-BE49-F238E27FC236}">
                  <a16:creationId xmlns:a16="http://schemas.microsoft.com/office/drawing/2014/main" id="{BA722B6F-C1E6-6A3E-2093-D04C0213F72F}"/>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0;p36">
              <a:extLst>
                <a:ext uri="{FF2B5EF4-FFF2-40B4-BE49-F238E27FC236}">
                  <a16:creationId xmlns:a16="http://schemas.microsoft.com/office/drawing/2014/main" id="{C8B0469C-E975-0555-4CD2-4F49406CA467}"/>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1;p36">
              <a:extLst>
                <a:ext uri="{FF2B5EF4-FFF2-40B4-BE49-F238E27FC236}">
                  <a16:creationId xmlns:a16="http://schemas.microsoft.com/office/drawing/2014/main" id="{E80E7015-72CD-A211-D938-51A44E41FE84}"/>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22;p36">
              <a:extLst>
                <a:ext uri="{FF2B5EF4-FFF2-40B4-BE49-F238E27FC236}">
                  <a16:creationId xmlns:a16="http://schemas.microsoft.com/office/drawing/2014/main" id="{AFBC118F-075B-DADF-BA17-E94B2AC11D13}"/>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3;p36">
              <a:extLst>
                <a:ext uri="{FF2B5EF4-FFF2-40B4-BE49-F238E27FC236}">
                  <a16:creationId xmlns:a16="http://schemas.microsoft.com/office/drawing/2014/main" id="{BAAC92DA-227D-D016-5281-8136D3FD7ADC}"/>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4;p36">
              <a:extLst>
                <a:ext uri="{FF2B5EF4-FFF2-40B4-BE49-F238E27FC236}">
                  <a16:creationId xmlns:a16="http://schemas.microsoft.com/office/drawing/2014/main" id="{ECFF1923-23A9-1FB7-9E7E-9BD2B5F1B731}"/>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25;p36">
              <a:extLst>
                <a:ext uri="{FF2B5EF4-FFF2-40B4-BE49-F238E27FC236}">
                  <a16:creationId xmlns:a16="http://schemas.microsoft.com/office/drawing/2014/main" id="{0328D18D-5587-CDD0-951A-88AD1641AF94}"/>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6;p36">
              <a:extLst>
                <a:ext uri="{FF2B5EF4-FFF2-40B4-BE49-F238E27FC236}">
                  <a16:creationId xmlns:a16="http://schemas.microsoft.com/office/drawing/2014/main" id="{C51D79F1-C13B-52B7-DF98-88CA444D51D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27;p36">
              <a:extLst>
                <a:ext uri="{FF2B5EF4-FFF2-40B4-BE49-F238E27FC236}">
                  <a16:creationId xmlns:a16="http://schemas.microsoft.com/office/drawing/2014/main" id="{9E6C1391-375D-12EE-171C-7A0E80088A48}"/>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8;p36">
              <a:extLst>
                <a:ext uri="{FF2B5EF4-FFF2-40B4-BE49-F238E27FC236}">
                  <a16:creationId xmlns:a16="http://schemas.microsoft.com/office/drawing/2014/main" id="{49DDEE59-CB94-0A3E-2D8C-816741D7CB0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9;p36">
              <a:extLst>
                <a:ext uri="{FF2B5EF4-FFF2-40B4-BE49-F238E27FC236}">
                  <a16:creationId xmlns:a16="http://schemas.microsoft.com/office/drawing/2014/main" id="{32212039-345B-BF0A-8277-F9C3F999C149}"/>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0;p36">
              <a:extLst>
                <a:ext uri="{FF2B5EF4-FFF2-40B4-BE49-F238E27FC236}">
                  <a16:creationId xmlns:a16="http://schemas.microsoft.com/office/drawing/2014/main" id="{AC78B53A-FBE2-DA3D-669C-645141C055FA}"/>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1;p36">
              <a:extLst>
                <a:ext uri="{FF2B5EF4-FFF2-40B4-BE49-F238E27FC236}">
                  <a16:creationId xmlns:a16="http://schemas.microsoft.com/office/drawing/2014/main" id="{F075384F-457C-913C-0AE1-B0C3FF6A51EA}"/>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32;p36">
              <a:extLst>
                <a:ext uri="{FF2B5EF4-FFF2-40B4-BE49-F238E27FC236}">
                  <a16:creationId xmlns:a16="http://schemas.microsoft.com/office/drawing/2014/main" id="{CDACE935-E140-29AC-F933-C23F08564479}"/>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33;p36">
              <a:extLst>
                <a:ext uri="{FF2B5EF4-FFF2-40B4-BE49-F238E27FC236}">
                  <a16:creationId xmlns:a16="http://schemas.microsoft.com/office/drawing/2014/main" id="{C0DA4F95-3B59-DDCC-70C9-CC3C08E09CC0}"/>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4;p36">
              <a:extLst>
                <a:ext uri="{FF2B5EF4-FFF2-40B4-BE49-F238E27FC236}">
                  <a16:creationId xmlns:a16="http://schemas.microsoft.com/office/drawing/2014/main" id="{79140038-23ED-B879-FF31-352706FDAA62}"/>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35;p36">
              <a:extLst>
                <a:ext uri="{FF2B5EF4-FFF2-40B4-BE49-F238E27FC236}">
                  <a16:creationId xmlns:a16="http://schemas.microsoft.com/office/drawing/2014/main" id="{57147DB5-1C98-45BB-3FB2-6CFDCFAB8F97}"/>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36;p36">
              <a:extLst>
                <a:ext uri="{FF2B5EF4-FFF2-40B4-BE49-F238E27FC236}">
                  <a16:creationId xmlns:a16="http://schemas.microsoft.com/office/drawing/2014/main" id="{114F1CC2-1EC2-AE94-D608-101C17E35AB8}"/>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37;p36">
              <a:extLst>
                <a:ext uri="{FF2B5EF4-FFF2-40B4-BE49-F238E27FC236}">
                  <a16:creationId xmlns:a16="http://schemas.microsoft.com/office/drawing/2014/main" id="{11637A02-8EF2-4032-15F5-BA43963F373B}"/>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8;p36">
              <a:extLst>
                <a:ext uri="{FF2B5EF4-FFF2-40B4-BE49-F238E27FC236}">
                  <a16:creationId xmlns:a16="http://schemas.microsoft.com/office/drawing/2014/main" id="{0666F297-0176-BC3E-28E0-9F24B2E06E15}"/>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9;p36">
              <a:extLst>
                <a:ext uri="{FF2B5EF4-FFF2-40B4-BE49-F238E27FC236}">
                  <a16:creationId xmlns:a16="http://schemas.microsoft.com/office/drawing/2014/main" id="{A512D7F3-F9AB-4F3A-75BA-5BE3F97C622A}"/>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0;p36">
              <a:extLst>
                <a:ext uri="{FF2B5EF4-FFF2-40B4-BE49-F238E27FC236}">
                  <a16:creationId xmlns:a16="http://schemas.microsoft.com/office/drawing/2014/main" id="{BE391E75-A32C-3453-515C-6F40F5579E82}"/>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41;p36">
              <a:extLst>
                <a:ext uri="{FF2B5EF4-FFF2-40B4-BE49-F238E27FC236}">
                  <a16:creationId xmlns:a16="http://schemas.microsoft.com/office/drawing/2014/main" id="{99DEB956-87E7-CB93-9478-77799091E94E}"/>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42;p36">
              <a:extLst>
                <a:ext uri="{FF2B5EF4-FFF2-40B4-BE49-F238E27FC236}">
                  <a16:creationId xmlns:a16="http://schemas.microsoft.com/office/drawing/2014/main" id="{7C4011DA-0F5C-286A-594E-D75FA930CF71}"/>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43;p36">
              <a:extLst>
                <a:ext uri="{FF2B5EF4-FFF2-40B4-BE49-F238E27FC236}">
                  <a16:creationId xmlns:a16="http://schemas.microsoft.com/office/drawing/2014/main" id="{28DA3353-335E-E0CB-3274-79279D015497}"/>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44;p36">
              <a:extLst>
                <a:ext uri="{FF2B5EF4-FFF2-40B4-BE49-F238E27FC236}">
                  <a16:creationId xmlns:a16="http://schemas.microsoft.com/office/drawing/2014/main" id="{5B200109-902D-E437-81A3-84131E11B9A6}"/>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45;p36">
              <a:extLst>
                <a:ext uri="{FF2B5EF4-FFF2-40B4-BE49-F238E27FC236}">
                  <a16:creationId xmlns:a16="http://schemas.microsoft.com/office/drawing/2014/main" id="{DD258C4C-D2FE-0960-D132-91A303E58279}"/>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46;p36">
              <a:extLst>
                <a:ext uri="{FF2B5EF4-FFF2-40B4-BE49-F238E27FC236}">
                  <a16:creationId xmlns:a16="http://schemas.microsoft.com/office/drawing/2014/main" id="{E8EAAB69-6E42-A2F8-35F4-7655D7DA38B4}"/>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47;p36">
              <a:extLst>
                <a:ext uri="{FF2B5EF4-FFF2-40B4-BE49-F238E27FC236}">
                  <a16:creationId xmlns:a16="http://schemas.microsoft.com/office/drawing/2014/main" id="{150F4A01-727F-2BC3-3FB8-6796840DDC0F}"/>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48;p36">
              <a:extLst>
                <a:ext uri="{FF2B5EF4-FFF2-40B4-BE49-F238E27FC236}">
                  <a16:creationId xmlns:a16="http://schemas.microsoft.com/office/drawing/2014/main" id="{F3CD9524-F912-2A3D-B22B-9C8F60D84BEC}"/>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08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1815882"/>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algn="ctr"/>
            <a:endParaRPr lang="en-US" sz="2400" u="sng" dirty="0">
              <a:latin typeface="STar Jedi" panose="040B0000000000000000" pitchFamily="82" charset="0"/>
            </a:endParaRPr>
          </a:p>
          <a:p>
            <a:r>
              <a:rPr lang="en-US" sz="2000" dirty="0">
                <a:latin typeface="STar Jedi" panose="040B0000000000000000" pitchFamily="82" charset="0"/>
              </a:rPr>
              <a:t>The average rental duration is exactly 4.985 days, but we rounded it to approximately 5 days.</a:t>
            </a:r>
          </a:p>
        </p:txBody>
      </p:sp>
    </p:spTree>
    <p:extLst>
      <p:ext uri="{BB962C8B-B14F-4D97-AF65-F5344CB8AC3E}">
        <p14:creationId xmlns:p14="http://schemas.microsoft.com/office/powerpoint/2010/main" val="378705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2</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Which movies contributed the most and least to revenue gain?</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396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Which movies contributed the most               and least to revenue gain?</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7" name="Table 46">
            <a:extLst>
              <a:ext uri="{FF2B5EF4-FFF2-40B4-BE49-F238E27FC236}">
                <a16:creationId xmlns:a16="http://schemas.microsoft.com/office/drawing/2014/main" id="{0B0A4C62-9419-3E33-EA6A-486C9AD5FE40}"/>
              </a:ext>
            </a:extLst>
          </p:cNvPr>
          <p:cNvGraphicFramePr>
            <a:graphicFrameLocks noGrp="1"/>
          </p:cNvGraphicFramePr>
          <p:nvPr>
            <p:extLst>
              <p:ext uri="{D42A27DB-BD31-4B8C-83A1-F6EECF244321}">
                <p14:modId xmlns:p14="http://schemas.microsoft.com/office/powerpoint/2010/main" val="151066257"/>
              </p:ext>
            </p:extLst>
          </p:nvPr>
        </p:nvGraphicFramePr>
        <p:xfrm>
          <a:off x="4631609" y="1897973"/>
          <a:ext cx="2603500" cy="2095500"/>
        </p:xfrm>
        <a:graphic>
          <a:graphicData uri="http://schemas.openxmlformats.org/drawingml/2006/table">
            <a:tbl>
              <a:tblPr/>
              <a:tblGrid>
                <a:gridCol w="1219200">
                  <a:extLst>
                    <a:ext uri="{9D8B030D-6E8A-4147-A177-3AD203B41FA5}">
                      <a16:colId xmlns:a16="http://schemas.microsoft.com/office/drawing/2014/main" val="3917733534"/>
                    </a:ext>
                  </a:extLst>
                </a:gridCol>
                <a:gridCol w="1384300">
                  <a:extLst>
                    <a:ext uri="{9D8B030D-6E8A-4147-A177-3AD203B41FA5}">
                      <a16:colId xmlns:a16="http://schemas.microsoft.com/office/drawing/2014/main" val="1573767120"/>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dirty="0">
                          <a:solidFill>
                            <a:srgbClr val="000000"/>
                          </a:solidFill>
                          <a:effectLst/>
                          <a:latin typeface="Calibri" panose="020F0502020204030204" pitchFamily="34" charset="0"/>
                        </a:rPr>
                        <a:t>Revenue Gain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340482220"/>
                  </a:ext>
                </a:extLst>
              </a:tr>
              <a:tr h="190500">
                <a:tc>
                  <a:txBody>
                    <a:bodyPr/>
                    <a:lstStyle/>
                    <a:p>
                      <a:pPr algn="ctr" fontAlgn="b"/>
                      <a:r>
                        <a:rPr lang="en-US" sz="1100" b="0" i="0" u="none" strike="noStrike">
                          <a:solidFill>
                            <a:srgbClr val="000000"/>
                          </a:solidFill>
                          <a:effectLst/>
                          <a:latin typeface="Calibri" panose="020F0502020204030204" pitchFamily="34" charset="0"/>
                        </a:rPr>
                        <a:t>Texas Watch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09424132"/>
                  </a:ext>
                </a:extLst>
              </a:tr>
              <a:tr h="190500">
                <a:tc>
                  <a:txBody>
                    <a:bodyPr/>
                    <a:lstStyle/>
                    <a:p>
                      <a:pPr algn="ctr" fontAlgn="b"/>
                      <a:r>
                        <a:rPr lang="en-US" sz="1100" b="0" i="0" u="none" strike="noStrike">
                          <a:solidFill>
                            <a:srgbClr val="000000"/>
                          </a:solidFill>
                          <a:effectLst/>
                          <a:latin typeface="Calibri" panose="020F0502020204030204" pitchFamily="34" charset="0"/>
                        </a:rPr>
                        <a:t>Oklahoma Jumanji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51107720"/>
                  </a:ext>
                </a:extLst>
              </a:tr>
              <a:tr h="190500">
                <a:tc>
                  <a:txBody>
                    <a:bodyPr/>
                    <a:lstStyle/>
                    <a:p>
                      <a:pPr algn="ctr" fontAlgn="b"/>
                      <a:r>
                        <a:rPr lang="en-US" sz="1100" b="0" i="0" u="none" strike="noStrike">
                          <a:solidFill>
                            <a:srgbClr val="000000"/>
                          </a:solidFill>
                          <a:effectLst/>
                          <a:latin typeface="Calibri" panose="020F0502020204030204" pitchFamily="34" charset="0"/>
                        </a:rPr>
                        <a:t>Duffel Apocalypse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80571858"/>
                  </a:ext>
                </a:extLst>
              </a:tr>
              <a:tr h="190500">
                <a:tc>
                  <a:txBody>
                    <a:bodyPr/>
                    <a:lstStyle/>
                    <a:p>
                      <a:pPr algn="ctr" fontAlgn="b"/>
                      <a:r>
                        <a:rPr lang="en-US" sz="1100" b="0" i="0" u="none" strike="noStrike">
                          <a:solidFill>
                            <a:srgbClr val="000000"/>
                          </a:solidFill>
                          <a:effectLst/>
                          <a:latin typeface="Calibri" panose="020F0502020204030204" pitchFamily="34" charset="0"/>
                        </a:rPr>
                        <a:t>Freedom Cleopatra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5549690"/>
                  </a:ext>
                </a:extLst>
              </a:tr>
              <a:tr h="190500">
                <a:tc>
                  <a:txBody>
                    <a:bodyPr/>
                    <a:lstStyle/>
                    <a:p>
                      <a:pPr algn="ctr" fontAlgn="b"/>
                      <a:r>
                        <a:rPr lang="en-US" sz="1100" b="0" i="0" u="none" strike="noStrike">
                          <a:solidFill>
                            <a:srgbClr val="000000"/>
                          </a:solidFill>
                          <a:effectLst/>
                          <a:latin typeface="Calibri" panose="020F0502020204030204" pitchFamily="34" charset="0"/>
                        </a:rPr>
                        <a:t>Young Language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14729283"/>
                  </a:ext>
                </a:extLst>
              </a:tr>
              <a:tr h="190500">
                <a:tc>
                  <a:txBody>
                    <a:bodyPr/>
                    <a:lstStyle/>
                    <a:p>
                      <a:pPr algn="ctr" fontAlgn="b"/>
                      <a:r>
                        <a:rPr lang="en-US" sz="1100" b="0" i="0" u="none" strike="noStrike">
                          <a:solidFill>
                            <a:srgbClr val="000000"/>
                          </a:solidFill>
                          <a:effectLst/>
                          <a:latin typeface="Calibri" panose="020F0502020204030204" pitchFamily="34" charset="0"/>
                        </a:rPr>
                        <a:t>Rebel Airport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86501325"/>
                  </a:ext>
                </a:extLst>
              </a:tr>
              <a:tr h="190500">
                <a:tc>
                  <a:txBody>
                    <a:bodyPr/>
                    <a:lstStyle/>
                    <a:p>
                      <a:pPr algn="ctr" fontAlgn="b"/>
                      <a:r>
                        <a:rPr lang="en-US" sz="1100" b="0" i="0" u="none" strike="noStrike">
                          <a:solidFill>
                            <a:srgbClr val="000000"/>
                          </a:solidFill>
                          <a:effectLst/>
                          <a:latin typeface="Calibri" panose="020F0502020204030204" pitchFamily="34" charset="0"/>
                        </a:rPr>
                        <a:t>Cruelty Unforgiven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92659341"/>
                  </a:ext>
                </a:extLst>
              </a:tr>
              <a:tr h="190500">
                <a:tc>
                  <a:txBody>
                    <a:bodyPr/>
                    <a:lstStyle/>
                    <a:p>
                      <a:pPr algn="ctr" fontAlgn="b"/>
                      <a:r>
                        <a:rPr lang="en-US" sz="1100" b="0" i="0" u="none" strike="noStrike">
                          <a:solidFill>
                            <a:srgbClr val="000000"/>
                          </a:solidFill>
                          <a:effectLst/>
                          <a:latin typeface="Calibri" panose="020F0502020204030204" pitchFamily="34" charset="0"/>
                        </a:rPr>
                        <a:t>Treatment Jekyll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41441220"/>
                  </a:ext>
                </a:extLst>
              </a:tr>
              <a:tr h="190500">
                <a:tc>
                  <a:txBody>
                    <a:bodyPr/>
                    <a:lstStyle/>
                    <a:p>
                      <a:pPr algn="ctr" fontAlgn="b"/>
                      <a:r>
                        <a:rPr lang="en-US" sz="1100" b="0" i="0" u="none" strike="noStrike">
                          <a:solidFill>
                            <a:srgbClr val="000000"/>
                          </a:solidFill>
                          <a:effectLst/>
                          <a:latin typeface="Calibri" panose="020F0502020204030204" pitchFamily="34" charset="0"/>
                        </a:rPr>
                        <a:t>Lights Deer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$7.93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27160242"/>
                  </a:ext>
                </a:extLst>
              </a:tr>
              <a:tr h="190500">
                <a:tc>
                  <a:txBody>
                    <a:bodyPr/>
                    <a:lstStyle/>
                    <a:p>
                      <a:pPr algn="ctr" fontAlgn="b"/>
                      <a:r>
                        <a:rPr lang="en-US" sz="1100" b="0" i="0" u="none" strike="noStrike">
                          <a:solidFill>
                            <a:srgbClr val="000000"/>
                          </a:solidFill>
                          <a:effectLst/>
                          <a:latin typeface="Calibri" panose="020F0502020204030204" pitchFamily="34" charset="0"/>
                        </a:rPr>
                        <a:t>Stallion Sundance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$7.94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94520713"/>
                  </a:ext>
                </a:extLst>
              </a:tr>
            </a:tbl>
          </a:graphicData>
        </a:graphic>
      </p:graphicFrame>
      <p:graphicFrame>
        <p:nvGraphicFramePr>
          <p:cNvPr id="48" name="Table 47">
            <a:extLst>
              <a:ext uri="{FF2B5EF4-FFF2-40B4-BE49-F238E27FC236}">
                <a16:creationId xmlns:a16="http://schemas.microsoft.com/office/drawing/2014/main" id="{86BD08EF-D165-B0EA-7749-AFA83F677A47}"/>
              </a:ext>
            </a:extLst>
          </p:cNvPr>
          <p:cNvGraphicFramePr>
            <a:graphicFrameLocks noGrp="1"/>
          </p:cNvGraphicFramePr>
          <p:nvPr>
            <p:extLst>
              <p:ext uri="{D42A27DB-BD31-4B8C-83A1-F6EECF244321}">
                <p14:modId xmlns:p14="http://schemas.microsoft.com/office/powerpoint/2010/main" val="1232715607"/>
              </p:ext>
            </p:extLst>
          </p:nvPr>
        </p:nvGraphicFramePr>
        <p:xfrm>
          <a:off x="1667028" y="1868045"/>
          <a:ext cx="2514600" cy="2095500"/>
        </p:xfrm>
        <a:graphic>
          <a:graphicData uri="http://schemas.openxmlformats.org/drawingml/2006/table">
            <a:tbl>
              <a:tblPr/>
              <a:tblGrid>
                <a:gridCol w="1132046">
                  <a:extLst>
                    <a:ext uri="{9D8B030D-6E8A-4147-A177-3AD203B41FA5}">
                      <a16:colId xmlns:a16="http://schemas.microsoft.com/office/drawing/2014/main" val="1728039955"/>
                    </a:ext>
                  </a:extLst>
                </a:gridCol>
                <a:gridCol w="1382554">
                  <a:extLst>
                    <a:ext uri="{9D8B030D-6E8A-4147-A177-3AD203B41FA5}">
                      <a16:colId xmlns:a16="http://schemas.microsoft.com/office/drawing/2014/main" val="2973988119"/>
                    </a:ext>
                  </a:extLst>
                </a:gridCol>
              </a:tblGrid>
              <a:tr h="190500">
                <a:tc>
                  <a:txBody>
                    <a:bodyPr/>
                    <a:lstStyle/>
                    <a:p>
                      <a:pPr algn="ctr" fontAlgn="b"/>
                      <a:r>
                        <a:rPr lang="en-US" sz="1100" b="0" i="0" u="none" strike="noStrike">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dirty="0">
                          <a:solidFill>
                            <a:srgbClr val="000000"/>
                          </a:solidFill>
                          <a:effectLst/>
                          <a:latin typeface="Calibri" panose="020F0502020204030204" pitchFamily="34" charset="0"/>
                        </a:rPr>
                        <a:t>Revenue Gain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118392171"/>
                  </a:ext>
                </a:extLst>
              </a:tr>
              <a:tr h="190500">
                <a:tc>
                  <a:txBody>
                    <a:bodyPr/>
                    <a:lstStyle/>
                    <a:p>
                      <a:pPr algn="ctr" fontAlgn="b"/>
                      <a:r>
                        <a:rPr lang="en-US" sz="1100" b="0" i="0" u="none" strike="noStrike">
                          <a:solidFill>
                            <a:srgbClr val="000000"/>
                          </a:solidFill>
                          <a:effectLst/>
                          <a:latin typeface="Calibri" panose="020F0502020204030204" pitchFamily="34" charset="0"/>
                        </a:rPr>
                        <a:t>Telegraph Voyage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$215.75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3367733"/>
                  </a:ext>
                </a:extLst>
              </a:tr>
              <a:tr h="190500">
                <a:tc>
                  <a:txBody>
                    <a:bodyPr/>
                    <a:lstStyle/>
                    <a:p>
                      <a:pPr algn="ctr" fontAlgn="b"/>
                      <a:r>
                        <a:rPr lang="en-US" sz="1100" b="0" i="0" u="none" strike="noStrike" dirty="0">
                          <a:solidFill>
                            <a:srgbClr val="000000"/>
                          </a:solidFill>
                          <a:effectLst/>
                          <a:latin typeface="Calibri" panose="020F0502020204030204" pitchFamily="34" charset="0"/>
                        </a:rPr>
                        <a:t>Zorro Ark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$199.72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077165"/>
                  </a:ext>
                </a:extLst>
              </a:tr>
              <a:tr h="190500">
                <a:tc>
                  <a:txBody>
                    <a:bodyPr/>
                    <a:lstStyle/>
                    <a:p>
                      <a:pPr algn="ctr" fontAlgn="b"/>
                      <a:r>
                        <a:rPr lang="en-US" sz="1100" b="0" i="0" u="none" strike="noStrike">
                          <a:solidFill>
                            <a:srgbClr val="000000"/>
                          </a:solidFill>
                          <a:effectLst/>
                          <a:latin typeface="Calibri" panose="020F0502020204030204" pitchFamily="34" charset="0"/>
                        </a:rPr>
                        <a:t>Wife 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$198.73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24135995"/>
                  </a:ext>
                </a:extLst>
              </a:tr>
              <a:tr h="190500">
                <a:tc>
                  <a:txBody>
                    <a:bodyPr/>
                    <a:lstStyle/>
                    <a:p>
                      <a:pPr algn="ctr" fontAlgn="b"/>
                      <a:r>
                        <a:rPr lang="en-US" sz="1100" b="0" i="0" u="none" strike="noStrike">
                          <a:solidFill>
                            <a:srgbClr val="000000"/>
                          </a:solidFill>
                          <a:effectLst/>
                          <a:latin typeface="Calibri" panose="020F0502020204030204" pitchFamily="34" charset="0"/>
                        </a:rPr>
                        <a:t>Innocent Usual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15642824"/>
                  </a:ext>
                </a:extLst>
              </a:tr>
              <a:tr h="190500">
                <a:tc>
                  <a:txBody>
                    <a:bodyPr/>
                    <a:lstStyle/>
                    <a:p>
                      <a:pPr algn="ctr" fontAlgn="b"/>
                      <a:r>
                        <a:rPr lang="en-US" sz="1100" b="0" i="0" u="none" strike="noStrike">
                          <a:solidFill>
                            <a:srgbClr val="000000"/>
                          </a:solidFill>
                          <a:effectLst/>
                          <a:latin typeface="Calibri" panose="020F0502020204030204" pitchFamily="34" charset="0"/>
                        </a:rPr>
                        <a:t>Hustler Party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7128118"/>
                  </a:ext>
                </a:extLst>
              </a:tr>
              <a:tr h="190500">
                <a:tc>
                  <a:txBody>
                    <a:bodyPr/>
                    <a:lstStyle/>
                    <a:p>
                      <a:pPr algn="ctr" fontAlgn="b"/>
                      <a:r>
                        <a:rPr lang="en-US" sz="1100" b="0" i="0" u="none" strike="noStrike">
                          <a:solidFill>
                            <a:srgbClr val="000000"/>
                          </a:solidFill>
                          <a:effectLst/>
                          <a:latin typeface="Calibri" panose="020F0502020204030204" pitchFamily="34" charset="0"/>
                        </a:rPr>
                        <a:t>Saturday Lambs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79681464"/>
                  </a:ext>
                </a:extLst>
              </a:tr>
              <a:tr h="190500">
                <a:tc>
                  <a:txBody>
                    <a:bodyPr/>
                    <a:lstStyle/>
                    <a:p>
                      <a:pPr algn="ctr" fontAlgn="b"/>
                      <a:r>
                        <a:rPr lang="en-US" sz="1100" b="0" i="0" u="none" strike="noStrike">
                          <a:solidFill>
                            <a:srgbClr val="000000"/>
                          </a:solidFill>
                          <a:effectLst/>
                          <a:latin typeface="Calibri" panose="020F0502020204030204" pitchFamily="34" charset="0"/>
                        </a:rPr>
                        <a:t>Titans Jerk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$186.73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10264716"/>
                  </a:ext>
                </a:extLst>
              </a:tr>
              <a:tr h="190500">
                <a:tc>
                  <a:txBody>
                    <a:bodyPr/>
                    <a:lstStyle/>
                    <a:p>
                      <a:pPr algn="ctr" fontAlgn="b"/>
                      <a:r>
                        <a:rPr lang="en-US" sz="1100" b="0" i="0" u="none" strike="noStrike">
                          <a:solidFill>
                            <a:srgbClr val="000000"/>
                          </a:solidFill>
                          <a:effectLst/>
                          <a:latin typeface="Calibri" panose="020F0502020204030204" pitchFamily="34" charset="0"/>
                        </a:rPr>
                        <a:t>Harry Idaho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$177.73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07501505"/>
                  </a:ext>
                </a:extLst>
              </a:tr>
              <a:tr h="190500">
                <a:tc>
                  <a:txBody>
                    <a:bodyPr/>
                    <a:lstStyle/>
                    <a:p>
                      <a:pPr algn="ctr" fontAlgn="b"/>
                      <a:r>
                        <a:rPr lang="en-US" sz="1100" b="0" i="0" u="none" strike="noStrike">
                          <a:solidFill>
                            <a:srgbClr val="000000"/>
                          </a:solidFill>
                          <a:effectLst/>
                          <a:latin typeface="Calibri" panose="020F0502020204030204" pitchFamily="34" charset="0"/>
                        </a:rPr>
                        <a:t>Torque Bound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$169.76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28284980"/>
                  </a:ext>
                </a:extLst>
              </a:tr>
              <a:tr h="190500">
                <a:tc>
                  <a:txBody>
                    <a:bodyPr/>
                    <a:lstStyle/>
                    <a:p>
                      <a:pPr algn="ctr" fontAlgn="b"/>
                      <a:r>
                        <a:rPr lang="en-US" sz="1100" b="0" i="0" u="none" strike="noStrike">
                          <a:solidFill>
                            <a:srgbClr val="000000"/>
                          </a:solidFill>
                          <a:effectLst/>
                          <a:latin typeface="Calibri" panose="020F0502020204030204" pitchFamily="34" charset="0"/>
                        </a:rPr>
                        <a:t>Dogma Family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$168.72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08379895"/>
                  </a:ext>
                </a:extLst>
              </a:tr>
            </a:tbl>
          </a:graphicData>
        </a:graphic>
      </p:graphicFrame>
      <p:sp>
        <p:nvSpPr>
          <p:cNvPr id="49" name="TextBox 48">
            <a:extLst>
              <a:ext uri="{FF2B5EF4-FFF2-40B4-BE49-F238E27FC236}">
                <a16:creationId xmlns:a16="http://schemas.microsoft.com/office/drawing/2014/main" id="{74330329-947E-FE4D-7265-8C602633C1E4}"/>
              </a:ext>
            </a:extLst>
          </p:cNvPr>
          <p:cNvSpPr txBox="1"/>
          <p:nvPr/>
        </p:nvSpPr>
        <p:spPr>
          <a:xfrm>
            <a:off x="1628414" y="1476162"/>
            <a:ext cx="2514600" cy="307777"/>
          </a:xfrm>
          <a:prstGeom prst="rect">
            <a:avLst/>
          </a:prstGeom>
          <a:noFill/>
        </p:spPr>
        <p:txBody>
          <a:bodyPr wrap="square" rtlCol="0">
            <a:spAutoFit/>
          </a:bodyPr>
          <a:lstStyle/>
          <a:p>
            <a:pPr algn="ctr"/>
            <a:r>
              <a:rPr lang="en-US" sz="1400" b="0" dirty="0">
                <a:solidFill>
                  <a:srgbClr val="FFFF00"/>
                </a:solidFill>
                <a:effectLst>
                  <a:glow rad="127000">
                    <a:srgbClr val="00B0F0"/>
                  </a:glow>
                </a:effectLst>
                <a:latin typeface="STar Jedi" panose="040B0000000000000000" pitchFamily="82" charset="0"/>
              </a:rPr>
              <a:t>Top 10 Sellers</a:t>
            </a:r>
            <a:r>
              <a:rPr lang="en-US" dirty="0">
                <a:solidFill>
                  <a:srgbClr val="FFFF00"/>
                </a:solidFill>
                <a:effectLst>
                  <a:glow rad="127000">
                    <a:srgbClr val="00B0F0"/>
                  </a:glow>
                </a:effectLst>
              </a:rPr>
              <a:t> </a:t>
            </a:r>
          </a:p>
        </p:txBody>
      </p:sp>
      <p:sp>
        <p:nvSpPr>
          <p:cNvPr id="51" name="TextBox 50">
            <a:extLst>
              <a:ext uri="{FF2B5EF4-FFF2-40B4-BE49-F238E27FC236}">
                <a16:creationId xmlns:a16="http://schemas.microsoft.com/office/drawing/2014/main" id="{8AC0F7C0-BFC6-6749-CE74-210F0B83CC5D}"/>
              </a:ext>
            </a:extLst>
          </p:cNvPr>
          <p:cNvSpPr txBox="1"/>
          <p:nvPr/>
        </p:nvSpPr>
        <p:spPr>
          <a:xfrm>
            <a:off x="3331211" y="1476162"/>
            <a:ext cx="5110264" cy="307777"/>
          </a:xfrm>
          <a:prstGeom prst="rect">
            <a:avLst/>
          </a:prstGeom>
          <a:noFill/>
        </p:spPr>
        <p:txBody>
          <a:bodyPr wrap="square">
            <a:spAutoFit/>
          </a:bodyPr>
          <a:lstStyle/>
          <a:p>
            <a:pPr algn="ctr"/>
            <a:r>
              <a:rPr lang="en-US" sz="1400" b="0" dirty="0">
                <a:solidFill>
                  <a:srgbClr val="FFFF00"/>
                </a:solidFill>
                <a:effectLst>
                  <a:glow rad="127000">
                    <a:srgbClr val="00B0F0"/>
                  </a:glow>
                </a:effectLst>
                <a:latin typeface="STar Jedi" panose="040B0000000000000000" pitchFamily="82" charset="0"/>
              </a:rPr>
              <a:t>Bottom 10 Sellers</a:t>
            </a:r>
            <a:r>
              <a:rPr lang="en-US" dirty="0">
                <a:solidFill>
                  <a:srgbClr val="FFFF00"/>
                </a:solidFill>
                <a:effectLst>
                  <a:glow rad="127000">
                    <a:srgbClr val="00B0F0"/>
                  </a:glow>
                </a:effectLst>
              </a:rPr>
              <a:t> </a:t>
            </a:r>
          </a:p>
        </p:txBody>
      </p:sp>
    </p:spTree>
    <p:extLst>
      <p:ext uri="{BB962C8B-B14F-4D97-AF65-F5344CB8AC3E}">
        <p14:creationId xmlns:p14="http://schemas.microsoft.com/office/powerpoint/2010/main" val="73586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42"/>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dirty="0"/>
              <a:t>Rockbuster Stealth movie rental statistics</a:t>
            </a:r>
            <a:br>
              <a:rPr lang="en" sz="2600" dirty="0"/>
            </a:br>
            <a:endParaRPr sz="2600" dirty="0"/>
          </a:p>
        </p:txBody>
      </p:sp>
      <p:sp>
        <p:nvSpPr>
          <p:cNvPr id="3391" name="Google Shape;3391;p42"/>
          <p:cNvSpPr txBox="1"/>
          <p:nvPr/>
        </p:nvSpPr>
        <p:spPr>
          <a:xfrm>
            <a:off x="458250" y="1381950"/>
            <a:ext cx="57339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FFFF00"/>
                </a:solidFill>
                <a:effectLst>
                  <a:glow rad="76200">
                    <a:srgbClr val="00B0F0"/>
                  </a:glow>
                </a:effectLst>
                <a:latin typeface="STar Jedi" panose="040B0000000000000000" pitchFamily="82" charset="0"/>
                <a:ea typeface="Kumbh Sans"/>
                <a:cs typeface="Kumbh Sans"/>
                <a:sym typeface="Kumbh Sans"/>
              </a:rPr>
              <a:t>Rental Rate</a:t>
            </a:r>
          </a:p>
        </p:txBody>
      </p:sp>
      <p:grpSp>
        <p:nvGrpSpPr>
          <p:cNvPr id="3392" name="Google Shape;3392;p42"/>
          <p:cNvGrpSpPr/>
          <p:nvPr/>
        </p:nvGrpSpPr>
        <p:grpSpPr>
          <a:xfrm>
            <a:off x="458402" y="2315400"/>
            <a:ext cx="5709858" cy="724800"/>
            <a:chOff x="458400" y="2315400"/>
            <a:chExt cx="4874100" cy="724800"/>
          </a:xfrm>
        </p:grpSpPr>
        <p:sp>
          <p:nvSpPr>
            <p:cNvPr id="3393" name="Google Shape;3393;p42"/>
            <p:cNvSpPr txBox="1"/>
            <p:nvPr/>
          </p:nvSpPr>
          <p:spPr>
            <a:xfrm>
              <a:off x="458400" y="2315400"/>
              <a:ext cx="4874100" cy="724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2400" dirty="0">
                  <a:solidFill>
                    <a:srgbClr val="FFFF00"/>
                  </a:solidFill>
                  <a:effectLst>
                    <a:glow rad="76200">
                      <a:srgbClr val="00B0F0"/>
                    </a:glow>
                  </a:effectLst>
                  <a:latin typeface="STar Jedi" panose="040B0000000000000000" pitchFamily="82" charset="0"/>
                  <a:ea typeface="Kumbh Sans"/>
                  <a:cs typeface="Kumbh Sans"/>
                  <a:sym typeface="Kumbh Sans"/>
                </a:rPr>
                <a:t>Minimum:</a:t>
              </a:r>
            </a:p>
          </p:txBody>
        </p:sp>
        <p:sp>
          <p:nvSpPr>
            <p:cNvPr id="3394" name="Google Shape;3394;p42"/>
            <p:cNvSpPr/>
            <p:nvPr/>
          </p:nvSpPr>
          <p:spPr>
            <a:xfrm>
              <a:off x="1831202" y="2354170"/>
              <a:ext cx="1262827" cy="648882"/>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Yeseva One"/>
                  <a:ea typeface="Yeseva One"/>
                  <a:cs typeface="Yeseva One"/>
                  <a:sym typeface="Yeseva One"/>
                </a:rPr>
                <a:t>$0.99</a:t>
              </a:r>
            </a:p>
          </p:txBody>
        </p:sp>
      </p:grpSp>
      <p:grpSp>
        <p:nvGrpSpPr>
          <p:cNvPr id="3395" name="Google Shape;3395;p42"/>
          <p:cNvGrpSpPr/>
          <p:nvPr/>
        </p:nvGrpSpPr>
        <p:grpSpPr>
          <a:xfrm>
            <a:off x="458614" y="3166002"/>
            <a:ext cx="5732475" cy="722400"/>
            <a:chOff x="458400" y="3166002"/>
            <a:chExt cx="4873800" cy="722400"/>
          </a:xfrm>
        </p:grpSpPr>
        <p:sp>
          <p:nvSpPr>
            <p:cNvPr id="3396" name="Google Shape;3396;p42"/>
            <p:cNvSpPr txBox="1"/>
            <p:nvPr/>
          </p:nvSpPr>
          <p:spPr>
            <a:xfrm>
              <a:off x="458400" y="3166002"/>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2400" b="1" dirty="0">
                  <a:solidFill>
                    <a:schemeClr val="accent5"/>
                  </a:solidFill>
                  <a:latin typeface="Kumbh Sans"/>
                  <a:ea typeface="Kumbh Sans"/>
                  <a:cs typeface="Kumbh Sans"/>
                  <a:sym typeface="Kumbh Sans"/>
                </a:rPr>
                <a:t>                </a:t>
              </a:r>
              <a:r>
                <a:rPr lang="en-US" sz="2400" dirty="0">
                  <a:solidFill>
                    <a:srgbClr val="FFFF00"/>
                  </a:solidFill>
                  <a:effectLst>
                    <a:glow rad="76200">
                      <a:srgbClr val="00B0F0"/>
                    </a:glow>
                  </a:effectLst>
                  <a:latin typeface="STar Jedi" panose="040B0000000000000000" pitchFamily="82" charset="0"/>
                  <a:ea typeface="Kumbh Sans"/>
                  <a:cs typeface="Kumbh Sans"/>
                  <a:sym typeface="Kumbh Sans"/>
                </a:rPr>
                <a:t>Average:</a:t>
              </a:r>
              <a:endParaRPr lang="en-US" sz="2400" b="1" dirty="0">
                <a:solidFill>
                  <a:srgbClr val="F7E7C6"/>
                </a:solidFill>
                <a:latin typeface="Kumbh Sans"/>
                <a:ea typeface="Kumbh Sans"/>
                <a:cs typeface="Kumbh Sans"/>
                <a:sym typeface="Kumbh Sans"/>
              </a:endParaRPr>
            </a:p>
          </p:txBody>
        </p:sp>
        <p:sp>
          <p:nvSpPr>
            <p:cNvPr id="3397" name="Google Shape;3397;p42"/>
            <p:cNvSpPr/>
            <p:nvPr/>
          </p:nvSpPr>
          <p:spPr>
            <a:xfrm>
              <a:off x="2959877" y="3172600"/>
              <a:ext cx="1291889" cy="699384"/>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Yeseva One"/>
                  <a:ea typeface="Yeseva One"/>
                  <a:cs typeface="Yeseva One"/>
                  <a:sym typeface="Yeseva One"/>
                </a:rPr>
                <a:t>$2.98</a:t>
              </a:r>
            </a:p>
          </p:txBody>
        </p:sp>
      </p:grpSp>
      <p:grpSp>
        <p:nvGrpSpPr>
          <p:cNvPr id="3398" name="Google Shape;3398;p42"/>
          <p:cNvGrpSpPr/>
          <p:nvPr/>
        </p:nvGrpSpPr>
        <p:grpSpPr>
          <a:xfrm>
            <a:off x="458564" y="4014171"/>
            <a:ext cx="5709696" cy="722400"/>
            <a:chOff x="458538" y="4014171"/>
            <a:chExt cx="4873800" cy="722400"/>
          </a:xfrm>
        </p:grpSpPr>
        <p:sp>
          <p:nvSpPr>
            <p:cNvPr id="3399" name="Google Shape;3399;p42"/>
            <p:cNvSpPr txBox="1"/>
            <p:nvPr/>
          </p:nvSpPr>
          <p:spPr>
            <a:xfrm>
              <a:off x="458538" y="4014171"/>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2400" b="1" dirty="0">
                  <a:solidFill>
                    <a:schemeClr val="accent5"/>
                  </a:solidFill>
                  <a:latin typeface="Kumbh Sans"/>
                  <a:ea typeface="Kumbh Sans"/>
                  <a:cs typeface="Kumbh Sans"/>
                  <a:sym typeface="Kumbh Sans"/>
                </a:rPr>
                <a:t>                                  </a:t>
              </a:r>
              <a:r>
                <a:rPr lang="en" sz="2400" dirty="0">
                  <a:solidFill>
                    <a:srgbClr val="FFFF00"/>
                  </a:solidFill>
                  <a:effectLst>
                    <a:glow rad="76200">
                      <a:srgbClr val="00B0F0"/>
                    </a:glow>
                  </a:effectLst>
                  <a:latin typeface="STar Jedi" panose="040B0000000000000000" pitchFamily="82" charset="0"/>
                  <a:ea typeface="Kumbh Sans"/>
                  <a:cs typeface="Kumbh Sans"/>
                  <a:sym typeface="Kumbh Sans"/>
                </a:rPr>
                <a:t>Maximum:</a:t>
              </a:r>
              <a:endParaRPr sz="2400" b="1" dirty="0">
                <a:solidFill>
                  <a:srgbClr val="F7E7C6"/>
                </a:solidFill>
                <a:latin typeface="Kumbh Sans"/>
                <a:ea typeface="Kumbh Sans"/>
                <a:cs typeface="Kumbh Sans"/>
                <a:sym typeface="Kumbh Sans"/>
              </a:endParaRPr>
            </a:p>
          </p:txBody>
        </p:sp>
        <p:sp>
          <p:nvSpPr>
            <p:cNvPr id="3400" name="Google Shape;3400;p42"/>
            <p:cNvSpPr/>
            <p:nvPr/>
          </p:nvSpPr>
          <p:spPr>
            <a:xfrm>
              <a:off x="4009365" y="4081436"/>
              <a:ext cx="1319240" cy="643293"/>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Yeseva One"/>
                  <a:ea typeface="Yeseva One"/>
                  <a:cs typeface="Yeseva One"/>
                  <a:sym typeface="Yeseva One"/>
                </a:rPr>
                <a:t>$4.99</a:t>
              </a:r>
            </a:p>
          </p:txBody>
        </p:sp>
      </p:grpSp>
      <p:grpSp>
        <p:nvGrpSpPr>
          <p:cNvPr id="3406" name="Google Shape;3406;p42"/>
          <p:cNvGrpSpPr/>
          <p:nvPr/>
        </p:nvGrpSpPr>
        <p:grpSpPr>
          <a:xfrm>
            <a:off x="6540139" y="1685925"/>
            <a:ext cx="1959971" cy="2631875"/>
            <a:chOff x="2725875" y="3350400"/>
            <a:chExt cx="893088" cy="1199250"/>
          </a:xfrm>
        </p:grpSpPr>
        <p:sp>
          <p:nvSpPr>
            <p:cNvPr id="3407" name="Google Shape;3407;p42"/>
            <p:cNvSpPr/>
            <p:nvPr/>
          </p:nvSpPr>
          <p:spPr>
            <a:xfrm>
              <a:off x="2727479" y="4028203"/>
              <a:ext cx="90926" cy="129820"/>
            </a:xfrm>
            <a:custGeom>
              <a:avLst/>
              <a:gdLst/>
              <a:ahLst/>
              <a:cxnLst/>
              <a:rect l="l" t="t" r="r" b="b"/>
              <a:pathLst>
                <a:path w="2097" h="2994" extrusionOk="0">
                  <a:moveTo>
                    <a:pt x="268" y="0"/>
                  </a:moveTo>
                  <a:lnTo>
                    <a:pt x="0" y="37"/>
                  </a:lnTo>
                  <a:lnTo>
                    <a:pt x="1873" y="2994"/>
                  </a:lnTo>
                  <a:lnTo>
                    <a:pt x="2096" y="2836"/>
                  </a:lnTo>
                  <a:lnTo>
                    <a:pt x="268"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2735371" y="3992301"/>
              <a:ext cx="99078" cy="34384"/>
            </a:xfrm>
            <a:custGeom>
              <a:avLst/>
              <a:gdLst/>
              <a:ahLst/>
              <a:cxnLst/>
              <a:rect l="l" t="t" r="r" b="b"/>
              <a:pathLst>
                <a:path w="2285" h="793" extrusionOk="0">
                  <a:moveTo>
                    <a:pt x="2259" y="1"/>
                  </a:moveTo>
                  <a:lnTo>
                    <a:pt x="0" y="536"/>
                  </a:lnTo>
                  <a:lnTo>
                    <a:pt x="162" y="792"/>
                  </a:lnTo>
                  <a:lnTo>
                    <a:pt x="2285" y="372"/>
                  </a:lnTo>
                  <a:lnTo>
                    <a:pt x="2259"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2763295" y="4098706"/>
              <a:ext cx="255130" cy="276247"/>
            </a:xfrm>
            <a:custGeom>
              <a:avLst/>
              <a:gdLst/>
              <a:ahLst/>
              <a:cxnLst/>
              <a:rect l="l" t="t" r="r" b="b"/>
              <a:pathLst>
                <a:path w="5884" h="6371" extrusionOk="0">
                  <a:moveTo>
                    <a:pt x="2558" y="0"/>
                  </a:moveTo>
                  <a:lnTo>
                    <a:pt x="0" y="2650"/>
                  </a:lnTo>
                  <a:lnTo>
                    <a:pt x="4126" y="6371"/>
                  </a:lnTo>
                  <a:lnTo>
                    <a:pt x="5884" y="4762"/>
                  </a:lnTo>
                  <a:lnTo>
                    <a:pt x="2558"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2874210" y="4098706"/>
              <a:ext cx="144302" cy="276333"/>
            </a:xfrm>
            <a:custGeom>
              <a:avLst/>
              <a:gdLst/>
              <a:ahLst/>
              <a:cxnLst/>
              <a:rect l="l" t="t" r="r" b="b"/>
              <a:pathLst>
                <a:path w="3328" h="6373" extrusionOk="0">
                  <a:moveTo>
                    <a:pt x="0" y="0"/>
                  </a:moveTo>
                  <a:lnTo>
                    <a:pt x="482" y="690"/>
                  </a:lnTo>
                  <a:lnTo>
                    <a:pt x="482" y="690"/>
                  </a:lnTo>
                  <a:cubicBezTo>
                    <a:pt x="338" y="471"/>
                    <a:pt x="178" y="242"/>
                    <a:pt x="0" y="0"/>
                  </a:cubicBezTo>
                  <a:close/>
                  <a:moveTo>
                    <a:pt x="482" y="690"/>
                  </a:moveTo>
                  <a:lnTo>
                    <a:pt x="482" y="690"/>
                  </a:lnTo>
                  <a:cubicBezTo>
                    <a:pt x="3081" y="4628"/>
                    <a:pt x="484" y="4879"/>
                    <a:pt x="1568" y="6372"/>
                  </a:cubicBezTo>
                  <a:lnTo>
                    <a:pt x="3327" y="4765"/>
                  </a:lnTo>
                  <a:lnTo>
                    <a:pt x="482" y="69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2913061" y="4245957"/>
              <a:ext cx="31566" cy="45918"/>
            </a:xfrm>
            <a:custGeom>
              <a:avLst/>
              <a:gdLst/>
              <a:ahLst/>
              <a:cxnLst/>
              <a:rect l="l" t="t" r="r" b="b"/>
              <a:pathLst>
                <a:path w="728" h="1059" extrusionOk="0">
                  <a:moveTo>
                    <a:pt x="423" y="1"/>
                  </a:moveTo>
                  <a:cubicBezTo>
                    <a:pt x="133" y="1"/>
                    <a:pt x="1" y="915"/>
                    <a:pt x="284" y="1047"/>
                  </a:cubicBezTo>
                  <a:cubicBezTo>
                    <a:pt x="302" y="1055"/>
                    <a:pt x="320" y="1059"/>
                    <a:pt x="337" y="1059"/>
                  </a:cubicBezTo>
                  <a:cubicBezTo>
                    <a:pt x="481" y="1059"/>
                    <a:pt x="611" y="799"/>
                    <a:pt x="665" y="561"/>
                  </a:cubicBezTo>
                  <a:cubicBezTo>
                    <a:pt x="728" y="295"/>
                    <a:pt x="633" y="44"/>
                    <a:pt x="456" y="4"/>
                  </a:cubicBezTo>
                  <a:cubicBezTo>
                    <a:pt x="445" y="2"/>
                    <a:pt x="434" y="1"/>
                    <a:pt x="423"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2929451" y="4227485"/>
              <a:ext cx="10016" cy="13702"/>
            </a:xfrm>
            <a:custGeom>
              <a:avLst/>
              <a:gdLst/>
              <a:ahLst/>
              <a:cxnLst/>
              <a:rect l="l" t="t" r="r" b="b"/>
              <a:pathLst>
                <a:path w="231" h="316" extrusionOk="0">
                  <a:moveTo>
                    <a:pt x="114" y="1"/>
                  </a:moveTo>
                  <a:cubicBezTo>
                    <a:pt x="51" y="2"/>
                    <a:pt x="0" y="72"/>
                    <a:pt x="2" y="160"/>
                  </a:cubicBezTo>
                  <a:cubicBezTo>
                    <a:pt x="5" y="246"/>
                    <a:pt x="56" y="316"/>
                    <a:pt x="119" y="316"/>
                  </a:cubicBezTo>
                  <a:cubicBezTo>
                    <a:pt x="181" y="316"/>
                    <a:pt x="231" y="244"/>
                    <a:pt x="230" y="157"/>
                  </a:cubicBezTo>
                  <a:cubicBezTo>
                    <a:pt x="228" y="71"/>
                    <a:pt x="177" y="1"/>
                    <a:pt x="11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2915836" y="4231431"/>
              <a:ext cx="6808" cy="9149"/>
            </a:xfrm>
            <a:custGeom>
              <a:avLst/>
              <a:gdLst/>
              <a:ahLst/>
              <a:cxnLst/>
              <a:rect l="l" t="t" r="r" b="b"/>
              <a:pathLst>
                <a:path w="157" h="211" extrusionOk="0">
                  <a:moveTo>
                    <a:pt x="78" y="0"/>
                  </a:moveTo>
                  <a:cubicBezTo>
                    <a:pt x="35" y="0"/>
                    <a:pt x="1" y="47"/>
                    <a:pt x="1" y="107"/>
                  </a:cubicBezTo>
                  <a:cubicBezTo>
                    <a:pt x="1" y="165"/>
                    <a:pt x="36" y="211"/>
                    <a:pt x="78" y="211"/>
                  </a:cubicBezTo>
                  <a:cubicBezTo>
                    <a:pt x="78" y="211"/>
                    <a:pt x="79" y="211"/>
                    <a:pt x="80" y="211"/>
                  </a:cubicBezTo>
                  <a:cubicBezTo>
                    <a:pt x="123" y="211"/>
                    <a:pt x="157" y="162"/>
                    <a:pt x="157" y="103"/>
                  </a:cubicBezTo>
                  <a:cubicBezTo>
                    <a:pt x="156" y="46"/>
                    <a:pt x="121"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2904996" y="4288840"/>
              <a:ext cx="6808" cy="9149"/>
            </a:xfrm>
            <a:custGeom>
              <a:avLst/>
              <a:gdLst/>
              <a:ahLst/>
              <a:cxnLst/>
              <a:rect l="l" t="t" r="r" b="b"/>
              <a:pathLst>
                <a:path w="157" h="211" extrusionOk="0">
                  <a:moveTo>
                    <a:pt x="81" y="0"/>
                  </a:moveTo>
                  <a:cubicBezTo>
                    <a:pt x="80" y="0"/>
                    <a:pt x="79" y="0"/>
                    <a:pt x="78" y="0"/>
                  </a:cubicBezTo>
                  <a:cubicBezTo>
                    <a:pt x="35" y="0"/>
                    <a:pt x="0" y="47"/>
                    <a:pt x="0" y="108"/>
                  </a:cubicBezTo>
                  <a:cubicBezTo>
                    <a:pt x="0" y="165"/>
                    <a:pt x="35" y="211"/>
                    <a:pt x="77" y="211"/>
                  </a:cubicBezTo>
                  <a:cubicBezTo>
                    <a:pt x="78" y="211"/>
                    <a:pt x="79" y="211"/>
                    <a:pt x="79" y="211"/>
                  </a:cubicBezTo>
                  <a:cubicBezTo>
                    <a:pt x="122" y="209"/>
                    <a:pt x="156" y="162"/>
                    <a:pt x="156" y="103"/>
                  </a:cubicBezTo>
                  <a:cubicBezTo>
                    <a:pt x="156" y="48"/>
                    <a:pt x="123" y="0"/>
                    <a:pt x="81"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2944801" y="4288926"/>
              <a:ext cx="7111" cy="10233"/>
            </a:xfrm>
            <a:custGeom>
              <a:avLst/>
              <a:gdLst/>
              <a:ahLst/>
              <a:cxnLst/>
              <a:rect l="l" t="t" r="r" b="b"/>
              <a:pathLst>
                <a:path w="164" h="236" extrusionOk="0">
                  <a:moveTo>
                    <a:pt x="89" y="1"/>
                  </a:moveTo>
                  <a:cubicBezTo>
                    <a:pt x="50" y="1"/>
                    <a:pt x="15" y="49"/>
                    <a:pt x="9" y="110"/>
                  </a:cubicBezTo>
                  <a:cubicBezTo>
                    <a:pt x="0" y="174"/>
                    <a:pt x="27" y="230"/>
                    <a:pt x="69" y="236"/>
                  </a:cubicBezTo>
                  <a:cubicBezTo>
                    <a:pt x="70" y="236"/>
                    <a:pt x="71" y="236"/>
                    <a:pt x="72" y="236"/>
                  </a:cubicBezTo>
                  <a:cubicBezTo>
                    <a:pt x="112" y="236"/>
                    <a:pt x="149" y="190"/>
                    <a:pt x="156" y="127"/>
                  </a:cubicBezTo>
                  <a:cubicBezTo>
                    <a:pt x="163" y="63"/>
                    <a:pt x="137" y="7"/>
                    <a:pt x="96" y="1"/>
                  </a:cubicBezTo>
                  <a:cubicBezTo>
                    <a:pt x="94" y="1"/>
                    <a:pt x="92" y="1"/>
                    <a:pt x="8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2952302" y="4300113"/>
              <a:ext cx="3902" cy="5593"/>
            </a:xfrm>
            <a:custGeom>
              <a:avLst/>
              <a:gdLst/>
              <a:ahLst/>
              <a:cxnLst/>
              <a:rect l="l" t="t" r="r" b="b"/>
              <a:pathLst>
                <a:path w="90" h="129" extrusionOk="0">
                  <a:moveTo>
                    <a:pt x="50" y="1"/>
                  </a:moveTo>
                  <a:cubicBezTo>
                    <a:pt x="29" y="1"/>
                    <a:pt x="9" y="25"/>
                    <a:pt x="3" y="59"/>
                  </a:cubicBezTo>
                  <a:cubicBezTo>
                    <a:pt x="0" y="95"/>
                    <a:pt x="15" y="124"/>
                    <a:pt x="36" y="128"/>
                  </a:cubicBezTo>
                  <a:cubicBezTo>
                    <a:pt x="37" y="128"/>
                    <a:pt x="37" y="128"/>
                    <a:pt x="38" y="128"/>
                  </a:cubicBezTo>
                  <a:cubicBezTo>
                    <a:pt x="59" y="128"/>
                    <a:pt x="79" y="102"/>
                    <a:pt x="83" y="70"/>
                  </a:cubicBezTo>
                  <a:cubicBezTo>
                    <a:pt x="89" y="34"/>
                    <a:pt x="73" y="2"/>
                    <a:pt x="52" y="1"/>
                  </a:cubicBezTo>
                  <a:cubicBezTo>
                    <a:pt x="51" y="1"/>
                    <a:pt x="51" y="1"/>
                    <a:pt x="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2921430" y="4346508"/>
              <a:ext cx="4293" cy="5463"/>
            </a:xfrm>
            <a:custGeom>
              <a:avLst/>
              <a:gdLst/>
              <a:ahLst/>
              <a:cxnLst/>
              <a:rect l="l" t="t" r="r" b="b"/>
              <a:pathLst>
                <a:path w="99" h="126" extrusionOk="0">
                  <a:moveTo>
                    <a:pt x="40" y="0"/>
                  </a:moveTo>
                  <a:cubicBezTo>
                    <a:pt x="38" y="0"/>
                    <a:pt x="35" y="1"/>
                    <a:pt x="32" y="2"/>
                  </a:cubicBezTo>
                  <a:cubicBezTo>
                    <a:pt x="11" y="9"/>
                    <a:pt x="1" y="40"/>
                    <a:pt x="12" y="75"/>
                  </a:cubicBezTo>
                  <a:cubicBezTo>
                    <a:pt x="20" y="105"/>
                    <a:pt x="41" y="126"/>
                    <a:pt x="61" y="126"/>
                  </a:cubicBezTo>
                  <a:cubicBezTo>
                    <a:pt x="63" y="126"/>
                    <a:pt x="66" y="125"/>
                    <a:pt x="68" y="125"/>
                  </a:cubicBezTo>
                  <a:cubicBezTo>
                    <a:pt x="90" y="118"/>
                    <a:pt x="98" y="85"/>
                    <a:pt x="87" y="52"/>
                  </a:cubicBezTo>
                  <a:cubicBezTo>
                    <a:pt x="79" y="22"/>
                    <a:pt x="60" y="0"/>
                    <a:pt x="40"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2933614" y="4304493"/>
              <a:ext cx="21030" cy="37810"/>
            </a:xfrm>
            <a:custGeom>
              <a:avLst/>
              <a:gdLst/>
              <a:ahLst/>
              <a:cxnLst/>
              <a:rect l="l" t="t" r="r" b="b"/>
              <a:pathLst>
                <a:path w="485" h="872" extrusionOk="0">
                  <a:moveTo>
                    <a:pt x="302" y="0"/>
                  </a:moveTo>
                  <a:cubicBezTo>
                    <a:pt x="194" y="0"/>
                    <a:pt x="80" y="175"/>
                    <a:pt x="42" y="405"/>
                  </a:cubicBezTo>
                  <a:cubicBezTo>
                    <a:pt x="0" y="644"/>
                    <a:pt x="59" y="853"/>
                    <a:pt x="169" y="870"/>
                  </a:cubicBezTo>
                  <a:cubicBezTo>
                    <a:pt x="174" y="871"/>
                    <a:pt x="179" y="872"/>
                    <a:pt x="184" y="872"/>
                  </a:cubicBezTo>
                  <a:cubicBezTo>
                    <a:pt x="290" y="872"/>
                    <a:pt x="406" y="697"/>
                    <a:pt x="446" y="467"/>
                  </a:cubicBezTo>
                  <a:cubicBezTo>
                    <a:pt x="484" y="229"/>
                    <a:pt x="427" y="20"/>
                    <a:pt x="317" y="1"/>
                  </a:cubicBezTo>
                  <a:cubicBezTo>
                    <a:pt x="312" y="1"/>
                    <a:pt x="307" y="0"/>
                    <a:pt x="30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2925679" y="4208494"/>
              <a:ext cx="8108" cy="8976"/>
            </a:xfrm>
            <a:custGeom>
              <a:avLst/>
              <a:gdLst/>
              <a:ahLst/>
              <a:cxnLst/>
              <a:rect l="l" t="t" r="r" b="b"/>
              <a:pathLst>
                <a:path w="187" h="207" extrusionOk="0">
                  <a:moveTo>
                    <a:pt x="78" y="0"/>
                  </a:moveTo>
                  <a:cubicBezTo>
                    <a:pt x="71" y="0"/>
                    <a:pt x="64" y="1"/>
                    <a:pt x="57" y="4"/>
                  </a:cubicBezTo>
                  <a:cubicBezTo>
                    <a:pt x="16" y="21"/>
                    <a:pt x="0" y="75"/>
                    <a:pt x="22" y="131"/>
                  </a:cubicBezTo>
                  <a:cubicBezTo>
                    <a:pt x="38" y="178"/>
                    <a:pt x="74" y="206"/>
                    <a:pt x="109" y="206"/>
                  </a:cubicBezTo>
                  <a:cubicBezTo>
                    <a:pt x="116" y="206"/>
                    <a:pt x="123" y="205"/>
                    <a:pt x="130" y="203"/>
                  </a:cubicBezTo>
                  <a:cubicBezTo>
                    <a:pt x="170" y="187"/>
                    <a:pt x="186" y="131"/>
                    <a:pt x="166" y="75"/>
                  </a:cubicBezTo>
                  <a:cubicBezTo>
                    <a:pt x="149" y="30"/>
                    <a:pt x="114"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2856129" y="4098706"/>
              <a:ext cx="159998" cy="233927"/>
            </a:xfrm>
            <a:custGeom>
              <a:avLst/>
              <a:gdLst/>
              <a:ahLst/>
              <a:cxnLst/>
              <a:rect l="l" t="t" r="r" b="b"/>
              <a:pathLst>
                <a:path w="3690" h="5395" extrusionOk="0">
                  <a:moveTo>
                    <a:pt x="417" y="0"/>
                  </a:moveTo>
                  <a:lnTo>
                    <a:pt x="1" y="739"/>
                  </a:lnTo>
                  <a:lnTo>
                    <a:pt x="2841" y="5394"/>
                  </a:lnTo>
                  <a:lnTo>
                    <a:pt x="3690" y="4686"/>
                  </a:lnTo>
                  <a:lnTo>
                    <a:pt x="41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2784455" y="4126587"/>
              <a:ext cx="195554" cy="226860"/>
            </a:xfrm>
            <a:custGeom>
              <a:avLst/>
              <a:gdLst/>
              <a:ahLst/>
              <a:cxnLst/>
              <a:rect l="l" t="t" r="r" b="b"/>
              <a:pathLst>
                <a:path w="4510" h="5232" extrusionOk="0">
                  <a:moveTo>
                    <a:pt x="2420" y="0"/>
                  </a:moveTo>
                  <a:lnTo>
                    <a:pt x="0" y="2110"/>
                  </a:lnTo>
                  <a:lnTo>
                    <a:pt x="45" y="2487"/>
                  </a:lnTo>
                  <a:lnTo>
                    <a:pt x="523" y="2296"/>
                  </a:lnTo>
                  <a:lnTo>
                    <a:pt x="4055" y="5231"/>
                  </a:lnTo>
                  <a:lnTo>
                    <a:pt x="4510" y="4776"/>
                  </a:lnTo>
                  <a:lnTo>
                    <a:pt x="2183" y="969"/>
                  </a:lnTo>
                  <a:lnTo>
                    <a:pt x="242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2751631" y="4095368"/>
              <a:ext cx="119804" cy="114861"/>
            </a:xfrm>
            <a:custGeom>
              <a:avLst/>
              <a:gdLst/>
              <a:ahLst/>
              <a:cxnLst/>
              <a:rect l="l" t="t" r="r" b="b"/>
              <a:pathLst>
                <a:path w="2763" h="2649" extrusionOk="0">
                  <a:moveTo>
                    <a:pt x="2356" y="0"/>
                  </a:moveTo>
                  <a:lnTo>
                    <a:pt x="0" y="2107"/>
                  </a:lnTo>
                  <a:lnTo>
                    <a:pt x="407" y="2649"/>
                  </a:lnTo>
                  <a:lnTo>
                    <a:pt x="2763" y="387"/>
                  </a:lnTo>
                  <a:lnTo>
                    <a:pt x="235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2751631" y="4133784"/>
              <a:ext cx="93137" cy="76444"/>
            </a:xfrm>
            <a:custGeom>
              <a:avLst/>
              <a:gdLst/>
              <a:ahLst/>
              <a:cxnLst/>
              <a:rect l="l" t="t" r="r" b="b"/>
              <a:pathLst>
                <a:path w="2148" h="1763" extrusionOk="0">
                  <a:moveTo>
                    <a:pt x="1447" y="0"/>
                  </a:moveTo>
                  <a:lnTo>
                    <a:pt x="0" y="1221"/>
                  </a:lnTo>
                  <a:lnTo>
                    <a:pt x="407" y="1763"/>
                  </a:lnTo>
                  <a:lnTo>
                    <a:pt x="2147" y="221"/>
                  </a:lnTo>
                  <a:lnTo>
                    <a:pt x="1447"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2751631" y="4161015"/>
              <a:ext cx="49084" cy="49214"/>
            </a:xfrm>
            <a:custGeom>
              <a:avLst/>
              <a:gdLst/>
              <a:ahLst/>
              <a:cxnLst/>
              <a:rect l="l" t="t" r="r" b="b"/>
              <a:pathLst>
                <a:path w="1132" h="1135" extrusionOk="0">
                  <a:moveTo>
                    <a:pt x="710" y="1"/>
                  </a:moveTo>
                  <a:lnTo>
                    <a:pt x="0" y="593"/>
                  </a:lnTo>
                  <a:lnTo>
                    <a:pt x="407" y="1135"/>
                  </a:lnTo>
                  <a:lnTo>
                    <a:pt x="1131" y="185"/>
                  </a:lnTo>
                  <a:lnTo>
                    <a:pt x="71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2761734" y="4158066"/>
              <a:ext cx="50644" cy="67858"/>
            </a:xfrm>
            <a:custGeom>
              <a:avLst/>
              <a:gdLst/>
              <a:ahLst/>
              <a:cxnLst/>
              <a:rect l="l" t="t" r="r" b="b"/>
              <a:pathLst>
                <a:path w="1168" h="1565" extrusionOk="0">
                  <a:moveTo>
                    <a:pt x="814" y="0"/>
                  </a:moveTo>
                  <a:lnTo>
                    <a:pt x="0" y="963"/>
                  </a:lnTo>
                  <a:lnTo>
                    <a:pt x="440" y="1565"/>
                  </a:lnTo>
                  <a:lnTo>
                    <a:pt x="1167" y="613"/>
                  </a:lnTo>
                  <a:lnTo>
                    <a:pt x="81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2749940" y="4086609"/>
              <a:ext cx="151673" cy="156530"/>
            </a:xfrm>
            <a:custGeom>
              <a:avLst/>
              <a:gdLst/>
              <a:ahLst/>
              <a:cxnLst/>
              <a:rect l="l" t="t" r="r" b="b"/>
              <a:pathLst>
                <a:path w="3498" h="3610" extrusionOk="0">
                  <a:moveTo>
                    <a:pt x="2845" y="0"/>
                  </a:moveTo>
                  <a:lnTo>
                    <a:pt x="0" y="3128"/>
                  </a:lnTo>
                  <a:lnTo>
                    <a:pt x="655" y="3609"/>
                  </a:lnTo>
                  <a:lnTo>
                    <a:pt x="3498" y="763"/>
                  </a:lnTo>
                  <a:lnTo>
                    <a:pt x="2845"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2725875" y="4021742"/>
              <a:ext cx="20206" cy="11881"/>
            </a:xfrm>
            <a:custGeom>
              <a:avLst/>
              <a:gdLst/>
              <a:ahLst/>
              <a:cxnLst/>
              <a:rect l="l" t="t" r="r" b="b"/>
              <a:pathLst>
                <a:path w="466" h="274" extrusionOk="0">
                  <a:moveTo>
                    <a:pt x="143" y="0"/>
                  </a:moveTo>
                  <a:lnTo>
                    <a:pt x="0" y="71"/>
                  </a:lnTo>
                  <a:lnTo>
                    <a:pt x="302" y="274"/>
                  </a:lnTo>
                  <a:lnTo>
                    <a:pt x="465" y="36"/>
                  </a:lnTo>
                  <a:lnTo>
                    <a:pt x="143"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2726048" y="4017103"/>
              <a:ext cx="17214" cy="14482"/>
            </a:xfrm>
            <a:custGeom>
              <a:avLst/>
              <a:gdLst/>
              <a:ahLst/>
              <a:cxnLst/>
              <a:rect l="l" t="t" r="r" b="b"/>
              <a:pathLst>
                <a:path w="397" h="334" extrusionOk="0">
                  <a:moveTo>
                    <a:pt x="166" y="0"/>
                  </a:moveTo>
                  <a:lnTo>
                    <a:pt x="0" y="34"/>
                  </a:lnTo>
                  <a:lnTo>
                    <a:pt x="287" y="334"/>
                  </a:lnTo>
                  <a:lnTo>
                    <a:pt x="397" y="222"/>
                  </a:lnTo>
                  <a:lnTo>
                    <a:pt x="16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2730818" y="4012073"/>
              <a:ext cx="13658" cy="16217"/>
            </a:xfrm>
            <a:custGeom>
              <a:avLst/>
              <a:gdLst/>
              <a:ahLst/>
              <a:cxnLst/>
              <a:rect l="l" t="t" r="r" b="b"/>
              <a:pathLst>
                <a:path w="315" h="374" extrusionOk="0">
                  <a:moveTo>
                    <a:pt x="1" y="0"/>
                  </a:moveTo>
                  <a:lnTo>
                    <a:pt x="115" y="374"/>
                  </a:lnTo>
                  <a:lnTo>
                    <a:pt x="314" y="325"/>
                  </a:lnTo>
                  <a:lnTo>
                    <a:pt x="191" y="85"/>
                  </a:lnTo>
                  <a:lnTo>
                    <a:pt x="1"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2930318" y="4295777"/>
              <a:ext cx="94958" cy="88801"/>
            </a:xfrm>
            <a:custGeom>
              <a:avLst/>
              <a:gdLst/>
              <a:ahLst/>
              <a:cxnLst/>
              <a:rect l="l" t="t" r="r" b="b"/>
              <a:pathLst>
                <a:path w="2190" h="2048" extrusionOk="0">
                  <a:moveTo>
                    <a:pt x="2049" y="1"/>
                  </a:moveTo>
                  <a:lnTo>
                    <a:pt x="1" y="1810"/>
                  </a:lnTo>
                  <a:lnTo>
                    <a:pt x="218" y="2048"/>
                  </a:lnTo>
                  <a:lnTo>
                    <a:pt x="2189" y="142"/>
                  </a:lnTo>
                  <a:lnTo>
                    <a:pt x="2049"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2749940" y="4171247"/>
              <a:ext cx="78308" cy="71891"/>
            </a:xfrm>
            <a:custGeom>
              <a:avLst/>
              <a:gdLst/>
              <a:ahLst/>
              <a:cxnLst/>
              <a:rect l="l" t="t" r="r" b="b"/>
              <a:pathLst>
                <a:path w="1806" h="1658" extrusionOk="0">
                  <a:moveTo>
                    <a:pt x="1064" y="1"/>
                  </a:moveTo>
                  <a:lnTo>
                    <a:pt x="0" y="1176"/>
                  </a:lnTo>
                  <a:lnTo>
                    <a:pt x="655" y="1657"/>
                  </a:lnTo>
                  <a:lnTo>
                    <a:pt x="1806" y="508"/>
                  </a:lnTo>
                  <a:lnTo>
                    <a:pt x="10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2748812" y="4222152"/>
              <a:ext cx="38590" cy="21550"/>
            </a:xfrm>
            <a:custGeom>
              <a:avLst/>
              <a:gdLst/>
              <a:ahLst/>
              <a:cxnLst/>
              <a:rect l="l" t="t" r="r" b="b"/>
              <a:pathLst>
                <a:path w="890" h="497" extrusionOk="0">
                  <a:moveTo>
                    <a:pt x="1" y="1"/>
                  </a:moveTo>
                  <a:lnTo>
                    <a:pt x="674" y="496"/>
                  </a:lnTo>
                  <a:lnTo>
                    <a:pt x="890" y="287"/>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2801842" y="4129362"/>
              <a:ext cx="71457" cy="63609"/>
            </a:xfrm>
            <a:custGeom>
              <a:avLst/>
              <a:gdLst/>
              <a:ahLst/>
              <a:cxnLst/>
              <a:rect l="l" t="t" r="r" b="b"/>
              <a:pathLst>
                <a:path w="1648" h="1467" extrusionOk="0">
                  <a:moveTo>
                    <a:pt x="1084" y="1"/>
                  </a:moveTo>
                  <a:lnTo>
                    <a:pt x="0" y="1154"/>
                  </a:lnTo>
                  <a:lnTo>
                    <a:pt x="445" y="1467"/>
                  </a:lnTo>
                  <a:lnTo>
                    <a:pt x="1648" y="261"/>
                  </a:lnTo>
                  <a:lnTo>
                    <a:pt x="108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2850536" y="4099010"/>
              <a:ext cx="23978" cy="25105"/>
            </a:xfrm>
            <a:custGeom>
              <a:avLst/>
              <a:gdLst/>
              <a:ahLst/>
              <a:cxnLst/>
              <a:rect l="l" t="t" r="r" b="b"/>
              <a:pathLst>
                <a:path w="553" h="579" extrusionOk="0">
                  <a:moveTo>
                    <a:pt x="380" y="1"/>
                  </a:moveTo>
                  <a:lnTo>
                    <a:pt x="1" y="427"/>
                  </a:lnTo>
                  <a:lnTo>
                    <a:pt x="173" y="579"/>
                  </a:lnTo>
                  <a:lnTo>
                    <a:pt x="552" y="152"/>
                  </a:lnTo>
                  <a:lnTo>
                    <a:pt x="380" y="1"/>
                  </a:lnTo>
                  <a:close/>
                </a:path>
              </a:pathLst>
            </a:custGeom>
            <a:solidFill>
              <a:srgbClr val="FFF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2822872" y="3992821"/>
              <a:ext cx="18775" cy="15783"/>
            </a:xfrm>
            <a:custGeom>
              <a:avLst/>
              <a:gdLst/>
              <a:ahLst/>
              <a:cxnLst/>
              <a:rect l="l" t="t" r="r" b="b"/>
              <a:pathLst>
                <a:path w="433" h="364" extrusionOk="0">
                  <a:moveTo>
                    <a:pt x="210" y="0"/>
                  </a:moveTo>
                  <a:lnTo>
                    <a:pt x="210" y="0"/>
                  </a:lnTo>
                  <a:cubicBezTo>
                    <a:pt x="1" y="282"/>
                    <a:pt x="268" y="364"/>
                    <a:pt x="268" y="364"/>
                  </a:cubicBezTo>
                  <a:cubicBezTo>
                    <a:pt x="433" y="152"/>
                    <a:pt x="210" y="0"/>
                    <a:pt x="2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2936779" y="3397836"/>
              <a:ext cx="398739" cy="108747"/>
            </a:xfrm>
            <a:custGeom>
              <a:avLst/>
              <a:gdLst/>
              <a:ahLst/>
              <a:cxnLst/>
              <a:rect l="l" t="t" r="r" b="b"/>
              <a:pathLst>
                <a:path w="9196" h="2508" extrusionOk="0">
                  <a:moveTo>
                    <a:pt x="2821" y="0"/>
                  </a:moveTo>
                  <a:cubicBezTo>
                    <a:pt x="1621" y="0"/>
                    <a:pt x="661" y="571"/>
                    <a:pt x="0" y="2508"/>
                  </a:cubicBezTo>
                  <a:cubicBezTo>
                    <a:pt x="1030" y="1357"/>
                    <a:pt x="877" y="147"/>
                    <a:pt x="2779" y="147"/>
                  </a:cubicBezTo>
                  <a:cubicBezTo>
                    <a:pt x="3443" y="147"/>
                    <a:pt x="4358" y="295"/>
                    <a:pt x="5662" y="644"/>
                  </a:cubicBezTo>
                  <a:cubicBezTo>
                    <a:pt x="7240" y="1066"/>
                    <a:pt x="8246" y="1216"/>
                    <a:pt x="9195" y="1282"/>
                  </a:cubicBezTo>
                  <a:lnTo>
                    <a:pt x="9191" y="1171"/>
                  </a:lnTo>
                  <a:cubicBezTo>
                    <a:pt x="6704" y="1147"/>
                    <a:pt x="4522" y="0"/>
                    <a:pt x="2821"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2941115" y="3395841"/>
              <a:ext cx="398739" cy="108747"/>
            </a:xfrm>
            <a:custGeom>
              <a:avLst/>
              <a:gdLst/>
              <a:ahLst/>
              <a:cxnLst/>
              <a:rect l="l" t="t" r="r" b="b"/>
              <a:pathLst>
                <a:path w="9196" h="2508" extrusionOk="0">
                  <a:moveTo>
                    <a:pt x="2822" y="0"/>
                  </a:moveTo>
                  <a:cubicBezTo>
                    <a:pt x="1622" y="0"/>
                    <a:pt x="661" y="571"/>
                    <a:pt x="1" y="2508"/>
                  </a:cubicBezTo>
                  <a:cubicBezTo>
                    <a:pt x="1030" y="1358"/>
                    <a:pt x="877" y="148"/>
                    <a:pt x="2780" y="148"/>
                  </a:cubicBezTo>
                  <a:cubicBezTo>
                    <a:pt x="3445" y="148"/>
                    <a:pt x="4359" y="296"/>
                    <a:pt x="5662" y="644"/>
                  </a:cubicBezTo>
                  <a:cubicBezTo>
                    <a:pt x="7241" y="1066"/>
                    <a:pt x="8246" y="1217"/>
                    <a:pt x="9195" y="1284"/>
                  </a:cubicBezTo>
                  <a:lnTo>
                    <a:pt x="9191" y="1172"/>
                  </a:lnTo>
                  <a:cubicBezTo>
                    <a:pt x="6705" y="1147"/>
                    <a:pt x="4523" y="0"/>
                    <a:pt x="282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2875034" y="3693941"/>
              <a:ext cx="73625" cy="86113"/>
            </a:xfrm>
            <a:custGeom>
              <a:avLst/>
              <a:gdLst/>
              <a:ahLst/>
              <a:cxnLst/>
              <a:rect l="l" t="t" r="r" b="b"/>
              <a:pathLst>
                <a:path w="1698" h="1986" extrusionOk="0">
                  <a:moveTo>
                    <a:pt x="21" y="0"/>
                  </a:moveTo>
                  <a:lnTo>
                    <a:pt x="0" y="1899"/>
                  </a:lnTo>
                  <a:lnTo>
                    <a:pt x="1698" y="1986"/>
                  </a:lnTo>
                  <a:lnTo>
                    <a:pt x="1698" y="1986"/>
                  </a:lnTo>
                  <a:lnTo>
                    <a:pt x="1556" y="132"/>
                  </a:lnTo>
                  <a:lnTo>
                    <a:pt x="21"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2874687" y="3693941"/>
              <a:ext cx="75967" cy="35165"/>
            </a:xfrm>
            <a:custGeom>
              <a:avLst/>
              <a:gdLst/>
              <a:ahLst/>
              <a:cxnLst/>
              <a:rect l="l" t="t" r="r" b="b"/>
              <a:pathLst>
                <a:path w="1752" h="811" extrusionOk="0">
                  <a:moveTo>
                    <a:pt x="29" y="0"/>
                  </a:moveTo>
                  <a:lnTo>
                    <a:pt x="1" y="675"/>
                  </a:lnTo>
                  <a:lnTo>
                    <a:pt x="1752" y="811"/>
                  </a:lnTo>
                  <a:lnTo>
                    <a:pt x="1566" y="128"/>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2871088" y="3755946"/>
              <a:ext cx="76053" cy="26233"/>
            </a:xfrm>
            <a:custGeom>
              <a:avLst/>
              <a:gdLst/>
              <a:ahLst/>
              <a:cxnLst/>
              <a:rect l="l" t="t" r="r" b="b"/>
              <a:pathLst>
                <a:path w="1754" h="605" extrusionOk="0">
                  <a:moveTo>
                    <a:pt x="22" y="1"/>
                  </a:moveTo>
                  <a:lnTo>
                    <a:pt x="1" y="484"/>
                  </a:lnTo>
                  <a:lnTo>
                    <a:pt x="1753" y="605"/>
                  </a:lnTo>
                  <a:lnTo>
                    <a:pt x="1558" y="111"/>
                  </a:ln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2908031" y="3663545"/>
              <a:ext cx="55457" cy="175478"/>
            </a:xfrm>
            <a:custGeom>
              <a:avLst/>
              <a:gdLst/>
              <a:ahLst/>
              <a:cxnLst/>
              <a:rect l="l" t="t" r="r" b="b"/>
              <a:pathLst>
                <a:path w="1279" h="4047" extrusionOk="0">
                  <a:moveTo>
                    <a:pt x="121" y="0"/>
                  </a:moveTo>
                  <a:lnTo>
                    <a:pt x="1" y="3971"/>
                  </a:lnTo>
                  <a:lnTo>
                    <a:pt x="1279" y="4047"/>
                  </a:lnTo>
                  <a:lnTo>
                    <a:pt x="1273" y="185"/>
                  </a:lnTo>
                  <a:lnTo>
                    <a:pt x="121"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2909159" y="3735783"/>
              <a:ext cx="61528" cy="81213"/>
            </a:xfrm>
            <a:custGeom>
              <a:avLst/>
              <a:gdLst/>
              <a:ahLst/>
              <a:cxnLst/>
              <a:rect l="l" t="t" r="r" b="b"/>
              <a:pathLst>
                <a:path w="1419" h="1873" extrusionOk="0">
                  <a:moveTo>
                    <a:pt x="50" y="0"/>
                  </a:moveTo>
                  <a:lnTo>
                    <a:pt x="0" y="1697"/>
                  </a:lnTo>
                  <a:lnTo>
                    <a:pt x="1419" y="1873"/>
                  </a:lnTo>
                  <a:lnTo>
                    <a:pt x="1189" y="98"/>
                  </a:lnTo>
                  <a:lnTo>
                    <a:pt x="5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2911023" y="3663545"/>
              <a:ext cx="56498" cy="75360"/>
            </a:xfrm>
            <a:custGeom>
              <a:avLst/>
              <a:gdLst/>
              <a:ahLst/>
              <a:cxnLst/>
              <a:rect l="l" t="t" r="r" b="b"/>
              <a:pathLst>
                <a:path w="1303" h="1738" extrusionOk="0">
                  <a:moveTo>
                    <a:pt x="52" y="0"/>
                  </a:moveTo>
                  <a:lnTo>
                    <a:pt x="0" y="1671"/>
                  </a:lnTo>
                  <a:lnTo>
                    <a:pt x="1303" y="1738"/>
                  </a:lnTo>
                  <a:lnTo>
                    <a:pt x="1207" y="109"/>
                  </a:lnTo>
                  <a:lnTo>
                    <a:pt x="5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2976324" y="3467645"/>
              <a:ext cx="50558" cy="174004"/>
            </a:xfrm>
            <a:custGeom>
              <a:avLst/>
              <a:gdLst/>
              <a:ahLst/>
              <a:cxnLst/>
              <a:rect l="l" t="t" r="r" b="b"/>
              <a:pathLst>
                <a:path w="1166" h="4013" extrusionOk="0">
                  <a:moveTo>
                    <a:pt x="958" y="0"/>
                  </a:moveTo>
                  <a:lnTo>
                    <a:pt x="471" y="79"/>
                  </a:lnTo>
                  <a:lnTo>
                    <a:pt x="0" y="4013"/>
                  </a:lnTo>
                  <a:lnTo>
                    <a:pt x="0" y="4013"/>
                  </a:lnTo>
                  <a:lnTo>
                    <a:pt x="1166" y="3882"/>
                  </a:lnTo>
                  <a:lnTo>
                    <a:pt x="958" y="0"/>
                  </a:lnTo>
                  <a:close/>
                </a:path>
              </a:pathLst>
            </a:custGeom>
            <a:solidFill>
              <a:srgbClr val="68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2902134" y="3405424"/>
              <a:ext cx="215066" cy="175348"/>
            </a:xfrm>
            <a:custGeom>
              <a:avLst/>
              <a:gdLst/>
              <a:ahLst/>
              <a:cxnLst/>
              <a:rect l="l" t="t" r="r" b="b"/>
              <a:pathLst>
                <a:path w="4960" h="4044" extrusionOk="0">
                  <a:moveTo>
                    <a:pt x="2524" y="1"/>
                  </a:moveTo>
                  <a:cubicBezTo>
                    <a:pt x="2463" y="1"/>
                    <a:pt x="2402" y="3"/>
                    <a:pt x="2340" y="6"/>
                  </a:cubicBezTo>
                  <a:cubicBezTo>
                    <a:pt x="1014" y="91"/>
                    <a:pt x="1" y="1063"/>
                    <a:pt x="78" y="2175"/>
                  </a:cubicBezTo>
                  <a:cubicBezTo>
                    <a:pt x="152" y="3237"/>
                    <a:pt x="1189" y="4044"/>
                    <a:pt x="2433" y="4044"/>
                  </a:cubicBezTo>
                  <a:cubicBezTo>
                    <a:pt x="2495" y="4044"/>
                    <a:pt x="2557" y="4042"/>
                    <a:pt x="2620" y="4038"/>
                  </a:cubicBezTo>
                  <a:cubicBezTo>
                    <a:pt x="3949" y="3955"/>
                    <a:pt x="4959" y="2983"/>
                    <a:pt x="4882" y="1869"/>
                  </a:cubicBezTo>
                  <a:cubicBezTo>
                    <a:pt x="4808" y="809"/>
                    <a:pt x="3769" y="1"/>
                    <a:pt x="2524"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2903565" y="3397662"/>
              <a:ext cx="214979" cy="175348"/>
            </a:xfrm>
            <a:custGeom>
              <a:avLst/>
              <a:gdLst/>
              <a:ahLst/>
              <a:cxnLst/>
              <a:rect l="l" t="t" r="r" b="b"/>
              <a:pathLst>
                <a:path w="4958" h="4044" extrusionOk="0">
                  <a:moveTo>
                    <a:pt x="2523" y="1"/>
                  </a:moveTo>
                  <a:cubicBezTo>
                    <a:pt x="2462" y="1"/>
                    <a:pt x="2400" y="3"/>
                    <a:pt x="2338" y="7"/>
                  </a:cubicBezTo>
                  <a:cubicBezTo>
                    <a:pt x="1013" y="91"/>
                    <a:pt x="1" y="1063"/>
                    <a:pt x="76" y="2175"/>
                  </a:cubicBezTo>
                  <a:cubicBezTo>
                    <a:pt x="151" y="3237"/>
                    <a:pt x="1189" y="4044"/>
                    <a:pt x="2435" y="4044"/>
                  </a:cubicBezTo>
                  <a:cubicBezTo>
                    <a:pt x="2496" y="4044"/>
                    <a:pt x="2558" y="4042"/>
                    <a:pt x="2620" y="4038"/>
                  </a:cubicBezTo>
                  <a:cubicBezTo>
                    <a:pt x="3946" y="3955"/>
                    <a:pt x="4958" y="2983"/>
                    <a:pt x="4882" y="1869"/>
                  </a:cubicBezTo>
                  <a:cubicBezTo>
                    <a:pt x="4808" y="809"/>
                    <a:pt x="3771" y="1"/>
                    <a:pt x="2523"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2906123" y="3422117"/>
              <a:ext cx="212551" cy="150849"/>
            </a:xfrm>
            <a:custGeom>
              <a:avLst/>
              <a:gdLst/>
              <a:ahLst/>
              <a:cxnLst/>
              <a:rect l="l" t="t" r="r" b="b"/>
              <a:pathLst>
                <a:path w="4902" h="3479" extrusionOk="0">
                  <a:moveTo>
                    <a:pt x="4117" y="1"/>
                  </a:moveTo>
                  <a:cubicBezTo>
                    <a:pt x="3800" y="744"/>
                    <a:pt x="2985" y="1302"/>
                    <a:pt x="1993" y="1365"/>
                  </a:cubicBezTo>
                  <a:cubicBezTo>
                    <a:pt x="1932" y="1369"/>
                    <a:pt x="1872" y="1371"/>
                    <a:pt x="1812" y="1371"/>
                  </a:cubicBezTo>
                  <a:cubicBezTo>
                    <a:pt x="1171" y="1371"/>
                    <a:pt x="585" y="1156"/>
                    <a:pt x="159" y="804"/>
                  </a:cubicBezTo>
                  <a:cubicBezTo>
                    <a:pt x="52" y="1054"/>
                    <a:pt x="0" y="1326"/>
                    <a:pt x="20" y="1610"/>
                  </a:cubicBezTo>
                  <a:cubicBezTo>
                    <a:pt x="93" y="2670"/>
                    <a:pt x="1130" y="3478"/>
                    <a:pt x="2378" y="3478"/>
                  </a:cubicBezTo>
                  <a:cubicBezTo>
                    <a:pt x="2439" y="3478"/>
                    <a:pt x="2501" y="3476"/>
                    <a:pt x="2563" y="3472"/>
                  </a:cubicBezTo>
                  <a:cubicBezTo>
                    <a:pt x="3888" y="3388"/>
                    <a:pt x="4902" y="2417"/>
                    <a:pt x="4824" y="1303"/>
                  </a:cubicBezTo>
                  <a:cubicBezTo>
                    <a:pt x="4789" y="788"/>
                    <a:pt x="4524" y="334"/>
                    <a:pt x="4117"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2903565" y="3397619"/>
              <a:ext cx="158091" cy="174654"/>
            </a:xfrm>
            <a:custGeom>
              <a:avLst/>
              <a:gdLst/>
              <a:ahLst/>
              <a:cxnLst/>
              <a:rect l="l" t="t" r="r" b="b"/>
              <a:pathLst>
                <a:path w="3646" h="4028" extrusionOk="0">
                  <a:moveTo>
                    <a:pt x="2521" y="0"/>
                  </a:moveTo>
                  <a:cubicBezTo>
                    <a:pt x="2461" y="0"/>
                    <a:pt x="2400" y="2"/>
                    <a:pt x="2338" y="6"/>
                  </a:cubicBezTo>
                  <a:cubicBezTo>
                    <a:pt x="1013" y="92"/>
                    <a:pt x="1" y="1061"/>
                    <a:pt x="78" y="2175"/>
                  </a:cubicBezTo>
                  <a:cubicBezTo>
                    <a:pt x="147" y="3148"/>
                    <a:pt x="1025" y="3908"/>
                    <a:pt x="2132" y="4027"/>
                  </a:cubicBezTo>
                  <a:cubicBezTo>
                    <a:pt x="1435" y="3714"/>
                    <a:pt x="945" y="3114"/>
                    <a:pt x="895" y="2397"/>
                  </a:cubicBezTo>
                  <a:cubicBezTo>
                    <a:pt x="818" y="1283"/>
                    <a:pt x="1830" y="312"/>
                    <a:pt x="3157" y="228"/>
                  </a:cubicBezTo>
                  <a:cubicBezTo>
                    <a:pt x="3220" y="224"/>
                    <a:pt x="3282" y="222"/>
                    <a:pt x="3343" y="222"/>
                  </a:cubicBezTo>
                  <a:cubicBezTo>
                    <a:pt x="3445" y="222"/>
                    <a:pt x="3546" y="227"/>
                    <a:pt x="3645" y="238"/>
                  </a:cubicBezTo>
                  <a:cubicBezTo>
                    <a:pt x="3309" y="86"/>
                    <a:pt x="2926" y="0"/>
                    <a:pt x="252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2960974" y="3452035"/>
              <a:ext cx="117679" cy="95912"/>
            </a:xfrm>
            <a:custGeom>
              <a:avLst/>
              <a:gdLst/>
              <a:ahLst/>
              <a:cxnLst/>
              <a:rect l="l" t="t" r="r" b="b"/>
              <a:pathLst>
                <a:path w="2714" h="2212" extrusionOk="0">
                  <a:moveTo>
                    <a:pt x="1382" y="0"/>
                  </a:moveTo>
                  <a:cubicBezTo>
                    <a:pt x="1348" y="0"/>
                    <a:pt x="1314" y="1"/>
                    <a:pt x="1279" y="4"/>
                  </a:cubicBezTo>
                  <a:cubicBezTo>
                    <a:pt x="555" y="49"/>
                    <a:pt x="1" y="582"/>
                    <a:pt x="44" y="1190"/>
                  </a:cubicBezTo>
                  <a:cubicBezTo>
                    <a:pt x="82" y="1770"/>
                    <a:pt x="647" y="2212"/>
                    <a:pt x="1328" y="2212"/>
                  </a:cubicBezTo>
                  <a:cubicBezTo>
                    <a:pt x="1363" y="2212"/>
                    <a:pt x="1398" y="2211"/>
                    <a:pt x="1434" y="2208"/>
                  </a:cubicBezTo>
                  <a:cubicBezTo>
                    <a:pt x="2158" y="2161"/>
                    <a:pt x="2713" y="1630"/>
                    <a:pt x="2669" y="1021"/>
                  </a:cubicBezTo>
                  <a:cubicBezTo>
                    <a:pt x="2630" y="442"/>
                    <a:pt x="2064" y="0"/>
                    <a:pt x="138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3352040" y="3485206"/>
              <a:ext cx="201320" cy="434164"/>
            </a:xfrm>
            <a:custGeom>
              <a:avLst/>
              <a:gdLst/>
              <a:ahLst/>
              <a:cxnLst/>
              <a:rect l="l" t="t" r="r" b="b"/>
              <a:pathLst>
                <a:path w="4643" h="10013" extrusionOk="0">
                  <a:moveTo>
                    <a:pt x="3027" y="0"/>
                  </a:moveTo>
                  <a:lnTo>
                    <a:pt x="3027" y="0"/>
                  </a:lnTo>
                  <a:cubicBezTo>
                    <a:pt x="3496" y="1194"/>
                    <a:pt x="3644" y="2813"/>
                    <a:pt x="2531" y="4872"/>
                  </a:cubicBezTo>
                  <a:cubicBezTo>
                    <a:pt x="388" y="8846"/>
                    <a:pt x="0" y="9155"/>
                    <a:pt x="211" y="10012"/>
                  </a:cubicBezTo>
                  <a:cubicBezTo>
                    <a:pt x="796" y="7182"/>
                    <a:pt x="4643" y="3652"/>
                    <a:pt x="3319" y="22"/>
                  </a:cubicBezTo>
                  <a:lnTo>
                    <a:pt x="302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3322121" y="3504371"/>
              <a:ext cx="91576" cy="175131"/>
            </a:xfrm>
            <a:custGeom>
              <a:avLst/>
              <a:gdLst/>
              <a:ahLst/>
              <a:cxnLst/>
              <a:rect l="l" t="t" r="r" b="b"/>
              <a:pathLst>
                <a:path w="2112" h="4039" extrusionOk="0">
                  <a:moveTo>
                    <a:pt x="2112" y="1"/>
                  </a:moveTo>
                  <a:lnTo>
                    <a:pt x="1632" y="86"/>
                  </a:lnTo>
                  <a:lnTo>
                    <a:pt x="0" y="3796"/>
                  </a:lnTo>
                  <a:lnTo>
                    <a:pt x="1837" y="4039"/>
                  </a:lnTo>
                  <a:lnTo>
                    <a:pt x="2112"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3287780" y="3837636"/>
              <a:ext cx="113647" cy="103804"/>
            </a:xfrm>
            <a:custGeom>
              <a:avLst/>
              <a:gdLst/>
              <a:ahLst/>
              <a:cxnLst/>
              <a:rect l="l" t="t" r="r" b="b"/>
              <a:pathLst>
                <a:path w="2621" h="2394" extrusionOk="0">
                  <a:moveTo>
                    <a:pt x="968" y="0"/>
                  </a:moveTo>
                  <a:lnTo>
                    <a:pt x="1" y="2272"/>
                  </a:lnTo>
                  <a:lnTo>
                    <a:pt x="1687" y="2394"/>
                  </a:lnTo>
                  <a:lnTo>
                    <a:pt x="2620" y="267"/>
                  </a:lnTo>
                  <a:lnTo>
                    <a:pt x="968" y="0"/>
                  </a:lnTo>
                  <a:close/>
                </a:path>
              </a:pathLst>
            </a:custGeom>
            <a:solidFill>
              <a:srgbClr val="EAC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2918524" y="3574831"/>
              <a:ext cx="500765" cy="365655"/>
            </a:xfrm>
            <a:custGeom>
              <a:avLst/>
              <a:gdLst/>
              <a:ahLst/>
              <a:cxnLst/>
              <a:rect l="l" t="t" r="r" b="b"/>
              <a:pathLst>
                <a:path w="11549" h="8433" extrusionOk="0">
                  <a:moveTo>
                    <a:pt x="235" y="0"/>
                  </a:moveTo>
                  <a:lnTo>
                    <a:pt x="1" y="7713"/>
                  </a:lnTo>
                  <a:lnTo>
                    <a:pt x="9887" y="8432"/>
                  </a:lnTo>
                  <a:lnTo>
                    <a:pt x="11549" y="1552"/>
                  </a:lnTo>
                  <a:lnTo>
                    <a:pt x="23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2926676" y="3571796"/>
              <a:ext cx="494347" cy="146253"/>
            </a:xfrm>
            <a:custGeom>
              <a:avLst/>
              <a:gdLst/>
              <a:ahLst/>
              <a:cxnLst/>
              <a:rect l="l" t="t" r="r" b="b"/>
              <a:pathLst>
                <a:path w="11401" h="3373" extrusionOk="0">
                  <a:moveTo>
                    <a:pt x="43" y="0"/>
                  </a:moveTo>
                  <a:lnTo>
                    <a:pt x="37" y="388"/>
                  </a:lnTo>
                  <a:lnTo>
                    <a:pt x="36" y="388"/>
                  </a:lnTo>
                  <a:lnTo>
                    <a:pt x="0" y="1559"/>
                  </a:lnTo>
                  <a:cubicBezTo>
                    <a:pt x="457" y="1755"/>
                    <a:pt x="982" y="1887"/>
                    <a:pt x="1546" y="1927"/>
                  </a:cubicBezTo>
                  <a:cubicBezTo>
                    <a:pt x="1673" y="1936"/>
                    <a:pt x="1798" y="1941"/>
                    <a:pt x="1922" y="1941"/>
                  </a:cubicBezTo>
                  <a:cubicBezTo>
                    <a:pt x="2916" y="1941"/>
                    <a:pt x="3798" y="1646"/>
                    <a:pt x="4378" y="1171"/>
                  </a:cubicBezTo>
                  <a:lnTo>
                    <a:pt x="6843" y="1575"/>
                  </a:lnTo>
                  <a:cubicBezTo>
                    <a:pt x="7351" y="2520"/>
                    <a:pt x="8611" y="3247"/>
                    <a:pt x="10127" y="3357"/>
                  </a:cubicBezTo>
                  <a:cubicBezTo>
                    <a:pt x="10263" y="3367"/>
                    <a:pt x="10393" y="3372"/>
                    <a:pt x="10522" y="3372"/>
                  </a:cubicBezTo>
                  <a:cubicBezTo>
                    <a:pt x="10663" y="3372"/>
                    <a:pt x="10802" y="3366"/>
                    <a:pt x="10944" y="3354"/>
                  </a:cubicBezTo>
                  <a:lnTo>
                    <a:pt x="11213" y="2291"/>
                  </a:lnTo>
                  <a:lnTo>
                    <a:pt x="11401" y="1571"/>
                  </a:lnTo>
                  <a:lnTo>
                    <a:pt x="4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2937950" y="3589487"/>
              <a:ext cx="461177" cy="336690"/>
            </a:xfrm>
            <a:custGeom>
              <a:avLst/>
              <a:gdLst/>
              <a:ahLst/>
              <a:cxnLst/>
              <a:rect l="l" t="t" r="r" b="b"/>
              <a:pathLst>
                <a:path w="10636" h="7765" extrusionOk="0">
                  <a:moveTo>
                    <a:pt x="449" y="183"/>
                  </a:moveTo>
                  <a:lnTo>
                    <a:pt x="10384" y="1545"/>
                  </a:lnTo>
                  <a:lnTo>
                    <a:pt x="8923" y="7587"/>
                  </a:lnTo>
                  <a:lnTo>
                    <a:pt x="241" y="6955"/>
                  </a:lnTo>
                  <a:lnTo>
                    <a:pt x="449" y="183"/>
                  </a:lnTo>
                  <a:close/>
                  <a:moveTo>
                    <a:pt x="218" y="0"/>
                  </a:moveTo>
                  <a:lnTo>
                    <a:pt x="1" y="7101"/>
                  </a:lnTo>
                  <a:lnTo>
                    <a:pt x="9104" y="7765"/>
                  </a:lnTo>
                  <a:lnTo>
                    <a:pt x="10635" y="1429"/>
                  </a:lnTo>
                  <a:lnTo>
                    <a:pt x="21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2924465" y="3574831"/>
              <a:ext cx="494824" cy="233927"/>
            </a:xfrm>
            <a:custGeom>
              <a:avLst/>
              <a:gdLst/>
              <a:ahLst/>
              <a:cxnLst/>
              <a:rect l="l" t="t" r="r" b="b"/>
              <a:pathLst>
                <a:path w="11412" h="5395" extrusionOk="0">
                  <a:moveTo>
                    <a:pt x="98" y="0"/>
                  </a:moveTo>
                  <a:lnTo>
                    <a:pt x="1" y="5394"/>
                  </a:lnTo>
                  <a:lnTo>
                    <a:pt x="1" y="5394"/>
                  </a:lnTo>
                  <a:lnTo>
                    <a:pt x="10567" y="4285"/>
                  </a:lnTo>
                  <a:lnTo>
                    <a:pt x="11412" y="1552"/>
                  </a:lnTo>
                  <a:lnTo>
                    <a:pt x="9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3365135" y="3493661"/>
              <a:ext cx="72368" cy="59186"/>
            </a:xfrm>
            <a:custGeom>
              <a:avLst/>
              <a:gdLst/>
              <a:ahLst/>
              <a:cxnLst/>
              <a:rect l="l" t="t" r="r" b="b"/>
              <a:pathLst>
                <a:path w="1669" h="1365" extrusionOk="0">
                  <a:moveTo>
                    <a:pt x="871" y="0"/>
                  </a:moveTo>
                  <a:cubicBezTo>
                    <a:pt x="815" y="0"/>
                    <a:pt x="758" y="6"/>
                    <a:pt x="700" y="17"/>
                  </a:cubicBezTo>
                  <a:cubicBezTo>
                    <a:pt x="280" y="99"/>
                    <a:pt x="0" y="464"/>
                    <a:pt x="73" y="832"/>
                  </a:cubicBezTo>
                  <a:cubicBezTo>
                    <a:pt x="137" y="1149"/>
                    <a:pt x="445" y="1365"/>
                    <a:pt x="799" y="1365"/>
                  </a:cubicBezTo>
                  <a:cubicBezTo>
                    <a:pt x="855" y="1365"/>
                    <a:pt x="911" y="1359"/>
                    <a:pt x="968" y="1348"/>
                  </a:cubicBezTo>
                  <a:cubicBezTo>
                    <a:pt x="1389" y="1265"/>
                    <a:pt x="1668" y="900"/>
                    <a:pt x="1595" y="534"/>
                  </a:cubicBezTo>
                  <a:cubicBezTo>
                    <a:pt x="1530" y="216"/>
                    <a:pt x="1222" y="0"/>
                    <a:pt x="871" y="0"/>
                  </a:cubicBezTo>
                  <a:close/>
                </a:path>
              </a:pathLst>
            </a:custGeom>
            <a:solidFill>
              <a:srgbClr val="82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3373763" y="3500729"/>
              <a:ext cx="54980" cy="45051"/>
            </a:xfrm>
            <a:custGeom>
              <a:avLst/>
              <a:gdLst/>
              <a:ahLst/>
              <a:cxnLst/>
              <a:rect l="l" t="t" r="r" b="b"/>
              <a:pathLst>
                <a:path w="1268" h="1039" extrusionOk="0">
                  <a:moveTo>
                    <a:pt x="661" y="0"/>
                  </a:moveTo>
                  <a:cubicBezTo>
                    <a:pt x="619" y="0"/>
                    <a:pt x="575" y="4"/>
                    <a:pt x="531" y="13"/>
                  </a:cubicBezTo>
                  <a:cubicBezTo>
                    <a:pt x="212" y="76"/>
                    <a:pt x="0" y="354"/>
                    <a:pt x="55" y="633"/>
                  </a:cubicBezTo>
                  <a:cubicBezTo>
                    <a:pt x="104" y="874"/>
                    <a:pt x="339" y="1039"/>
                    <a:pt x="608" y="1039"/>
                  </a:cubicBezTo>
                  <a:cubicBezTo>
                    <a:pt x="649" y="1039"/>
                    <a:pt x="692" y="1035"/>
                    <a:pt x="735" y="1027"/>
                  </a:cubicBezTo>
                  <a:cubicBezTo>
                    <a:pt x="1054" y="964"/>
                    <a:pt x="1267" y="686"/>
                    <a:pt x="1211" y="407"/>
                  </a:cubicBezTo>
                  <a:cubicBezTo>
                    <a:pt x="1163" y="166"/>
                    <a:pt x="930" y="0"/>
                    <a:pt x="661" y="0"/>
                  </a:cubicBezTo>
                  <a:close/>
                </a:path>
              </a:pathLst>
            </a:custGeom>
            <a:solidFill>
              <a:srgbClr val="D9A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2776303" y="3586668"/>
              <a:ext cx="102980" cy="262415"/>
            </a:xfrm>
            <a:custGeom>
              <a:avLst/>
              <a:gdLst/>
              <a:ahLst/>
              <a:cxnLst/>
              <a:rect l="l" t="t" r="r" b="b"/>
              <a:pathLst>
                <a:path w="2375" h="6052" extrusionOk="0">
                  <a:moveTo>
                    <a:pt x="1" y="1"/>
                  </a:moveTo>
                  <a:lnTo>
                    <a:pt x="44" y="6052"/>
                  </a:lnTo>
                  <a:lnTo>
                    <a:pt x="2277" y="4363"/>
                  </a:lnTo>
                  <a:lnTo>
                    <a:pt x="2374" y="2517"/>
                  </a:lnTo>
                  <a:lnTo>
                    <a:pt x="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2776303" y="3586668"/>
              <a:ext cx="102980" cy="129733"/>
            </a:xfrm>
            <a:custGeom>
              <a:avLst/>
              <a:gdLst/>
              <a:ahLst/>
              <a:cxnLst/>
              <a:rect l="l" t="t" r="r" b="b"/>
              <a:pathLst>
                <a:path w="2375" h="2992" extrusionOk="0">
                  <a:moveTo>
                    <a:pt x="1" y="1"/>
                  </a:moveTo>
                  <a:lnTo>
                    <a:pt x="47" y="2850"/>
                  </a:lnTo>
                  <a:lnTo>
                    <a:pt x="2343" y="2991"/>
                  </a:lnTo>
                  <a:lnTo>
                    <a:pt x="2374" y="2517"/>
                  </a:lnTo>
                  <a:lnTo>
                    <a:pt x="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2775392" y="3663155"/>
              <a:ext cx="103587" cy="53246"/>
            </a:xfrm>
            <a:custGeom>
              <a:avLst/>
              <a:gdLst/>
              <a:ahLst/>
              <a:cxnLst/>
              <a:rect l="l" t="t" r="r" b="b"/>
              <a:pathLst>
                <a:path w="2389" h="1228" extrusionOk="0">
                  <a:moveTo>
                    <a:pt x="0" y="0"/>
                  </a:moveTo>
                  <a:lnTo>
                    <a:pt x="68" y="1086"/>
                  </a:lnTo>
                  <a:lnTo>
                    <a:pt x="2364" y="1227"/>
                  </a:lnTo>
                  <a:lnTo>
                    <a:pt x="2388" y="985"/>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2776303" y="3586668"/>
              <a:ext cx="41626" cy="262415"/>
            </a:xfrm>
            <a:custGeom>
              <a:avLst/>
              <a:gdLst/>
              <a:ahLst/>
              <a:cxnLst/>
              <a:rect l="l" t="t" r="r" b="b"/>
              <a:pathLst>
                <a:path w="960" h="6052" extrusionOk="0">
                  <a:moveTo>
                    <a:pt x="1" y="1"/>
                  </a:moveTo>
                  <a:lnTo>
                    <a:pt x="44" y="6052"/>
                  </a:lnTo>
                  <a:lnTo>
                    <a:pt x="960" y="5295"/>
                  </a:lnTo>
                  <a:lnTo>
                    <a:pt x="419" y="45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2"/>
            <p:cNvSpPr/>
            <p:nvPr/>
          </p:nvSpPr>
          <p:spPr>
            <a:xfrm>
              <a:off x="3283487" y="3439244"/>
              <a:ext cx="227813" cy="185754"/>
            </a:xfrm>
            <a:custGeom>
              <a:avLst/>
              <a:gdLst/>
              <a:ahLst/>
              <a:cxnLst/>
              <a:rect l="l" t="t" r="r" b="b"/>
              <a:pathLst>
                <a:path w="5254" h="4284" extrusionOk="0">
                  <a:moveTo>
                    <a:pt x="2672" y="0"/>
                  </a:moveTo>
                  <a:cubicBezTo>
                    <a:pt x="2608" y="0"/>
                    <a:pt x="2543" y="3"/>
                    <a:pt x="2477" y="7"/>
                  </a:cubicBezTo>
                  <a:cubicBezTo>
                    <a:pt x="1073" y="97"/>
                    <a:pt x="1" y="1125"/>
                    <a:pt x="83" y="2304"/>
                  </a:cubicBezTo>
                  <a:cubicBezTo>
                    <a:pt x="162" y="3428"/>
                    <a:pt x="1260" y="4283"/>
                    <a:pt x="2580" y="4283"/>
                  </a:cubicBezTo>
                  <a:cubicBezTo>
                    <a:pt x="2645" y="4283"/>
                    <a:pt x="2710" y="4281"/>
                    <a:pt x="2777" y="4277"/>
                  </a:cubicBezTo>
                  <a:cubicBezTo>
                    <a:pt x="4181" y="4187"/>
                    <a:pt x="5253" y="3157"/>
                    <a:pt x="5170" y="1979"/>
                  </a:cubicBezTo>
                  <a:cubicBezTo>
                    <a:pt x="5092" y="855"/>
                    <a:pt x="3992" y="0"/>
                    <a:pt x="2672"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2"/>
            <p:cNvSpPr/>
            <p:nvPr/>
          </p:nvSpPr>
          <p:spPr>
            <a:xfrm>
              <a:off x="3283184" y="3432350"/>
              <a:ext cx="227813" cy="185711"/>
            </a:xfrm>
            <a:custGeom>
              <a:avLst/>
              <a:gdLst/>
              <a:ahLst/>
              <a:cxnLst/>
              <a:rect l="l" t="t" r="r" b="b"/>
              <a:pathLst>
                <a:path w="5254" h="4283" extrusionOk="0">
                  <a:moveTo>
                    <a:pt x="2674" y="0"/>
                  </a:moveTo>
                  <a:cubicBezTo>
                    <a:pt x="2609" y="0"/>
                    <a:pt x="2543" y="2"/>
                    <a:pt x="2477" y="7"/>
                  </a:cubicBezTo>
                  <a:cubicBezTo>
                    <a:pt x="1072" y="95"/>
                    <a:pt x="1" y="1125"/>
                    <a:pt x="82" y="2304"/>
                  </a:cubicBezTo>
                  <a:cubicBezTo>
                    <a:pt x="161" y="3428"/>
                    <a:pt x="1258" y="4282"/>
                    <a:pt x="2575" y="4282"/>
                  </a:cubicBezTo>
                  <a:cubicBezTo>
                    <a:pt x="2641" y="4282"/>
                    <a:pt x="2708" y="4280"/>
                    <a:pt x="2775" y="4276"/>
                  </a:cubicBezTo>
                  <a:cubicBezTo>
                    <a:pt x="4181" y="4187"/>
                    <a:pt x="5253" y="3158"/>
                    <a:pt x="5170" y="1978"/>
                  </a:cubicBezTo>
                  <a:cubicBezTo>
                    <a:pt x="5091" y="855"/>
                    <a:pt x="3993" y="0"/>
                    <a:pt x="267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2"/>
            <p:cNvSpPr/>
            <p:nvPr/>
          </p:nvSpPr>
          <p:spPr>
            <a:xfrm>
              <a:off x="3286306" y="3463916"/>
              <a:ext cx="224692" cy="154275"/>
            </a:xfrm>
            <a:custGeom>
              <a:avLst/>
              <a:gdLst/>
              <a:ahLst/>
              <a:cxnLst/>
              <a:rect l="l" t="t" r="r" b="b"/>
              <a:pathLst>
                <a:path w="5182" h="3558" extrusionOk="0">
                  <a:moveTo>
                    <a:pt x="4495" y="0"/>
                  </a:moveTo>
                  <a:cubicBezTo>
                    <a:pt x="4302" y="964"/>
                    <a:pt x="3342" y="1737"/>
                    <a:pt x="2132" y="1814"/>
                  </a:cubicBezTo>
                  <a:cubicBezTo>
                    <a:pt x="2068" y="1818"/>
                    <a:pt x="2004" y="1820"/>
                    <a:pt x="1940" y="1820"/>
                  </a:cubicBezTo>
                  <a:cubicBezTo>
                    <a:pt x="1187" y="1820"/>
                    <a:pt x="505" y="1542"/>
                    <a:pt x="43" y="1098"/>
                  </a:cubicBezTo>
                  <a:cubicBezTo>
                    <a:pt x="10" y="1254"/>
                    <a:pt x="0" y="1415"/>
                    <a:pt x="10" y="1579"/>
                  </a:cubicBezTo>
                  <a:cubicBezTo>
                    <a:pt x="90" y="2704"/>
                    <a:pt x="1189" y="3558"/>
                    <a:pt x="2510" y="3558"/>
                  </a:cubicBezTo>
                  <a:cubicBezTo>
                    <a:pt x="2574" y="3558"/>
                    <a:pt x="2639" y="3556"/>
                    <a:pt x="2705" y="3552"/>
                  </a:cubicBezTo>
                  <a:cubicBezTo>
                    <a:pt x="4109" y="3462"/>
                    <a:pt x="5181" y="2434"/>
                    <a:pt x="5098" y="1254"/>
                  </a:cubicBezTo>
                  <a:cubicBezTo>
                    <a:pt x="5067" y="770"/>
                    <a:pt x="4842" y="337"/>
                    <a:pt x="4495"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2"/>
            <p:cNvSpPr/>
            <p:nvPr/>
          </p:nvSpPr>
          <p:spPr>
            <a:xfrm>
              <a:off x="3283271" y="3432393"/>
              <a:ext cx="176302" cy="181635"/>
            </a:xfrm>
            <a:custGeom>
              <a:avLst/>
              <a:gdLst/>
              <a:ahLst/>
              <a:cxnLst/>
              <a:rect l="l" t="t" r="r" b="b"/>
              <a:pathLst>
                <a:path w="4066" h="4189" extrusionOk="0">
                  <a:moveTo>
                    <a:pt x="2672" y="1"/>
                  </a:moveTo>
                  <a:cubicBezTo>
                    <a:pt x="2608" y="1"/>
                    <a:pt x="2542" y="3"/>
                    <a:pt x="2477" y="7"/>
                  </a:cubicBezTo>
                  <a:cubicBezTo>
                    <a:pt x="1072" y="97"/>
                    <a:pt x="0" y="1124"/>
                    <a:pt x="85" y="2306"/>
                  </a:cubicBezTo>
                  <a:cubicBezTo>
                    <a:pt x="148" y="3208"/>
                    <a:pt x="868" y="3937"/>
                    <a:pt x="1833" y="4189"/>
                  </a:cubicBezTo>
                  <a:cubicBezTo>
                    <a:pt x="1207" y="3837"/>
                    <a:pt x="778" y="3251"/>
                    <a:pt x="729" y="2564"/>
                  </a:cubicBezTo>
                  <a:cubicBezTo>
                    <a:pt x="646" y="1386"/>
                    <a:pt x="1718" y="356"/>
                    <a:pt x="3122" y="266"/>
                  </a:cubicBezTo>
                  <a:cubicBezTo>
                    <a:pt x="3187" y="262"/>
                    <a:pt x="3252" y="260"/>
                    <a:pt x="3315" y="260"/>
                  </a:cubicBezTo>
                  <a:cubicBezTo>
                    <a:pt x="3576" y="260"/>
                    <a:pt x="3829" y="294"/>
                    <a:pt x="4066" y="356"/>
                  </a:cubicBezTo>
                  <a:cubicBezTo>
                    <a:pt x="3665" y="130"/>
                    <a:pt x="3186" y="1"/>
                    <a:pt x="267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2"/>
            <p:cNvSpPr/>
            <p:nvPr/>
          </p:nvSpPr>
          <p:spPr>
            <a:xfrm>
              <a:off x="3346013" y="3492620"/>
              <a:ext cx="116985" cy="95349"/>
            </a:xfrm>
            <a:custGeom>
              <a:avLst/>
              <a:gdLst/>
              <a:ahLst/>
              <a:cxnLst/>
              <a:rect l="l" t="t" r="r" b="b"/>
              <a:pathLst>
                <a:path w="2698" h="2199" extrusionOk="0">
                  <a:moveTo>
                    <a:pt x="1376" y="0"/>
                  </a:moveTo>
                  <a:cubicBezTo>
                    <a:pt x="1342" y="0"/>
                    <a:pt x="1308" y="2"/>
                    <a:pt x="1273" y="4"/>
                  </a:cubicBezTo>
                  <a:cubicBezTo>
                    <a:pt x="552" y="50"/>
                    <a:pt x="0" y="578"/>
                    <a:pt x="43" y="1182"/>
                  </a:cubicBezTo>
                  <a:cubicBezTo>
                    <a:pt x="84" y="1759"/>
                    <a:pt x="648" y="2199"/>
                    <a:pt x="1325" y="2199"/>
                  </a:cubicBezTo>
                  <a:cubicBezTo>
                    <a:pt x="1358" y="2199"/>
                    <a:pt x="1391" y="2198"/>
                    <a:pt x="1425" y="2196"/>
                  </a:cubicBezTo>
                  <a:cubicBezTo>
                    <a:pt x="2146" y="2148"/>
                    <a:pt x="2698" y="1622"/>
                    <a:pt x="2655" y="1016"/>
                  </a:cubicBezTo>
                  <a:cubicBezTo>
                    <a:pt x="2615" y="438"/>
                    <a:pt x="2053" y="0"/>
                    <a:pt x="1376"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3227596" y="3376372"/>
              <a:ext cx="347617" cy="290685"/>
            </a:xfrm>
            <a:custGeom>
              <a:avLst/>
              <a:gdLst/>
              <a:ahLst/>
              <a:cxnLst/>
              <a:rect l="l" t="t" r="r" b="b"/>
              <a:pathLst>
                <a:path w="8017" h="6704" extrusionOk="0">
                  <a:moveTo>
                    <a:pt x="4013" y="319"/>
                  </a:moveTo>
                  <a:cubicBezTo>
                    <a:pt x="4442" y="319"/>
                    <a:pt x="4791" y="784"/>
                    <a:pt x="4796" y="1356"/>
                  </a:cubicBezTo>
                  <a:cubicBezTo>
                    <a:pt x="4799" y="1930"/>
                    <a:pt x="4454" y="2396"/>
                    <a:pt x="4026" y="2396"/>
                  </a:cubicBezTo>
                  <a:cubicBezTo>
                    <a:pt x="3598" y="2396"/>
                    <a:pt x="3247" y="1933"/>
                    <a:pt x="3244" y="1358"/>
                  </a:cubicBezTo>
                  <a:cubicBezTo>
                    <a:pt x="3240" y="784"/>
                    <a:pt x="3586" y="319"/>
                    <a:pt x="4013" y="319"/>
                  </a:cubicBezTo>
                  <a:close/>
                  <a:moveTo>
                    <a:pt x="1787" y="1380"/>
                  </a:moveTo>
                  <a:cubicBezTo>
                    <a:pt x="2019" y="1380"/>
                    <a:pt x="2277" y="1462"/>
                    <a:pt x="2505" y="1628"/>
                  </a:cubicBezTo>
                  <a:cubicBezTo>
                    <a:pt x="2971" y="1965"/>
                    <a:pt x="3145" y="2520"/>
                    <a:pt x="2896" y="2867"/>
                  </a:cubicBezTo>
                  <a:cubicBezTo>
                    <a:pt x="2769" y="3043"/>
                    <a:pt x="2556" y="3131"/>
                    <a:pt x="2316" y="3131"/>
                  </a:cubicBezTo>
                  <a:cubicBezTo>
                    <a:pt x="2085" y="3131"/>
                    <a:pt x="1828" y="3049"/>
                    <a:pt x="1599" y="2882"/>
                  </a:cubicBezTo>
                  <a:cubicBezTo>
                    <a:pt x="1134" y="2545"/>
                    <a:pt x="956" y="1991"/>
                    <a:pt x="1207" y="1644"/>
                  </a:cubicBezTo>
                  <a:cubicBezTo>
                    <a:pt x="1334" y="1468"/>
                    <a:pt x="1547" y="1380"/>
                    <a:pt x="1787" y="1380"/>
                  </a:cubicBezTo>
                  <a:close/>
                  <a:moveTo>
                    <a:pt x="6225" y="1636"/>
                  </a:moveTo>
                  <a:cubicBezTo>
                    <a:pt x="6565" y="1636"/>
                    <a:pt x="6860" y="1785"/>
                    <a:pt x="6975" y="2051"/>
                  </a:cubicBezTo>
                  <a:cubicBezTo>
                    <a:pt x="7145" y="2444"/>
                    <a:pt x="6857" y="2945"/>
                    <a:pt x="6329" y="3172"/>
                  </a:cubicBezTo>
                  <a:cubicBezTo>
                    <a:pt x="6157" y="3245"/>
                    <a:pt x="5982" y="3280"/>
                    <a:pt x="5817" y="3280"/>
                  </a:cubicBezTo>
                  <a:cubicBezTo>
                    <a:pt x="5476" y="3280"/>
                    <a:pt x="5182" y="3131"/>
                    <a:pt x="5068" y="2865"/>
                  </a:cubicBezTo>
                  <a:cubicBezTo>
                    <a:pt x="4897" y="2472"/>
                    <a:pt x="5187" y="1969"/>
                    <a:pt x="5713" y="1744"/>
                  </a:cubicBezTo>
                  <a:cubicBezTo>
                    <a:pt x="5885" y="1671"/>
                    <a:pt x="6060" y="1636"/>
                    <a:pt x="6225" y="1636"/>
                  </a:cubicBezTo>
                  <a:close/>
                  <a:moveTo>
                    <a:pt x="2179" y="3607"/>
                  </a:moveTo>
                  <a:cubicBezTo>
                    <a:pt x="2519" y="3607"/>
                    <a:pt x="2813" y="3755"/>
                    <a:pt x="2928" y="4020"/>
                  </a:cubicBezTo>
                  <a:cubicBezTo>
                    <a:pt x="3097" y="4414"/>
                    <a:pt x="2807" y="4915"/>
                    <a:pt x="2281" y="5141"/>
                  </a:cubicBezTo>
                  <a:cubicBezTo>
                    <a:pt x="2109" y="5215"/>
                    <a:pt x="1934" y="5249"/>
                    <a:pt x="1769" y="5249"/>
                  </a:cubicBezTo>
                  <a:cubicBezTo>
                    <a:pt x="1429" y="5249"/>
                    <a:pt x="1134" y="5100"/>
                    <a:pt x="1019" y="4835"/>
                  </a:cubicBezTo>
                  <a:cubicBezTo>
                    <a:pt x="849" y="4441"/>
                    <a:pt x="1140" y="3940"/>
                    <a:pt x="1665" y="3716"/>
                  </a:cubicBezTo>
                  <a:cubicBezTo>
                    <a:pt x="1837" y="3642"/>
                    <a:pt x="2013" y="3607"/>
                    <a:pt x="2179" y="3607"/>
                  </a:cubicBezTo>
                  <a:close/>
                  <a:moveTo>
                    <a:pt x="5559" y="3665"/>
                  </a:moveTo>
                  <a:cubicBezTo>
                    <a:pt x="5791" y="3665"/>
                    <a:pt x="6048" y="3747"/>
                    <a:pt x="6277" y="3913"/>
                  </a:cubicBezTo>
                  <a:cubicBezTo>
                    <a:pt x="6744" y="4252"/>
                    <a:pt x="6919" y="4806"/>
                    <a:pt x="6668" y="5151"/>
                  </a:cubicBezTo>
                  <a:cubicBezTo>
                    <a:pt x="6541" y="5328"/>
                    <a:pt x="6328" y="5417"/>
                    <a:pt x="6088" y="5417"/>
                  </a:cubicBezTo>
                  <a:cubicBezTo>
                    <a:pt x="5857" y="5417"/>
                    <a:pt x="5600" y="5335"/>
                    <a:pt x="5371" y="5169"/>
                  </a:cubicBezTo>
                  <a:cubicBezTo>
                    <a:pt x="4905" y="4829"/>
                    <a:pt x="4731" y="4277"/>
                    <a:pt x="4982" y="3930"/>
                  </a:cubicBezTo>
                  <a:cubicBezTo>
                    <a:pt x="5108" y="3753"/>
                    <a:pt x="5320" y="3665"/>
                    <a:pt x="5559" y="3665"/>
                  </a:cubicBezTo>
                  <a:close/>
                  <a:moveTo>
                    <a:pt x="3924" y="4267"/>
                  </a:moveTo>
                  <a:cubicBezTo>
                    <a:pt x="3929" y="4267"/>
                    <a:pt x="3934" y="4267"/>
                    <a:pt x="3940" y="4267"/>
                  </a:cubicBezTo>
                  <a:cubicBezTo>
                    <a:pt x="4368" y="4277"/>
                    <a:pt x="4704" y="4749"/>
                    <a:pt x="4693" y="5323"/>
                  </a:cubicBezTo>
                  <a:cubicBezTo>
                    <a:pt x="4681" y="5890"/>
                    <a:pt x="4332" y="6343"/>
                    <a:pt x="3911" y="6343"/>
                  </a:cubicBezTo>
                  <a:cubicBezTo>
                    <a:pt x="3906" y="6343"/>
                    <a:pt x="3901" y="6343"/>
                    <a:pt x="3897" y="6342"/>
                  </a:cubicBezTo>
                  <a:cubicBezTo>
                    <a:pt x="3467" y="6331"/>
                    <a:pt x="3131" y="5857"/>
                    <a:pt x="3144" y="5285"/>
                  </a:cubicBezTo>
                  <a:cubicBezTo>
                    <a:pt x="3157" y="4719"/>
                    <a:pt x="3503" y="4267"/>
                    <a:pt x="3924" y="4267"/>
                  </a:cubicBezTo>
                  <a:close/>
                  <a:moveTo>
                    <a:pt x="4010" y="0"/>
                  </a:moveTo>
                  <a:cubicBezTo>
                    <a:pt x="3988" y="0"/>
                    <a:pt x="3966" y="0"/>
                    <a:pt x="3944" y="1"/>
                  </a:cubicBezTo>
                  <a:cubicBezTo>
                    <a:pt x="1749" y="31"/>
                    <a:pt x="0" y="1555"/>
                    <a:pt x="36" y="3405"/>
                  </a:cubicBezTo>
                  <a:cubicBezTo>
                    <a:pt x="71" y="5237"/>
                    <a:pt x="1842" y="6704"/>
                    <a:pt x="4007" y="6704"/>
                  </a:cubicBezTo>
                  <a:cubicBezTo>
                    <a:pt x="4029" y="6704"/>
                    <a:pt x="4051" y="6703"/>
                    <a:pt x="4073" y="6703"/>
                  </a:cubicBezTo>
                  <a:cubicBezTo>
                    <a:pt x="6266" y="6673"/>
                    <a:pt x="8017" y="5150"/>
                    <a:pt x="7981" y="3298"/>
                  </a:cubicBezTo>
                  <a:cubicBezTo>
                    <a:pt x="7946" y="1467"/>
                    <a:pt x="6173" y="0"/>
                    <a:pt x="401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3226339" y="3368784"/>
              <a:ext cx="347660" cy="290772"/>
            </a:xfrm>
            <a:custGeom>
              <a:avLst/>
              <a:gdLst/>
              <a:ahLst/>
              <a:cxnLst/>
              <a:rect l="l" t="t" r="r" b="b"/>
              <a:pathLst>
                <a:path w="8018" h="6706" extrusionOk="0">
                  <a:moveTo>
                    <a:pt x="4016" y="320"/>
                  </a:moveTo>
                  <a:cubicBezTo>
                    <a:pt x="4443" y="320"/>
                    <a:pt x="4793" y="786"/>
                    <a:pt x="4798" y="1358"/>
                  </a:cubicBezTo>
                  <a:cubicBezTo>
                    <a:pt x="4800" y="1932"/>
                    <a:pt x="4455" y="2397"/>
                    <a:pt x="4027" y="2397"/>
                  </a:cubicBezTo>
                  <a:cubicBezTo>
                    <a:pt x="3601" y="2397"/>
                    <a:pt x="3250" y="1934"/>
                    <a:pt x="3246" y="1360"/>
                  </a:cubicBezTo>
                  <a:cubicBezTo>
                    <a:pt x="3243" y="786"/>
                    <a:pt x="3588" y="320"/>
                    <a:pt x="4016" y="320"/>
                  </a:cubicBezTo>
                  <a:close/>
                  <a:moveTo>
                    <a:pt x="1786" y="1381"/>
                  </a:moveTo>
                  <a:cubicBezTo>
                    <a:pt x="2018" y="1381"/>
                    <a:pt x="2275" y="1464"/>
                    <a:pt x="2506" y="1630"/>
                  </a:cubicBezTo>
                  <a:cubicBezTo>
                    <a:pt x="2972" y="1967"/>
                    <a:pt x="3147" y="2521"/>
                    <a:pt x="2896" y="2867"/>
                  </a:cubicBezTo>
                  <a:cubicBezTo>
                    <a:pt x="2771" y="3043"/>
                    <a:pt x="2558" y="3132"/>
                    <a:pt x="2319" y="3132"/>
                  </a:cubicBezTo>
                  <a:cubicBezTo>
                    <a:pt x="2087" y="3132"/>
                    <a:pt x="1830" y="3049"/>
                    <a:pt x="1601" y="2883"/>
                  </a:cubicBezTo>
                  <a:cubicBezTo>
                    <a:pt x="1134" y="2545"/>
                    <a:pt x="960" y="1990"/>
                    <a:pt x="1210" y="1645"/>
                  </a:cubicBezTo>
                  <a:cubicBezTo>
                    <a:pt x="1336" y="1469"/>
                    <a:pt x="1547" y="1381"/>
                    <a:pt x="1786" y="1381"/>
                  </a:cubicBezTo>
                  <a:close/>
                  <a:moveTo>
                    <a:pt x="6227" y="1638"/>
                  </a:moveTo>
                  <a:cubicBezTo>
                    <a:pt x="6568" y="1638"/>
                    <a:pt x="6862" y="1787"/>
                    <a:pt x="6976" y="2052"/>
                  </a:cubicBezTo>
                  <a:cubicBezTo>
                    <a:pt x="7147" y="2446"/>
                    <a:pt x="6856" y="2947"/>
                    <a:pt x="6331" y="3172"/>
                  </a:cubicBezTo>
                  <a:cubicBezTo>
                    <a:pt x="6159" y="3246"/>
                    <a:pt x="5983" y="3281"/>
                    <a:pt x="5818" y="3281"/>
                  </a:cubicBezTo>
                  <a:cubicBezTo>
                    <a:pt x="5478" y="3281"/>
                    <a:pt x="5184" y="3132"/>
                    <a:pt x="5070" y="2867"/>
                  </a:cubicBezTo>
                  <a:cubicBezTo>
                    <a:pt x="4899" y="2473"/>
                    <a:pt x="5187" y="1972"/>
                    <a:pt x="5715" y="1746"/>
                  </a:cubicBezTo>
                  <a:cubicBezTo>
                    <a:pt x="5887" y="1673"/>
                    <a:pt x="6063" y="1638"/>
                    <a:pt x="6227" y="1638"/>
                  </a:cubicBezTo>
                  <a:close/>
                  <a:moveTo>
                    <a:pt x="2180" y="3608"/>
                  </a:moveTo>
                  <a:cubicBezTo>
                    <a:pt x="2521" y="3608"/>
                    <a:pt x="2815" y="3757"/>
                    <a:pt x="2929" y="4022"/>
                  </a:cubicBezTo>
                  <a:cubicBezTo>
                    <a:pt x="3100" y="4416"/>
                    <a:pt x="2811" y="4917"/>
                    <a:pt x="2284" y="5143"/>
                  </a:cubicBezTo>
                  <a:cubicBezTo>
                    <a:pt x="2112" y="5216"/>
                    <a:pt x="1936" y="5251"/>
                    <a:pt x="1771" y="5251"/>
                  </a:cubicBezTo>
                  <a:cubicBezTo>
                    <a:pt x="1430" y="5251"/>
                    <a:pt x="1136" y="5102"/>
                    <a:pt x="1021" y="4837"/>
                  </a:cubicBezTo>
                  <a:cubicBezTo>
                    <a:pt x="852" y="4443"/>
                    <a:pt x="1141" y="3942"/>
                    <a:pt x="1668" y="3716"/>
                  </a:cubicBezTo>
                  <a:cubicBezTo>
                    <a:pt x="1840" y="3643"/>
                    <a:pt x="2015" y="3608"/>
                    <a:pt x="2180" y="3608"/>
                  </a:cubicBezTo>
                  <a:close/>
                  <a:moveTo>
                    <a:pt x="5560" y="3666"/>
                  </a:moveTo>
                  <a:cubicBezTo>
                    <a:pt x="5791" y="3666"/>
                    <a:pt x="6049" y="3749"/>
                    <a:pt x="6278" y="3915"/>
                  </a:cubicBezTo>
                  <a:cubicBezTo>
                    <a:pt x="6744" y="4253"/>
                    <a:pt x="6919" y="4808"/>
                    <a:pt x="6669" y="5153"/>
                  </a:cubicBezTo>
                  <a:cubicBezTo>
                    <a:pt x="6541" y="5330"/>
                    <a:pt x="6328" y="5419"/>
                    <a:pt x="6089" y="5419"/>
                  </a:cubicBezTo>
                  <a:cubicBezTo>
                    <a:pt x="5857" y="5419"/>
                    <a:pt x="5600" y="5336"/>
                    <a:pt x="5372" y="5169"/>
                  </a:cubicBezTo>
                  <a:cubicBezTo>
                    <a:pt x="4906" y="4831"/>
                    <a:pt x="4732" y="4277"/>
                    <a:pt x="4982" y="3929"/>
                  </a:cubicBezTo>
                  <a:cubicBezTo>
                    <a:pt x="5108" y="3754"/>
                    <a:pt x="5320" y="3666"/>
                    <a:pt x="5560" y="3666"/>
                  </a:cubicBezTo>
                  <a:close/>
                  <a:moveTo>
                    <a:pt x="3926" y="4267"/>
                  </a:moveTo>
                  <a:cubicBezTo>
                    <a:pt x="3931" y="4267"/>
                    <a:pt x="3935" y="4267"/>
                    <a:pt x="3940" y="4267"/>
                  </a:cubicBezTo>
                  <a:cubicBezTo>
                    <a:pt x="4368" y="4279"/>
                    <a:pt x="4705" y="4752"/>
                    <a:pt x="4693" y="5325"/>
                  </a:cubicBezTo>
                  <a:cubicBezTo>
                    <a:pt x="4682" y="5891"/>
                    <a:pt x="4334" y="6343"/>
                    <a:pt x="3913" y="6343"/>
                  </a:cubicBezTo>
                  <a:cubicBezTo>
                    <a:pt x="3908" y="6343"/>
                    <a:pt x="3902" y="6343"/>
                    <a:pt x="3897" y="6343"/>
                  </a:cubicBezTo>
                  <a:cubicBezTo>
                    <a:pt x="3469" y="6333"/>
                    <a:pt x="3131" y="5859"/>
                    <a:pt x="3144" y="5286"/>
                  </a:cubicBezTo>
                  <a:cubicBezTo>
                    <a:pt x="3155" y="4720"/>
                    <a:pt x="3504" y="4267"/>
                    <a:pt x="3926" y="4267"/>
                  </a:cubicBezTo>
                  <a:close/>
                  <a:moveTo>
                    <a:pt x="4006" y="1"/>
                  </a:moveTo>
                  <a:cubicBezTo>
                    <a:pt x="3985" y="1"/>
                    <a:pt x="3964" y="1"/>
                    <a:pt x="3943" y="1"/>
                  </a:cubicBezTo>
                  <a:cubicBezTo>
                    <a:pt x="1750" y="33"/>
                    <a:pt x="0" y="1554"/>
                    <a:pt x="36" y="3407"/>
                  </a:cubicBezTo>
                  <a:cubicBezTo>
                    <a:pt x="72" y="5240"/>
                    <a:pt x="1846" y="6705"/>
                    <a:pt x="4010" y="6705"/>
                  </a:cubicBezTo>
                  <a:cubicBezTo>
                    <a:pt x="4031" y="6705"/>
                    <a:pt x="4052" y="6705"/>
                    <a:pt x="4073" y="6705"/>
                  </a:cubicBezTo>
                  <a:cubicBezTo>
                    <a:pt x="6266" y="6675"/>
                    <a:pt x="8017" y="5152"/>
                    <a:pt x="7981" y="3299"/>
                  </a:cubicBezTo>
                  <a:cubicBezTo>
                    <a:pt x="7946" y="1467"/>
                    <a:pt x="6172" y="1"/>
                    <a:pt x="400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3227683" y="3373988"/>
              <a:ext cx="347660" cy="290772"/>
            </a:xfrm>
            <a:custGeom>
              <a:avLst/>
              <a:gdLst/>
              <a:ahLst/>
              <a:cxnLst/>
              <a:rect l="l" t="t" r="r" b="b"/>
              <a:pathLst>
                <a:path w="8018" h="6706" extrusionOk="0">
                  <a:moveTo>
                    <a:pt x="4015" y="322"/>
                  </a:moveTo>
                  <a:cubicBezTo>
                    <a:pt x="4444" y="322"/>
                    <a:pt x="4794" y="787"/>
                    <a:pt x="4795" y="1360"/>
                  </a:cubicBezTo>
                  <a:cubicBezTo>
                    <a:pt x="4801" y="1934"/>
                    <a:pt x="4454" y="2399"/>
                    <a:pt x="4028" y="2399"/>
                  </a:cubicBezTo>
                  <a:cubicBezTo>
                    <a:pt x="3600" y="2399"/>
                    <a:pt x="3249" y="1935"/>
                    <a:pt x="3245" y="1361"/>
                  </a:cubicBezTo>
                  <a:cubicBezTo>
                    <a:pt x="3242" y="787"/>
                    <a:pt x="3587" y="322"/>
                    <a:pt x="4015" y="322"/>
                  </a:cubicBezTo>
                  <a:close/>
                  <a:moveTo>
                    <a:pt x="1788" y="1380"/>
                  </a:moveTo>
                  <a:cubicBezTo>
                    <a:pt x="2020" y="1380"/>
                    <a:pt x="2277" y="1463"/>
                    <a:pt x="2506" y="1630"/>
                  </a:cubicBezTo>
                  <a:cubicBezTo>
                    <a:pt x="2971" y="1968"/>
                    <a:pt x="3148" y="2522"/>
                    <a:pt x="2900" y="2866"/>
                  </a:cubicBezTo>
                  <a:cubicBezTo>
                    <a:pt x="2772" y="3043"/>
                    <a:pt x="2559" y="3132"/>
                    <a:pt x="2319" y="3132"/>
                  </a:cubicBezTo>
                  <a:cubicBezTo>
                    <a:pt x="2088" y="3132"/>
                    <a:pt x="1831" y="3049"/>
                    <a:pt x="1603" y="2883"/>
                  </a:cubicBezTo>
                  <a:cubicBezTo>
                    <a:pt x="1136" y="2544"/>
                    <a:pt x="960" y="1990"/>
                    <a:pt x="1211" y="1645"/>
                  </a:cubicBezTo>
                  <a:cubicBezTo>
                    <a:pt x="1337" y="1469"/>
                    <a:pt x="1549" y="1380"/>
                    <a:pt x="1788" y="1380"/>
                  </a:cubicBezTo>
                  <a:close/>
                  <a:moveTo>
                    <a:pt x="6227" y="1638"/>
                  </a:moveTo>
                  <a:cubicBezTo>
                    <a:pt x="6568" y="1638"/>
                    <a:pt x="6862" y="1787"/>
                    <a:pt x="6977" y="2053"/>
                  </a:cubicBezTo>
                  <a:cubicBezTo>
                    <a:pt x="7146" y="2446"/>
                    <a:pt x="6857" y="2947"/>
                    <a:pt x="6330" y="3172"/>
                  </a:cubicBezTo>
                  <a:cubicBezTo>
                    <a:pt x="6159" y="3246"/>
                    <a:pt x="5983" y="3281"/>
                    <a:pt x="5819" y="3281"/>
                  </a:cubicBezTo>
                  <a:cubicBezTo>
                    <a:pt x="5478" y="3281"/>
                    <a:pt x="5183" y="3131"/>
                    <a:pt x="5069" y="2866"/>
                  </a:cubicBezTo>
                  <a:cubicBezTo>
                    <a:pt x="4898" y="2472"/>
                    <a:pt x="5189" y="1970"/>
                    <a:pt x="5714" y="1746"/>
                  </a:cubicBezTo>
                  <a:cubicBezTo>
                    <a:pt x="5886" y="1673"/>
                    <a:pt x="6062" y="1638"/>
                    <a:pt x="6227" y="1638"/>
                  </a:cubicBezTo>
                  <a:close/>
                  <a:moveTo>
                    <a:pt x="2179" y="3610"/>
                  </a:moveTo>
                  <a:cubicBezTo>
                    <a:pt x="2519" y="3610"/>
                    <a:pt x="2814" y="3759"/>
                    <a:pt x="2928" y="4024"/>
                  </a:cubicBezTo>
                  <a:cubicBezTo>
                    <a:pt x="3099" y="4418"/>
                    <a:pt x="2811" y="4919"/>
                    <a:pt x="2283" y="5145"/>
                  </a:cubicBezTo>
                  <a:cubicBezTo>
                    <a:pt x="2111" y="5218"/>
                    <a:pt x="1935" y="5253"/>
                    <a:pt x="1771" y="5253"/>
                  </a:cubicBezTo>
                  <a:cubicBezTo>
                    <a:pt x="1430" y="5253"/>
                    <a:pt x="1136" y="5104"/>
                    <a:pt x="1022" y="4839"/>
                  </a:cubicBezTo>
                  <a:cubicBezTo>
                    <a:pt x="851" y="4445"/>
                    <a:pt x="1140" y="3944"/>
                    <a:pt x="1667" y="3718"/>
                  </a:cubicBezTo>
                  <a:cubicBezTo>
                    <a:pt x="1838" y="3644"/>
                    <a:pt x="2014" y="3610"/>
                    <a:pt x="2179" y="3610"/>
                  </a:cubicBezTo>
                  <a:close/>
                  <a:moveTo>
                    <a:pt x="5561" y="3668"/>
                  </a:moveTo>
                  <a:cubicBezTo>
                    <a:pt x="5793" y="3668"/>
                    <a:pt x="6050" y="3751"/>
                    <a:pt x="6278" y="3917"/>
                  </a:cubicBezTo>
                  <a:cubicBezTo>
                    <a:pt x="6745" y="4254"/>
                    <a:pt x="6921" y="4810"/>
                    <a:pt x="6671" y="5155"/>
                  </a:cubicBezTo>
                  <a:cubicBezTo>
                    <a:pt x="6543" y="5332"/>
                    <a:pt x="6331" y="5420"/>
                    <a:pt x="6091" y="5420"/>
                  </a:cubicBezTo>
                  <a:cubicBezTo>
                    <a:pt x="5860" y="5420"/>
                    <a:pt x="5603" y="5337"/>
                    <a:pt x="5374" y="5171"/>
                  </a:cubicBezTo>
                  <a:cubicBezTo>
                    <a:pt x="4905" y="4833"/>
                    <a:pt x="4732" y="4279"/>
                    <a:pt x="4983" y="3932"/>
                  </a:cubicBezTo>
                  <a:cubicBezTo>
                    <a:pt x="5109" y="3756"/>
                    <a:pt x="5322" y="3668"/>
                    <a:pt x="5561" y="3668"/>
                  </a:cubicBezTo>
                  <a:close/>
                  <a:moveTo>
                    <a:pt x="3925" y="4269"/>
                  </a:moveTo>
                  <a:cubicBezTo>
                    <a:pt x="3930" y="4269"/>
                    <a:pt x="3935" y="4269"/>
                    <a:pt x="3939" y="4269"/>
                  </a:cubicBezTo>
                  <a:cubicBezTo>
                    <a:pt x="4367" y="4280"/>
                    <a:pt x="4704" y="4753"/>
                    <a:pt x="4694" y="5327"/>
                  </a:cubicBezTo>
                  <a:cubicBezTo>
                    <a:pt x="4682" y="5892"/>
                    <a:pt x="4334" y="6345"/>
                    <a:pt x="3915" y="6345"/>
                  </a:cubicBezTo>
                  <a:cubicBezTo>
                    <a:pt x="3910" y="6345"/>
                    <a:pt x="3904" y="6345"/>
                    <a:pt x="3899" y="6344"/>
                  </a:cubicBezTo>
                  <a:cubicBezTo>
                    <a:pt x="3471" y="6334"/>
                    <a:pt x="3133" y="5861"/>
                    <a:pt x="3143" y="5287"/>
                  </a:cubicBezTo>
                  <a:cubicBezTo>
                    <a:pt x="3156" y="4720"/>
                    <a:pt x="3505" y="4269"/>
                    <a:pt x="3925" y="4269"/>
                  </a:cubicBezTo>
                  <a:close/>
                  <a:moveTo>
                    <a:pt x="4008" y="1"/>
                  </a:moveTo>
                  <a:cubicBezTo>
                    <a:pt x="3987" y="1"/>
                    <a:pt x="3966" y="1"/>
                    <a:pt x="3945" y="1"/>
                  </a:cubicBezTo>
                  <a:cubicBezTo>
                    <a:pt x="1752" y="31"/>
                    <a:pt x="1" y="1556"/>
                    <a:pt x="37" y="3407"/>
                  </a:cubicBezTo>
                  <a:cubicBezTo>
                    <a:pt x="72" y="5241"/>
                    <a:pt x="1845" y="6706"/>
                    <a:pt x="4008" y="6706"/>
                  </a:cubicBezTo>
                  <a:cubicBezTo>
                    <a:pt x="4030" y="6706"/>
                    <a:pt x="4052" y="6706"/>
                    <a:pt x="4074" y="6705"/>
                  </a:cubicBezTo>
                  <a:cubicBezTo>
                    <a:pt x="6268" y="6674"/>
                    <a:pt x="8018" y="5152"/>
                    <a:pt x="7982" y="3300"/>
                  </a:cubicBezTo>
                  <a:cubicBezTo>
                    <a:pt x="7946" y="1466"/>
                    <a:pt x="6174" y="1"/>
                    <a:pt x="400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2855349" y="3357120"/>
              <a:ext cx="313319" cy="262024"/>
            </a:xfrm>
            <a:custGeom>
              <a:avLst/>
              <a:gdLst/>
              <a:ahLst/>
              <a:cxnLst/>
              <a:rect l="l" t="t" r="r" b="b"/>
              <a:pathLst>
                <a:path w="7226" h="6043" extrusionOk="0">
                  <a:moveTo>
                    <a:pt x="3619" y="289"/>
                  </a:moveTo>
                  <a:cubicBezTo>
                    <a:pt x="4004" y="289"/>
                    <a:pt x="4321" y="707"/>
                    <a:pt x="4323" y="1225"/>
                  </a:cubicBezTo>
                  <a:cubicBezTo>
                    <a:pt x="4328" y="1742"/>
                    <a:pt x="4019" y="2160"/>
                    <a:pt x="3632" y="2160"/>
                  </a:cubicBezTo>
                  <a:cubicBezTo>
                    <a:pt x="3246" y="2160"/>
                    <a:pt x="2931" y="1742"/>
                    <a:pt x="2926" y="1225"/>
                  </a:cubicBezTo>
                  <a:cubicBezTo>
                    <a:pt x="2923" y="707"/>
                    <a:pt x="3233" y="289"/>
                    <a:pt x="3619" y="289"/>
                  </a:cubicBezTo>
                  <a:close/>
                  <a:moveTo>
                    <a:pt x="1612" y="1243"/>
                  </a:moveTo>
                  <a:cubicBezTo>
                    <a:pt x="1821" y="1243"/>
                    <a:pt x="2052" y="1318"/>
                    <a:pt x="2259" y="1468"/>
                  </a:cubicBezTo>
                  <a:cubicBezTo>
                    <a:pt x="2677" y="1772"/>
                    <a:pt x="2838" y="2271"/>
                    <a:pt x="2611" y="2582"/>
                  </a:cubicBezTo>
                  <a:cubicBezTo>
                    <a:pt x="2496" y="2741"/>
                    <a:pt x="2305" y="2821"/>
                    <a:pt x="2090" y="2821"/>
                  </a:cubicBezTo>
                  <a:cubicBezTo>
                    <a:pt x="1882" y="2821"/>
                    <a:pt x="1650" y="2746"/>
                    <a:pt x="1443" y="2596"/>
                  </a:cubicBezTo>
                  <a:cubicBezTo>
                    <a:pt x="1022" y="2293"/>
                    <a:pt x="865" y="1793"/>
                    <a:pt x="1091" y="1483"/>
                  </a:cubicBezTo>
                  <a:cubicBezTo>
                    <a:pt x="1205" y="1323"/>
                    <a:pt x="1396" y="1243"/>
                    <a:pt x="1612" y="1243"/>
                  </a:cubicBezTo>
                  <a:close/>
                  <a:moveTo>
                    <a:pt x="5612" y="1476"/>
                  </a:moveTo>
                  <a:cubicBezTo>
                    <a:pt x="5919" y="1476"/>
                    <a:pt x="6184" y="1610"/>
                    <a:pt x="6288" y="1849"/>
                  </a:cubicBezTo>
                  <a:cubicBezTo>
                    <a:pt x="6441" y="2203"/>
                    <a:pt x="6180" y="2656"/>
                    <a:pt x="5705" y="2858"/>
                  </a:cubicBezTo>
                  <a:cubicBezTo>
                    <a:pt x="5551" y="2924"/>
                    <a:pt x="5392" y="2955"/>
                    <a:pt x="5244" y="2955"/>
                  </a:cubicBezTo>
                  <a:cubicBezTo>
                    <a:pt x="4937" y="2955"/>
                    <a:pt x="4672" y="2821"/>
                    <a:pt x="4570" y="2582"/>
                  </a:cubicBezTo>
                  <a:cubicBezTo>
                    <a:pt x="4415" y="2228"/>
                    <a:pt x="4677" y="1776"/>
                    <a:pt x="5151" y="1573"/>
                  </a:cubicBezTo>
                  <a:cubicBezTo>
                    <a:pt x="5305" y="1507"/>
                    <a:pt x="5463" y="1476"/>
                    <a:pt x="5612" y="1476"/>
                  </a:cubicBezTo>
                  <a:close/>
                  <a:moveTo>
                    <a:pt x="1965" y="3251"/>
                  </a:moveTo>
                  <a:cubicBezTo>
                    <a:pt x="2273" y="3251"/>
                    <a:pt x="2538" y="3385"/>
                    <a:pt x="2640" y="3624"/>
                  </a:cubicBezTo>
                  <a:cubicBezTo>
                    <a:pt x="2792" y="3981"/>
                    <a:pt x="2531" y="4432"/>
                    <a:pt x="2057" y="4633"/>
                  </a:cubicBezTo>
                  <a:cubicBezTo>
                    <a:pt x="1903" y="4699"/>
                    <a:pt x="1744" y="4730"/>
                    <a:pt x="1595" y="4730"/>
                  </a:cubicBezTo>
                  <a:cubicBezTo>
                    <a:pt x="1288" y="4730"/>
                    <a:pt x="1023" y="4597"/>
                    <a:pt x="921" y="4357"/>
                  </a:cubicBezTo>
                  <a:cubicBezTo>
                    <a:pt x="769" y="4004"/>
                    <a:pt x="1028" y="3553"/>
                    <a:pt x="1503" y="3348"/>
                  </a:cubicBezTo>
                  <a:cubicBezTo>
                    <a:pt x="1658" y="3282"/>
                    <a:pt x="1817" y="3251"/>
                    <a:pt x="1965" y="3251"/>
                  </a:cubicBezTo>
                  <a:close/>
                  <a:moveTo>
                    <a:pt x="5011" y="3305"/>
                  </a:moveTo>
                  <a:cubicBezTo>
                    <a:pt x="5220" y="3305"/>
                    <a:pt x="5451" y="3379"/>
                    <a:pt x="5658" y="3528"/>
                  </a:cubicBezTo>
                  <a:cubicBezTo>
                    <a:pt x="6076" y="3833"/>
                    <a:pt x="6235" y="4333"/>
                    <a:pt x="6010" y="4643"/>
                  </a:cubicBezTo>
                  <a:cubicBezTo>
                    <a:pt x="5895" y="4803"/>
                    <a:pt x="5703" y="4883"/>
                    <a:pt x="5488" y="4883"/>
                  </a:cubicBezTo>
                  <a:cubicBezTo>
                    <a:pt x="5279" y="4883"/>
                    <a:pt x="5048" y="4808"/>
                    <a:pt x="4842" y="4658"/>
                  </a:cubicBezTo>
                  <a:cubicBezTo>
                    <a:pt x="4421" y="4354"/>
                    <a:pt x="4263" y="3855"/>
                    <a:pt x="4488" y="3544"/>
                  </a:cubicBezTo>
                  <a:cubicBezTo>
                    <a:pt x="4603" y="3385"/>
                    <a:pt x="4795" y="3305"/>
                    <a:pt x="5011" y="3305"/>
                  </a:cubicBezTo>
                  <a:close/>
                  <a:moveTo>
                    <a:pt x="3535" y="3844"/>
                  </a:moveTo>
                  <a:cubicBezTo>
                    <a:pt x="3540" y="3844"/>
                    <a:pt x="3545" y="3844"/>
                    <a:pt x="3550" y="3845"/>
                  </a:cubicBezTo>
                  <a:cubicBezTo>
                    <a:pt x="3937" y="3855"/>
                    <a:pt x="4242" y="4281"/>
                    <a:pt x="4230" y="4798"/>
                  </a:cubicBezTo>
                  <a:cubicBezTo>
                    <a:pt x="4221" y="5308"/>
                    <a:pt x="3908" y="5716"/>
                    <a:pt x="3529" y="5716"/>
                  </a:cubicBezTo>
                  <a:cubicBezTo>
                    <a:pt x="3524" y="5716"/>
                    <a:pt x="3518" y="5716"/>
                    <a:pt x="3513" y="5716"/>
                  </a:cubicBezTo>
                  <a:cubicBezTo>
                    <a:pt x="3127" y="5707"/>
                    <a:pt x="2823" y="5279"/>
                    <a:pt x="2833" y="4762"/>
                  </a:cubicBezTo>
                  <a:cubicBezTo>
                    <a:pt x="2845" y="4251"/>
                    <a:pt x="3155" y="3844"/>
                    <a:pt x="3535" y="3844"/>
                  </a:cubicBezTo>
                  <a:close/>
                  <a:moveTo>
                    <a:pt x="3614" y="1"/>
                  </a:moveTo>
                  <a:cubicBezTo>
                    <a:pt x="3594" y="1"/>
                    <a:pt x="3575" y="1"/>
                    <a:pt x="3555" y="1"/>
                  </a:cubicBezTo>
                  <a:cubicBezTo>
                    <a:pt x="1579" y="27"/>
                    <a:pt x="0" y="1401"/>
                    <a:pt x="33" y="3069"/>
                  </a:cubicBezTo>
                  <a:cubicBezTo>
                    <a:pt x="64" y="4721"/>
                    <a:pt x="1664" y="6042"/>
                    <a:pt x="3614" y="6042"/>
                  </a:cubicBezTo>
                  <a:cubicBezTo>
                    <a:pt x="3633" y="6042"/>
                    <a:pt x="3652" y="6042"/>
                    <a:pt x="3671" y="6042"/>
                  </a:cubicBezTo>
                  <a:cubicBezTo>
                    <a:pt x="5648" y="6015"/>
                    <a:pt x="7225" y="4641"/>
                    <a:pt x="7192" y="2973"/>
                  </a:cubicBezTo>
                  <a:cubicBezTo>
                    <a:pt x="7161" y="1322"/>
                    <a:pt x="5564" y="1"/>
                    <a:pt x="3614"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2854265" y="3350400"/>
              <a:ext cx="313276" cy="262024"/>
            </a:xfrm>
            <a:custGeom>
              <a:avLst/>
              <a:gdLst/>
              <a:ahLst/>
              <a:cxnLst/>
              <a:rect l="l" t="t" r="r" b="b"/>
              <a:pathLst>
                <a:path w="7225" h="6043" extrusionOk="0">
                  <a:moveTo>
                    <a:pt x="3620" y="288"/>
                  </a:moveTo>
                  <a:cubicBezTo>
                    <a:pt x="4005" y="288"/>
                    <a:pt x="4318" y="705"/>
                    <a:pt x="4324" y="1224"/>
                  </a:cubicBezTo>
                  <a:cubicBezTo>
                    <a:pt x="4327" y="1741"/>
                    <a:pt x="4016" y="2160"/>
                    <a:pt x="3631" y="2160"/>
                  </a:cubicBezTo>
                  <a:cubicBezTo>
                    <a:pt x="3245" y="2160"/>
                    <a:pt x="2930" y="1741"/>
                    <a:pt x="2927" y="1224"/>
                  </a:cubicBezTo>
                  <a:cubicBezTo>
                    <a:pt x="2923" y="707"/>
                    <a:pt x="3232" y="288"/>
                    <a:pt x="3618" y="288"/>
                  </a:cubicBezTo>
                  <a:cubicBezTo>
                    <a:pt x="3619" y="288"/>
                    <a:pt x="3620" y="288"/>
                    <a:pt x="3620" y="288"/>
                  </a:cubicBezTo>
                  <a:close/>
                  <a:moveTo>
                    <a:pt x="1610" y="1243"/>
                  </a:moveTo>
                  <a:cubicBezTo>
                    <a:pt x="1819" y="1243"/>
                    <a:pt x="2050" y="1317"/>
                    <a:pt x="2257" y="1467"/>
                  </a:cubicBezTo>
                  <a:cubicBezTo>
                    <a:pt x="2678" y="1771"/>
                    <a:pt x="2835" y="2270"/>
                    <a:pt x="2609" y="2582"/>
                  </a:cubicBezTo>
                  <a:cubicBezTo>
                    <a:pt x="2495" y="2740"/>
                    <a:pt x="2303" y="2820"/>
                    <a:pt x="2088" y="2820"/>
                  </a:cubicBezTo>
                  <a:cubicBezTo>
                    <a:pt x="1879" y="2820"/>
                    <a:pt x="1648" y="2746"/>
                    <a:pt x="1441" y="2597"/>
                  </a:cubicBezTo>
                  <a:cubicBezTo>
                    <a:pt x="1023" y="2292"/>
                    <a:pt x="863" y="1792"/>
                    <a:pt x="1089" y="1482"/>
                  </a:cubicBezTo>
                  <a:cubicBezTo>
                    <a:pt x="1203" y="1323"/>
                    <a:pt x="1395" y="1243"/>
                    <a:pt x="1610" y="1243"/>
                  </a:cubicBezTo>
                  <a:close/>
                  <a:moveTo>
                    <a:pt x="5612" y="1473"/>
                  </a:moveTo>
                  <a:cubicBezTo>
                    <a:pt x="5919" y="1473"/>
                    <a:pt x="6183" y="1607"/>
                    <a:pt x="6287" y="1847"/>
                  </a:cubicBezTo>
                  <a:cubicBezTo>
                    <a:pt x="6438" y="2200"/>
                    <a:pt x="6179" y="2654"/>
                    <a:pt x="5706" y="2856"/>
                  </a:cubicBezTo>
                  <a:cubicBezTo>
                    <a:pt x="5551" y="2922"/>
                    <a:pt x="5393" y="2953"/>
                    <a:pt x="5245" y="2953"/>
                  </a:cubicBezTo>
                  <a:cubicBezTo>
                    <a:pt x="4938" y="2953"/>
                    <a:pt x="4673" y="2819"/>
                    <a:pt x="4569" y="2580"/>
                  </a:cubicBezTo>
                  <a:cubicBezTo>
                    <a:pt x="4416" y="2225"/>
                    <a:pt x="4676" y="1774"/>
                    <a:pt x="5150" y="1570"/>
                  </a:cubicBezTo>
                  <a:cubicBezTo>
                    <a:pt x="5305" y="1505"/>
                    <a:pt x="5463" y="1473"/>
                    <a:pt x="5612" y="1473"/>
                  </a:cubicBezTo>
                  <a:close/>
                  <a:moveTo>
                    <a:pt x="1965" y="3251"/>
                  </a:moveTo>
                  <a:cubicBezTo>
                    <a:pt x="2272" y="3251"/>
                    <a:pt x="2536" y="3385"/>
                    <a:pt x="2641" y="3623"/>
                  </a:cubicBezTo>
                  <a:cubicBezTo>
                    <a:pt x="2792" y="3977"/>
                    <a:pt x="2530" y="4431"/>
                    <a:pt x="2057" y="4632"/>
                  </a:cubicBezTo>
                  <a:cubicBezTo>
                    <a:pt x="1902" y="4698"/>
                    <a:pt x="1744" y="4729"/>
                    <a:pt x="1595" y="4729"/>
                  </a:cubicBezTo>
                  <a:cubicBezTo>
                    <a:pt x="1288" y="4729"/>
                    <a:pt x="1023" y="4596"/>
                    <a:pt x="920" y="4358"/>
                  </a:cubicBezTo>
                  <a:cubicBezTo>
                    <a:pt x="768" y="4003"/>
                    <a:pt x="1027" y="3550"/>
                    <a:pt x="1504" y="3348"/>
                  </a:cubicBezTo>
                  <a:cubicBezTo>
                    <a:pt x="1658" y="3282"/>
                    <a:pt x="1817" y="3251"/>
                    <a:pt x="1965" y="3251"/>
                  </a:cubicBezTo>
                  <a:close/>
                  <a:moveTo>
                    <a:pt x="5010" y="3302"/>
                  </a:moveTo>
                  <a:cubicBezTo>
                    <a:pt x="5218" y="3302"/>
                    <a:pt x="5450" y="3377"/>
                    <a:pt x="5657" y="3527"/>
                  </a:cubicBezTo>
                  <a:cubicBezTo>
                    <a:pt x="6078" y="3831"/>
                    <a:pt x="6235" y="4330"/>
                    <a:pt x="6009" y="4641"/>
                  </a:cubicBezTo>
                  <a:cubicBezTo>
                    <a:pt x="5895" y="4800"/>
                    <a:pt x="5704" y="4880"/>
                    <a:pt x="5488" y="4880"/>
                  </a:cubicBezTo>
                  <a:cubicBezTo>
                    <a:pt x="5280" y="4880"/>
                    <a:pt x="5048" y="4805"/>
                    <a:pt x="4841" y="4655"/>
                  </a:cubicBezTo>
                  <a:cubicBezTo>
                    <a:pt x="4420" y="4352"/>
                    <a:pt x="4263" y="3852"/>
                    <a:pt x="4489" y="3542"/>
                  </a:cubicBezTo>
                  <a:cubicBezTo>
                    <a:pt x="4603" y="3382"/>
                    <a:pt x="4794" y="3302"/>
                    <a:pt x="5010" y="3302"/>
                  </a:cubicBezTo>
                  <a:close/>
                  <a:moveTo>
                    <a:pt x="3534" y="3843"/>
                  </a:moveTo>
                  <a:cubicBezTo>
                    <a:pt x="3539" y="3843"/>
                    <a:pt x="3544" y="3843"/>
                    <a:pt x="3550" y="3844"/>
                  </a:cubicBezTo>
                  <a:cubicBezTo>
                    <a:pt x="3936" y="3854"/>
                    <a:pt x="4240" y="4280"/>
                    <a:pt x="4230" y="4797"/>
                  </a:cubicBezTo>
                  <a:cubicBezTo>
                    <a:pt x="4218" y="5307"/>
                    <a:pt x="3906" y="5715"/>
                    <a:pt x="3527" y="5715"/>
                  </a:cubicBezTo>
                  <a:cubicBezTo>
                    <a:pt x="3521" y="5715"/>
                    <a:pt x="3516" y="5715"/>
                    <a:pt x="3511" y="5715"/>
                  </a:cubicBezTo>
                  <a:cubicBezTo>
                    <a:pt x="3127" y="5705"/>
                    <a:pt x="2822" y="5277"/>
                    <a:pt x="2831" y="4761"/>
                  </a:cubicBezTo>
                  <a:cubicBezTo>
                    <a:pt x="2842" y="4251"/>
                    <a:pt x="3154" y="3843"/>
                    <a:pt x="3534" y="3843"/>
                  </a:cubicBezTo>
                  <a:close/>
                  <a:moveTo>
                    <a:pt x="3613" y="1"/>
                  </a:moveTo>
                  <a:cubicBezTo>
                    <a:pt x="3594" y="1"/>
                    <a:pt x="3574" y="1"/>
                    <a:pt x="3554" y="1"/>
                  </a:cubicBezTo>
                  <a:cubicBezTo>
                    <a:pt x="1577" y="27"/>
                    <a:pt x="1" y="1401"/>
                    <a:pt x="32" y="3069"/>
                  </a:cubicBezTo>
                  <a:cubicBezTo>
                    <a:pt x="65" y="4723"/>
                    <a:pt x="1668" y="6043"/>
                    <a:pt x="3621" y="6043"/>
                  </a:cubicBezTo>
                  <a:cubicBezTo>
                    <a:pt x="3638" y="6043"/>
                    <a:pt x="3655" y="6043"/>
                    <a:pt x="3671" y="6042"/>
                  </a:cubicBezTo>
                  <a:cubicBezTo>
                    <a:pt x="5648" y="6015"/>
                    <a:pt x="7224" y="4641"/>
                    <a:pt x="7193" y="2973"/>
                  </a:cubicBezTo>
                  <a:cubicBezTo>
                    <a:pt x="7160" y="1322"/>
                    <a:pt x="5565" y="1"/>
                    <a:pt x="361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2855522" y="3355083"/>
              <a:ext cx="313276" cy="261938"/>
            </a:xfrm>
            <a:custGeom>
              <a:avLst/>
              <a:gdLst/>
              <a:ahLst/>
              <a:cxnLst/>
              <a:rect l="l" t="t" r="r" b="b"/>
              <a:pathLst>
                <a:path w="7225" h="6041" extrusionOk="0">
                  <a:moveTo>
                    <a:pt x="3618" y="288"/>
                  </a:moveTo>
                  <a:cubicBezTo>
                    <a:pt x="4003" y="288"/>
                    <a:pt x="4318" y="708"/>
                    <a:pt x="4324" y="1225"/>
                  </a:cubicBezTo>
                  <a:cubicBezTo>
                    <a:pt x="4327" y="1741"/>
                    <a:pt x="4017" y="2161"/>
                    <a:pt x="3631" y="2161"/>
                  </a:cubicBezTo>
                  <a:cubicBezTo>
                    <a:pt x="3244" y="2161"/>
                    <a:pt x="2929" y="1741"/>
                    <a:pt x="2927" y="1225"/>
                  </a:cubicBezTo>
                  <a:cubicBezTo>
                    <a:pt x="2922" y="708"/>
                    <a:pt x="3231" y="288"/>
                    <a:pt x="3618" y="288"/>
                  </a:cubicBezTo>
                  <a:close/>
                  <a:moveTo>
                    <a:pt x="1609" y="1244"/>
                  </a:moveTo>
                  <a:cubicBezTo>
                    <a:pt x="1817" y="1244"/>
                    <a:pt x="2049" y="1319"/>
                    <a:pt x="2257" y="1468"/>
                  </a:cubicBezTo>
                  <a:cubicBezTo>
                    <a:pt x="2677" y="1773"/>
                    <a:pt x="2835" y="2271"/>
                    <a:pt x="2609" y="2583"/>
                  </a:cubicBezTo>
                  <a:cubicBezTo>
                    <a:pt x="2495" y="2742"/>
                    <a:pt x="2304" y="2822"/>
                    <a:pt x="2089" y="2822"/>
                  </a:cubicBezTo>
                  <a:cubicBezTo>
                    <a:pt x="1880" y="2822"/>
                    <a:pt x="1648" y="2747"/>
                    <a:pt x="1441" y="2598"/>
                  </a:cubicBezTo>
                  <a:cubicBezTo>
                    <a:pt x="1023" y="2293"/>
                    <a:pt x="862" y="1794"/>
                    <a:pt x="1088" y="1482"/>
                  </a:cubicBezTo>
                  <a:cubicBezTo>
                    <a:pt x="1203" y="1323"/>
                    <a:pt x="1393" y="1244"/>
                    <a:pt x="1609" y="1244"/>
                  </a:cubicBezTo>
                  <a:close/>
                  <a:moveTo>
                    <a:pt x="5612" y="1475"/>
                  </a:moveTo>
                  <a:cubicBezTo>
                    <a:pt x="5919" y="1475"/>
                    <a:pt x="6184" y="1609"/>
                    <a:pt x="6286" y="1847"/>
                  </a:cubicBezTo>
                  <a:cubicBezTo>
                    <a:pt x="6438" y="2204"/>
                    <a:pt x="6179" y="2655"/>
                    <a:pt x="5705" y="2857"/>
                  </a:cubicBezTo>
                  <a:cubicBezTo>
                    <a:pt x="5551" y="2922"/>
                    <a:pt x="5392" y="2954"/>
                    <a:pt x="5244" y="2954"/>
                  </a:cubicBezTo>
                  <a:cubicBezTo>
                    <a:pt x="4936" y="2954"/>
                    <a:pt x="4671" y="2820"/>
                    <a:pt x="4569" y="2582"/>
                  </a:cubicBezTo>
                  <a:cubicBezTo>
                    <a:pt x="4415" y="2225"/>
                    <a:pt x="4676" y="1774"/>
                    <a:pt x="5150" y="1573"/>
                  </a:cubicBezTo>
                  <a:cubicBezTo>
                    <a:pt x="5305" y="1506"/>
                    <a:pt x="5463" y="1475"/>
                    <a:pt x="5612" y="1475"/>
                  </a:cubicBezTo>
                  <a:close/>
                  <a:moveTo>
                    <a:pt x="1965" y="3252"/>
                  </a:moveTo>
                  <a:cubicBezTo>
                    <a:pt x="2272" y="3252"/>
                    <a:pt x="2537" y="3386"/>
                    <a:pt x="2640" y="3624"/>
                  </a:cubicBezTo>
                  <a:cubicBezTo>
                    <a:pt x="2792" y="3979"/>
                    <a:pt x="2530" y="4431"/>
                    <a:pt x="2056" y="4633"/>
                  </a:cubicBezTo>
                  <a:cubicBezTo>
                    <a:pt x="1902" y="4699"/>
                    <a:pt x="1744" y="4731"/>
                    <a:pt x="1595" y="4731"/>
                  </a:cubicBezTo>
                  <a:cubicBezTo>
                    <a:pt x="1289" y="4731"/>
                    <a:pt x="1024" y="4597"/>
                    <a:pt x="920" y="4358"/>
                  </a:cubicBezTo>
                  <a:cubicBezTo>
                    <a:pt x="768" y="4003"/>
                    <a:pt x="1027" y="3551"/>
                    <a:pt x="1504" y="3349"/>
                  </a:cubicBezTo>
                  <a:cubicBezTo>
                    <a:pt x="1658" y="3283"/>
                    <a:pt x="1816" y="3252"/>
                    <a:pt x="1965" y="3252"/>
                  </a:cubicBezTo>
                  <a:close/>
                  <a:moveTo>
                    <a:pt x="5010" y="3303"/>
                  </a:moveTo>
                  <a:cubicBezTo>
                    <a:pt x="5219" y="3303"/>
                    <a:pt x="5451" y="3378"/>
                    <a:pt x="5657" y="3528"/>
                  </a:cubicBezTo>
                  <a:cubicBezTo>
                    <a:pt x="6077" y="3832"/>
                    <a:pt x="6235" y="4331"/>
                    <a:pt x="6009" y="4643"/>
                  </a:cubicBezTo>
                  <a:cubicBezTo>
                    <a:pt x="5894" y="4802"/>
                    <a:pt x="5703" y="4881"/>
                    <a:pt x="5488" y="4881"/>
                  </a:cubicBezTo>
                  <a:cubicBezTo>
                    <a:pt x="5279" y="4881"/>
                    <a:pt x="5048" y="4807"/>
                    <a:pt x="4841" y="4658"/>
                  </a:cubicBezTo>
                  <a:cubicBezTo>
                    <a:pt x="4420" y="4353"/>
                    <a:pt x="4262" y="3853"/>
                    <a:pt x="4488" y="3542"/>
                  </a:cubicBezTo>
                  <a:cubicBezTo>
                    <a:pt x="4603" y="3383"/>
                    <a:pt x="4794" y="3303"/>
                    <a:pt x="5010" y="3303"/>
                  </a:cubicBezTo>
                  <a:close/>
                  <a:moveTo>
                    <a:pt x="3534" y="3844"/>
                  </a:moveTo>
                  <a:cubicBezTo>
                    <a:pt x="3539" y="3844"/>
                    <a:pt x="3544" y="3844"/>
                    <a:pt x="3549" y="3844"/>
                  </a:cubicBezTo>
                  <a:cubicBezTo>
                    <a:pt x="3936" y="3853"/>
                    <a:pt x="4239" y="4281"/>
                    <a:pt x="4229" y="4798"/>
                  </a:cubicBezTo>
                  <a:cubicBezTo>
                    <a:pt x="4218" y="5310"/>
                    <a:pt x="3903" y="5717"/>
                    <a:pt x="3524" y="5717"/>
                  </a:cubicBezTo>
                  <a:cubicBezTo>
                    <a:pt x="3520" y="5717"/>
                    <a:pt x="3515" y="5717"/>
                    <a:pt x="3511" y="5717"/>
                  </a:cubicBezTo>
                  <a:cubicBezTo>
                    <a:pt x="3127" y="5705"/>
                    <a:pt x="2822" y="5277"/>
                    <a:pt x="2831" y="4762"/>
                  </a:cubicBezTo>
                  <a:cubicBezTo>
                    <a:pt x="2842" y="4252"/>
                    <a:pt x="3156" y="3844"/>
                    <a:pt x="3534" y="3844"/>
                  </a:cubicBezTo>
                  <a:close/>
                  <a:moveTo>
                    <a:pt x="3613" y="0"/>
                  </a:moveTo>
                  <a:cubicBezTo>
                    <a:pt x="3593" y="0"/>
                    <a:pt x="3573" y="0"/>
                    <a:pt x="3554" y="1"/>
                  </a:cubicBezTo>
                  <a:cubicBezTo>
                    <a:pt x="1577" y="28"/>
                    <a:pt x="1" y="1402"/>
                    <a:pt x="32" y="3070"/>
                  </a:cubicBezTo>
                  <a:cubicBezTo>
                    <a:pt x="65" y="4721"/>
                    <a:pt x="1660" y="6041"/>
                    <a:pt x="3611" y="6041"/>
                  </a:cubicBezTo>
                  <a:cubicBezTo>
                    <a:pt x="3631" y="6041"/>
                    <a:pt x="3651" y="6041"/>
                    <a:pt x="3671" y="6040"/>
                  </a:cubicBezTo>
                  <a:cubicBezTo>
                    <a:pt x="5648" y="6015"/>
                    <a:pt x="7224" y="4640"/>
                    <a:pt x="7193" y="2973"/>
                  </a:cubicBezTo>
                  <a:cubicBezTo>
                    <a:pt x="7160" y="1322"/>
                    <a:pt x="5565" y="0"/>
                    <a:pt x="36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2973462" y="3457065"/>
              <a:ext cx="62655" cy="51208"/>
            </a:xfrm>
            <a:custGeom>
              <a:avLst/>
              <a:gdLst/>
              <a:ahLst/>
              <a:cxnLst/>
              <a:rect l="l" t="t" r="r" b="b"/>
              <a:pathLst>
                <a:path w="1445" h="1181" extrusionOk="0">
                  <a:moveTo>
                    <a:pt x="755" y="1"/>
                  </a:moveTo>
                  <a:cubicBezTo>
                    <a:pt x="706" y="1"/>
                    <a:pt x="657" y="5"/>
                    <a:pt x="607" y="15"/>
                  </a:cubicBezTo>
                  <a:cubicBezTo>
                    <a:pt x="244" y="87"/>
                    <a:pt x="0" y="402"/>
                    <a:pt x="65" y="719"/>
                  </a:cubicBezTo>
                  <a:cubicBezTo>
                    <a:pt x="121" y="994"/>
                    <a:pt x="388" y="1181"/>
                    <a:pt x="695" y="1181"/>
                  </a:cubicBezTo>
                  <a:cubicBezTo>
                    <a:pt x="742" y="1181"/>
                    <a:pt x="790" y="1177"/>
                    <a:pt x="838" y="1167"/>
                  </a:cubicBezTo>
                  <a:cubicBezTo>
                    <a:pt x="1201" y="1096"/>
                    <a:pt x="1445" y="781"/>
                    <a:pt x="1380" y="462"/>
                  </a:cubicBezTo>
                  <a:cubicBezTo>
                    <a:pt x="1325" y="187"/>
                    <a:pt x="1059" y="1"/>
                    <a:pt x="75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2973895" y="3459060"/>
              <a:ext cx="62655" cy="51252"/>
            </a:xfrm>
            <a:custGeom>
              <a:avLst/>
              <a:gdLst/>
              <a:ahLst/>
              <a:cxnLst/>
              <a:rect l="l" t="t" r="r" b="b"/>
              <a:pathLst>
                <a:path w="1445" h="1182" extrusionOk="0">
                  <a:moveTo>
                    <a:pt x="755" y="0"/>
                  </a:moveTo>
                  <a:cubicBezTo>
                    <a:pt x="707" y="0"/>
                    <a:pt x="657" y="5"/>
                    <a:pt x="607" y="15"/>
                  </a:cubicBezTo>
                  <a:cubicBezTo>
                    <a:pt x="244" y="86"/>
                    <a:pt x="0" y="401"/>
                    <a:pt x="65" y="721"/>
                  </a:cubicBezTo>
                  <a:cubicBezTo>
                    <a:pt x="121" y="994"/>
                    <a:pt x="388" y="1181"/>
                    <a:pt x="693" y="1181"/>
                  </a:cubicBezTo>
                  <a:cubicBezTo>
                    <a:pt x="741" y="1181"/>
                    <a:pt x="789" y="1177"/>
                    <a:pt x="838" y="1167"/>
                  </a:cubicBezTo>
                  <a:cubicBezTo>
                    <a:pt x="1202" y="1096"/>
                    <a:pt x="1445" y="781"/>
                    <a:pt x="1380" y="463"/>
                  </a:cubicBezTo>
                  <a:cubicBezTo>
                    <a:pt x="1326" y="187"/>
                    <a:pt x="1061" y="0"/>
                    <a:pt x="75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2981830" y="3464523"/>
              <a:ext cx="47609" cy="39024"/>
            </a:xfrm>
            <a:custGeom>
              <a:avLst/>
              <a:gdLst/>
              <a:ahLst/>
              <a:cxnLst/>
              <a:rect l="l" t="t" r="r" b="b"/>
              <a:pathLst>
                <a:path w="1098" h="900" extrusionOk="0">
                  <a:moveTo>
                    <a:pt x="571" y="0"/>
                  </a:moveTo>
                  <a:cubicBezTo>
                    <a:pt x="534" y="0"/>
                    <a:pt x="497" y="3"/>
                    <a:pt x="460" y="11"/>
                  </a:cubicBezTo>
                  <a:cubicBezTo>
                    <a:pt x="185" y="65"/>
                    <a:pt x="1" y="305"/>
                    <a:pt x="49" y="547"/>
                  </a:cubicBezTo>
                  <a:cubicBezTo>
                    <a:pt x="90" y="757"/>
                    <a:pt x="293" y="899"/>
                    <a:pt x="525" y="899"/>
                  </a:cubicBezTo>
                  <a:cubicBezTo>
                    <a:pt x="562" y="899"/>
                    <a:pt x="600" y="896"/>
                    <a:pt x="638" y="888"/>
                  </a:cubicBezTo>
                  <a:cubicBezTo>
                    <a:pt x="913" y="832"/>
                    <a:pt x="1097" y="592"/>
                    <a:pt x="1049" y="351"/>
                  </a:cubicBezTo>
                  <a:cubicBezTo>
                    <a:pt x="1008" y="142"/>
                    <a:pt x="804" y="0"/>
                    <a:pt x="571"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2985689" y="3467732"/>
              <a:ext cx="39111" cy="23978"/>
            </a:xfrm>
            <a:custGeom>
              <a:avLst/>
              <a:gdLst/>
              <a:ahLst/>
              <a:cxnLst/>
              <a:rect l="l" t="t" r="r" b="b"/>
              <a:pathLst>
                <a:path w="902" h="553" extrusionOk="0">
                  <a:moveTo>
                    <a:pt x="477" y="1"/>
                  </a:moveTo>
                  <a:cubicBezTo>
                    <a:pt x="447" y="1"/>
                    <a:pt x="416" y="4"/>
                    <a:pt x="386" y="10"/>
                  </a:cubicBezTo>
                  <a:cubicBezTo>
                    <a:pt x="155" y="55"/>
                    <a:pt x="0" y="256"/>
                    <a:pt x="42" y="458"/>
                  </a:cubicBezTo>
                  <a:cubicBezTo>
                    <a:pt x="56" y="528"/>
                    <a:pt x="83" y="552"/>
                    <a:pt x="122" y="552"/>
                  </a:cubicBezTo>
                  <a:cubicBezTo>
                    <a:pt x="195" y="552"/>
                    <a:pt x="310" y="467"/>
                    <a:pt x="461" y="438"/>
                  </a:cubicBezTo>
                  <a:cubicBezTo>
                    <a:pt x="517" y="426"/>
                    <a:pt x="573" y="424"/>
                    <a:pt x="625" y="424"/>
                  </a:cubicBezTo>
                  <a:cubicBezTo>
                    <a:pt x="663" y="424"/>
                    <a:pt x="699" y="425"/>
                    <a:pt x="731" y="425"/>
                  </a:cubicBezTo>
                  <a:cubicBezTo>
                    <a:pt x="836" y="425"/>
                    <a:pt x="902" y="411"/>
                    <a:pt x="878" y="294"/>
                  </a:cubicBezTo>
                  <a:cubicBezTo>
                    <a:pt x="842" y="120"/>
                    <a:pt x="672" y="1"/>
                    <a:pt x="4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3360235" y="3487894"/>
              <a:ext cx="70677" cy="57799"/>
            </a:xfrm>
            <a:custGeom>
              <a:avLst/>
              <a:gdLst/>
              <a:ahLst/>
              <a:cxnLst/>
              <a:rect l="l" t="t" r="r" b="b"/>
              <a:pathLst>
                <a:path w="1630" h="1333" extrusionOk="0">
                  <a:moveTo>
                    <a:pt x="850" y="1"/>
                  </a:moveTo>
                  <a:cubicBezTo>
                    <a:pt x="796" y="1"/>
                    <a:pt x="740" y="6"/>
                    <a:pt x="685" y="17"/>
                  </a:cubicBezTo>
                  <a:cubicBezTo>
                    <a:pt x="274" y="99"/>
                    <a:pt x="0" y="452"/>
                    <a:pt x="73" y="811"/>
                  </a:cubicBezTo>
                  <a:cubicBezTo>
                    <a:pt x="135" y="1123"/>
                    <a:pt x="435" y="1333"/>
                    <a:pt x="779" y="1333"/>
                  </a:cubicBezTo>
                  <a:cubicBezTo>
                    <a:pt x="834" y="1333"/>
                    <a:pt x="889" y="1328"/>
                    <a:pt x="945" y="1317"/>
                  </a:cubicBezTo>
                  <a:cubicBezTo>
                    <a:pt x="1355" y="1237"/>
                    <a:pt x="1629" y="882"/>
                    <a:pt x="1558" y="522"/>
                  </a:cubicBezTo>
                  <a:cubicBezTo>
                    <a:pt x="1494" y="212"/>
                    <a:pt x="1194" y="1"/>
                    <a:pt x="85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3360842" y="3490279"/>
              <a:ext cx="70677" cy="57756"/>
            </a:xfrm>
            <a:custGeom>
              <a:avLst/>
              <a:gdLst/>
              <a:ahLst/>
              <a:cxnLst/>
              <a:rect l="l" t="t" r="r" b="b"/>
              <a:pathLst>
                <a:path w="1630" h="1332" extrusionOk="0">
                  <a:moveTo>
                    <a:pt x="851" y="0"/>
                  </a:moveTo>
                  <a:cubicBezTo>
                    <a:pt x="796" y="0"/>
                    <a:pt x="741" y="5"/>
                    <a:pt x="685" y="16"/>
                  </a:cubicBezTo>
                  <a:cubicBezTo>
                    <a:pt x="273" y="97"/>
                    <a:pt x="1" y="453"/>
                    <a:pt x="72" y="811"/>
                  </a:cubicBezTo>
                  <a:cubicBezTo>
                    <a:pt x="134" y="1120"/>
                    <a:pt x="434" y="1331"/>
                    <a:pt x="778" y="1331"/>
                  </a:cubicBezTo>
                  <a:cubicBezTo>
                    <a:pt x="833" y="1331"/>
                    <a:pt x="889" y="1326"/>
                    <a:pt x="945" y="1315"/>
                  </a:cubicBezTo>
                  <a:cubicBezTo>
                    <a:pt x="1355" y="1235"/>
                    <a:pt x="1630" y="881"/>
                    <a:pt x="1558" y="520"/>
                  </a:cubicBezTo>
                  <a:cubicBezTo>
                    <a:pt x="1494" y="210"/>
                    <a:pt x="1195" y="0"/>
                    <a:pt x="85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3369601" y="3496393"/>
              <a:ext cx="53853" cy="44010"/>
            </a:xfrm>
            <a:custGeom>
              <a:avLst/>
              <a:gdLst/>
              <a:ahLst/>
              <a:cxnLst/>
              <a:rect l="l" t="t" r="r" b="b"/>
              <a:pathLst>
                <a:path w="1242" h="1015" extrusionOk="0">
                  <a:moveTo>
                    <a:pt x="646" y="1"/>
                  </a:moveTo>
                  <a:cubicBezTo>
                    <a:pt x="605" y="1"/>
                    <a:pt x="563" y="5"/>
                    <a:pt x="522" y="13"/>
                  </a:cubicBezTo>
                  <a:cubicBezTo>
                    <a:pt x="211" y="74"/>
                    <a:pt x="0" y="343"/>
                    <a:pt x="56" y="618"/>
                  </a:cubicBezTo>
                  <a:cubicBezTo>
                    <a:pt x="104" y="854"/>
                    <a:pt x="332" y="1014"/>
                    <a:pt x="594" y="1014"/>
                  </a:cubicBezTo>
                  <a:cubicBezTo>
                    <a:pt x="635" y="1014"/>
                    <a:pt x="678" y="1010"/>
                    <a:pt x="721" y="1002"/>
                  </a:cubicBezTo>
                  <a:cubicBezTo>
                    <a:pt x="1031" y="942"/>
                    <a:pt x="1242" y="671"/>
                    <a:pt x="1186" y="398"/>
                  </a:cubicBezTo>
                  <a:cubicBezTo>
                    <a:pt x="1139" y="161"/>
                    <a:pt x="908" y="1"/>
                    <a:pt x="64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3374110" y="3500078"/>
              <a:ext cx="44140" cy="26970"/>
            </a:xfrm>
            <a:custGeom>
              <a:avLst/>
              <a:gdLst/>
              <a:ahLst/>
              <a:cxnLst/>
              <a:rect l="l" t="t" r="r" b="b"/>
              <a:pathLst>
                <a:path w="1018" h="622" extrusionOk="0">
                  <a:moveTo>
                    <a:pt x="540" y="1"/>
                  </a:moveTo>
                  <a:cubicBezTo>
                    <a:pt x="506" y="1"/>
                    <a:pt x="471" y="4"/>
                    <a:pt x="436" y="11"/>
                  </a:cubicBezTo>
                  <a:cubicBezTo>
                    <a:pt x="176" y="61"/>
                    <a:pt x="1" y="287"/>
                    <a:pt x="47" y="515"/>
                  </a:cubicBezTo>
                  <a:cubicBezTo>
                    <a:pt x="63" y="594"/>
                    <a:pt x="93" y="621"/>
                    <a:pt x="137" y="621"/>
                  </a:cubicBezTo>
                  <a:cubicBezTo>
                    <a:pt x="219" y="621"/>
                    <a:pt x="349" y="525"/>
                    <a:pt x="519" y="492"/>
                  </a:cubicBezTo>
                  <a:cubicBezTo>
                    <a:pt x="582" y="479"/>
                    <a:pt x="645" y="477"/>
                    <a:pt x="703" y="477"/>
                  </a:cubicBezTo>
                  <a:cubicBezTo>
                    <a:pt x="746" y="477"/>
                    <a:pt x="786" y="478"/>
                    <a:pt x="822" y="478"/>
                  </a:cubicBezTo>
                  <a:cubicBezTo>
                    <a:pt x="942" y="478"/>
                    <a:pt x="1018" y="463"/>
                    <a:pt x="990" y="330"/>
                  </a:cubicBezTo>
                  <a:cubicBezTo>
                    <a:pt x="949" y="134"/>
                    <a:pt x="759" y="1"/>
                    <a:pt x="54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3293677" y="3723556"/>
              <a:ext cx="61311" cy="18211"/>
            </a:xfrm>
            <a:custGeom>
              <a:avLst/>
              <a:gdLst/>
              <a:ahLst/>
              <a:cxnLst/>
              <a:rect l="l" t="t" r="r" b="b"/>
              <a:pathLst>
                <a:path w="1414" h="420" extrusionOk="0">
                  <a:moveTo>
                    <a:pt x="29" y="0"/>
                  </a:moveTo>
                  <a:lnTo>
                    <a:pt x="1" y="135"/>
                  </a:lnTo>
                  <a:lnTo>
                    <a:pt x="1358" y="420"/>
                  </a:lnTo>
                  <a:lnTo>
                    <a:pt x="1414" y="90"/>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3290338" y="3746450"/>
              <a:ext cx="59750" cy="22591"/>
            </a:xfrm>
            <a:custGeom>
              <a:avLst/>
              <a:gdLst/>
              <a:ahLst/>
              <a:cxnLst/>
              <a:rect l="l" t="t" r="r" b="b"/>
              <a:pathLst>
                <a:path w="1378" h="521" extrusionOk="0">
                  <a:moveTo>
                    <a:pt x="29" y="1"/>
                  </a:moveTo>
                  <a:lnTo>
                    <a:pt x="0" y="135"/>
                  </a:lnTo>
                  <a:lnTo>
                    <a:pt x="1323" y="520"/>
                  </a:lnTo>
                  <a:lnTo>
                    <a:pt x="1378" y="188"/>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3283878" y="3772206"/>
              <a:ext cx="59403" cy="24932"/>
            </a:xfrm>
            <a:custGeom>
              <a:avLst/>
              <a:gdLst/>
              <a:ahLst/>
              <a:cxnLst/>
              <a:rect l="l" t="t" r="r" b="b"/>
              <a:pathLst>
                <a:path w="1370" h="575" extrusionOk="0">
                  <a:moveTo>
                    <a:pt x="29" y="1"/>
                  </a:moveTo>
                  <a:lnTo>
                    <a:pt x="1" y="135"/>
                  </a:lnTo>
                  <a:lnTo>
                    <a:pt x="1315" y="575"/>
                  </a:lnTo>
                  <a:lnTo>
                    <a:pt x="1369" y="245"/>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3296365" y="3729149"/>
              <a:ext cx="61354" cy="18211"/>
            </a:xfrm>
            <a:custGeom>
              <a:avLst/>
              <a:gdLst/>
              <a:ahLst/>
              <a:cxnLst/>
              <a:rect l="l" t="t" r="r" b="b"/>
              <a:pathLst>
                <a:path w="1415" h="420" extrusionOk="0">
                  <a:moveTo>
                    <a:pt x="29" y="0"/>
                  </a:moveTo>
                  <a:lnTo>
                    <a:pt x="0" y="135"/>
                  </a:lnTo>
                  <a:lnTo>
                    <a:pt x="1359" y="420"/>
                  </a:lnTo>
                  <a:lnTo>
                    <a:pt x="1415" y="89"/>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3293070" y="3752043"/>
              <a:ext cx="59750" cy="22460"/>
            </a:xfrm>
            <a:custGeom>
              <a:avLst/>
              <a:gdLst/>
              <a:ahLst/>
              <a:cxnLst/>
              <a:rect l="l" t="t" r="r" b="b"/>
              <a:pathLst>
                <a:path w="1378" h="518" extrusionOk="0">
                  <a:moveTo>
                    <a:pt x="26" y="0"/>
                  </a:moveTo>
                  <a:lnTo>
                    <a:pt x="0" y="135"/>
                  </a:lnTo>
                  <a:lnTo>
                    <a:pt x="1322" y="517"/>
                  </a:lnTo>
                  <a:lnTo>
                    <a:pt x="1378" y="188"/>
                  </a:lnTo>
                  <a:lnTo>
                    <a:pt x="26"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3286609" y="3777799"/>
              <a:ext cx="59316" cy="24932"/>
            </a:xfrm>
            <a:custGeom>
              <a:avLst/>
              <a:gdLst/>
              <a:ahLst/>
              <a:cxnLst/>
              <a:rect l="l" t="t" r="r" b="b"/>
              <a:pathLst>
                <a:path w="1368" h="575" extrusionOk="0">
                  <a:moveTo>
                    <a:pt x="29" y="0"/>
                  </a:moveTo>
                  <a:lnTo>
                    <a:pt x="1" y="135"/>
                  </a:lnTo>
                  <a:lnTo>
                    <a:pt x="1313" y="575"/>
                  </a:lnTo>
                  <a:lnTo>
                    <a:pt x="1368" y="244"/>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2918524" y="3865690"/>
              <a:ext cx="460917" cy="75750"/>
            </a:xfrm>
            <a:custGeom>
              <a:avLst/>
              <a:gdLst/>
              <a:ahLst/>
              <a:cxnLst/>
              <a:rect l="l" t="t" r="r" b="b"/>
              <a:pathLst>
                <a:path w="10630" h="1747" extrusionOk="0">
                  <a:moveTo>
                    <a:pt x="31" y="1"/>
                  </a:moveTo>
                  <a:lnTo>
                    <a:pt x="1" y="1005"/>
                  </a:lnTo>
                  <a:lnTo>
                    <a:pt x="10203" y="1747"/>
                  </a:lnTo>
                  <a:lnTo>
                    <a:pt x="10630" y="774"/>
                  </a:lnTo>
                  <a:lnTo>
                    <a:pt x="3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3229200" y="3454637"/>
              <a:ext cx="346143" cy="210209"/>
            </a:xfrm>
            <a:custGeom>
              <a:avLst/>
              <a:gdLst/>
              <a:ahLst/>
              <a:cxnLst/>
              <a:rect l="l" t="t" r="r" b="b"/>
              <a:pathLst>
                <a:path w="7983" h="4848" extrusionOk="0">
                  <a:moveTo>
                    <a:pt x="3890" y="2407"/>
                  </a:moveTo>
                  <a:cubicBezTo>
                    <a:pt x="3895" y="2407"/>
                    <a:pt x="3900" y="2407"/>
                    <a:pt x="3904" y="2407"/>
                  </a:cubicBezTo>
                  <a:cubicBezTo>
                    <a:pt x="4332" y="2419"/>
                    <a:pt x="4669" y="2891"/>
                    <a:pt x="4659" y="3465"/>
                  </a:cubicBezTo>
                  <a:cubicBezTo>
                    <a:pt x="4647" y="4031"/>
                    <a:pt x="4299" y="4483"/>
                    <a:pt x="3880" y="4483"/>
                  </a:cubicBezTo>
                  <a:cubicBezTo>
                    <a:pt x="3875" y="4483"/>
                    <a:pt x="3869" y="4483"/>
                    <a:pt x="3864" y="4483"/>
                  </a:cubicBezTo>
                  <a:cubicBezTo>
                    <a:pt x="3436" y="4473"/>
                    <a:pt x="3098" y="3998"/>
                    <a:pt x="3108" y="3425"/>
                  </a:cubicBezTo>
                  <a:cubicBezTo>
                    <a:pt x="3121" y="2859"/>
                    <a:pt x="3470" y="2407"/>
                    <a:pt x="3890" y="2407"/>
                  </a:cubicBezTo>
                  <a:close/>
                  <a:moveTo>
                    <a:pt x="7532" y="1"/>
                  </a:moveTo>
                  <a:cubicBezTo>
                    <a:pt x="7348" y="297"/>
                    <a:pt x="7129" y="572"/>
                    <a:pt x="6876" y="818"/>
                  </a:cubicBezTo>
                  <a:cubicBezTo>
                    <a:pt x="6760" y="1020"/>
                    <a:pt x="6557" y="1202"/>
                    <a:pt x="6295" y="1312"/>
                  </a:cubicBezTo>
                  <a:cubicBezTo>
                    <a:pt x="6286" y="1316"/>
                    <a:pt x="6278" y="1318"/>
                    <a:pt x="6270" y="1321"/>
                  </a:cubicBezTo>
                  <a:cubicBezTo>
                    <a:pt x="5984" y="1520"/>
                    <a:pt x="5669" y="1690"/>
                    <a:pt x="5334" y="1828"/>
                  </a:cubicBezTo>
                  <a:cubicBezTo>
                    <a:pt x="5394" y="1815"/>
                    <a:pt x="5457" y="1808"/>
                    <a:pt x="5523" y="1808"/>
                  </a:cubicBezTo>
                  <a:cubicBezTo>
                    <a:pt x="5755" y="1808"/>
                    <a:pt x="6013" y="1890"/>
                    <a:pt x="6243" y="2057"/>
                  </a:cubicBezTo>
                  <a:cubicBezTo>
                    <a:pt x="6710" y="2394"/>
                    <a:pt x="6886" y="2950"/>
                    <a:pt x="6636" y="3295"/>
                  </a:cubicBezTo>
                  <a:cubicBezTo>
                    <a:pt x="6508" y="3472"/>
                    <a:pt x="6296" y="3560"/>
                    <a:pt x="6056" y="3560"/>
                  </a:cubicBezTo>
                  <a:cubicBezTo>
                    <a:pt x="5824" y="3560"/>
                    <a:pt x="5567" y="3477"/>
                    <a:pt x="5337" y="3311"/>
                  </a:cubicBezTo>
                  <a:cubicBezTo>
                    <a:pt x="4870" y="2973"/>
                    <a:pt x="4696" y="2419"/>
                    <a:pt x="4946" y="2072"/>
                  </a:cubicBezTo>
                  <a:cubicBezTo>
                    <a:pt x="4995" y="2006"/>
                    <a:pt x="5055" y="1951"/>
                    <a:pt x="5127" y="1911"/>
                  </a:cubicBezTo>
                  <a:lnTo>
                    <a:pt x="5127" y="1911"/>
                  </a:lnTo>
                  <a:cubicBezTo>
                    <a:pt x="4554" y="2118"/>
                    <a:pt x="3929" y="2231"/>
                    <a:pt x="3275" y="2231"/>
                  </a:cubicBezTo>
                  <a:cubicBezTo>
                    <a:pt x="3155" y="2231"/>
                    <a:pt x="3035" y="2228"/>
                    <a:pt x="2914" y="2220"/>
                  </a:cubicBezTo>
                  <a:lnTo>
                    <a:pt x="2914" y="2220"/>
                  </a:lnTo>
                  <a:cubicBezTo>
                    <a:pt x="3037" y="2605"/>
                    <a:pt x="2750" y="3070"/>
                    <a:pt x="2248" y="3285"/>
                  </a:cubicBezTo>
                  <a:cubicBezTo>
                    <a:pt x="2076" y="3358"/>
                    <a:pt x="1900" y="3393"/>
                    <a:pt x="1736" y="3393"/>
                  </a:cubicBezTo>
                  <a:cubicBezTo>
                    <a:pt x="1395" y="3393"/>
                    <a:pt x="1101" y="3244"/>
                    <a:pt x="987" y="2979"/>
                  </a:cubicBezTo>
                  <a:cubicBezTo>
                    <a:pt x="834" y="2626"/>
                    <a:pt x="1053" y="2185"/>
                    <a:pt x="1481" y="1936"/>
                  </a:cubicBezTo>
                  <a:cubicBezTo>
                    <a:pt x="944" y="1755"/>
                    <a:pt x="451" y="1495"/>
                    <a:pt x="19" y="1175"/>
                  </a:cubicBezTo>
                  <a:cubicBezTo>
                    <a:pt x="5" y="1298"/>
                    <a:pt x="0" y="1421"/>
                    <a:pt x="2" y="1548"/>
                  </a:cubicBezTo>
                  <a:cubicBezTo>
                    <a:pt x="36" y="3382"/>
                    <a:pt x="1810" y="4847"/>
                    <a:pt x="3976" y="4847"/>
                  </a:cubicBezTo>
                  <a:cubicBezTo>
                    <a:pt x="3997" y="4847"/>
                    <a:pt x="4018" y="4847"/>
                    <a:pt x="4039" y="4847"/>
                  </a:cubicBezTo>
                  <a:cubicBezTo>
                    <a:pt x="6232" y="4817"/>
                    <a:pt x="7983" y="3293"/>
                    <a:pt x="7947" y="1441"/>
                  </a:cubicBezTo>
                  <a:cubicBezTo>
                    <a:pt x="7938" y="924"/>
                    <a:pt x="7789" y="436"/>
                    <a:pt x="7532"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3228333" y="3400611"/>
              <a:ext cx="144432" cy="262155"/>
            </a:xfrm>
            <a:custGeom>
              <a:avLst/>
              <a:gdLst/>
              <a:ahLst/>
              <a:cxnLst/>
              <a:rect l="l" t="t" r="r" b="b"/>
              <a:pathLst>
                <a:path w="3331" h="6046" extrusionOk="0">
                  <a:moveTo>
                    <a:pt x="1708" y="0"/>
                  </a:moveTo>
                  <a:cubicBezTo>
                    <a:pt x="670" y="617"/>
                    <a:pt x="0" y="1642"/>
                    <a:pt x="23" y="2794"/>
                  </a:cubicBezTo>
                  <a:cubicBezTo>
                    <a:pt x="56" y="4435"/>
                    <a:pt x="1481" y="5781"/>
                    <a:pt x="3330" y="6045"/>
                  </a:cubicBezTo>
                  <a:lnTo>
                    <a:pt x="2809" y="4106"/>
                  </a:lnTo>
                  <a:cubicBezTo>
                    <a:pt x="2687" y="4280"/>
                    <a:pt x="2501" y="4434"/>
                    <a:pt x="2269" y="4532"/>
                  </a:cubicBezTo>
                  <a:cubicBezTo>
                    <a:pt x="2098" y="4606"/>
                    <a:pt x="1922" y="4640"/>
                    <a:pt x="1757" y="4640"/>
                  </a:cubicBezTo>
                  <a:cubicBezTo>
                    <a:pt x="1416" y="4640"/>
                    <a:pt x="1122" y="4491"/>
                    <a:pt x="1008" y="4226"/>
                  </a:cubicBezTo>
                  <a:cubicBezTo>
                    <a:pt x="838" y="3832"/>
                    <a:pt x="1127" y="3330"/>
                    <a:pt x="1654" y="3106"/>
                  </a:cubicBezTo>
                  <a:cubicBezTo>
                    <a:pt x="1825" y="3033"/>
                    <a:pt x="2000" y="2999"/>
                    <a:pt x="2163" y="2999"/>
                  </a:cubicBezTo>
                  <a:cubicBezTo>
                    <a:pt x="2295" y="2999"/>
                    <a:pt x="2419" y="3021"/>
                    <a:pt x="2528" y="3064"/>
                  </a:cubicBezTo>
                  <a:lnTo>
                    <a:pt x="2382" y="2515"/>
                  </a:lnTo>
                  <a:cubicBezTo>
                    <a:pt x="2357" y="2517"/>
                    <a:pt x="2332" y="2518"/>
                    <a:pt x="2306" y="2518"/>
                  </a:cubicBezTo>
                  <a:cubicBezTo>
                    <a:pt x="2075" y="2518"/>
                    <a:pt x="1819" y="2437"/>
                    <a:pt x="1588" y="2270"/>
                  </a:cubicBezTo>
                  <a:cubicBezTo>
                    <a:pt x="1120" y="1933"/>
                    <a:pt x="945" y="1377"/>
                    <a:pt x="1196" y="1032"/>
                  </a:cubicBezTo>
                  <a:cubicBezTo>
                    <a:pt x="1322" y="858"/>
                    <a:pt x="1534" y="770"/>
                    <a:pt x="1773" y="770"/>
                  </a:cubicBezTo>
                  <a:cubicBezTo>
                    <a:pt x="1820" y="770"/>
                    <a:pt x="1868" y="773"/>
                    <a:pt x="1917" y="780"/>
                  </a:cubicBezTo>
                  <a:lnTo>
                    <a:pt x="170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3395487" y="3373988"/>
              <a:ext cx="179294" cy="267618"/>
            </a:xfrm>
            <a:custGeom>
              <a:avLst/>
              <a:gdLst/>
              <a:ahLst/>
              <a:cxnLst/>
              <a:rect l="l" t="t" r="r" b="b"/>
              <a:pathLst>
                <a:path w="4135" h="6172" extrusionOk="0">
                  <a:moveTo>
                    <a:pt x="2357" y="1638"/>
                  </a:moveTo>
                  <a:cubicBezTo>
                    <a:pt x="2698" y="1638"/>
                    <a:pt x="2992" y="1787"/>
                    <a:pt x="3107" y="2053"/>
                  </a:cubicBezTo>
                  <a:cubicBezTo>
                    <a:pt x="3276" y="2446"/>
                    <a:pt x="2987" y="2947"/>
                    <a:pt x="2460" y="3172"/>
                  </a:cubicBezTo>
                  <a:cubicBezTo>
                    <a:pt x="2289" y="3246"/>
                    <a:pt x="2113" y="3281"/>
                    <a:pt x="1949" y="3281"/>
                  </a:cubicBezTo>
                  <a:cubicBezTo>
                    <a:pt x="1608" y="3281"/>
                    <a:pt x="1313" y="3131"/>
                    <a:pt x="1199" y="2866"/>
                  </a:cubicBezTo>
                  <a:cubicBezTo>
                    <a:pt x="1028" y="2472"/>
                    <a:pt x="1319" y="1970"/>
                    <a:pt x="1844" y="1746"/>
                  </a:cubicBezTo>
                  <a:cubicBezTo>
                    <a:pt x="2016" y="1673"/>
                    <a:pt x="2192" y="1638"/>
                    <a:pt x="2357" y="1638"/>
                  </a:cubicBezTo>
                  <a:close/>
                  <a:moveTo>
                    <a:pt x="138" y="1"/>
                  </a:moveTo>
                  <a:cubicBezTo>
                    <a:pt x="117" y="1"/>
                    <a:pt x="96" y="1"/>
                    <a:pt x="75" y="1"/>
                  </a:cubicBezTo>
                  <a:cubicBezTo>
                    <a:pt x="51" y="3"/>
                    <a:pt x="25" y="6"/>
                    <a:pt x="0" y="6"/>
                  </a:cubicBezTo>
                  <a:lnTo>
                    <a:pt x="118" y="323"/>
                  </a:lnTo>
                  <a:cubicBezTo>
                    <a:pt x="126" y="323"/>
                    <a:pt x="136" y="322"/>
                    <a:pt x="145" y="322"/>
                  </a:cubicBezTo>
                  <a:cubicBezTo>
                    <a:pt x="573" y="322"/>
                    <a:pt x="924" y="787"/>
                    <a:pt x="927" y="1360"/>
                  </a:cubicBezTo>
                  <a:cubicBezTo>
                    <a:pt x="928" y="1613"/>
                    <a:pt x="862" y="1845"/>
                    <a:pt x="752" y="2026"/>
                  </a:cubicBezTo>
                  <a:lnTo>
                    <a:pt x="1383" y="3725"/>
                  </a:lnTo>
                  <a:cubicBezTo>
                    <a:pt x="1477" y="3687"/>
                    <a:pt x="1582" y="3669"/>
                    <a:pt x="1692" y="3669"/>
                  </a:cubicBezTo>
                  <a:cubicBezTo>
                    <a:pt x="1923" y="3669"/>
                    <a:pt x="2180" y="3751"/>
                    <a:pt x="2408" y="3917"/>
                  </a:cubicBezTo>
                  <a:cubicBezTo>
                    <a:pt x="2875" y="4254"/>
                    <a:pt x="3051" y="4810"/>
                    <a:pt x="2801" y="5155"/>
                  </a:cubicBezTo>
                  <a:cubicBezTo>
                    <a:pt x="2673" y="5331"/>
                    <a:pt x="2461" y="5418"/>
                    <a:pt x="2222" y="5418"/>
                  </a:cubicBezTo>
                  <a:cubicBezTo>
                    <a:pt x="2151" y="5418"/>
                    <a:pt x="2078" y="5411"/>
                    <a:pt x="2005" y="5395"/>
                  </a:cubicBezTo>
                  <a:lnTo>
                    <a:pt x="2005" y="5395"/>
                  </a:lnTo>
                  <a:lnTo>
                    <a:pt x="2292" y="6171"/>
                  </a:lnTo>
                  <a:cubicBezTo>
                    <a:pt x="3405" y="5563"/>
                    <a:pt x="4135" y="4501"/>
                    <a:pt x="4112" y="3300"/>
                  </a:cubicBezTo>
                  <a:cubicBezTo>
                    <a:pt x="4076" y="1466"/>
                    <a:pt x="2304" y="1"/>
                    <a:pt x="13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3295412" y="3400611"/>
              <a:ext cx="16087" cy="33864"/>
            </a:xfrm>
            <a:custGeom>
              <a:avLst/>
              <a:gdLst/>
              <a:ahLst/>
              <a:cxnLst/>
              <a:rect l="l" t="t" r="r" b="b"/>
              <a:pathLst>
                <a:path w="371" h="781" extrusionOk="0">
                  <a:moveTo>
                    <a:pt x="161" y="0"/>
                  </a:moveTo>
                  <a:cubicBezTo>
                    <a:pt x="107" y="32"/>
                    <a:pt x="54" y="66"/>
                    <a:pt x="1" y="100"/>
                  </a:cubicBezTo>
                  <a:lnTo>
                    <a:pt x="130" y="775"/>
                  </a:lnTo>
                  <a:cubicBezTo>
                    <a:pt x="163" y="771"/>
                    <a:pt x="196" y="770"/>
                    <a:pt x="230" y="770"/>
                  </a:cubicBezTo>
                  <a:cubicBezTo>
                    <a:pt x="276" y="770"/>
                    <a:pt x="323" y="773"/>
                    <a:pt x="370" y="780"/>
                  </a:cubicBezTo>
                  <a:lnTo>
                    <a:pt x="16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3315184" y="3507796"/>
              <a:ext cx="22807" cy="25539"/>
            </a:xfrm>
            <a:custGeom>
              <a:avLst/>
              <a:gdLst/>
              <a:ahLst/>
              <a:cxnLst/>
              <a:rect l="l" t="t" r="r" b="b"/>
              <a:pathLst>
                <a:path w="526" h="589" extrusionOk="0">
                  <a:moveTo>
                    <a:pt x="0" y="0"/>
                  </a:moveTo>
                  <a:lnTo>
                    <a:pt x="100" y="527"/>
                  </a:lnTo>
                  <a:cubicBezTo>
                    <a:pt x="119" y="526"/>
                    <a:pt x="139" y="526"/>
                    <a:pt x="158" y="526"/>
                  </a:cubicBezTo>
                  <a:cubicBezTo>
                    <a:pt x="290" y="526"/>
                    <a:pt x="415" y="547"/>
                    <a:pt x="525" y="589"/>
                  </a:cubicBezTo>
                  <a:lnTo>
                    <a:pt x="379" y="42"/>
                  </a:lnTo>
                  <a:cubicBezTo>
                    <a:pt x="356" y="44"/>
                    <a:pt x="332" y="44"/>
                    <a:pt x="307" y="44"/>
                  </a:cubicBezTo>
                  <a:cubicBezTo>
                    <a:pt x="208" y="44"/>
                    <a:pt x="103" y="30"/>
                    <a:pt x="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3331878" y="3578560"/>
              <a:ext cx="40802" cy="84118"/>
            </a:xfrm>
            <a:custGeom>
              <a:avLst/>
              <a:gdLst/>
              <a:ahLst/>
              <a:cxnLst/>
              <a:rect l="l" t="t" r="r" b="b"/>
              <a:pathLst>
                <a:path w="941" h="1940" extrusionOk="0">
                  <a:moveTo>
                    <a:pt x="420" y="0"/>
                  </a:moveTo>
                  <a:cubicBezTo>
                    <a:pt x="322" y="143"/>
                    <a:pt x="176" y="272"/>
                    <a:pt x="0" y="370"/>
                  </a:cubicBezTo>
                  <a:lnTo>
                    <a:pt x="274" y="1794"/>
                  </a:lnTo>
                  <a:cubicBezTo>
                    <a:pt x="488" y="1857"/>
                    <a:pt x="712" y="1908"/>
                    <a:pt x="941" y="1940"/>
                  </a:cubicBezTo>
                  <a:lnTo>
                    <a:pt x="42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2857126" y="3410020"/>
              <a:ext cx="311715" cy="207001"/>
            </a:xfrm>
            <a:custGeom>
              <a:avLst/>
              <a:gdLst/>
              <a:ahLst/>
              <a:cxnLst/>
              <a:rect l="l" t="t" r="r" b="b"/>
              <a:pathLst>
                <a:path w="7189" h="4774" extrusionOk="0">
                  <a:moveTo>
                    <a:pt x="3498" y="2577"/>
                  </a:moveTo>
                  <a:cubicBezTo>
                    <a:pt x="3503" y="2577"/>
                    <a:pt x="3508" y="2577"/>
                    <a:pt x="3512" y="2577"/>
                  </a:cubicBezTo>
                  <a:cubicBezTo>
                    <a:pt x="3899" y="2586"/>
                    <a:pt x="4202" y="3014"/>
                    <a:pt x="4192" y="3531"/>
                  </a:cubicBezTo>
                  <a:cubicBezTo>
                    <a:pt x="4181" y="4043"/>
                    <a:pt x="3866" y="4450"/>
                    <a:pt x="3487" y="4450"/>
                  </a:cubicBezTo>
                  <a:cubicBezTo>
                    <a:pt x="3483" y="4450"/>
                    <a:pt x="3478" y="4450"/>
                    <a:pt x="3474" y="4450"/>
                  </a:cubicBezTo>
                  <a:cubicBezTo>
                    <a:pt x="3087" y="4438"/>
                    <a:pt x="2784" y="4013"/>
                    <a:pt x="2794" y="3495"/>
                  </a:cubicBezTo>
                  <a:cubicBezTo>
                    <a:pt x="2805" y="2984"/>
                    <a:pt x="3120" y="2577"/>
                    <a:pt x="3498" y="2577"/>
                  </a:cubicBezTo>
                  <a:close/>
                  <a:moveTo>
                    <a:pt x="6491" y="1"/>
                  </a:moveTo>
                  <a:cubicBezTo>
                    <a:pt x="6451" y="237"/>
                    <a:pt x="6383" y="463"/>
                    <a:pt x="6279" y="675"/>
                  </a:cubicBezTo>
                  <a:cubicBezTo>
                    <a:pt x="6355" y="1011"/>
                    <a:pt x="6103" y="1405"/>
                    <a:pt x="5668" y="1590"/>
                  </a:cubicBezTo>
                  <a:cubicBezTo>
                    <a:pt x="5621" y="1610"/>
                    <a:pt x="5577" y="1624"/>
                    <a:pt x="5531" y="1638"/>
                  </a:cubicBezTo>
                  <a:cubicBezTo>
                    <a:pt x="5360" y="1784"/>
                    <a:pt x="5170" y="1919"/>
                    <a:pt x="4967" y="2038"/>
                  </a:cubicBezTo>
                  <a:cubicBezTo>
                    <a:pt x="4971" y="2038"/>
                    <a:pt x="4974" y="2038"/>
                    <a:pt x="4978" y="2038"/>
                  </a:cubicBezTo>
                  <a:cubicBezTo>
                    <a:pt x="5184" y="2038"/>
                    <a:pt x="5414" y="2112"/>
                    <a:pt x="5620" y="2261"/>
                  </a:cubicBezTo>
                  <a:cubicBezTo>
                    <a:pt x="6040" y="2565"/>
                    <a:pt x="6198" y="3064"/>
                    <a:pt x="5972" y="3376"/>
                  </a:cubicBezTo>
                  <a:cubicBezTo>
                    <a:pt x="5857" y="3535"/>
                    <a:pt x="5666" y="3614"/>
                    <a:pt x="5451" y="3614"/>
                  </a:cubicBezTo>
                  <a:cubicBezTo>
                    <a:pt x="5242" y="3614"/>
                    <a:pt x="5011" y="3540"/>
                    <a:pt x="4804" y="3391"/>
                  </a:cubicBezTo>
                  <a:cubicBezTo>
                    <a:pt x="4390" y="3091"/>
                    <a:pt x="4232" y="2605"/>
                    <a:pt x="4440" y="2291"/>
                  </a:cubicBezTo>
                  <a:lnTo>
                    <a:pt x="4440" y="2291"/>
                  </a:lnTo>
                  <a:cubicBezTo>
                    <a:pt x="3902" y="2507"/>
                    <a:pt x="3290" y="2629"/>
                    <a:pt x="2642" y="2629"/>
                  </a:cubicBezTo>
                  <a:cubicBezTo>
                    <a:pt x="2615" y="2917"/>
                    <a:pt x="2379" y="3213"/>
                    <a:pt x="2019" y="3366"/>
                  </a:cubicBezTo>
                  <a:cubicBezTo>
                    <a:pt x="1865" y="3432"/>
                    <a:pt x="1707" y="3464"/>
                    <a:pt x="1558" y="3464"/>
                  </a:cubicBezTo>
                  <a:cubicBezTo>
                    <a:pt x="1252" y="3464"/>
                    <a:pt x="987" y="3330"/>
                    <a:pt x="883" y="3091"/>
                  </a:cubicBezTo>
                  <a:cubicBezTo>
                    <a:pt x="785" y="2864"/>
                    <a:pt x="858" y="2597"/>
                    <a:pt x="1047" y="2381"/>
                  </a:cubicBezTo>
                  <a:cubicBezTo>
                    <a:pt x="666" y="2257"/>
                    <a:pt x="316" y="2092"/>
                    <a:pt x="1" y="1892"/>
                  </a:cubicBezTo>
                  <a:lnTo>
                    <a:pt x="1" y="1892"/>
                  </a:lnTo>
                  <a:cubicBezTo>
                    <a:pt x="90" y="3501"/>
                    <a:pt x="1664" y="4774"/>
                    <a:pt x="3581" y="4774"/>
                  </a:cubicBezTo>
                  <a:cubicBezTo>
                    <a:pt x="3599" y="4774"/>
                    <a:pt x="3617" y="4774"/>
                    <a:pt x="3635" y="4773"/>
                  </a:cubicBezTo>
                  <a:cubicBezTo>
                    <a:pt x="5612" y="4748"/>
                    <a:pt x="7188" y="3373"/>
                    <a:pt x="7157" y="1706"/>
                  </a:cubicBezTo>
                  <a:cubicBezTo>
                    <a:pt x="7144" y="1069"/>
                    <a:pt x="6899" y="482"/>
                    <a:pt x="649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3005722" y="3354996"/>
              <a:ext cx="162513" cy="232280"/>
            </a:xfrm>
            <a:custGeom>
              <a:avLst/>
              <a:gdLst/>
              <a:ahLst/>
              <a:cxnLst/>
              <a:rect l="l" t="t" r="r" b="b"/>
              <a:pathLst>
                <a:path w="3748" h="5357" extrusionOk="0">
                  <a:moveTo>
                    <a:pt x="153" y="1"/>
                  </a:moveTo>
                  <a:cubicBezTo>
                    <a:pt x="134" y="1"/>
                    <a:pt x="114" y="1"/>
                    <a:pt x="94" y="1"/>
                  </a:cubicBezTo>
                  <a:cubicBezTo>
                    <a:pt x="61" y="1"/>
                    <a:pt x="31" y="3"/>
                    <a:pt x="1" y="4"/>
                  </a:cubicBezTo>
                  <a:lnTo>
                    <a:pt x="130" y="290"/>
                  </a:lnTo>
                  <a:cubicBezTo>
                    <a:pt x="137" y="290"/>
                    <a:pt x="145" y="289"/>
                    <a:pt x="154" y="289"/>
                  </a:cubicBezTo>
                  <a:cubicBezTo>
                    <a:pt x="541" y="289"/>
                    <a:pt x="855" y="708"/>
                    <a:pt x="860" y="1225"/>
                  </a:cubicBezTo>
                  <a:cubicBezTo>
                    <a:pt x="861" y="1397"/>
                    <a:pt x="825" y="1557"/>
                    <a:pt x="767" y="1698"/>
                  </a:cubicBezTo>
                  <a:lnTo>
                    <a:pt x="1062" y="2350"/>
                  </a:lnTo>
                  <a:cubicBezTo>
                    <a:pt x="1070" y="2050"/>
                    <a:pt x="1311" y="1733"/>
                    <a:pt x="1686" y="1575"/>
                  </a:cubicBezTo>
                  <a:cubicBezTo>
                    <a:pt x="1841" y="1508"/>
                    <a:pt x="1999" y="1477"/>
                    <a:pt x="2148" y="1477"/>
                  </a:cubicBezTo>
                  <a:cubicBezTo>
                    <a:pt x="2455" y="1477"/>
                    <a:pt x="2720" y="1611"/>
                    <a:pt x="2822" y="1849"/>
                  </a:cubicBezTo>
                  <a:cubicBezTo>
                    <a:pt x="2977" y="2206"/>
                    <a:pt x="2715" y="2657"/>
                    <a:pt x="2241" y="2859"/>
                  </a:cubicBezTo>
                  <a:cubicBezTo>
                    <a:pt x="2088" y="2924"/>
                    <a:pt x="1930" y="2955"/>
                    <a:pt x="1782" y="2955"/>
                  </a:cubicBezTo>
                  <a:cubicBezTo>
                    <a:pt x="1577" y="2955"/>
                    <a:pt x="1391" y="2895"/>
                    <a:pt x="1259" y="2786"/>
                  </a:cubicBezTo>
                  <a:lnTo>
                    <a:pt x="1259" y="2786"/>
                  </a:lnTo>
                  <a:lnTo>
                    <a:pt x="1495" y="3308"/>
                  </a:lnTo>
                  <a:cubicBezTo>
                    <a:pt x="1512" y="3307"/>
                    <a:pt x="1529" y="3307"/>
                    <a:pt x="1546" y="3307"/>
                  </a:cubicBezTo>
                  <a:cubicBezTo>
                    <a:pt x="1755" y="3307"/>
                    <a:pt x="1986" y="3379"/>
                    <a:pt x="2193" y="3530"/>
                  </a:cubicBezTo>
                  <a:cubicBezTo>
                    <a:pt x="2613" y="3834"/>
                    <a:pt x="2771" y="4333"/>
                    <a:pt x="2545" y="4645"/>
                  </a:cubicBezTo>
                  <a:cubicBezTo>
                    <a:pt x="2463" y="4757"/>
                    <a:pt x="2340" y="4830"/>
                    <a:pt x="2198" y="4863"/>
                  </a:cubicBezTo>
                  <a:lnTo>
                    <a:pt x="2422" y="5357"/>
                  </a:lnTo>
                  <a:cubicBezTo>
                    <a:pt x="3236" y="4793"/>
                    <a:pt x="3747" y="3932"/>
                    <a:pt x="3731" y="2973"/>
                  </a:cubicBezTo>
                  <a:cubicBezTo>
                    <a:pt x="3700" y="1322"/>
                    <a:pt x="2103" y="1"/>
                    <a:pt x="153"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2855956" y="3374334"/>
              <a:ext cx="146297" cy="242512"/>
            </a:xfrm>
            <a:custGeom>
              <a:avLst/>
              <a:gdLst/>
              <a:ahLst/>
              <a:cxnLst/>
              <a:rect l="l" t="t" r="r" b="b"/>
              <a:pathLst>
                <a:path w="3374" h="5593" extrusionOk="0">
                  <a:moveTo>
                    <a:pt x="1955" y="2808"/>
                  </a:moveTo>
                  <a:cubicBezTo>
                    <a:pt x="2262" y="2808"/>
                    <a:pt x="2527" y="2942"/>
                    <a:pt x="2630" y="3180"/>
                  </a:cubicBezTo>
                  <a:cubicBezTo>
                    <a:pt x="2782" y="3535"/>
                    <a:pt x="2520" y="3987"/>
                    <a:pt x="2046" y="4189"/>
                  </a:cubicBezTo>
                  <a:cubicBezTo>
                    <a:pt x="1892" y="4255"/>
                    <a:pt x="1734" y="4287"/>
                    <a:pt x="1585" y="4287"/>
                  </a:cubicBezTo>
                  <a:cubicBezTo>
                    <a:pt x="1279" y="4287"/>
                    <a:pt x="1014" y="4153"/>
                    <a:pt x="910" y="3914"/>
                  </a:cubicBezTo>
                  <a:cubicBezTo>
                    <a:pt x="758" y="3559"/>
                    <a:pt x="1017" y="3107"/>
                    <a:pt x="1494" y="2905"/>
                  </a:cubicBezTo>
                  <a:cubicBezTo>
                    <a:pt x="1648" y="2839"/>
                    <a:pt x="1806" y="2808"/>
                    <a:pt x="1955" y="2808"/>
                  </a:cubicBezTo>
                  <a:close/>
                  <a:moveTo>
                    <a:pt x="1733" y="1"/>
                  </a:moveTo>
                  <a:cubicBezTo>
                    <a:pt x="691" y="542"/>
                    <a:pt x="1" y="1518"/>
                    <a:pt x="21" y="2627"/>
                  </a:cubicBezTo>
                  <a:cubicBezTo>
                    <a:pt x="51" y="4215"/>
                    <a:pt x="1528" y="5496"/>
                    <a:pt x="3373" y="5592"/>
                  </a:cubicBezTo>
                  <a:lnTo>
                    <a:pt x="3262" y="5210"/>
                  </a:lnTo>
                  <a:cubicBezTo>
                    <a:pt x="2997" y="5072"/>
                    <a:pt x="2811" y="4723"/>
                    <a:pt x="2819" y="4318"/>
                  </a:cubicBezTo>
                  <a:cubicBezTo>
                    <a:pt x="2824" y="4182"/>
                    <a:pt x="2848" y="4053"/>
                    <a:pt x="2889" y="3937"/>
                  </a:cubicBezTo>
                  <a:lnTo>
                    <a:pt x="2407" y="2300"/>
                  </a:lnTo>
                  <a:cubicBezTo>
                    <a:pt x="2311" y="2350"/>
                    <a:pt x="2197" y="2375"/>
                    <a:pt x="2076" y="2375"/>
                  </a:cubicBezTo>
                  <a:cubicBezTo>
                    <a:pt x="1868" y="2375"/>
                    <a:pt x="1638" y="2301"/>
                    <a:pt x="1431" y="2152"/>
                  </a:cubicBezTo>
                  <a:cubicBezTo>
                    <a:pt x="1013" y="1847"/>
                    <a:pt x="852" y="1348"/>
                    <a:pt x="1078" y="1037"/>
                  </a:cubicBezTo>
                  <a:cubicBezTo>
                    <a:pt x="1193" y="879"/>
                    <a:pt x="1385" y="799"/>
                    <a:pt x="1601" y="799"/>
                  </a:cubicBezTo>
                  <a:cubicBezTo>
                    <a:pt x="1727" y="799"/>
                    <a:pt x="1861" y="826"/>
                    <a:pt x="1993" y="881"/>
                  </a:cubicBezTo>
                  <a:lnTo>
                    <a:pt x="173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2939771" y="3474019"/>
              <a:ext cx="62655" cy="142828"/>
            </a:xfrm>
            <a:custGeom>
              <a:avLst/>
              <a:gdLst/>
              <a:ahLst/>
              <a:cxnLst/>
              <a:rect l="l" t="t" r="r" b="b"/>
              <a:pathLst>
                <a:path w="1445" h="3294" extrusionOk="0">
                  <a:moveTo>
                    <a:pt x="478" y="1"/>
                  </a:moveTo>
                  <a:cubicBezTo>
                    <a:pt x="382" y="52"/>
                    <a:pt x="269" y="77"/>
                    <a:pt x="148" y="77"/>
                  </a:cubicBezTo>
                  <a:cubicBezTo>
                    <a:pt x="99" y="77"/>
                    <a:pt x="50" y="73"/>
                    <a:pt x="0" y="65"/>
                  </a:cubicBezTo>
                  <a:lnTo>
                    <a:pt x="0" y="65"/>
                  </a:lnTo>
                  <a:lnTo>
                    <a:pt x="100" y="513"/>
                  </a:lnTo>
                  <a:cubicBezTo>
                    <a:pt x="372" y="535"/>
                    <a:pt x="601" y="665"/>
                    <a:pt x="697" y="884"/>
                  </a:cubicBezTo>
                  <a:cubicBezTo>
                    <a:pt x="819" y="1164"/>
                    <a:pt x="677" y="1508"/>
                    <a:pt x="377" y="1738"/>
                  </a:cubicBezTo>
                  <a:lnTo>
                    <a:pt x="702" y="3186"/>
                  </a:lnTo>
                  <a:cubicBezTo>
                    <a:pt x="941" y="3243"/>
                    <a:pt x="1188" y="3282"/>
                    <a:pt x="1445" y="3293"/>
                  </a:cubicBezTo>
                  <a:lnTo>
                    <a:pt x="1331" y="2911"/>
                  </a:lnTo>
                  <a:cubicBezTo>
                    <a:pt x="1067" y="2773"/>
                    <a:pt x="880" y="2424"/>
                    <a:pt x="891" y="2019"/>
                  </a:cubicBezTo>
                  <a:cubicBezTo>
                    <a:pt x="893" y="1883"/>
                    <a:pt x="919" y="1754"/>
                    <a:pt x="959" y="1638"/>
                  </a:cubicBezTo>
                  <a:lnTo>
                    <a:pt x="478"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2918351" y="3374291"/>
              <a:ext cx="24065" cy="38200"/>
            </a:xfrm>
            <a:custGeom>
              <a:avLst/>
              <a:gdLst/>
              <a:ahLst/>
              <a:cxnLst/>
              <a:rect l="l" t="t" r="r" b="b"/>
              <a:pathLst>
                <a:path w="555" h="881" extrusionOk="0">
                  <a:moveTo>
                    <a:pt x="294" y="0"/>
                  </a:moveTo>
                  <a:cubicBezTo>
                    <a:pt x="193" y="53"/>
                    <a:pt x="96" y="110"/>
                    <a:pt x="0" y="172"/>
                  </a:cubicBezTo>
                  <a:lnTo>
                    <a:pt x="142" y="802"/>
                  </a:lnTo>
                  <a:cubicBezTo>
                    <a:pt x="146" y="802"/>
                    <a:pt x="149" y="802"/>
                    <a:pt x="153" y="802"/>
                  </a:cubicBezTo>
                  <a:cubicBezTo>
                    <a:pt x="283" y="802"/>
                    <a:pt x="419" y="826"/>
                    <a:pt x="554" y="880"/>
                  </a:cubicBezTo>
                  <a:lnTo>
                    <a:pt x="29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2988421" y="3475146"/>
              <a:ext cx="9669" cy="10016"/>
            </a:xfrm>
            <a:custGeom>
              <a:avLst/>
              <a:gdLst/>
              <a:ahLst/>
              <a:cxnLst/>
              <a:rect l="l" t="t" r="r" b="b"/>
              <a:pathLst>
                <a:path w="223" h="231" extrusionOk="0">
                  <a:moveTo>
                    <a:pt x="144" y="1"/>
                  </a:moveTo>
                  <a:cubicBezTo>
                    <a:pt x="107" y="1"/>
                    <a:pt x="66" y="25"/>
                    <a:pt x="38" y="68"/>
                  </a:cubicBezTo>
                  <a:cubicBezTo>
                    <a:pt x="0" y="125"/>
                    <a:pt x="2" y="194"/>
                    <a:pt x="43" y="221"/>
                  </a:cubicBezTo>
                  <a:cubicBezTo>
                    <a:pt x="54" y="227"/>
                    <a:pt x="66" y="230"/>
                    <a:pt x="79" y="230"/>
                  </a:cubicBezTo>
                  <a:cubicBezTo>
                    <a:pt x="115" y="230"/>
                    <a:pt x="158" y="206"/>
                    <a:pt x="185" y="164"/>
                  </a:cubicBezTo>
                  <a:cubicBezTo>
                    <a:pt x="222" y="106"/>
                    <a:pt x="221" y="38"/>
                    <a:pt x="179" y="10"/>
                  </a:cubicBezTo>
                  <a:cubicBezTo>
                    <a:pt x="169" y="4"/>
                    <a:pt x="156" y="1"/>
                    <a:pt x="144"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3377059" y="3508707"/>
              <a:ext cx="11967" cy="12314"/>
            </a:xfrm>
            <a:custGeom>
              <a:avLst/>
              <a:gdLst/>
              <a:ahLst/>
              <a:cxnLst/>
              <a:rect l="l" t="t" r="r" b="b"/>
              <a:pathLst>
                <a:path w="276" h="284" extrusionOk="0">
                  <a:moveTo>
                    <a:pt x="177" y="1"/>
                  </a:moveTo>
                  <a:cubicBezTo>
                    <a:pt x="132" y="1"/>
                    <a:pt x="81" y="32"/>
                    <a:pt x="48" y="84"/>
                  </a:cubicBezTo>
                  <a:cubicBezTo>
                    <a:pt x="0" y="155"/>
                    <a:pt x="5" y="238"/>
                    <a:pt x="55" y="271"/>
                  </a:cubicBezTo>
                  <a:cubicBezTo>
                    <a:pt x="68" y="280"/>
                    <a:pt x="83" y="284"/>
                    <a:pt x="99" y="284"/>
                  </a:cubicBezTo>
                  <a:cubicBezTo>
                    <a:pt x="143" y="284"/>
                    <a:pt x="194" y="254"/>
                    <a:pt x="228" y="201"/>
                  </a:cubicBezTo>
                  <a:cubicBezTo>
                    <a:pt x="275" y="130"/>
                    <a:pt x="272" y="45"/>
                    <a:pt x="222" y="14"/>
                  </a:cubicBezTo>
                  <a:cubicBezTo>
                    <a:pt x="209" y="5"/>
                    <a:pt x="193" y="1"/>
                    <a:pt x="1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2937083" y="3695285"/>
              <a:ext cx="180248" cy="215326"/>
            </a:xfrm>
            <a:custGeom>
              <a:avLst/>
              <a:gdLst/>
              <a:ahLst/>
              <a:cxnLst/>
              <a:rect l="l" t="t" r="r" b="b"/>
              <a:pathLst>
                <a:path w="4157" h="4966" extrusionOk="0">
                  <a:moveTo>
                    <a:pt x="159" y="1"/>
                  </a:moveTo>
                  <a:lnTo>
                    <a:pt x="1" y="4842"/>
                  </a:lnTo>
                  <a:lnTo>
                    <a:pt x="3870" y="4966"/>
                  </a:lnTo>
                  <a:lnTo>
                    <a:pt x="4156" y="469"/>
                  </a:lnTo>
                  <a:lnTo>
                    <a:pt x="159"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3025407" y="3825408"/>
              <a:ext cx="45875" cy="64216"/>
            </a:xfrm>
            <a:custGeom>
              <a:avLst/>
              <a:gdLst/>
              <a:ahLst/>
              <a:cxnLst/>
              <a:rect l="l" t="t" r="r" b="b"/>
              <a:pathLst>
                <a:path w="1058" h="1481" extrusionOk="0">
                  <a:moveTo>
                    <a:pt x="575" y="1"/>
                  </a:moveTo>
                  <a:cubicBezTo>
                    <a:pt x="326" y="1"/>
                    <a:pt x="95" y="292"/>
                    <a:pt x="49" y="679"/>
                  </a:cubicBezTo>
                  <a:cubicBezTo>
                    <a:pt x="1" y="1086"/>
                    <a:pt x="177" y="1443"/>
                    <a:pt x="440" y="1478"/>
                  </a:cubicBezTo>
                  <a:cubicBezTo>
                    <a:pt x="454" y="1480"/>
                    <a:pt x="467" y="1480"/>
                    <a:pt x="481" y="1480"/>
                  </a:cubicBezTo>
                  <a:cubicBezTo>
                    <a:pt x="731" y="1480"/>
                    <a:pt x="961" y="1186"/>
                    <a:pt x="1007" y="801"/>
                  </a:cubicBezTo>
                  <a:cubicBezTo>
                    <a:pt x="1057" y="393"/>
                    <a:pt x="881" y="38"/>
                    <a:pt x="616" y="3"/>
                  </a:cubicBezTo>
                  <a:cubicBezTo>
                    <a:pt x="602" y="2"/>
                    <a:pt x="589" y="1"/>
                    <a:pt x="57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3023716" y="3864953"/>
              <a:ext cx="18948" cy="12401"/>
            </a:xfrm>
            <a:custGeom>
              <a:avLst/>
              <a:gdLst/>
              <a:ahLst/>
              <a:cxnLst/>
              <a:rect l="l" t="t" r="r" b="b"/>
              <a:pathLst>
                <a:path w="437" h="286" extrusionOk="0">
                  <a:moveTo>
                    <a:pt x="204" y="0"/>
                  </a:moveTo>
                  <a:lnTo>
                    <a:pt x="1" y="285"/>
                  </a:lnTo>
                  <a:lnTo>
                    <a:pt x="1" y="285"/>
                  </a:lnTo>
                  <a:lnTo>
                    <a:pt x="436" y="245"/>
                  </a:lnTo>
                  <a:lnTo>
                    <a:pt x="20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3030004" y="3826969"/>
              <a:ext cx="36726" cy="42536"/>
            </a:xfrm>
            <a:custGeom>
              <a:avLst/>
              <a:gdLst/>
              <a:ahLst/>
              <a:cxnLst/>
              <a:rect l="l" t="t" r="r" b="b"/>
              <a:pathLst>
                <a:path w="847" h="981" extrusionOk="0">
                  <a:moveTo>
                    <a:pt x="440" y="0"/>
                  </a:moveTo>
                  <a:cubicBezTo>
                    <a:pt x="241" y="0"/>
                    <a:pt x="63" y="188"/>
                    <a:pt x="33" y="441"/>
                  </a:cubicBezTo>
                  <a:cubicBezTo>
                    <a:pt x="1" y="712"/>
                    <a:pt x="149" y="951"/>
                    <a:pt x="366" y="978"/>
                  </a:cubicBezTo>
                  <a:cubicBezTo>
                    <a:pt x="380" y="980"/>
                    <a:pt x="394" y="981"/>
                    <a:pt x="408" y="981"/>
                  </a:cubicBezTo>
                  <a:cubicBezTo>
                    <a:pt x="607" y="981"/>
                    <a:pt x="784" y="793"/>
                    <a:pt x="815" y="540"/>
                  </a:cubicBezTo>
                  <a:cubicBezTo>
                    <a:pt x="847" y="271"/>
                    <a:pt x="699" y="30"/>
                    <a:pt x="482" y="3"/>
                  </a:cubicBezTo>
                  <a:cubicBezTo>
                    <a:pt x="468" y="1"/>
                    <a:pt x="454" y="0"/>
                    <a:pt x="44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3022242" y="3858102"/>
              <a:ext cx="20726" cy="19685"/>
            </a:xfrm>
            <a:custGeom>
              <a:avLst/>
              <a:gdLst/>
              <a:ahLst/>
              <a:cxnLst/>
              <a:rect l="l" t="t" r="r" b="b"/>
              <a:pathLst>
                <a:path w="478" h="454" extrusionOk="0">
                  <a:moveTo>
                    <a:pt x="260" y="1"/>
                  </a:moveTo>
                  <a:lnTo>
                    <a:pt x="1" y="453"/>
                  </a:lnTo>
                  <a:lnTo>
                    <a:pt x="477" y="233"/>
                  </a:lnTo>
                  <a:lnTo>
                    <a:pt x="260"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3034123" y="3831609"/>
              <a:ext cx="26016" cy="30092"/>
            </a:xfrm>
            <a:custGeom>
              <a:avLst/>
              <a:gdLst/>
              <a:ahLst/>
              <a:cxnLst/>
              <a:rect l="l" t="t" r="r" b="b"/>
              <a:pathLst>
                <a:path w="600" h="694" extrusionOk="0">
                  <a:moveTo>
                    <a:pt x="314" y="0"/>
                  </a:moveTo>
                  <a:cubicBezTo>
                    <a:pt x="172" y="0"/>
                    <a:pt x="46" y="133"/>
                    <a:pt x="24" y="313"/>
                  </a:cubicBezTo>
                  <a:cubicBezTo>
                    <a:pt x="0" y="503"/>
                    <a:pt x="106" y="672"/>
                    <a:pt x="258" y="692"/>
                  </a:cubicBezTo>
                  <a:cubicBezTo>
                    <a:pt x="267" y="693"/>
                    <a:pt x="276" y="694"/>
                    <a:pt x="286" y="694"/>
                  </a:cubicBezTo>
                  <a:cubicBezTo>
                    <a:pt x="429" y="694"/>
                    <a:pt x="555" y="560"/>
                    <a:pt x="577" y="381"/>
                  </a:cubicBezTo>
                  <a:cubicBezTo>
                    <a:pt x="600" y="191"/>
                    <a:pt x="494" y="21"/>
                    <a:pt x="342" y="2"/>
                  </a:cubicBezTo>
                  <a:cubicBezTo>
                    <a:pt x="333" y="1"/>
                    <a:pt x="324" y="0"/>
                    <a:pt x="314"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3034210" y="3836075"/>
              <a:ext cx="25929" cy="30135"/>
            </a:xfrm>
            <a:custGeom>
              <a:avLst/>
              <a:gdLst/>
              <a:ahLst/>
              <a:cxnLst/>
              <a:rect l="l" t="t" r="r" b="b"/>
              <a:pathLst>
                <a:path w="598" h="695" extrusionOk="0">
                  <a:moveTo>
                    <a:pt x="315" y="1"/>
                  </a:moveTo>
                  <a:cubicBezTo>
                    <a:pt x="173" y="1"/>
                    <a:pt x="45" y="133"/>
                    <a:pt x="24" y="314"/>
                  </a:cubicBezTo>
                  <a:cubicBezTo>
                    <a:pt x="1" y="505"/>
                    <a:pt x="105" y="675"/>
                    <a:pt x="259" y="694"/>
                  </a:cubicBezTo>
                  <a:cubicBezTo>
                    <a:pt x="267" y="695"/>
                    <a:pt x="276" y="695"/>
                    <a:pt x="284" y="695"/>
                  </a:cubicBezTo>
                  <a:cubicBezTo>
                    <a:pt x="426" y="695"/>
                    <a:pt x="552" y="562"/>
                    <a:pt x="575" y="381"/>
                  </a:cubicBezTo>
                  <a:cubicBezTo>
                    <a:pt x="598" y="193"/>
                    <a:pt x="492" y="22"/>
                    <a:pt x="340" y="2"/>
                  </a:cubicBezTo>
                  <a:cubicBezTo>
                    <a:pt x="332" y="1"/>
                    <a:pt x="323" y="1"/>
                    <a:pt x="315"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3302393" y="3875446"/>
              <a:ext cx="26883" cy="26016"/>
            </a:xfrm>
            <a:custGeom>
              <a:avLst/>
              <a:gdLst/>
              <a:ahLst/>
              <a:cxnLst/>
              <a:rect l="l" t="t" r="r" b="b"/>
              <a:pathLst>
                <a:path w="620" h="600" extrusionOk="0">
                  <a:moveTo>
                    <a:pt x="310" y="1"/>
                  </a:moveTo>
                  <a:cubicBezTo>
                    <a:pt x="154" y="1"/>
                    <a:pt x="23" y="122"/>
                    <a:pt x="12" y="279"/>
                  </a:cubicBezTo>
                  <a:cubicBezTo>
                    <a:pt x="0" y="444"/>
                    <a:pt x="125" y="587"/>
                    <a:pt x="291" y="599"/>
                  </a:cubicBezTo>
                  <a:cubicBezTo>
                    <a:pt x="298" y="599"/>
                    <a:pt x="305" y="599"/>
                    <a:pt x="312" y="599"/>
                  </a:cubicBezTo>
                  <a:cubicBezTo>
                    <a:pt x="467" y="599"/>
                    <a:pt x="599" y="479"/>
                    <a:pt x="610" y="322"/>
                  </a:cubicBezTo>
                  <a:cubicBezTo>
                    <a:pt x="620" y="158"/>
                    <a:pt x="495" y="15"/>
                    <a:pt x="331" y="2"/>
                  </a:cubicBezTo>
                  <a:cubicBezTo>
                    <a:pt x="324" y="1"/>
                    <a:pt x="317" y="1"/>
                    <a:pt x="310"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3305341" y="3878351"/>
              <a:ext cx="20986" cy="20249"/>
            </a:xfrm>
            <a:custGeom>
              <a:avLst/>
              <a:gdLst/>
              <a:ahLst/>
              <a:cxnLst/>
              <a:rect l="l" t="t" r="r" b="b"/>
              <a:pathLst>
                <a:path w="484" h="467" extrusionOk="0">
                  <a:moveTo>
                    <a:pt x="241" y="0"/>
                  </a:moveTo>
                  <a:cubicBezTo>
                    <a:pt x="119" y="0"/>
                    <a:pt x="18" y="93"/>
                    <a:pt x="8" y="217"/>
                  </a:cubicBezTo>
                  <a:cubicBezTo>
                    <a:pt x="1" y="344"/>
                    <a:pt x="98" y="457"/>
                    <a:pt x="226" y="466"/>
                  </a:cubicBezTo>
                  <a:cubicBezTo>
                    <a:pt x="233" y="466"/>
                    <a:pt x="239" y="467"/>
                    <a:pt x="246" y="467"/>
                  </a:cubicBezTo>
                  <a:cubicBezTo>
                    <a:pt x="366" y="467"/>
                    <a:pt x="465" y="373"/>
                    <a:pt x="473" y="251"/>
                  </a:cubicBezTo>
                  <a:cubicBezTo>
                    <a:pt x="483" y="122"/>
                    <a:pt x="386" y="9"/>
                    <a:pt x="257" y="1"/>
                  </a:cubicBezTo>
                  <a:cubicBezTo>
                    <a:pt x="252" y="0"/>
                    <a:pt x="246" y="0"/>
                    <a:pt x="241"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2943023" y="3695285"/>
              <a:ext cx="174307" cy="215326"/>
            </a:xfrm>
            <a:custGeom>
              <a:avLst/>
              <a:gdLst/>
              <a:ahLst/>
              <a:cxnLst/>
              <a:rect l="l" t="t" r="r" b="b"/>
              <a:pathLst>
                <a:path w="4020" h="4966" extrusionOk="0">
                  <a:moveTo>
                    <a:pt x="22" y="1"/>
                  </a:moveTo>
                  <a:lnTo>
                    <a:pt x="1" y="397"/>
                  </a:lnTo>
                  <a:lnTo>
                    <a:pt x="3664" y="874"/>
                  </a:lnTo>
                  <a:lnTo>
                    <a:pt x="3537" y="4943"/>
                  </a:lnTo>
                  <a:lnTo>
                    <a:pt x="3733" y="4966"/>
                  </a:lnTo>
                  <a:lnTo>
                    <a:pt x="4019" y="469"/>
                  </a:lnTo>
                  <a:lnTo>
                    <a:pt x="2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2940291" y="3694808"/>
              <a:ext cx="13051" cy="109354"/>
            </a:xfrm>
            <a:custGeom>
              <a:avLst/>
              <a:gdLst/>
              <a:ahLst/>
              <a:cxnLst/>
              <a:rect l="l" t="t" r="r" b="b"/>
              <a:pathLst>
                <a:path w="301" h="2522" extrusionOk="0">
                  <a:moveTo>
                    <a:pt x="64" y="1"/>
                  </a:moveTo>
                  <a:lnTo>
                    <a:pt x="1" y="2521"/>
                  </a:lnTo>
                  <a:lnTo>
                    <a:pt x="201" y="2496"/>
                  </a:lnTo>
                  <a:lnTo>
                    <a:pt x="300" y="41"/>
                  </a:lnTo>
                  <a:lnTo>
                    <a:pt x="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2924855" y="3691599"/>
              <a:ext cx="477003" cy="174307"/>
            </a:xfrm>
            <a:custGeom>
              <a:avLst/>
              <a:gdLst/>
              <a:ahLst/>
              <a:cxnLst/>
              <a:rect l="l" t="t" r="r" b="b"/>
              <a:pathLst>
                <a:path w="11001" h="4020" extrusionOk="0">
                  <a:moveTo>
                    <a:pt x="1" y="0"/>
                  </a:moveTo>
                  <a:lnTo>
                    <a:pt x="18" y="347"/>
                  </a:lnTo>
                  <a:lnTo>
                    <a:pt x="4212" y="823"/>
                  </a:lnTo>
                  <a:lnTo>
                    <a:pt x="4152" y="2488"/>
                  </a:lnTo>
                  <a:lnTo>
                    <a:pt x="10833" y="4020"/>
                  </a:lnTo>
                  <a:lnTo>
                    <a:pt x="11000" y="3675"/>
                  </a:lnTo>
                  <a:lnTo>
                    <a:pt x="4405" y="2268"/>
                  </a:lnTo>
                  <a:lnTo>
                    <a:pt x="4423" y="629"/>
                  </a:lnTo>
                  <a:lnTo>
                    <a:pt x="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2924118" y="3686006"/>
              <a:ext cx="485068" cy="174134"/>
            </a:xfrm>
            <a:custGeom>
              <a:avLst/>
              <a:gdLst/>
              <a:ahLst/>
              <a:cxnLst/>
              <a:rect l="l" t="t" r="r" b="b"/>
              <a:pathLst>
                <a:path w="11187" h="4016" extrusionOk="0">
                  <a:moveTo>
                    <a:pt x="0" y="0"/>
                  </a:moveTo>
                  <a:lnTo>
                    <a:pt x="18" y="328"/>
                  </a:lnTo>
                  <a:lnTo>
                    <a:pt x="4397" y="821"/>
                  </a:lnTo>
                  <a:lnTo>
                    <a:pt x="4338" y="2483"/>
                  </a:lnTo>
                  <a:lnTo>
                    <a:pt x="11017" y="4016"/>
                  </a:lnTo>
                  <a:lnTo>
                    <a:pt x="11186" y="3671"/>
                  </a:lnTo>
                  <a:lnTo>
                    <a:pt x="4494" y="2336"/>
                  </a:lnTo>
                  <a:lnTo>
                    <a:pt x="4520" y="666"/>
                  </a:lnTo>
                  <a:lnTo>
                    <a:pt x="0"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2981657" y="3694201"/>
              <a:ext cx="39891" cy="9973"/>
            </a:xfrm>
            <a:custGeom>
              <a:avLst/>
              <a:gdLst/>
              <a:ahLst/>
              <a:cxnLst/>
              <a:rect l="l" t="t" r="r" b="b"/>
              <a:pathLst>
                <a:path w="920" h="230" extrusionOk="0">
                  <a:moveTo>
                    <a:pt x="39" y="0"/>
                  </a:moveTo>
                  <a:lnTo>
                    <a:pt x="0" y="155"/>
                  </a:lnTo>
                  <a:lnTo>
                    <a:pt x="816" y="229"/>
                  </a:lnTo>
                  <a:lnTo>
                    <a:pt x="919" y="90"/>
                  </a:lnTo>
                  <a:lnTo>
                    <a:pt x="3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2777257" y="3709507"/>
              <a:ext cx="100595" cy="78308"/>
            </a:xfrm>
            <a:custGeom>
              <a:avLst/>
              <a:gdLst/>
              <a:ahLst/>
              <a:cxnLst/>
              <a:rect l="l" t="t" r="r" b="b"/>
              <a:pathLst>
                <a:path w="2320" h="1806" extrusionOk="0">
                  <a:moveTo>
                    <a:pt x="0" y="1"/>
                  </a:moveTo>
                  <a:lnTo>
                    <a:pt x="65" y="1806"/>
                  </a:lnTo>
                  <a:lnTo>
                    <a:pt x="2244" y="907"/>
                  </a:lnTo>
                  <a:lnTo>
                    <a:pt x="2319" y="171"/>
                  </a:lnTo>
                  <a:lnTo>
                    <a:pt x="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2867273" y="3683751"/>
              <a:ext cx="20249" cy="106362"/>
            </a:xfrm>
            <a:custGeom>
              <a:avLst/>
              <a:gdLst/>
              <a:ahLst/>
              <a:cxnLst/>
              <a:rect l="l" t="t" r="r" b="b"/>
              <a:pathLst>
                <a:path w="467" h="2453" extrusionOk="0">
                  <a:moveTo>
                    <a:pt x="467" y="1"/>
                  </a:moveTo>
                  <a:lnTo>
                    <a:pt x="160" y="16"/>
                  </a:lnTo>
                  <a:lnTo>
                    <a:pt x="0" y="2427"/>
                  </a:lnTo>
                  <a:lnTo>
                    <a:pt x="329" y="2453"/>
                  </a:lnTo>
                  <a:lnTo>
                    <a:pt x="467"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2762471" y="3581075"/>
              <a:ext cx="24498" cy="271737"/>
            </a:xfrm>
            <a:custGeom>
              <a:avLst/>
              <a:gdLst/>
              <a:ahLst/>
              <a:cxnLst/>
              <a:rect l="l" t="t" r="r" b="b"/>
              <a:pathLst>
                <a:path w="565" h="6267" extrusionOk="0">
                  <a:moveTo>
                    <a:pt x="1" y="1"/>
                  </a:moveTo>
                  <a:lnTo>
                    <a:pt x="234" y="6228"/>
                  </a:lnTo>
                  <a:lnTo>
                    <a:pt x="565" y="6267"/>
                  </a:lnTo>
                  <a:lnTo>
                    <a:pt x="509" y="5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2762558" y="3580338"/>
              <a:ext cx="15870" cy="156703"/>
            </a:xfrm>
            <a:custGeom>
              <a:avLst/>
              <a:gdLst/>
              <a:ahLst/>
              <a:cxnLst/>
              <a:rect l="l" t="t" r="r" b="b"/>
              <a:pathLst>
                <a:path w="366" h="3614" extrusionOk="0">
                  <a:moveTo>
                    <a:pt x="0" y="1"/>
                  </a:moveTo>
                  <a:lnTo>
                    <a:pt x="133" y="3588"/>
                  </a:lnTo>
                  <a:lnTo>
                    <a:pt x="347" y="3614"/>
                  </a:lnTo>
                  <a:lnTo>
                    <a:pt x="365" y="54"/>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3132117" y="3834947"/>
              <a:ext cx="259206" cy="106492"/>
            </a:xfrm>
            <a:custGeom>
              <a:avLst/>
              <a:gdLst/>
              <a:ahLst/>
              <a:cxnLst/>
              <a:rect l="l" t="t" r="r" b="b"/>
              <a:pathLst>
                <a:path w="5978" h="2456" extrusionOk="0">
                  <a:moveTo>
                    <a:pt x="222" y="1"/>
                  </a:moveTo>
                  <a:lnTo>
                    <a:pt x="0" y="2059"/>
                  </a:lnTo>
                  <a:lnTo>
                    <a:pt x="3591" y="2334"/>
                  </a:lnTo>
                  <a:lnTo>
                    <a:pt x="4961" y="2433"/>
                  </a:lnTo>
                  <a:lnTo>
                    <a:pt x="5277" y="2456"/>
                  </a:lnTo>
                  <a:lnTo>
                    <a:pt x="5977" y="863"/>
                  </a:lnTo>
                  <a:lnTo>
                    <a:pt x="222" y="1"/>
                  </a:lnTo>
                  <a:close/>
                </a:path>
              </a:pathLst>
            </a:custGeom>
            <a:solidFill>
              <a:srgbClr val="38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2868573" y="3717919"/>
              <a:ext cx="17517" cy="37897"/>
            </a:xfrm>
            <a:custGeom>
              <a:avLst/>
              <a:gdLst/>
              <a:ahLst/>
              <a:cxnLst/>
              <a:rect l="l" t="t" r="r" b="b"/>
              <a:pathLst>
                <a:path w="404" h="874" extrusionOk="0">
                  <a:moveTo>
                    <a:pt x="100" y="0"/>
                  </a:moveTo>
                  <a:lnTo>
                    <a:pt x="0" y="856"/>
                  </a:lnTo>
                  <a:lnTo>
                    <a:pt x="331" y="873"/>
                  </a:lnTo>
                  <a:lnTo>
                    <a:pt x="404" y="4"/>
                  </a:lnTo>
                  <a:lnTo>
                    <a:pt x="100" y="0"/>
                  </a:lnTo>
                  <a:close/>
                </a:path>
              </a:pathLst>
            </a:custGeom>
            <a:solidFill>
              <a:srgbClr val="9E8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3117071" y="3837029"/>
              <a:ext cx="43967" cy="61311"/>
            </a:xfrm>
            <a:custGeom>
              <a:avLst/>
              <a:gdLst/>
              <a:ahLst/>
              <a:cxnLst/>
              <a:rect l="l" t="t" r="r" b="b"/>
              <a:pathLst>
                <a:path w="1014" h="1414" extrusionOk="0">
                  <a:moveTo>
                    <a:pt x="553" y="1"/>
                  </a:moveTo>
                  <a:cubicBezTo>
                    <a:pt x="314" y="1"/>
                    <a:pt x="92" y="280"/>
                    <a:pt x="47" y="650"/>
                  </a:cubicBezTo>
                  <a:cubicBezTo>
                    <a:pt x="1" y="1038"/>
                    <a:pt x="168" y="1380"/>
                    <a:pt x="423" y="1412"/>
                  </a:cubicBezTo>
                  <a:cubicBezTo>
                    <a:pt x="436" y="1413"/>
                    <a:pt x="449" y="1414"/>
                    <a:pt x="461" y="1414"/>
                  </a:cubicBezTo>
                  <a:cubicBezTo>
                    <a:pt x="701" y="1414"/>
                    <a:pt x="922" y="1135"/>
                    <a:pt x="967" y="766"/>
                  </a:cubicBezTo>
                  <a:cubicBezTo>
                    <a:pt x="1013" y="375"/>
                    <a:pt x="846" y="36"/>
                    <a:pt x="591" y="3"/>
                  </a:cubicBezTo>
                  <a:cubicBezTo>
                    <a:pt x="578" y="1"/>
                    <a:pt x="565" y="1"/>
                    <a:pt x="553"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3117418" y="3840541"/>
              <a:ext cx="12488" cy="17994"/>
            </a:xfrm>
            <a:custGeom>
              <a:avLst/>
              <a:gdLst/>
              <a:ahLst/>
              <a:cxnLst/>
              <a:rect l="l" t="t" r="r" b="b"/>
              <a:pathLst>
                <a:path w="288" h="415" extrusionOk="0">
                  <a:moveTo>
                    <a:pt x="0" y="1"/>
                  </a:moveTo>
                  <a:lnTo>
                    <a:pt x="72" y="414"/>
                  </a:lnTo>
                  <a:lnTo>
                    <a:pt x="288" y="177"/>
                  </a:lnTo>
                  <a:lnTo>
                    <a:pt x="0" y="1"/>
                  </a:ln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3121450" y="3838546"/>
              <a:ext cx="35295" cy="40888"/>
            </a:xfrm>
            <a:custGeom>
              <a:avLst/>
              <a:gdLst/>
              <a:ahLst/>
              <a:cxnLst/>
              <a:rect l="l" t="t" r="r" b="b"/>
              <a:pathLst>
                <a:path w="814" h="943" extrusionOk="0">
                  <a:moveTo>
                    <a:pt x="426" y="0"/>
                  </a:moveTo>
                  <a:cubicBezTo>
                    <a:pt x="233" y="0"/>
                    <a:pt x="60" y="181"/>
                    <a:pt x="32" y="425"/>
                  </a:cubicBezTo>
                  <a:cubicBezTo>
                    <a:pt x="0" y="684"/>
                    <a:pt x="143" y="916"/>
                    <a:pt x="351" y="940"/>
                  </a:cubicBezTo>
                  <a:cubicBezTo>
                    <a:pt x="364" y="942"/>
                    <a:pt x="376" y="942"/>
                    <a:pt x="389" y="942"/>
                  </a:cubicBezTo>
                  <a:cubicBezTo>
                    <a:pt x="582" y="942"/>
                    <a:pt x="754" y="761"/>
                    <a:pt x="782" y="518"/>
                  </a:cubicBezTo>
                  <a:cubicBezTo>
                    <a:pt x="813" y="260"/>
                    <a:pt x="670" y="30"/>
                    <a:pt x="463" y="2"/>
                  </a:cubicBezTo>
                  <a:cubicBezTo>
                    <a:pt x="450" y="1"/>
                    <a:pt x="438" y="0"/>
                    <a:pt x="426"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3125526" y="3843533"/>
              <a:ext cx="24932" cy="28964"/>
            </a:xfrm>
            <a:custGeom>
              <a:avLst/>
              <a:gdLst/>
              <a:ahLst/>
              <a:cxnLst/>
              <a:rect l="l" t="t" r="r" b="b"/>
              <a:pathLst>
                <a:path w="575" h="668" extrusionOk="0">
                  <a:moveTo>
                    <a:pt x="303" y="0"/>
                  </a:moveTo>
                  <a:cubicBezTo>
                    <a:pt x="166" y="0"/>
                    <a:pt x="44" y="129"/>
                    <a:pt x="24" y="301"/>
                  </a:cubicBezTo>
                  <a:cubicBezTo>
                    <a:pt x="1" y="483"/>
                    <a:pt x="102" y="646"/>
                    <a:pt x="247" y="666"/>
                  </a:cubicBezTo>
                  <a:cubicBezTo>
                    <a:pt x="256" y="667"/>
                    <a:pt x="264" y="668"/>
                    <a:pt x="273" y="668"/>
                  </a:cubicBezTo>
                  <a:cubicBezTo>
                    <a:pt x="410" y="668"/>
                    <a:pt x="533" y="539"/>
                    <a:pt x="553" y="367"/>
                  </a:cubicBezTo>
                  <a:cubicBezTo>
                    <a:pt x="575" y="185"/>
                    <a:pt x="475" y="21"/>
                    <a:pt x="329" y="2"/>
                  </a:cubicBezTo>
                  <a:cubicBezTo>
                    <a:pt x="320" y="1"/>
                    <a:pt x="311" y="0"/>
                    <a:pt x="303" y="0"/>
                  </a:cubicBezTo>
                  <a:close/>
                </a:path>
              </a:pathLst>
            </a:custGeom>
            <a:solidFill>
              <a:srgbClr val="FFF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3125266" y="3847479"/>
              <a:ext cx="24932" cy="28964"/>
            </a:xfrm>
            <a:custGeom>
              <a:avLst/>
              <a:gdLst/>
              <a:ahLst/>
              <a:cxnLst/>
              <a:rect l="l" t="t" r="r" b="b"/>
              <a:pathLst>
                <a:path w="575" h="668" extrusionOk="0">
                  <a:moveTo>
                    <a:pt x="300" y="1"/>
                  </a:moveTo>
                  <a:cubicBezTo>
                    <a:pt x="165" y="1"/>
                    <a:pt x="43" y="130"/>
                    <a:pt x="22" y="302"/>
                  </a:cubicBezTo>
                  <a:cubicBezTo>
                    <a:pt x="1" y="485"/>
                    <a:pt x="101" y="648"/>
                    <a:pt x="246" y="665"/>
                  </a:cubicBezTo>
                  <a:cubicBezTo>
                    <a:pt x="255" y="666"/>
                    <a:pt x="264" y="667"/>
                    <a:pt x="273" y="667"/>
                  </a:cubicBezTo>
                  <a:cubicBezTo>
                    <a:pt x="410" y="667"/>
                    <a:pt x="532" y="538"/>
                    <a:pt x="552" y="368"/>
                  </a:cubicBezTo>
                  <a:cubicBezTo>
                    <a:pt x="575" y="183"/>
                    <a:pt x="473" y="20"/>
                    <a:pt x="327" y="3"/>
                  </a:cubicBezTo>
                  <a:cubicBezTo>
                    <a:pt x="318" y="1"/>
                    <a:pt x="309" y="1"/>
                    <a:pt x="300" y="1"/>
                  </a:cubicBezTo>
                  <a:close/>
                </a:path>
              </a:pathLst>
            </a:custGeom>
            <a:solidFill>
              <a:srgbClr val="C16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3116767" y="3839240"/>
              <a:ext cx="13485" cy="15263"/>
            </a:xfrm>
            <a:custGeom>
              <a:avLst/>
              <a:gdLst/>
              <a:ahLst/>
              <a:cxnLst/>
              <a:rect l="l" t="t" r="r" b="b"/>
              <a:pathLst>
                <a:path w="311" h="352" extrusionOk="0">
                  <a:moveTo>
                    <a:pt x="1" y="1"/>
                  </a:moveTo>
                  <a:lnTo>
                    <a:pt x="184" y="351"/>
                  </a:lnTo>
                  <a:lnTo>
                    <a:pt x="310" y="99"/>
                  </a:lnTo>
                  <a:lnTo>
                    <a:pt x="1" y="1"/>
                  </a:ln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3099900" y="4000713"/>
              <a:ext cx="519063" cy="324983"/>
            </a:xfrm>
            <a:custGeom>
              <a:avLst/>
              <a:gdLst/>
              <a:ahLst/>
              <a:cxnLst/>
              <a:rect l="l" t="t" r="r" b="b"/>
              <a:pathLst>
                <a:path w="11971" h="7495" extrusionOk="0">
                  <a:moveTo>
                    <a:pt x="8853" y="0"/>
                  </a:moveTo>
                  <a:lnTo>
                    <a:pt x="8853" y="0"/>
                  </a:lnTo>
                  <a:cubicBezTo>
                    <a:pt x="8853" y="1"/>
                    <a:pt x="9999" y="5354"/>
                    <a:pt x="1087" y="5859"/>
                  </a:cubicBezTo>
                  <a:lnTo>
                    <a:pt x="0" y="7494"/>
                  </a:lnTo>
                  <a:cubicBezTo>
                    <a:pt x="0" y="7494"/>
                    <a:pt x="11971" y="7050"/>
                    <a:pt x="9605" y="1752"/>
                  </a:cubicBezTo>
                  <a:lnTo>
                    <a:pt x="8853"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3123662" y="4054002"/>
              <a:ext cx="398782" cy="252876"/>
            </a:xfrm>
            <a:custGeom>
              <a:avLst/>
              <a:gdLst/>
              <a:ahLst/>
              <a:cxnLst/>
              <a:rect l="l" t="t" r="r" b="b"/>
              <a:pathLst>
                <a:path w="9197" h="5832" extrusionOk="0">
                  <a:moveTo>
                    <a:pt x="8567" y="1"/>
                  </a:moveTo>
                  <a:cubicBezTo>
                    <a:pt x="7653" y="4793"/>
                    <a:pt x="1023" y="4868"/>
                    <a:pt x="608" y="4868"/>
                  </a:cubicBezTo>
                  <a:cubicBezTo>
                    <a:pt x="595" y="4868"/>
                    <a:pt x="588" y="4868"/>
                    <a:pt x="588" y="4868"/>
                  </a:cubicBezTo>
                  <a:lnTo>
                    <a:pt x="1" y="5831"/>
                  </a:lnTo>
                  <a:cubicBezTo>
                    <a:pt x="9044" y="5693"/>
                    <a:pt x="9197" y="1418"/>
                    <a:pt x="9197" y="1418"/>
                  </a:cubicBezTo>
                  <a:lnTo>
                    <a:pt x="856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3472928" y="4095498"/>
              <a:ext cx="31306" cy="95305"/>
            </a:xfrm>
            <a:custGeom>
              <a:avLst/>
              <a:gdLst/>
              <a:ahLst/>
              <a:cxnLst/>
              <a:rect l="l" t="t" r="r" b="b"/>
              <a:pathLst>
                <a:path w="722" h="2198" extrusionOk="0">
                  <a:moveTo>
                    <a:pt x="87" y="0"/>
                  </a:moveTo>
                  <a:lnTo>
                    <a:pt x="1" y="238"/>
                  </a:lnTo>
                  <a:lnTo>
                    <a:pt x="612" y="2197"/>
                  </a:lnTo>
                  <a:lnTo>
                    <a:pt x="721" y="2047"/>
                  </a:lnTo>
                  <a:lnTo>
                    <a:pt x="8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3438110" y="4149654"/>
              <a:ext cx="32650" cy="71934"/>
            </a:xfrm>
            <a:custGeom>
              <a:avLst/>
              <a:gdLst/>
              <a:ahLst/>
              <a:cxnLst/>
              <a:rect l="l" t="t" r="r" b="b"/>
              <a:pathLst>
                <a:path w="753" h="1659" extrusionOk="0">
                  <a:moveTo>
                    <a:pt x="177" y="1"/>
                  </a:moveTo>
                  <a:lnTo>
                    <a:pt x="1" y="180"/>
                  </a:lnTo>
                  <a:lnTo>
                    <a:pt x="628" y="1658"/>
                  </a:lnTo>
                  <a:lnTo>
                    <a:pt x="752" y="1583"/>
                  </a:lnTo>
                  <a:lnTo>
                    <a:pt x="177"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3398479" y="4186554"/>
              <a:ext cx="26580" cy="64129"/>
            </a:xfrm>
            <a:custGeom>
              <a:avLst/>
              <a:gdLst/>
              <a:ahLst/>
              <a:cxnLst/>
              <a:rect l="l" t="t" r="r" b="b"/>
              <a:pathLst>
                <a:path w="613" h="1479" extrusionOk="0">
                  <a:moveTo>
                    <a:pt x="208" y="0"/>
                  </a:moveTo>
                  <a:lnTo>
                    <a:pt x="0" y="113"/>
                  </a:lnTo>
                  <a:lnTo>
                    <a:pt x="514" y="1479"/>
                  </a:lnTo>
                  <a:lnTo>
                    <a:pt x="613" y="1422"/>
                  </a:lnTo>
                  <a:lnTo>
                    <a:pt x="208"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3351606" y="4214044"/>
              <a:ext cx="23805" cy="59186"/>
            </a:xfrm>
            <a:custGeom>
              <a:avLst/>
              <a:gdLst/>
              <a:ahLst/>
              <a:cxnLst/>
              <a:rect l="l" t="t" r="r" b="b"/>
              <a:pathLst>
                <a:path w="549" h="1365" extrusionOk="0">
                  <a:moveTo>
                    <a:pt x="155" y="0"/>
                  </a:moveTo>
                  <a:lnTo>
                    <a:pt x="0" y="90"/>
                  </a:lnTo>
                  <a:lnTo>
                    <a:pt x="394" y="1365"/>
                  </a:lnTo>
                  <a:lnTo>
                    <a:pt x="549" y="1276"/>
                  </a:lnTo>
                  <a:lnTo>
                    <a:pt x="155"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3301525" y="4235941"/>
              <a:ext cx="18645" cy="54980"/>
            </a:xfrm>
            <a:custGeom>
              <a:avLst/>
              <a:gdLst/>
              <a:ahLst/>
              <a:cxnLst/>
              <a:rect l="l" t="t" r="r" b="b"/>
              <a:pathLst>
                <a:path w="430" h="1268" extrusionOk="0">
                  <a:moveTo>
                    <a:pt x="195" y="1"/>
                  </a:moveTo>
                  <a:lnTo>
                    <a:pt x="0" y="22"/>
                  </a:lnTo>
                  <a:lnTo>
                    <a:pt x="236" y="1267"/>
                  </a:lnTo>
                  <a:lnTo>
                    <a:pt x="430" y="1164"/>
                  </a:lnTo>
                  <a:lnTo>
                    <a:pt x="195"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3252181" y="4249556"/>
              <a:ext cx="12791" cy="53116"/>
            </a:xfrm>
            <a:custGeom>
              <a:avLst/>
              <a:gdLst/>
              <a:ahLst/>
              <a:cxnLst/>
              <a:rect l="l" t="t" r="r" b="b"/>
              <a:pathLst>
                <a:path w="295" h="1225" extrusionOk="0">
                  <a:moveTo>
                    <a:pt x="150" y="0"/>
                  </a:moveTo>
                  <a:lnTo>
                    <a:pt x="0" y="33"/>
                  </a:lnTo>
                  <a:lnTo>
                    <a:pt x="72" y="1224"/>
                  </a:lnTo>
                  <a:lnTo>
                    <a:pt x="295" y="1187"/>
                  </a:lnTo>
                  <a:lnTo>
                    <a:pt x="15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3200756" y="4256667"/>
              <a:ext cx="11230" cy="49040"/>
            </a:xfrm>
            <a:custGeom>
              <a:avLst/>
              <a:gdLst/>
              <a:ahLst/>
              <a:cxnLst/>
              <a:rect l="l" t="t" r="r" b="b"/>
              <a:pathLst>
                <a:path w="259" h="1131" extrusionOk="0">
                  <a:moveTo>
                    <a:pt x="1" y="1"/>
                  </a:moveTo>
                  <a:lnTo>
                    <a:pt x="101" y="1130"/>
                  </a:lnTo>
                  <a:lnTo>
                    <a:pt x="258" y="1074"/>
                  </a:lnTo>
                  <a:lnTo>
                    <a:pt x="200" y="16"/>
                  </a:lnTo>
                  <a:lnTo>
                    <a:pt x="1"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2"/>
            <p:cNvSpPr/>
            <p:nvPr/>
          </p:nvSpPr>
          <p:spPr>
            <a:xfrm>
              <a:off x="3058144" y="4253892"/>
              <a:ext cx="18645" cy="58579"/>
            </a:xfrm>
            <a:custGeom>
              <a:avLst/>
              <a:gdLst/>
              <a:ahLst/>
              <a:cxnLst/>
              <a:rect l="l" t="t" r="r" b="b"/>
              <a:pathLst>
                <a:path w="430" h="1351" extrusionOk="0">
                  <a:moveTo>
                    <a:pt x="0" y="0"/>
                  </a:moveTo>
                  <a:lnTo>
                    <a:pt x="143" y="1350"/>
                  </a:lnTo>
                  <a:lnTo>
                    <a:pt x="429" y="1345"/>
                  </a:lnTo>
                  <a:lnTo>
                    <a:pt x="223" y="58"/>
                  </a:lnTo>
                  <a:lnTo>
                    <a:pt x="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2"/>
            <p:cNvSpPr/>
            <p:nvPr/>
          </p:nvSpPr>
          <p:spPr>
            <a:xfrm>
              <a:off x="3440495" y="4000713"/>
              <a:ext cx="111565" cy="247239"/>
            </a:xfrm>
            <a:custGeom>
              <a:avLst/>
              <a:gdLst/>
              <a:ahLst/>
              <a:cxnLst/>
              <a:rect l="l" t="t" r="r" b="b"/>
              <a:pathLst>
                <a:path w="2573" h="5702" extrusionOk="0">
                  <a:moveTo>
                    <a:pt x="1000" y="0"/>
                  </a:moveTo>
                  <a:cubicBezTo>
                    <a:pt x="998" y="0"/>
                    <a:pt x="1377" y="1775"/>
                    <a:pt x="0" y="3377"/>
                  </a:cubicBezTo>
                  <a:lnTo>
                    <a:pt x="128" y="5702"/>
                  </a:lnTo>
                  <a:cubicBezTo>
                    <a:pt x="1664" y="4849"/>
                    <a:pt x="2573" y="3593"/>
                    <a:pt x="1751" y="1752"/>
                  </a:cubicBezTo>
                  <a:lnTo>
                    <a:pt x="100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3178599" y="3767002"/>
              <a:ext cx="46916" cy="37290"/>
            </a:xfrm>
            <a:custGeom>
              <a:avLst/>
              <a:gdLst/>
              <a:ahLst/>
              <a:cxnLst/>
              <a:rect l="l" t="t" r="r" b="b"/>
              <a:pathLst>
                <a:path w="1082" h="860" extrusionOk="0">
                  <a:moveTo>
                    <a:pt x="877" y="1"/>
                  </a:moveTo>
                  <a:cubicBezTo>
                    <a:pt x="791" y="1"/>
                    <a:pt x="679" y="108"/>
                    <a:pt x="526" y="126"/>
                  </a:cubicBezTo>
                  <a:cubicBezTo>
                    <a:pt x="253" y="158"/>
                    <a:pt x="1" y="92"/>
                    <a:pt x="56" y="540"/>
                  </a:cubicBezTo>
                  <a:cubicBezTo>
                    <a:pt x="78" y="727"/>
                    <a:pt x="277" y="860"/>
                    <a:pt x="517" y="860"/>
                  </a:cubicBezTo>
                  <a:cubicBezTo>
                    <a:pt x="543" y="860"/>
                    <a:pt x="569" y="858"/>
                    <a:pt x="596" y="855"/>
                  </a:cubicBezTo>
                  <a:cubicBezTo>
                    <a:pt x="868" y="822"/>
                    <a:pt x="1081" y="490"/>
                    <a:pt x="1040" y="285"/>
                  </a:cubicBezTo>
                  <a:cubicBezTo>
                    <a:pt x="996" y="65"/>
                    <a:pt x="944" y="1"/>
                    <a:pt x="87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3284832" y="3796487"/>
              <a:ext cx="52422" cy="42406"/>
            </a:xfrm>
            <a:custGeom>
              <a:avLst/>
              <a:gdLst/>
              <a:ahLst/>
              <a:cxnLst/>
              <a:rect l="l" t="t" r="r" b="b"/>
              <a:pathLst>
                <a:path w="1209" h="978" extrusionOk="0">
                  <a:moveTo>
                    <a:pt x="494" y="1"/>
                  </a:moveTo>
                  <a:cubicBezTo>
                    <a:pt x="440" y="1"/>
                    <a:pt x="372" y="13"/>
                    <a:pt x="288" y="42"/>
                  </a:cubicBezTo>
                  <a:cubicBezTo>
                    <a:pt x="92" y="108"/>
                    <a:pt x="0" y="373"/>
                    <a:pt x="87" y="635"/>
                  </a:cubicBezTo>
                  <a:cubicBezTo>
                    <a:pt x="159" y="845"/>
                    <a:pt x="415" y="978"/>
                    <a:pt x="611" y="978"/>
                  </a:cubicBezTo>
                  <a:cubicBezTo>
                    <a:pt x="657" y="978"/>
                    <a:pt x="700" y="970"/>
                    <a:pt x="736" y="955"/>
                  </a:cubicBezTo>
                  <a:cubicBezTo>
                    <a:pt x="1208" y="755"/>
                    <a:pt x="875" y="679"/>
                    <a:pt x="787" y="420"/>
                  </a:cubicBezTo>
                  <a:cubicBezTo>
                    <a:pt x="717" y="210"/>
                    <a:pt x="714" y="1"/>
                    <a:pt x="4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3326588" y="3838373"/>
              <a:ext cx="43013" cy="25929"/>
            </a:xfrm>
            <a:custGeom>
              <a:avLst/>
              <a:gdLst/>
              <a:ahLst/>
              <a:cxnLst/>
              <a:rect l="l" t="t" r="r" b="b"/>
              <a:pathLst>
                <a:path w="992" h="598" extrusionOk="0">
                  <a:moveTo>
                    <a:pt x="237" y="0"/>
                  </a:moveTo>
                  <a:cubicBezTo>
                    <a:pt x="155" y="0"/>
                    <a:pt x="88" y="46"/>
                    <a:pt x="43" y="194"/>
                  </a:cubicBezTo>
                  <a:cubicBezTo>
                    <a:pt x="0" y="336"/>
                    <a:pt x="152" y="507"/>
                    <a:pt x="383" y="579"/>
                  </a:cubicBezTo>
                  <a:cubicBezTo>
                    <a:pt x="425" y="592"/>
                    <a:pt x="468" y="598"/>
                    <a:pt x="511" y="598"/>
                  </a:cubicBezTo>
                  <a:cubicBezTo>
                    <a:pt x="705" y="598"/>
                    <a:pt x="893" y="482"/>
                    <a:pt x="918" y="364"/>
                  </a:cubicBezTo>
                  <a:cubicBezTo>
                    <a:pt x="991" y="6"/>
                    <a:pt x="782" y="158"/>
                    <a:pt x="552" y="89"/>
                  </a:cubicBezTo>
                  <a:cubicBezTo>
                    <a:pt x="432" y="52"/>
                    <a:pt x="325" y="0"/>
                    <a:pt x="23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3240127" y="3772986"/>
              <a:ext cx="57322" cy="53983"/>
            </a:xfrm>
            <a:custGeom>
              <a:avLst/>
              <a:gdLst/>
              <a:ahLst/>
              <a:cxnLst/>
              <a:rect l="l" t="t" r="r" b="b"/>
              <a:pathLst>
                <a:path w="1322" h="1245" extrusionOk="0">
                  <a:moveTo>
                    <a:pt x="607" y="1"/>
                  </a:moveTo>
                  <a:cubicBezTo>
                    <a:pt x="575" y="1"/>
                    <a:pt x="540" y="4"/>
                    <a:pt x="501" y="11"/>
                  </a:cubicBezTo>
                  <a:cubicBezTo>
                    <a:pt x="0" y="103"/>
                    <a:pt x="141" y="219"/>
                    <a:pt x="178" y="577"/>
                  </a:cubicBezTo>
                  <a:cubicBezTo>
                    <a:pt x="213" y="913"/>
                    <a:pt x="538" y="1245"/>
                    <a:pt x="754" y="1245"/>
                  </a:cubicBezTo>
                  <a:cubicBezTo>
                    <a:pt x="767" y="1245"/>
                    <a:pt x="780" y="1244"/>
                    <a:pt x="792" y="1241"/>
                  </a:cubicBezTo>
                  <a:cubicBezTo>
                    <a:pt x="1322" y="1131"/>
                    <a:pt x="1017" y="905"/>
                    <a:pt x="979" y="548"/>
                  </a:cubicBezTo>
                  <a:cubicBezTo>
                    <a:pt x="946" y="230"/>
                    <a:pt x="875" y="1"/>
                    <a:pt x="60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3241992" y="3760498"/>
              <a:ext cx="21680" cy="16780"/>
            </a:xfrm>
            <a:custGeom>
              <a:avLst/>
              <a:gdLst/>
              <a:ahLst/>
              <a:cxnLst/>
              <a:rect l="l" t="t" r="r" b="b"/>
              <a:pathLst>
                <a:path w="500" h="387" extrusionOk="0">
                  <a:moveTo>
                    <a:pt x="375" y="1"/>
                  </a:moveTo>
                  <a:cubicBezTo>
                    <a:pt x="333" y="1"/>
                    <a:pt x="297" y="67"/>
                    <a:pt x="226" y="100"/>
                  </a:cubicBezTo>
                  <a:cubicBezTo>
                    <a:pt x="115" y="152"/>
                    <a:pt x="0" y="163"/>
                    <a:pt x="72" y="319"/>
                  </a:cubicBezTo>
                  <a:cubicBezTo>
                    <a:pt x="93" y="363"/>
                    <a:pt x="144" y="386"/>
                    <a:pt x="206" y="386"/>
                  </a:cubicBezTo>
                  <a:cubicBezTo>
                    <a:pt x="246" y="386"/>
                    <a:pt x="290" y="377"/>
                    <a:pt x="334" y="357"/>
                  </a:cubicBezTo>
                  <a:cubicBezTo>
                    <a:pt x="445" y="306"/>
                    <a:pt x="500" y="155"/>
                    <a:pt x="460" y="85"/>
                  </a:cubicBezTo>
                  <a:cubicBezTo>
                    <a:pt x="424" y="23"/>
                    <a:pt x="398"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3275726" y="3794232"/>
              <a:ext cx="21723" cy="16737"/>
            </a:xfrm>
            <a:custGeom>
              <a:avLst/>
              <a:gdLst/>
              <a:ahLst/>
              <a:cxnLst/>
              <a:rect l="l" t="t" r="r" b="b"/>
              <a:pathLst>
                <a:path w="501" h="386" extrusionOk="0">
                  <a:moveTo>
                    <a:pt x="375" y="0"/>
                  </a:moveTo>
                  <a:cubicBezTo>
                    <a:pt x="333" y="0"/>
                    <a:pt x="298" y="67"/>
                    <a:pt x="226" y="100"/>
                  </a:cubicBezTo>
                  <a:cubicBezTo>
                    <a:pt x="116" y="151"/>
                    <a:pt x="1" y="163"/>
                    <a:pt x="73" y="317"/>
                  </a:cubicBezTo>
                  <a:cubicBezTo>
                    <a:pt x="94" y="361"/>
                    <a:pt x="146" y="385"/>
                    <a:pt x="209" y="385"/>
                  </a:cubicBezTo>
                  <a:cubicBezTo>
                    <a:pt x="248" y="385"/>
                    <a:pt x="292" y="376"/>
                    <a:pt x="336" y="356"/>
                  </a:cubicBezTo>
                  <a:cubicBezTo>
                    <a:pt x="448" y="306"/>
                    <a:pt x="501" y="151"/>
                    <a:pt x="461" y="84"/>
                  </a:cubicBezTo>
                  <a:cubicBezTo>
                    <a:pt x="425" y="22"/>
                    <a:pt x="399" y="0"/>
                    <a:pt x="37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3268962" y="3776281"/>
              <a:ext cx="21723" cy="16737"/>
            </a:xfrm>
            <a:custGeom>
              <a:avLst/>
              <a:gdLst/>
              <a:ahLst/>
              <a:cxnLst/>
              <a:rect l="l" t="t" r="r" b="b"/>
              <a:pathLst>
                <a:path w="501" h="386" extrusionOk="0">
                  <a:moveTo>
                    <a:pt x="376" y="1"/>
                  </a:moveTo>
                  <a:cubicBezTo>
                    <a:pt x="334" y="1"/>
                    <a:pt x="298" y="67"/>
                    <a:pt x="227" y="100"/>
                  </a:cubicBezTo>
                  <a:cubicBezTo>
                    <a:pt x="115" y="151"/>
                    <a:pt x="1" y="163"/>
                    <a:pt x="73" y="319"/>
                  </a:cubicBezTo>
                  <a:cubicBezTo>
                    <a:pt x="93" y="363"/>
                    <a:pt x="145" y="386"/>
                    <a:pt x="207" y="386"/>
                  </a:cubicBezTo>
                  <a:cubicBezTo>
                    <a:pt x="247" y="386"/>
                    <a:pt x="291" y="376"/>
                    <a:pt x="335" y="356"/>
                  </a:cubicBezTo>
                  <a:cubicBezTo>
                    <a:pt x="446" y="305"/>
                    <a:pt x="501" y="151"/>
                    <a:pt x="460" y="84"/>
                  </a:cubicBezTo>
                  <a:cubicBezTo>
                    <a:pt x="425" y="22"/>
                    <a:pt x="399" y="1"/>
                    <a:pt x="37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3221439" y="3780878"/>
              <a:ext cx="21723" cy="16694"/>
            </a:xfrm>
            <a:custGeom>
              <a:avLst/>
              <a:gdLst/>
              <a:ahLst/>
              <a:cxnLst/>
              <a:rect l="l" t="t" r="r" b="b"/>
              <a:pathLst>
                <a:path w="501" h="385" extrusionOk="0">
                  <a:moveTo>
                    <a:pt x="374" y="1"/>
                  </a:moveTo>
                  <a:cubicBezTo>
                    <a:pt x="333" y="1"/>
                    <a:pt x="297" y="67"/>
                    <a:pt x="225" y="100"/>
                  </a:cubicBezTo>
                  <a:cubicBezTo>
                    <a:pt x="115" y="151"/>
                    <a:pt x="0" y="161"/>
                    <a:pt x="72" y="317"/>
                  </a:cubicBezTo>
                  <a:cubicBezTo>
                    <a:pt x="93" y="361"/>
                    <a:pt x="145" y="384"/>
                    <a:pt x="207" y="384"/>
                  </a:cubicBezTo>
                  <a:cubicBezTo>
                    <a:pt x="246" y="384"/>
                    <a:pt x="290" y="375"/>
                    <a:pt x="333" y="356"/>
                  </a:cubicBezTo>
                  <a:cubicBezTo>
                    <a:pt x="446" y="303"/>
                    <a:pt x="500" y="151"/>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3321558" y="3828270"/>
              <a:ext cx="21723" cy="16737"/>
            </a:xfrm>
            <a:custGeom>
              <a:avLst/>
              <a:gdLst/>
              <a:ahLst/>
              <a:cxnLst/>
              <a:rect l="l" t="t" r="r" b="b"/>
              <a:pathLst>
                <a:path w="501" h="386" extrusionOk="0">
                  <a:moveTo>
                    <a:pt x="376" y="0"/>
                  </a:moveTo>
                  <a:cubicBezTo>
                    <a:pt x="333" y="0"/>
                    <a:pt x="298" y="67"/>
                    <a:pt x="227" y="101"/>
                  </a:cubicBezTo>
                  <a:cubicBezTo>
                    <a:pt x="115" y="152"/>
                    <a:pt x="0" y="162"/>
                    <a:pt x="72" y="318"/>
                  </a:cubicBezTo>
                  <a:cubicBezTo>
                    <a:pt x="93" y="362"/>
                    <a:pt x="144" y="386"/>
                    <a:pt x="207" y="386"/>
                  </a:cubicBezTo>
                  <a:cubicBezTo>
                    <a:pt x="246" y="386"/>
                    <a:pt x="290" y="376"/>
                    <a:pt x="334" y="355"/>
                  </a:cubicBezTo>
                  <a:cubicBezTo>
                    <a:pt x="447" y="305"/>
                    <a:pt x="500" y="152"/>
                    <a:pt x="461" y="83"/>
                  </a:cubicBezTo>
                  <a:cubicBezTo>
                    <a:pt x="426" y="22"/>
                    <a:pt x="400" y="0"/>
                    <a:pt x="3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3164594" y="3780314"/>
              <a:ext cx="33908" cy="23024"/>
            </a:xfrm>
            <a:custGeom>
              <a:avLst/>
              <a:gdLst/>
              <a:ahLst/>
              <a:cxnLst/>
              <a:rect l="l" t="t" r="r" b="b"/>
              <a:pathLst>
                <a:path w="782" h="531" extrusionOk="0">
                  <a:moveTo>
                    <a:pt x="615" y="1"/>
                  </a:moveTo>
                  <a:cubicBezTo>
                    <a:pt x="550" y="1"/>
                    <a:pt x="482" y="91"/>
                    <a:pt x="365" y="136"/>
                  </a:cubicBezTo>
                  <a:cubicBezTo>
                    <a:pt x="180" y="206"/>
                    <a:pt x="0" y="222"/>
                    <a:pt x="82" y="436"/>
                  </a:cubicBezTo>
                  <a:cubicBezTo>
                    <a:pt x="105" y="498"/>
                    <a:pt x="181" y="530"/>
                    <a:pt x="280" y="530"/>
                  </a:cubicBezTo>
                  <a:cubicBezTo>
                    <a:pt x="342" y="530"/>
                    <a:pt x="413" y="517"/>
                    <a:pt x="484" y="491"/>
                  </a:cubicBezTo>
                  <a:cubicBezTo>
                    <a:pt x="667" y="419"/>
                    <a:pt x="782" y="209"/>
                    <a:pt x="733" y="116"/>
                  </a:cubicBezTo>
                  <a:cubicBezTo>
                    <a:pt x="689" y="31"/>
                    <a:pt x="653" y="1"/>
                    <a:pt x="61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2942719" y="3789550"/>
              <a:ext cx="468808" cy="343281"/>
            </a:xfrm>
            <a:custGeom>
              <a:avLst/>
              <a:gdLst/>
              <a:ahLst/>
              <a:cxnLst/>
              <a:rect l="l" t="t" r="r" b="b"/>
              <a:pathLst>
                <a:path w="10812" h="7917" extrusionOk="0">
                  <a:moveTo>
                    <a:pt x="6435" y="1"/>
                  </a:moveTo>
                  <a:cubicBezTo>
                    <a:pt x="5978" y="1"/>
                    <a:pt x="5504" y="104"/>
                    <a:pt x="5026" y="335"/>
                  </a:cubicBezTo>
                  <a:cubicBezTo>
                    <a:pt x="2971" y="1327"/>
                    <a:pt x="1" y="5318"/>
                    <a:pt x="874" y="7125"/>
                  </a:cubicBezTo>
                  <a:cubicBezTo>
                    <a:pt x="1151" y="7698"/>
                    <a:pt x="1621" y="7916"/>
                    <a:pt x="2199" y="7916"/>
                  </a:cubicBezTo>
                  <a:cubicBezTo>
                    <a:pt x="3444" y="7916"/>
                    <a:pt x="5191" y="6901"/>
                    <a:pt x="6594" y="6223"/>
                  </a:cubicBezTo>
                  <a:cubicBezTo>
                    <a:pt x="8650" y="5228"/>
                    <a:pt x="10812" y="4318"/>
                    <a:pt x="9939" y="2512"/>
                  </a:cubicBezTo>
                  <a:cubicBezTo>
                    <a:pt x="9268" y="1127"/>
                    <a:pt x="7944" y="1"/>
                    <a:pt x="643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3134892" y="3780531"/>
              <a:ext cx="16130" cy="11317"/>
            </a:xfrm>
            <a:custGeom>
              <a:avLst/>
              <a:gdLst/>
              <a:ahLst/>
              <a:cxnLst/>
              <a:rect l="l" t="t" r="r" b="b"/>
              <a:pathLst>
                <a:path w="372" h="261" extrusionOk="0">
                  <a:moveTo>
                    <a:pt x="176" y="1"/>
                  </a:moveTo>
                  <a:cubicBezTo>
                    <a:pt x="82" y="1"/>
                    <a:pt x="88" y="139"/>
                    <a:pt x="1" y="261"/>
                  </a:cubicBezTo>
                  <a:cubicBezTo>
                    <a:pt x="134" y="237"/>
                    <a:pt x="256" y="222"/>
                    <a:pt x="372" y="217"/>
                  </a:cubicBezTo>
                  <a:cubicBezTo>
                    <a:pt x="367" y="136"/>
                    <a:pt x="342" y="68"/>
                    <a:pt x="296" y="43"/>
                  </a:cubicBezTo>
                  <a:cubicBezTo>
                    <a:pt x="243" y="13"/>
                    <a:pt x="205" y="1"/>
                    <a:pt x="176" y="1"/>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2972725" y="3760498"/>
              <a:ext cx="438803" cy="372246"/>
            </a:xfrm>
            <a:custGeom>
              <a:avLst/>
              <a:gdLst/>
              <a:ahLst/>
              <a:cxnLst/>
              <a:rect l="l" t="t" r="r" b="b"/>
              <a:pathLst>
                <a:path w="10120" h="8585" extrusionOk="0">
                  <a:moveTo>
                    <a:pt x="6584" y="1"/>
                  </a:moveTo>
                  <a:cubicBezTo>
                    <a:pt x="6542" y="1"/>
                    <a:pt x="6506" y="67"/>
                    <a:pt x="6435" y="100"/>
                  </a:cubicBezTo>
                  <a:cubicBezTo>
                    <a:pt x="6325" y="152"/>
                    <a:pt x="6210" y="163"/>
                    <a:pt x="6282" y="319"/>
                  </a:cubicBezTo>
                  <a:cubicBezTo>
                    <a:pt x="6298" y="355"/>
                    <a:pt x="6338" y="378"/>
                    <a:pt x="6385" y="384"/>
                  </a:cubicBezTo>
                  <a:cubicBezTo>
                    <a:pt x="6266" y="455"/>
                    <a:pt x="6292" y="556"/>
                    <a:pt x="6323" y="724"/>
                  </a:cubicBezTo>
                  <a:cubicBezTo>
                    <a:pt x="6276" y="716"/>
                    <a:pt x="6230" y="707"/>
                    <a:pt x="6183" y="702"/>
                  </a:cubicBezTo>
                  <a:cubicBezTo>
                    <a:pt x="6209" y="646"/>
                    <a:pt x="6213" y="587"/>
                    <a:pt x="6194" y="551"/>
                  </a:cubicBezTo>
                  <a:cubicBezTo>
                    <a:pt x="6159" y="489"/>
                    <a:pt x="6133" y="468"/>
                    <a:pt x="6109" y="468"/>
                  </a:cubicBezTo>
                  <a:cubicBezTo>
                    <a:pt x="6067" y="468"/>
                    <a:pt x="6032" y="534"/>
                    <a:pt x="5960" y="567"/>
                  </a:cubicBezTo>
                  <a:cubicBezTo>
                    <a:pt x="5887" y="601"/>
                    <a:pt x="5812" y="620"/>
                    <a:pt x="5791" y="670"/>
                  </a:cubicBezTo>
                  <a:lnTo>
                    <a:pt x="5745" y="670"/>
                  </a:lnTo>
                  <a:cubicBezTo>
                    <a:pt x="5782" y="587"/>
                    <a:pt x="5798" y="503"/>
                    <a:pt x="5787" y="434"/>
                  </a:cubicBezTo>
                  <a:cubicBezTo>
                    <a:pt x="5741" y="213"/>
                    <a:pt x="5690" y="149"/>
                    <a:pt x="5623" y="149"/>
                  </a:cubicBezTo>
                  <a:cubicBezTo>
                    <a:pt x="5537" y="149"/>
                    <a:pt x="5426" y="256"/>
                    <a:pt x="5273" y="273"/>
                  </a:cubicBezTo>
                  <a:cubicBezTo>
                    <a:pt x="5022" y="305"/>
                    <a:pt x="4789" y="251"/>
                    <a:pt x="4794" y="587"/>
                  </a:cubicBezTo>
                  <a:cubicBezTo>
                    <a:pt x="4793" y="588"/>
                    <a:pt x="4792" y="588"/>
                    <a:pt x="4787" y="591"/>
                  </a:cubicBezTo>
                  <a:cubicBezTo>
                    <a:pt x="4679" y="631"/>
                    <a:pt x="4573" y="656"/>
                    <a:pt x="4520" y="710"/>
                  </a:cubicBezTo>
                  <a:cubicBezTo>
                    <a:pt x="4696" y="753"/>
                    <a:pt x="4843" y="830"/>
                    <a:pt x="4950" y="952"/>
                  </a:cubicBezTo>
                  <a:cubicBezTo>
                    <a:pt x="5575" y="1662"/>
                    <a:pt x="4644" y="3500"/>
                    <a:pt x="2873" y="5059"/>
                  </a:cubicBezTo>
                  <a:cubicBezTo>
                    <a:pt x="1897" y="5917"/>
                    <a:pt x="873" y="6506"/>
                    <a:pt x="43" y="6748"/>
                  </a:cubicBezTo>
                  <a:cubicBezTo>
                    <a:pt x="0" y="7141"/>
                    <a:pt x="36" y="7496"/>
                    <a:pt x="182" y="7793"/>
                  </a:cubicBezTo>
                  <a:cubicBezTo>
                    <a:pt x="459" y="8366"/>
                    <a:pt x="929" y="8584"/>
                    <a:pt x="1507" y="8584"/>
                  </a:cubicBezTo>
                  <a:cubicBezTo>
                    <a:pt x="2751" y="8584"/>
                    <a:pt x="4499" y="7570"/>
                    <a:pt x="5902" y="6891"/>
                  </a:cubicBezTo>
                  <a:cubicBezTo>
                    <a:pt x="7957" y="5898"/>
                    <a:pt x="10120" y="4986"/>
                    <a:pt x="9247" y="3179"/>
                  </a:cubicBezTo>
                  <a:cubicBezTo>
                    <a:pt x="9112" y="2900"/>
                    <a:pt x="8950" y="2633"/>
                    <a:pt x="8766" y="2381"/>
                  </a:cubicBezTo>
                  <a:cubicBezTo>
                    <a:pt x="8923" y="2352"/>
                    <a:pt x="9058" y="2255"/>
                    <a:pt x="9076" y="2159"/>
                  </a:cubicBezTo>
                  <a:cubicBezTo>
                    <a:pt x="9152" y="1802"/>
                    <a:pt x="8943" y="1954"/>
                    <a:pt x="8713" y="1883"/>
                  </a:cubicBezTo>
                  <a:cubicBezTo>
                    <a:pt x="8631" y="1858"/>
                    <a:pt x="8557" y="1825"/>
                    <a:pt x="8488" y="1810"/>
                  </a:cubicBezTo>
                  <a:cubicBezTo>
                    <a:pt x="8518" y="1751"/>
                    <a:pt x="8529" y="1686"/>
                    <a:pt x="8506" y="1646"/>
                  </a:cubicBezTo>
                  <a:cubicBezTo>
                    <a:pt x="8471" y="1584"/>
                    <a:pt x="8444" y="1563"/>
                    <a:pt x="8420" y="1563"/>
                  </a:cubicBezTo>
                  <a:cubicBezTo>
                    <a:pt x="8378" y="1563"/>
                    <a:pt x="8343" y="1629"/>
                    <a:pt x="8272" y="1662"/>
                  </a:cubicBezTo>
                  <a:cubicBezTo>
                    <a:pt x="8234" y="1681"/>
                    <a:pt x="8199" y="1694"/>
                    <a:pt x="8167" y="1708"/>
                  </a:cubicBezTo>
                  <a:cubicBezTo>
                    <a:pt x="8156" y="1695"/>
                    <a:pt x="8143" y="1684"/>
                    <a:pt x="8131" y="1674"/>
                  </a:cubicBezTo>
                  <a:cubicBezTo>
                    <a:pt x="8279" y="1545"/>
                    <a:pt x="8057" y="1455"/>
                    <a:pt x="7987" y="1247"/>
                  </a:cubicBezTo>
                  <a:cubicBezTo>
                    <a:pt x="7917" y="1038"/>
                    <a:pt x="7913" y="829"/>
                    <a:pt x="7694" y="829"/>
                  </a:cubicBezTo>
                  <a:cubicBezTo>
                    <a:pt x="7640" y="829"/>
                    <a:pt x="7572" y="841"/>
                    <a:pt x="7487" y="870"/>
                  </a:cubicBezTo>
                  <a:cubicBezTo>
                    <a:pt x="7477" y="873"/>
                    <a:pt x="7466" y="880"/>
                    <a:pt x="7456" y="886"/>
                  </a:cubicBezTo>
                  <a:cubicBezTo>
                    <a:pt x="7454" y="878"/>
                    <a:pt x="7454" y="868"/>
                    <a:pt x="7450" y="860"/>
                  </a:cubicBezTo>
                  <a:cubicBezTo>
                    <a:pt x="7414" y="799"/>
                    <a:pt x="7388" y="778"/>
                    <a:pt x="7364" y="778"/>
                  </a:cubicBezTo>
                  <a:cubicBezTo>
                    <a:pt x="7323" y="778"/>
                    <a:pt x="7287" y="844"/>
                    <a:pt x="7215" y="878"/>
                  </a:cubicBezTo>
                  <a:cubicBezTo>
                    <a:pt x="7197" y="886"/>
                    <a:pt x="7177" y="895"/>
                    <a:pt x="7156" y="902"/>
                  </a:cubicBezTo>
                  <a:cubicBezTo>
                    <a:pt x="7154" y="880"/>
                    <a:pt x="7149" y="859"/>
                    <a:pt x="7146" y="836"/>
                  </a:cubicBezTo>
                  <a:cubicBezTo>
                    <a:pt x="7142" y="799"/>
                    <a:pt x="7136" y="765"/>
                    <a:pt x="7132" y="730"/>
                  </a:cubicBezTo>
                  <a:cubicBezTo>
                    <a:pt x="7144" y="727"/>
                    <a:pt x="7155" y="724"/>
                    <a:pt x="7165" y="720"/>
                  </a:cubicBezTo>
                  <a:cubicBezTo>
                    <a:pt x="7277" y="667"/>
                    <a:pt x="7330" y="515"/>
                    <a:pt x="7291" y="448"/>
                  </a:cubicBezTo>
                  <a:cubicBezTo>
                    <a:pt x="7255" y="386"/>
                    <a:pt x="7229" y="365"/>
                    <a:pt x="7205" y="365"/>
                  </a:cubicBezTo>
                  <a:cubicBezTo>
                    <a:pt x="7164" y="365"/>
                    <a:pt x="7128" y="431"/>
                    <a:pt x="7056" y="464"/>
                  </a:cubicBezTo>
                  <a:lnTo>
                    <a:pt x="7055" y="464"/>
                  </a:lnTo>
                  <a:cubicBezTo>
                    <a:pt x="6999" y="355"/>
                    <a:pt x="6914" y="289"/>
                    <a:pt x="6772" y="289"/>
                  </a:cubicBezTo>
                  <a:cubicBezTo>
                    <a:pt x="6740" y="289"/>
                    <a:pt x="6706" y="292"/>
                    <a:pt x="6668" y="299"/>
                  </a:cubicBezTo>
                  <a:cubicBezTo>
                    <a:pt x="6645" y="302"/>
                    <a:pt x="6624" y="308"/>
                    <a:pt x="6604" y="312"/>
                  </a:cubicBezTo>
                  <a:cubicBezTo>
                    <a:pt x="6671" y="243"/>
                    <a:pt x="6700" y="137"/>
                    <a:pt x="6670" y="85"/>
                  </a:cubicBezTo>
                  <a:cubicBezTo>
                    <a:pt x="6634" y="23"/>
                    <a:pt x="6608" y="1"/>
                    <a:pt x="6584"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3454197" y="3640044"/>
              <a:ext cx="43794" cy="38937"/>
            </a:xfrm>
            <a:custGeom>
              <a:avLst/>
              <a:gdLst/>
              <a:ahLst/>
              <a:cxnLst/>
              <a:rect l="l" t="t" r="r" b="b"/>
              <a:pathLst>
                <a:path w="1010" h="898" extrusionOk="0">
                  <a:moveTo>
                    <a:pt x="726" y="0"/>
                  </a:moveTo>
                  <a:cubicBezTo>
                    <a:pt x="616" y="0"/>
                    <a:pt x="577" y="177"/>
                    <a:pt x="432" y="309"/>
                  </a:cubicBezTo>
                  <a:cubicBezTo>
                    <a:pt x="228" y="493"/>
                    <a:pt x="1" y="605"/>
                    <a:pt x="215" y="843"/>
                  </a:cubicBezTo>
                  <a:cubicBezTo>
                    <a:pt x="248" y="880"/>
                    <a:pt x="299" y="897"/>
                    <a:pt x="359" y="897"/>
                  </a:cubicBezTo>
                  <a:cubicBezTo>
                    <a:pt x="476" y="897"/>
                    <a:pt x="629" y="830"/>
                    <a:pt x="764" y="708"/>
                  </a:cubicBezTo>
                  <a:cubicBezTo>
                    <a:pt x="967" y="523"/>
                    <a:pt x="1010" y="194"/>
                    <a:pt x="901" y="97"/>
                  </a:cubicBezTo>
                  <a:cubicBezTo>
                    <a:pt x="824" y="28"/>
                    <a:pt x="769"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3457362" y="3645551"/>
              <a:ext cx="21723" cy="16824"/>
            </a:xfrm>
            <a:custGeom>
              <a:avLst/>
              <a:gdLst/>
              <a:ahLst/>
              <a:cxnLst/>
              <a:rect l="l" t="t" r="r" b="b"/>
              <a:pathLst>
                <a:path w="501" h="388" extrusionOk="0">
                  <a:moveTo>
                    <a:pt x="375" y="1"/>
                  </a:moveTo>
                  <a:cubicBezTo>
                    <a:pt x="333" y="1"/>
                    <a:pt x="297" y="67"/>
                    <a:pt x="225" y="100"/>
                  </a:cubicBezTo>
                  <a:cubicBezTo>
                    <a:pt x="115" y="152"/>
                    <a:pt x="1" y="163"/>
                    <a:pt x="72" y="321"/>
                  </a:cubicBezTo>
                  <a:cubicBezTo>
                    <a:pt x="93" y="364"/>
                    <a:pt x="144" y="388"/>
                    <a:pt x="206" y="388"/>
                  </a:cubicBezTo>
                  <a:cubicBezTo>
                    <a:pt x="246" y="388"/>
                    <a:pt x="290" y="378"/>
                    <a:pt x="333" y="358"/>
                  </a:cubicBezTo>
                  <a:cubicBezTo>
                    <a:pt x="446" y="306"/>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3475920" y="3650494"/>
              <a:ext cx="17040" cy="18298"/>
            </a:xfrm>
            <a:custGeom>
              <a:avLst/>
              <a:gdLst/>
              <a:ahLst/>
              <a:cxnLst/>
              <a:rect l="l" t="t" r="r" b="b"/>
              <a:pathLst>
                <a:path w="393" h="422" extrusionOk="0">
                  <a:moveTo>
                    <a:pt x="142" y="0"/>
                  </a:moveTo>
                  <a:cubicBezTo>
                    <a:pt x="25" y="0"/>
                    <a:pt x="100" y="86"/>
                    <a:pt x="81" y="181"/>
                  </a:cubicBezTo>
                  <a:cubicBezTo>
                    <a:pt x="59" y="290"/>
                    <a:pt x="1" y="378"/>
                    <a:pt x="181" y="418"/>
                  </a:cubicBezTo>
                  <a:cubicBezTo>
                    <a:pt x="190" y="420"/>
                    <a:pt x="199" y="421"/>
                    <a:pt x="208" y="421"/>
                  </a:cubicBezTo>
                  <a:cubicBezTo>
                    <a:pt x="282" y="421"/>
                    <a:pt x="351" y="352"/>
                    <a:pt x="373" y="254"/>
                  </a:cubicBezTo>
                  <a:cubicBezTo>
                    <a:pt x="393" y="145"/>
                    <a:pt x="293" y="18"/>
                    <a:pt x="208" y="6"/>
                  </a:cubicBezTo>
                  <a:cubicBezTo>
                    <a:pt x="181" y="2"/>
                    <a:pt x="160"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3469113" y="3660380"/>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1" y="52"/>
                    <a:pt x="0" y="180"/>
                  </a:cubicBezTo>
                  <a:cubicBezTo>
                    <a:pt x="0" y="266"/>
                    <a:pt x="109" y="336"/>
                    <a:pt x="246" y="336"/>
                  </a:cubicBezTo>
                  <a:cubicBezTo>
                    <a:pt x="382" y="336"/>
                    <a:pt x="508" y="209"/>
                    <a:pt x="501" y="125"/>
                  </a:cubicBezTo>
                  <a:cubicBezTo>
                    <a:pt x="493" y="27"/>
                    <a:pt x="469"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3051467" y="3757680"/>
              <a:ext cx="43837" cy="38894"/>
            </a:xfrm>
            <a:custGeom>
              <a:avLst/>
              <a:gdLst/>
              <a:ahLst/>
              <a:cxnLst/>
              <a:rect l="l" t="t" r="r" b="b"/>
              <a:pathLst>
                <a:path w="1011" h="897" extrusionOk="0">
                  <a:moveTo>
                    <a:pt x="726" y="0"/>
                  </a:moveTo>
                  <a:cubicBezTo>
                    <a:pt x="616" y="0"/>
                    <a:pt x="579" y="177"/>
                    <a:pt x="433" y="308"/>
                  </a:cubicBezTo>
                  <a:cubicBezTo>
                    <a:pt x="228" y="493"/>
                    <a:pt x="1" y="605"/>
                    <a:pt x="216" y="842"/>
                  </a:cubicBezTo>
                  <a:cubicBezTo>
                    <a:pt x="249" y="879"/>
                    <a:pt x="300" y="897"/>
                    <a:pt x="360" y="897"/>
                  </a:cubicBezTo>
                  <a:cubicBezTo>
                    <a:pt x="477" y="897"/>
                    <a:pt x="631" y="830"/>
                    <a:pt x="765" y="708"/>
                  </a:cubicBezTo>
                  <a:cubicBezTo>
                    <a:pt x="970" y="526"/>
                    <a:pt x="1010" y="194"/>
                    <a:pt x="901" y="97"/>
                  </a:cubicBezTo>
                  <a:cubicBezTo>
                    <a:pt x="824" y="28"/>
                    <a:pt x="770"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3054719" y="3763187"/>
              <a:ext cx="21637" cy="16824"/>
            </a:xfrm>
            <a:custGeom>
              <a:avLst/>
              <a:gdLst/>
              <a:ahLst/>
              <a:cxnLst/>
              <a:rect l="l" t="t" r="r" b="b"/>
              <a:pathLst>
                <a:path w="499" h="388" extrusionOk="0">
                  <a:moveTo>
                    <a:pt x="374" y="1"/>
                  </a:moveTo>
                  <a:cubicBezTo>
                    <a:pt x="332" y="1"/>
                    <a:pt x="296" y="67"/>
                    <a:pt x="225" y="100"/>
                  </a:cubicBezTo>
                  <a:cubicBezTo>
                    <a:pt x="115" y="151"/>
                    <a:pt x="0" y="163"/>
                    <a:pt x="72" y="320"/>
                  </a:cubicBezTo>
                  <a:cubicBezTo>
                    <a:pt x="92" y="364"/>
                    <a:pt x="143" y="387"/>
                    <a:pt x="205" y="387"/>
                  </a:cubicBezTo>
                  <a:cubicBezTo>
                    <a:pt x="245" y="387"/>
                    <a:pt x="289" y="378"/>
                    <a:pt x="332" y="358"/>
                  </a:cubicBezTo>
                  <a:cubicBezTo>
                    <a:pt x="446" y="306"/>
                    <a:pt x="498" y="153"/>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3073147" y="3768086"/>
              <a:ext cx="17171" cy="18341"/>
            </a:xfrm>
            <a:custGeom>
              <a:avLst/>
              <a:gdLst/>
              <a:ahLst/>
              <a:cxnLst/>
              <a:rect l="l" t="t" r="r" b="b"/>
              <a:pathLst>
                <a:path w="396" h="423" extrusionOk="0">
                  <a:moveTo>
                    <a:pt x="143" y="1"/>
                  </a:moveTo>
                  <a:cubicBezTo>
                    <a:pt x="27" y="1"/>
                    <a:pt x="102" y="87"/>
                    <a:pt x="83" y="182"/>
                  </a:cubicBezTo>
                  <a:cubicBezTo>
                    <a:pt x="59" y="290"/>
                    <a:pt x="0" y="379"/>
                    <a:pt x="181" y="419"/>
                  </a:cubicBezTo>
                  <a:cubicBezTo>
                    <a:pt x="190" y="421"/>
                    <a:pt x="199" y="422"/>
                    <a:pt x="207" y="422"/>
                  </a:cubicBezTo>
                  <a:cubicBezTo>
                    <a:pt x="282" y="422"/>
                    <a:pt x="352" y="353"/>
                    <a:pt x="373" y="255"/>
                  </a:cubicBezTo>
                  <a:cubicBezTo>
                    <a:pt x="396" y="146"/>
                    <a:pt x="294" y="18"/>
                    <a:pt x="209" y="7"/>
                  </a:cubicBezTo>
                  <a:cubicBezTo>
                    <a:pt x="183" y="3"/>
                    <a:pt x="161"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3066383" y="3778016"/>
              <a:ext cx="22070" cy="14612"/>
            </a:xfrm>
            <a:custGeom>
              <a:avLst/>
              <a:gdLst/>
              <a:ahLst/>
              <a:cxnLst/>
              <a:rect l="l" t="t" r="r" b="b"/>
              <a:pathLst>
                <a:path w="509" h="337" extrusionOk="0">
                  <a:moveTo>
                    <a:pt x="434" y="1"/>
                  </a:moveTo>
                  <a:cubicBezTo>
                    <a:pt x="392" y="1"/>
                    <a:pt x="333" y="36"/>
                    <a:pt x="258" y="36"/>
                  </a:cubicBezTo>
                  <a:cubicBezTo>
                    <a:pt x="217" y="36"/>
                    <a:pt x="177" y="32"/>
                    <a:pt x="142" y="32"/>
                  </a:cubicBezTo>
                  <a:cubicBezTo>
                    <a:pt x="61" y="32"/>
                    <a:pt x="2" y="51"/>
                    <a:pt x="0" y="180"/>
                  </a:cubicBezTo>
                  <a:cubicBezTo>
                    <a:pt x="0" y="266"/>
                    <a:pt x="111" y="336"/>
                    <a:pt x="248" y="336"/>
                  </a:cubicBezTo>
                  <a:cubicBezTo>
                    <a:pt x="384" y="336"/>
                    <a:pt x="509" y="209"/>
                    <a:pt x="501" y="124"/>
                  </a:cubicBezTo>
                  <a:cubicBezTo>
                    <a:pt x="494" y="27"/>
                    <a:pt x="470" y="1"/>
                    <a:pt x="43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3036421" y="3864779"/>
              <a:ext cx="43837" cy="38937"/>
            </a:xfrm>
            <a:custGeom>
              <a:avLst/>
              <a:gdLst/>
              <a:ahLst/>
              <a:cxnLst/>
              <a:rect l="l" t="t" r="r" b="b"/>
              <a:pathLst>
                <a:path w="1011" h="898" extrusionOk="0">
                  <a:moveTo>
                    <a:pt x="724" y="1"/>
                  </a:moveTo>
                  <a:cubicBezTo>
                    <a:pt x="614" y="1"/>
                    <a:pt x="577" y="178"/>
                    <a:pt x="431" y="311"/>
                  </a:cubicBezTo>
                  <a:cubicBezTo>
                    <a:pt x="226" y="494"/>
                    <a:pt x="0" y="606"/>
                    <a:pt x="215" y="843"/>
                  </a:cubicBezTo>
                  <a:cubicBezTo>
                    <a:pt x="248" y="880"/>
                    <a:pt x="298" y="898"/>
                    <a:pt x="358" y="898"/>
                  </a:cubicBezTo>
                  <a:cubicBezTo>
                    <a:pt x="475" y="898"/>
                    <a:pt x="629" y="831"/>
                    <a:pt x="763" y="709"/>
                  </a:cubicBezTo>
                  <a:cubicBezTo>
                    <a:pt x="968" y="525"/>
                    <a:pt x="1011" y="196"/>
                    <a:pt x="899" y="97"/>
                  </a:cubicBezTo>
                  <a:cubicBezTo>
                    <a:pt x="822" y="29"/>
                    <a:pt x="767" y="1"/>
                    <a:pt x="7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3159174" y="3879478"/>
              <a:ext cx="47219" cy="32867"/>
            </a:xfrm>
            <a:custGeom>
              <a:avLst/>
              <a:gdLst/>
              <a:ahLst/>
              <a:cxnLst/>
              <a:rect l="l" t="t" r="r" b="b"/>
              <a:pathLst>
                <a:path w="1089" h="758" extrusionOk="0">
                  <a:moveTo>
                    <a:pt x="851" y="1"/>
                  </a:moveTo>
                  <a:cubicBezTo>
                    <a:pt x="758" y="1"/>
                    <a:pt x="667" y="134"/>
                    <a:pt x="504" y="204"/>
                  </a:cubicBezTo>
                  <a:cubicBezTo>
                    <a:pt x="251" y="311"/>
                    <a:pt x="1" y="344"/>
                    <a:pt x="128" y="639"/>
                  </a:cubicBezTo>
                  <a:cubicBezTo>
                    <a:pt x="161" y="717"/>
                    <a:pt x="258" y="758"/>
                    <a:pt x="383" y="758"/>
                  </a:cubicBezTo>
                  <a:cubicBezTo>
                    <a:pt x="475" y="758"/>
                    <a:pt x="583" y="735"/>
                    <a:pt x="691" y="689"/>
                  </a:cubicBezTo>
                  <a:cubicBezTo>
                    <a:pt x="943" y="580"/>
                    <a:pt x="1089" y="282"/>
                    <a:pt x="1016" y="153"/>
                  </a:cubicBezTo>
                  <a:cubicBezTo>
                    <a:pt x="952" y="41"/>
                    <a:pt x="901" y="1"/>
                    <a:pt x="85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2999261" y="3907055"/>
              <a:ext cx="39978" cy="35902"/>
            </a:xfrm>
            <a:custGeom>
              <a:avLst/>
              <a:gdLst/>
              <a:ahLst/>
              <a:cxnLst/>
              <a:rect l="l" t="t" r="r" b="b"/>
              <a:pathLst>
                <a:path w="922" h="828" extrusionOk="0">
                  <a:moveTo>
                    <a:pt x="636" y="0"/>
                  </a:moveTo>
                  <a:cubicBezTo>
                    <a:pt x="539" y="0"/>
                    <a:pt x="513" y="162"/>
                    <a:pt x="386" y="276"/>
                  </a:cubicBezTo>
                  <a:cubicBezTo>
                    <a:pt x="207" y="438"/>
                    <a:pt x="1" y="528"/>
                    <a:pt x="216" y="767"/>
                  </a:cubicBezTo>
                  <a:cubicBezTo>
                    <a:pt x="253" y="808"/>
                    <a:pt x="308" y="828"/>
                    <a:pt x="373" y="828"/>
                  </a:cubicBezTo>
                  <a:cubicBezTo>
                    <a:pt x="479" y="828"/>
                    <a:pt x="609" y="774"/>
                    <a:pt x="721" y="674"/>
                  </a:cubicBezTo>
                  <a:cubicBezTo>
                    <a:pt x="901" y="511"/>
                    <a:pt x="921" y="203"/>
                    <a:pt x="811" y="103"/>
                  </a:cubicBezTo>
                  <a:cubicBezTo>
                    <a:pt x="732" y="29"/>
                    <a:pt x="678"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3011879" y="3896779"/>
              <a:ext cx="43013" cy="25973"/>
            </a:xfrm>
            <a:custGeom>
              <a:avLst/>
              <a:gdLst/>
              <a:ahLst/>
              <a:cxnLst/>
              <a:rect l="l" t="t" r="r" b="b"/>
              <a:pathLst>
                <a:path w="992" h="599" extrusionOk="0">
                  <a:moveTo>
                    <a:pt x="238" y="1"/>
                  </a:moveTo>
                  <a:cubicBezTo>
                    <a:pt x="155" y="1"/>
                    <a:pt x="89" y="47"/>
                    <a:pt x="43" y="195"/>
                  </a:cubicBezTo>
                  <a:cubicBezTo>
                    <a:pt x="1" y="336"/>
                    <a:pt x="152" y="507"/>
                    <a:pt x="383" y="579"/>
                  </a:cubicBezTo>
                  <a:cubicBezTo>
                    <a:pt x="425" y="592"/>
                    <a:pt x="469" y="598"/>
                    <a:pt x="513" y="598"/>
                  </a:cubicBezTo>
                  <a:cubicBezTo>
                    <a:pt x="706" y="598"/>
                    <a:pt x="894" y="483"/>
                    <a:pt x="918" y="364"/>
                  </a:cubicBezTo>
                  <a:cubicBezTo>
                    <a:pt x="991" y="6"/>
                    <a:pt x="782" y="160"/>
                    <a:pt x="552" y="89"/>
                  </a:cubicBezTo>
                  <a:cubicBezTo>
                    <a:pt x="432" y="53"/>
                    <a:pt x="326" y="1"/>
                    <a:pt x="2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2959413" y="3996290"/>
              <a:ext cx="39848" cy="35815"/>
            </a:xfrm>
            <a:custGeom>
              <a:avLst/>
              <a:gdLst/>
              <a:ahLst/>
              <a:cxnLst/>
              <a:rect l="l" t="t" r="r" b="b"/>
              <a:pathLst>
                <a:path w="919" h="826" extrusionOk="0">
                  <a:moveTo>
                    <a:pt x="636" y="0"/>
                  </a:moveTo>
                  <a:cubicBezTo>
                    <a:pt x="538" y="0"/>
                    <a:pt x="512" y="161"/>
                    <a:pt x="385" y="274"/>
                  </a:cubicBezTo>
                  <a:cubicBezTo>
                    <a:pt x="204" y="436"/>
                    <a:pt x="1" y="527"/>
                    <a:pt x="216" y="765"/>
                  </a:cubicBezTo>
                  <a:cubicBezTo>
                    <a:pt x="252" y="806"/>
                    <a:pt x="307" y="826"/>
                    <a:pt x="371" y="826"/>
                  </a:cubicBezTo>
                  <a:cubicBezTo>
                    <a:pt x="477" y="826"/>
                    <a:pt x="607" y="772"/>
                    <a:pt x="720" y="672"/>
                  </a:cubicBezTo>
                  <a:cubicBezTo>
                    <a:pt x="898" y="513"/>
                    <a:pt x="919" y="202"/>
                    <a:pt x="811" y="102"/>
                  </a:cubicBezTo>
                  <a:cubicBezTo>
                    <a:pt x="731" y="29"/>
                    <a:pt x="677"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2971901" y="3986100"/>
              <a:ext cx="43013" cy="25929"/>
            </a:xfrm>
            <a:custGeom>
              <a:avLst/>
              <a:gdLst/>
              <a:ahLst/>
              <a:cxnLst/>
              <a:rect l="l" t="t" r="r" b="b"/>
              <a:pathLst>
                <a:path w="992" h="598" extrusionOk="0">
                  <a:moveTo>
                    <a:pt x="238" y="0"/>
                  </a:moveTo>
                  <a:cubicBezTo>
                    <a:pt x="155" y="0"/>
                    <a:pt x="89" y="46"/>
                    <a:pt x="44" y="194"/>
                  </a:cubicBezTo>
                  <a:cubicBezTo>
                    <a:pt x="1" y="336"/>
                    <a:pt x="152" y="507"/>
                    <a:pt x="381" y="579"/>
                  </a:cubicBezTo>
                  <a:cubicBezTo>
                    <a:pt x="424" y="592"/>
                    <a:pt x="468" y="598"/>
                    <a:pt x="511" y="598"/>
                  </a:cubicBezTo>
                  <a:cubicBezTo>
                    <a:pt x="707" y="598"/>
                    <a:pt x="895" y="481"/>
                    <a:pt x="918" y="364"/>
                  </a:cubicBezTo>
                  <a:cubicBezTo>
                    <a:pt x="991" y="6"/>
                    <a:pt x="782" y="158"/>
                    <a:pt x="552" y="89"/>
                  </a:cubicBezTo>
                  <a:cubicBezTo>
                    <a:pt x="433" y="53"/>
                    <a:pt x="326" y="0"/>
                    <a:pt x="23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3256517" y="3685832"/>
              <a:ext cx="29528" cy="34775"/>
            </a:xfrm>
            <a:custGeom>
              <a:avLst/>
              <a:gdLst/>
              <a:ahLst/>
              <a:cxnLst/>
              <a:rect l="l" t="t" r="r" b="b"/>
              <a:pathLst>
                <a:path w="681" h="802" extrusionOk="0">
                  <a:moveTo>
                    <a:pt x="388" y="0"/>
                  </a:moveTo>
                  <a:cubicBezTo>
                    <a:pt x="257" y="0"/>
                    <a:pt x="270" y="166"/>
                    <a:pt x="175" y="315"/>
                  </a:cubicBezTo>
                  <a:cubicBezTo>
                    <a:pt x="56" y="502"/>
                    <a:pt x="0" y="651"/>
                    <a:pt x="189" y="744"/>
                  </a:cubicBezTo>
                  <a:cubicBezTo>
                    <a:pt x="271" y="784"/>
                    <a:pt x="326" y="801"/>
                    <a:pt x="367" y="801"/>
                  </a:cubicBezTo>
                  <a:cubicBezTo>
                    <a:pt x="459" y="801"/>
                    <a:pt x="475" y="710"/>
                    <a:pt x="559" y="580"/>
                  </a:cubicBezTo>
                  <a:cubicBezTo>
                    <a:pt x="680" y="391"/>
                    <a:pt x="647" y="93"/>
                    <a:pt x="530" y="40"/>
                  </a:cubicBezTo>
                  <a:cubicBezTo>
                    <a:pt x="469" y="12"/>
                    <a:pt x="423" y="0"/>
                    <a:pt x="38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3257124" y="3687567"/>
              <a:ext cx="16607" cy="18081"/>
            </a:xfrm>
            <a:custGeom>
              <a:avLst/>
              <a:gdLst/>
              <a:ahLst/>
              <a:cxnLst/>
              <a:rect l="l" t="t" r="r" b="b"/>
              <a:pathLst>
                <a:path w="383" h="417" extrusionOk="0">
                  <a:moveTo>
                    <a:pt x="177" y="0"/>
                  </a:moveTo>
                  <a:cubicBezTo>
                    <a:pt x="167" y="0"/>
                    <a:pt x="158" y="2"/>
                    <a:pt x="149" y="6"/>
                  </a:cubicBezTo>
                  <a:cubicBezTo>
                    <a:pt x="1" y="70"/>
                    <a:pt x="106" y="115"/>
                    <a:pt x="134" y="228"/>
                  </a:cubicBezTo>
                  <a:cubicBezTo>
                    <a:pt x="158" y="323"/>
                    <a:pt x="159" y="416"/>
                    <a:pt x="241" y="416"/>
                  </a:cubicBezTo>
                  <a:cubicBezTo>
                    <a:pt x="256" y="416"/>
                    <a:pt x="273" y="413"/>
                    <a:pt x="294" y="407"/>
                  </a:cubicBezTo>
                  <a:cubicBezTo>
                    <a:pt x="357" y="387"/>
                    <a:pt x="383" y="279"/>
                    <a:pt x="357" y="168"/>
                  </a:cubicBezTo>
                  <a:cubicBezTo>
                    <a:pt x="330" y="70"/>
                    <a:pt x="239" y="0"/>
                    <a:pt x="17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3265493" y="3698754"/>
              <a:ext cx="13788" cy="9669"/>
            </a:xfrm>
            <a:custGeom>
              <a:avLst/>
              <a:gdLst/>
              <a:ahLst/>
              <a:cxnLst/>
              <a:rect l="l" t="t" r="r" b="b"/>
              <a:pathLst>
                <a:path w="318" h="223" extrusionOk="0">
                  <a:moveTo>
                    <a:pt x="183" y="0"/>
                  </a:moveTo>
                  <a:cubicBezTo>
                    <a:pt x="149" y="0"/>
                    <a:pt x="116" y="10"/>
                    <a:pt x="97" y="27"/>
                  </a:cubicBezTo>
                  <a:cubicBezTo>
                    <a:pt x="1" y="117"/>
                    <a:pt x="87" y="103"/>
                    <a:pt x="128" y="153"/>
                  </a:cubicBezTo>
                  <a:cubicBezTo>
                    <a:pt x="155" y="186"/>
                    <a:pt x="172" y="223"/>
                    <a:pt x="206" y="223"/>
                  </a:cubicBezTo>
                  <a:cubicBezTo>
                    <a:pt x="224" y="223"/>
                    <a:pt x="246" y="213"/>
                    <a:pt x="276" y="189"/>
                  </a:cubicBezTo>
                  <a:cubicBezTo>
                    <a:pt x="317" y="154"/>
                    <a:pt x="317" y="86"/>
                    <a:pt x="276" y="35"/>
                  </a:cubicBezTo>
                  <a:cubicBezTo>
                    <a:pt x="255" y="11"/>
                    <a:pt x="218" y="0"/>
                    <a:pt x="18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3263889" y="3692683"/>
              <a:ext cx="13572" cy="17474"/>
            </a:xfrm>
            <a:custGeom>
              <a:avLst/>
              <a:gdLst/>
              <a:ahLst/>
              <a:cxnLst/>
              <a:rect l="l" t="t" r="r" b="b"/>
              <a:pathLst>
                <a:path w="313" h="403" extrusionOk="0">
                  <a:moveTo>
                    <a:pt x="199" y="0"/>
                  </a:moveTo>
                  <a:cubicBezTo>
                    <a:pt x="128" y="0"/>
                    <a:pt x="149" y="82"/>
                    <a:pt x="109" y="173"/>
                  </a:cubicBezTo>
                  <a:cubicBezTo>
                    <a:pt x="62" y="276"/>
                    <a:pt x="1" y="359"/>
                    <a:pt x="101" y="400"/>
                  </a:cubicBezTo>
                  <a:cubicBezTo>
                    <a:pt x="106" y="402"/>
                    <a:pt x="111" y="403"/>
                    <a:pt x="116" y="403"/>
                  </a:cubicBezTo>
                  <a:cubicBezTo>
                    <a:pt x="162" y="403"/>
                    <a:pt x="227" y="339"/>
                    <a:pt x="268" y="246"/>
                  </a:cubicBezTo>
                  <a:cubicBezTo>
                    <a:pt x="313" y="143"/>
                    <a:pt x="288" y="18"/>
                    <a:pt x="240" y="7"/>
                  </a:cubicBezTo>
                  <a:cubicBezTo>
                    <a:pt x="223" y="2"/>
                    <a:pt x="210" y="0"/>
                    <a:pt x="19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3341677" y="3727111"/>
              <a:ext cx="58319" cy="42666"/>
            </a:xfrm>
            <a:custGeom>
              <a:avLst/>
              <a:gdLst/>
              <a:ahLst/>
              <a:cxnLst/>
              <a:rect l="l" t="t" r="r" b="b"/>
              <a:pathLst>
                <a:path w="1345" h="984" extrusionOk="0">
                  <a:moveTo>
                    <a:pt x="1073" y="1"/>
                  </a:moveTo>
                  <a:cubicBezTo>
                    <a:pt x="953" y="1"/>
                    <a:pt x="797" y="106"/>
                    <a:pt x="600" y="130"/>
                  </a:cubicBezTo>
                  <a:cubicBezTo>
                    <a:pt x="244" y="175"/>
                    <a:pt x="0" y="260"/>
                    <a:pt x="72" y="617"/>
                  </a:cubicBezTo>
                  <a:cubicBezTo>
                    <a:pt x="131" y="912"/>
                    <a:pt x="196" y="983"/>
                    <a:pt x="312" y="983"/>
                  </a:cubicBezTo>
                  <a:cubicBezTo>
                    <a:pt x="393" y="983"/>
                    <a:pt x="498" y="949"/>
                    <a:pt x="643" y="932"/>
                  </a:cubicBezTo>
                  <a:cubicBezTo>
                    <a:pt x="999" y="887"/>
                    <a:pt x="1344" y="518"/>
                    <a:pt x="1296" y="305"/>
                  </a:cubicBezTo>
                  <a:cubicBezTo>
                    <a:pt x="1243" y="69"/>
                    <a:pt x="1170" y="1"/>
                    <a:pt x="107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3358067" y="3717355"/>
              <a:ext cx="28834" cy="30092"/>
            </a:xfrm>
            <a:custGeom>
              <a:avLst/>
              <a:gdLst/>
              <a:ahLst/>
              <a:cxnLst/>
              <a:rect l="l" t="t" r="r" b="b"/>
              <a:pathLst>
                <a:path w="665" h="694" extrusionOk="0">
                  <a:moveTo>
                    <a:pt x="432" y="1"/>
                  </a:moveTo>
                  <a:cubicBezTo>
                    <a:pt x="336" y="1"/>
                    <a:pt x="345" y="142"/>
                    <a:pt x="256" y="265"/>
                  </a:cubicBezTo>
                  <a:cubicBezTo>
                    <a:pt x="142" y="427"/>
                    <a:pt x="0" y="537"/>
                    <a:pt x="186" y="672"/>
                  </a:cubicBezTo>
                  <a:cubicBezTo>
                    <a:pt x="206" y="686"/>
                    <a:pt x="230" y="693"/>
                    <a:pt x="257" y="693"/>
                  </a:cubicBezTo>
                  <a:cubicBezTo>
                    <a:pt x="345" y="693"/>
                    <a:pt x="462" y="617"/>
                    <a:pt x="551" y="493"/>
                  </a:cubicBezTo>
                  <a:cubicBezTo>
                    <a:pt x="664" y="332"/>
                    <a:pt x="643" y="96"/>
                    <a:pt x="551" y="43"/>
                  </a:cubicBezTo>
                  <a:cubicBezTo>
                    <a:pt x="498" y="13"/>
                    <a:pt x="460"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3363444" y="3740379"/>
              <a:ext cx="17257" cy="18341"/>
            </a:xfrm>
            <a:custGeom>
              <a:avLst/>
              <a:gdLst/>
              <a:ahLst/>
              <a:cxnLst/>
              <a:rect l="l" t="t" r="r" b="b"/>
              <a:pathLst>
                <a:path w="398" h="423" extrusionOk="0">
                  <a:moveTo>
                    <a:pt x="147" y="0"/>
                  </a:moveTo>
                  <a:cubicBezTo>
                    <a:pt x="27" y="0"/>
                    <a:pt x="103" y="87"/>
                    <a:pt x="84" y="182"/>
                  </a:cubicBezTo>
                  <a:cubicBezTo>
                    <a:pt x="61" y="291"/>
                    <a:pt x="1" y="378"/>
                    <a:pt x="183" y="420"/>
                  </a:cubicBezTo>
                  <a:cubicBezTo>
                    <a:pt x="191" y="422"/>
                    <a:pt x="200" y="423"/>
                    <a:pt x="208" y="423"/>
                  </a:cubicBezTo>
                  <a:cubicBezTo>
                    <a:pt x="282" y="423"/>
                    <a:pt x="352" y="353"/>
                    <a:pt x="373" y="255"/>
                  </a:cubicBezTo>
                  <a:cubicBezTo>
                    <a:pt x="397" y="146"/>
                    <a:pt x="294" y="19"/>
                    <a:pt x="211" y="6"/>
                  </a:cubicBezTo>
                  <a:cubicBezTo>
                    <a:pt x="185" y="2"/>
                    <a:pt x="164" y="0"/>
                    <a:pt x="1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3356246" y="3734959"/>
              <a:ext cx="31089" cy="18255"/>
            </a:xfrm>
            <a:custGeom>
              <a:avLst/>
              <a:gdLst/>
              <a:ahLst/>
              <a:cxnLst/>
              <a:rect l="l" t="t" r="r" b="b"/>
              <a:pathLst>
                <a:path w="717" h="421" extrusionOk="0">
                  <a:moveTo>
                    <a:pt x="590" y="1"/>
                  </a:moveTo>
                  <a:cubicBezTo>
                    <a:pt x="530" y="1"/>
                    <a:pt x="455" y="70"/>
                    <a:pt x="344" y="102"/>
                  </a:cubicBezTo>
                  <a:cubicBezTo>
                    <a:pt x="168" y="152"/>
                    <a:pt x="1" y="160"/>
                    <a:pt x="48" y="337"/>
                  </a:cubicBezTo>
                  <a:cubicBezTo>
                    <a:pt x="63" y="391"/>
                    <a:pt x="135" y="420"/>
                    <a:pt x="233" y="420"/>
                  </a:cubicBezTo>
                  <a:cubicBezTo>
                    <a:pt x="285" y="420"/>
                    <a:pt x="345" y="412"/>
                    <a:pt x="407" y="394"/>
                  </a:cubicBezTo>
                  <a:cubicBezTo>
                    <a:pt x="586" y="343"/>
                    <a:pt x="716" y="177"/>
                    <a:pt x="685" y="98"/>
                  </a:cubicBezTo>
                  <a:cubicBezTo>
                    <a:pt x="655" y="26"/>
                    <a:pt x="625" y="1"/>
                    <a:pt x="59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3107532" y="3790243"/>
              <a:ext cx="58319" cy="42666"/>
            </a:xfrm>
            <a:custGeom>
              <a:avLst/>
              <a:gdLst/>
              <a:ahLst/>
              <a:cxnLst/>
              <a:rect l="l" t="t" r="r" b="b"/>
              <a:pathLst>
                <a:path w="1345" h="984" extrusionOk="0">
                  <a:moveTo>
                    <a:pt x="1072" y="1"/>
                  </a:moveTo>
                  <a:cubicBezTo>
                    <a:pt x="952" y="1"/>
                    <a:pt x="796" y="106"/>
                    <a:pt x="600" y="130"/>
                  </a:cubicBezTo>
                  <a:cubicBezTo>
                    <a:pt x="244" y="176"/>
                    <a:pt x="1" y="262"/>
                    <a:pt x="72" y="617"/>
                  </a:cubicBezTo>
                  <a:cubicBezTo>
                    <a:pt x="131" y="912"/>
                    <a:pt x="196" y="983"/>
                    <a:pt x="312" y="983"/>
                  </a:cubicBezTo>
                  <a:cubicBezTo>
                    <a:pt x="392" y="983"/>
                    <a:pt x="498" y="949"/>
                    <a:pt x="643" y="932"/>
                  </a:cubicBezTo>
                  <a:cubicBezTo>
                    <a:pt x="998" y="887"/>
                    <a:pt x="1345" y="521"/>
                    <a:pt x="1296" y="306"/>
                  </a:cubicBezTo>
                  <a:cubicBezTo>
                    <a:pt x="1243" y="70"/>
                    <a:pt x="1169" y="1"/>
                    <a:pt x="107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3175824" y="3799739"/>
              <a:ext cx="58319" cy="42666"/>
            </a:xfrm>
            <a:custGeom>
              <a:avLst/>
              <a:gdLst/>
              <a:ahLst/>
              <a:cxnLst/>
              <a:rect l="l" t="t" r="r" b="b"/>
              <a:pathLst>
                <a:path w="1345" h="984" extrusionOk="0">
                  <a:moveTo>
                    <a:pt x="1072" y="0"/>
                  </a:moveTo>
                  <a:cubicBezTo>
                    <a:pt x="952" y="0"/>
                    <a:pt x="796" y="106"/>
                    <a:pt x="600" y="130"/>
                  </a:cubicBezTo>
                  <a:cubicBezTo>
                    <a:pt x="244" y="174"/>
                    <a:pt x="0" y="260"/>
                    <a:pt x="72" y="617"/>
                  </a:cubicBezTo>
                  <a:cubicBezTo>
                    <a:pt x="131" y="912"/>
                    <a:pt x="195" y="983"/>
                    <a:pt x="312" y="983"/>
                  </a:cubicBezTo>
                  <a:cubicBezTo>
                    <a:pt x="392" y="983"/>
                    <a:pt x="497" y="949"/>
                    <a:pt x="643" y="932"/>
                  </a:cubicBezTo>
                  <a:cubicBezTo>
                    <a:pt x="998" y="887"/>
                    <a:pt x="1344" y="518"/>
                    <a:pt x="1296" y="305"/>
                  </a:cubicBezTo>
                  <a:cubicBezTo>
                    <a:pt x="1243" y="69"/>
                    <a:pt x="1169" y="0"/>
                    <a:pt x="107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2982524" y="3946166"/>
              <a:ext cx="37767" cy="42233"/>
            </a:xfrm>
            <a:custGeom>
              <a:avLst/>
              <a:gdLst/>
              <a:ahLst/>
              <a:cxnLst/>
              <a:rect l="l" t="t" r="r" b="b"/>
              <a:pathLst>
                <a:path w="871" h="974" extrusionOk="0">
                  <a:moveTo>
                    <a:pt x="488" y="1"/>
                  </a:moveTo>
                  <a:cubicBezTo>
                    <a:pt x="376" y="1"/>
                    <a:pt x="364" y="174"/>
                    <a:pt x="250" y="295"/>
                  </a:cubicBezTo>
                  <a:cubicBezTo>
                    <a:pt x="83" y="466"/>
                    <a:pt x="0" y="620"/>
                    <a:pt x="231" y="817"/>
                  </a:cubicBezTo>
                  <a:cubicBezTo>
                    <a:pt x="365" y="930"/>
                    <a:pt x="441" y="974"/>
                    <a:pt x="495" y="974"/>
                  </a:cubicBezTo>
                  <a:cubicBezTo>
                    <a:pt x="573" y="974"/>
                    <a:pt x="608" y="885"/>
                    <a:pt x="706" y="784"/>
                  </a:cubicBezTo>
                  <a:cubicBezTo>
                    <a:pt x="871" y="611"/>
                    <a:pt x="856" y="239"/>
                    <a:pt x="715" y="123"/>
                  </a:cubicBezTo>
                  <a:cubicBezTo>
                    <a:pt x="607" y="35"/>
                    <a:pt x="538" y="1"/>
                    <a:pt x="48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3039586" y="3870329"/>
              <a:ext cx="21680" cy="16780"/>
            </a:xfrm>
            <a:custGeom>
              <a:avLst/>
              <a:gdLst/>
              <a:ahLst/>
              <a:cxnLst/>
              <a:rect l="l" t="t" r="r" b="b"/>
              <a:pathLst>
                <a:path w="500" h="387" extrusionOk="0">
                  <a:moveTo>
                    <a:pt x="374" y="0"/>
                  </a:moveTo>
                  <a:cubicBezTo>
                    <a:pt x="332" y="0"/>
                    <a:pt x="297" y="67"/>
                    <a:pt x="225" y="100"/>
                  </a:cubicBezTo>
                  <a:cubicBezTo>
                    <a:pt x="115" y="151"/>
                    <a:pt x="0" y="163"/>
                    <a:pt x="72" y="320"/>
                  </a:cubicBezTo>
                  <a:cubicBezTo>
                    <a:pt x="92" y="364"/>
                    <a:pt x="144" y="386"/>
                    <a:pt x="205" y="386"/>
                  </a:cubicBezTo>
                  <a:cubicBezTo>
                    <a:pt x="245" y="386"/>
                    <a:pt x="289" y="377"/>
                    <a:pt x="332" y="357"/>
                  </a:cubicBezTo>
                  <a:cubicBezTo>
                    <a:pt x="445" y="304"/>
                    <a:pt x="500" y="151"/>
                    <a:pt x="460" y="84"/>
                  </a:cubicBezTo>
                  <a:cubicBezTo>
                    <a:pt x="424" y="22"/>
                    <a:pt x="398" y="0"/>
                    <a:pt x="37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3233276" y="3865343"/>
              <a:ext cx="21723" cy="16780"/>
            </a:xfrm>
            <a:custGeom>
              <a:avLst/>
              <a:gdLst/>
              <a:ahLst/>
              <a:cxnLst/>
              <a:rect l="l" t="t" r="r" b="b"/>
              <a:pathLst>
                <a:path w="501" h="387" extrusionOk="0">
                  <a:moveTo>
                    <a:pt x="375" y="1"/>
                  </a:moveTo>
                  <a:cubicBezTo>
                    <a:pt x="334" y="1"/>
                    <a:pt x="298" y="67"/>
                    <a:pt x="227" y="100"/>
                  </a:cubicBezTo>
                  <a:cubicBezTo>
                    <a:pt x="115" y="152"/>
                    <a:pt x="1" y="163"/>
                    <a:pt x="72" y="319"/>
                  </a:cubicBezTo>
                  <a:cubicBezTo>
                    <a:pt x="92" y="363"/>
                    <a:pt x="144" y="386"/>
                    <a:pt x="206" y="386"/>
                  </a:cubicBezTo>
                  <a:cubicBezTo>
                    <a:pt x="246" y="386"/>
                    <a:pt x="291" y="377"/>
                    <a:pt x="334" y="356"/>
                  </a:cubicBezTo>
                  <a:cubicBezTo>
                    <a:pt x="446" y="305"/>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2982264" y="3942697"/>
              <a:ext cx="21723" cy="16737"/>
            </a:xfrm>
            <a:custGeom>
              <a:avLst/>
              <a:gdLst/>
              <a:ahLst/>
              <a:cxnLst/>
              <a:rect l="l" t="t" r="r" b="b"/>
              <a:pathLst>
                <a:path w="501" h="386" extrusionOk="0">
                  <a:moveTo>
                    <a:pt x="375" y="1"/>
                  </a:moveTo>
                  <a:cubicBezTo>
                    <a:pt x="333" y="1"/>
                    <a:pt x="297" y="67"/>
                    <a:pt x="227" y="100"/>
                  </a:cubicBezTo>
                  <a:cubicBezTo>
                    <a:pt x="115" y="151"/>
                    <a:pt x="1" y="163"/>
                    <a:pt x="72" y="319"/>
                  </a:cubicBezTo>
                  <a:cubicBezTo>
                    <a:pt x="93" y="362"/>
                    <a:pt x="144" y="386"/>
                    <a:pt x="206" y="386"/>
                  </a:cubicBezTo>
                  <a:cubicBezTo>
                    <a:pt x="246" y="386"/>
                    <a:pt x="291" y="376"/>
                    <a:pt x="334" y="356"/>
                  </a:cubicBezTo>
                  <a:cubicBezTo>
                    <a:pt x="447" y="305"/>
                    <a:pt x="500" y="153"/>
                    <a:pt x="462" y="84"/>
                  </a:cubicBezTo>
                  <a:cubicBezTo>
                    <a:pt x="426" y="22"/>
                    <a:pt x="400"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3079608" y="3835728"/>
              <a:ext cx="33908" cy="23024"/>
            </a:xfrm>
            <a:custGeom>
              <a:avLst/>
              <a:gdLst/>
              <a:ahLst/>
              <a:cxnLst/>
              <a:rect l="l" t="t" r="r" b="b"/>
              <a:pathLst>
                <a:path w="782" h="531" extrusionOk="0">
                  <a:moveTo>
                    <a:pt x="617" y="1"/>
                  </a:moveTo>
                  <a:cubicBezTo>
                    <a:pt x="552" y="1"/>
                    <a:pt x="483" y="91"/>
                    <a:pt x="365" y="136"/>
                  </a:cubicBezTo>
                  <a:cubicBezTo>
                    <a:pt x="181" y="205"/>
                    <a:pt x="0" y="222"/>
                    <a:pt x="82" y="437"/>
                  </a:cubicBezTo>
                  <a:cubicBezTo>
                    <a:pt x="106" y="498"/>
                    <a:pt x="182" y="530"/>
                    <a:pt x="280" y="530"/>
                  </a:cubicBezTo>
                  <a:cubicBezTo>
                    <a:pt x="342" y="530"/>
                    <a:pt x="414" y="517"/>
                    <a:pt x="486" y="490"/>
                  </a:cubicBezTo>
                  <a:cubicBezTo>
                    <a:pt x="667" y="420"/>
                    <a:pt x="782" y="211"/>
                    <a:pt x="733" y="116"/>
                  </a:cubicBezTo>
                  <a:cubicBezTo>
                    <a:pt x="690" y="30"/>
                    <a:pt x="654" y="1"/>
                    <a:pt x="6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3123748" y="3780531"/>
              <a:ext cx="28964" cy="30005"/>
            </a:xfrm>
            <a:custGeom>
              <a:avLst/>
              <a:gdLst/>
              <a:ahLst/>
              <a:cxnLst/>
              <a:rect l="l" t="t" r="r" b="b"/>
              <a:pathLst>
                <a:path w="668" h="692" extrusionOk="0">
                  <a:moveTo>
                    <a:pt x="433" y="1"/>
                  </a:moveTo>
                  <a:cubicBezTo>
                    <a:pt x="337" y="1"/>
                    <a:pt x="346" y="141"/>
                    <a:pt x="258" y="265"/>
                  </a:cubicBezTo>
                  <a:cubicBezTo>
                    <a:pt x="143" y="426"/>
                    <a:pt x="0" y="539"/>
                    <a:pt x="188" y="670"/>
                  </a:cubicBezTo>
                  <a:cubicBezTo>
                    <a:pt x="208" y="685"/>
                    <a:pt x="232" y="692"/>
                    <a:pt x="258" y="692"/>
                  </a:cubicBezTo>
                  <a:cubicBezTo>
                    <a:pt x="347" y="692"/>
                    <a:pt x="464" y="616"/>
                    <a:pt x="553" y="494"/>
                  </a:cubicBezTo>
                  <a:cubicBezTo>
                    <a:pt x="667" y="333"/>
                    <a:pt x="646" y="95"/>
                    <a:pt x="553" y="43"/>
                  </a:cubicBezTo>
                  <a:cubicBezTo>
                    <a:pt x="500" y="14"/>
                    <a:pt x="461"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3164941" y="3863088"/>
              <a:ext cx="28921" cy="29962"/>
            </a:xfrm>
            <a:custGeom>
              <a:avLst/>
              <a:gdLst/>
              <a:ahLst/>
              <a:cxnLst/>
              <a:rect l="l" t="t" r="r" b="b"/>
              <a:pathLst>
                <a:path w="667" h="691" extrusionOk="0">
                  <a:moveTo>
                    <a:pt x="433" y="1"/>
                  </a:moveTo>
                  <a:cubicBezTo>
                    <a:pt x="338" y="1"/>
                    <a:pt x="346" y="141"/>
                    <a:pt x="257" y="264"/>
                  </a:cubicBezTo>
                  <a:cubicBezTo>
                    <a:pt x="142" y="424"/>
                    <a:pt x="1" y="537"/>
                    <a:pt x="187" y="669"/>
                  </a:cubicBezTo>
                  <a:cubicBezTo>
                    <a:pt x="207" y="684"/>
                    <a:pt x="231" y="690"/>
                    <a:pt x="258" y="690"/>
                  </a:cubicBezTo>
                  <a:cubicBezTo>
                    <a:pt x="346" y="690"/>
                    <a:pt x="463" y="615"/>
                    <a:pt x="552" y="493"/>
                  </a:cubicBezTo>
                  <a:cubicBezTo>
                    <a:pt x="666" y="333"/>
                    <a:pt x="645" y="95"/>
                    <a:pt x="553" y="43"/>
                  </a:cubicBezTo>
                  <a:cubicBezTo>
                    <a:pt x="500" y="13"/>
                    <a:pt x="462"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3225515" y="3815045"/>
              <a:ext cx="28878" cy="30048"/>
            </a:xfrm>
            <a:custGeom>
              <a:avLst/>
              <a:gdLst/>
              <a:ahLst/>
              <a:cxnLst/>
              <a:rect l="l" t="t" r="r" b="b"/>
              <a:pathLst>
                <a:path w="666" h="693" extrusionOk="0">
                  <a:moveTo>
                    <a:pt x="432" y="1"/>
                  </a:moveTo>
                  <a:cubicBezTo>
                    <a:pt x="337" y="1"/>
                    <a:pt x="345" y="142"/>
                    <a:pt x="257" y="265"/>
                  </a:cubicBezTo>
                  <a:cubicBezTo>
                    <a:pt x="143" y="427"/>
                    <a:pt x="1" y="537"/>
                    <a:pt x="187" y="672"/>
                  </a:cubicBezTo>
                  <a:cubicBezTo>
                    <a:pt x="207" y="686"/>
                    <a:pt x="230" y="693"/>
                    <a:pt x="257" y="693"/>
                  </a:cubicBezTo>
                  <a:cubicBezTo>
                    <a:pt x="346" y="693"/>
                    <a:pt x="464" y="617"/>
                    <a:pt x="552" y="493"/>
                  </a:cubicBezTo>
                  <a:cubicBezTo>
                    <a:pt x="665" y="334"/>
                    <a:pt x="644" y="98"/>
                    <a:pt x="552" y="43"/>
                  </a:cubicBezTo>
                  <a:cubicBezTo>
                    <a:pt x="499" y="14"/>
                    <a:pt x="461"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2927587" y="3874578"/>
              <a:ext cx="528212" cy="522618"/>
            </a:xfrm>
            <a:custGeom>
              <a:avLst/>
              <a:gdLst/>
              <a:ahLst/>
              <a:cxnLst/>
              <a:rect l="l" t="t" r="r" b="b"/>
              <a:pathLst>
                <a:path w="12182" h="12053" extrusionOk="0">
                  <a:moveTo>
                    <a:pt x="10512" y="0"/>
                  </a:moveTo>
                  <a:lnTo>
                    <a:pt x="1" y="4719"/>
                  </a:lnTo>
                  <a:lnTo>
                    <a:pt x="4659" y="12052"/>
                  </a:lnTo>
                  <a:lnTo>
                    <a:pt x="12181" y="9491"/>
                  </a:lnTo>
                  <a:lnTo>
                    <a:pt x="1051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2927587" y="4056820"/>
              <a:ext cx="241819" cy="340376"/>
            </a:xfrm>
            <a:custGeom>
              <a:avLst/>
              <a:gdLst/>
              <a:ahLst/>
              <a:cxnLst/>
              <a:rect l="l" t="t" r="r" b="b"/>
              <a:pathLst>
                <a:path w="5577" h="7850" extrusionOk="0">
                  <a:moveTo>
                    <a:pt x="1365" y="0"/>
                  </a:moveTo>
                  <a:lnTo>
                    <a:pt x="1" y="516"/>
                  </a:lnTo>
                  <a:lnTo>
                    <a:pt x="4659" y="7849"/>
                  </a:lnTo>
                  <a:lnTo>
                    <a:pt x="5576" y="7520"/>
                  </a:lnTo>
                  <a:lnTo>
                    <a:pt x="136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3067814" y="3992734"/>
              <a:ext cx="207044" cy="368517"/>
            </a:xfrm>
            <a:custGeom>
              <a:avLst/>
              <a:gdLst/>
              <a:ahLst/>
              <a:cxnLst/>
              <a:rect l="l" t="t" r="r" b="b"/>
              <a:pathLst>
                <a:path w="4775" h="8499" extrusionOk="0">
                  <a:moveTo>
                    <a:pt x="1564" y="1"/>
                  </a:moveTo>
                  <a:lnTo>
                    <a:pt x="0" y="698"/>
                  </a:lnTo>
                  <a:lnTo>
                    <a:pt x="3772" y="8498"/>
                  </a:lnTo>
                  <a:lnTo>
                    <a:pt x="4775" y="8149"/>
                  </a:lnTo>
                  <a:lnTo>
                    <a:pt x="15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3206176" y="3929169"/>
              <a:ext cx="167066" cy="401774"/>
            </a:xfrm>
            <a:custGeom>
              <a:avLst/>
              <a:gdLst/>
              <a:ahLst/>
              <a:cxnLst/>
              <a:rect l="l" t="t" r="r" b="b"/>
              <a:pathLst>
                <a:path w="3853" h="9266" extrusionOk="0">
                  <a:moveTo>
                    <a:pt x="1563" y="1"/>
                  </a:moveTo>
                  <a:lnTo>
                    <a:pt x="0" y="698"/>
                  </a:lnTo>
                  <a:lnTo>
                    <a:pt x="2664" y="9266"/>
                  </a:lnTo>
                  <a:lnTo>
                    <a:pt x="3853" y="8844"/>
                  </a:lnTo>
                  <a:lnTo>
                    <a:pt x="1563"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3347574" y="3875923"/>
              <a:ext cx="110828" cy="418207"/>
            </a:xfrm>
            <a:custGeom>
              <a:avLst/>
              <a:gdLst/>
              <a:ahLst/>
              <a:cxnLst/>
              <a:rect l="l" t="t" r="r" b="b"/>
              <a:pathLst>
                <a:path w="2556" h="9645" extrusionOk="0">
                  <a:moveTo>
                    <a:pt x="879" y="1"/>
                  </a:moveTo>
                  <a:lnTo>
                    <a:pt x="0" y="369"/>
                  </a:lnTo>
                  <a:lnTo>
                    <a:pt x="1873" y="9645"/>
                  </a:lnTo>
                  <a:lnTo>
                    <a:pt x="2556" y="9430"/>
                  </a:lnTo>
                  <a:lnTo>
                    <a:pt x="87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3089581" y="3990653"/>
              <a:ext cx="370424" cy="406543"/>
            </a:xfrm>
            <a:custGeom>
              <a:avLst/>
              <a:gdLst/>
              <a:ahLst/>
              <a:cxnLst/>
              <a:rect l="l" t="t" r="r" b="b"/>
              <a:pathLst>
                <a:path w="8543" h="9376" extrusionOk="0">
                  <a:moveTo>
                    <a:pt x="7280" y="0"/>
                  </a:moveTo>
                  <a:cubicBezTo>
                    <a:pt x="6006" y="4968"/>
                    <a:pt x="1" y="7929"/>
                    <a:pt x="1" y="7929"/>
                  </a:cubicBezTo>
                  <a:lnTo>
                    <a:pt x="923" y="9375"/>
                  </a:lnTo>
                  <a:lnTo>
                    <a:pt x="8543" y="6823"/>
                  </a:lnTo>
                  <a:lnTo>
                    <a:pt x="728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2922947" y="3873928"/>
              <a:ext cx="535496" cy="466467"/>
            </a:xfrm>
            <a:custGeom>
              <a:avLst/>
              <a:gdLst/>
              <a:ahLst/>
              <a:cxnLst/>
              <a:rect l="l" t="t" r="r" b="b"/>
              <a:pathLst>
                <a:path w="12350" h="10758" extrusionOk="0">
                  <a:moveTo>
                    <a:pt x="10671" y="1"/>
                  </a:moveTo>
                  <a:lnTo>
                    <a:pt x="0" y="4632"/>
                  </a:lnTo>
                  <a:lnTo>
                    <a:pt x="327" y="5069"/>
                  </a:lnTo>
                  <a:lnTo>
                    <a:pt x="6519" y="4111"/>
                  </a:lnTo>
                  <a:lnTo>
                    <a:pt x="8609" y="10757"/>
                  </a:lnTo>
                  <a:lnTo>
                    <a:pt x="12350" y="9436"/>
                  </a:lnTo>
                  <a:lnTo>
                    <a:pt x="1067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2909289" y="3856627"/>
              <a:ext cx="490879" cy="235228"/>
            </a:xfrm>
            <a:custGeom>
              <a:avLst/>
              <a:gdLst/>
              <a:ahLst/>
              <a:cxnLst/>
              <a:rect l="l" t="t" r="r" b="b"/>
              <a:pathLst>
                <a:path w="11321" h="5425" extrusionOk="0">
                  <a:moveTo>
                    <a:pt x="11233" y="1"/>
                  </a:moveTo>
                  <a:lnTo>
                    <a:pt x="0" y="4895"/>
                  </a:lnTo>
                  <a:lnTo>
                    <a:pt x="255" y="5425"/>
                  </a:lnTo>
                  <a:lnTo>
                    <a:pt x="11321" y="420"/>
                  </a:lnTo>
                  <a:lnTo>
                    <a:pt x="11233"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2988291" y="4103736"/>
              <a:ext cx="124573" cy="191088"/>
            </a:xfrm>
            <a:custGeom>
              <a:avLst/>
              <a:gdLst/>
              <a:ahLst/>
              <a:cxnLst/>
              <a:rect l="l" t="t" r="r" b="b"/>
              <a:pathLst>
                <a:path w="2873" h="4407" extrusionOk="0">
                  <a:moveTo>
                    <a:pt x="506" y="0"/>
                  </a:moveTo>
                  <a:lnTo>
                    <a:pt x="1" y="344"/>
                  </a:lnTo>
                  <a:lnTo>
                    <a:pt x="2617" y="4407"/>
                  </a:lnTo>
                  <a:lnTo>
                    <a:pt x="2872" y="4235"/>
                  </a:lnTo>
                  <a:lnTo>
                    <a:pt x="50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3029397" y="3910220"/>
              <a:ext cx="29268" cy="20466"/>
            </a:xfrm>
            <a:custGeom>
              <a:avLst/>
              <a:gdLst/>
              <a:ahLst/>
              <a:cxnLst/>
              <a:rect l="l" t="t" r="r" b="b"/>
              <a:pathLst>
                <a:path w="675" h="472" extrusionOk="0">
                  <a:moveTo>
                    <a:pt x="528" y="0"/>
                  </a:moveTo>
                  <a:cubicBezTo>
                    <a:pt x="471" y="0"/>
                    <a:pt x="414" y="84"/>
                    <a:pt x="312" y="129"/>
                  </a:cubicBezTo>
                  <a:cubicBezTo>
                    <a:pt x="153" y="196"/>
                    <a:pt x="0" y="216"/>
                    <a:pt x="78" y="398"/>
                  </a:cubicBezTo>
                  <a:cubicBezTo>
                    <a:pt x="98" y="446"/>
                    <a:pt x="159" y="472"/>
                    <a:pt x="237" y="472"/>
                  </a:cubicBezTo>
                  <a:cubicBezTo>
                    <a:pt x="294" y="472"/>
                    <a:pt x="361" y="458"/>
                    <a:pt x="427" y="429"/>
                  </a:cubicBezTo>
                  <a:cubicBezTo>
                    <a:pt x="584" y="361"/>
                    <a:pt x="674"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2976324" y="3999542"/>
              <a:ext cx="29268" cy="20466"/>
            </a:xfrm>
            <a:custGeom>
              <a:avLst/>
              <a:gdLst/>
              <a:ahLst/>
              <a:cxnLst/>
              <a:rect l="l" t="t" r="r" b="b"/>
              <a:pathLst>
                <a:path w="675" h="472" extrusionOk="0">
                  <a:moveTo>
                    <a:pt x="528" y="0"/>
                  </a:moveTo>
                  <a:cubicBezTo>
                    <a:pt x="471" y="0"/>
                    <a:pt x="414" y="84"/>
                    <a:pt x="311" y="127"/>
                  </a:cubicBezTo>
                  <a:cubicBezTo>
                    <a:pt x="153" y="196"/>
                    <a:pt x="0" y="216"/>
                    <a:pt x="78" y="398"/>
                  </a:cubicBezTo>
                  <a:cubicBezTo>
                    <a:pt x="98" y="446"/>
                    <a:pt x="157" y="472"/>
                    <a:pt x="234" y="472"/>
                  </a:cubicBezTo>
                  <a:cubicBezTo>
                    <a:pt x="292" y="472"/>
                    <a:pt x="359" y="457"/>
                    <a:pt x="427" y="428"/>
                  </a:cubicBezTo>
                  <a:cubicBezTo>
                    <a:pt x="586" y="362"/>
                    <a:pt x="675"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3036508" y="3905971"/>
              <a:ext cx="17084" cy="18341"/>
            </a:xfrm>
            <a:custGeom>
              <a:avLst/>
              <a:gdLst/>
              <a:ahLst/>
              <a:cxnLst/>
              <a:rect l="l" t="t" r="r" b="b"/>
              <a:pathLst>
                <a:path w="394" h="423" extrusionOk="0">
                  <a:moveTo>
                    <a:pt x="144" y="1"/>
                  </a:moveTo>
                  <a:cubicBezTo>
                    <a:pt x="25" y="1"/>
                    <a:pt x="100" y="86"/>
                    <a:pt x="81" y="181"/>
                  </a:cubicBezTo>
                  <a:cubicBezTo>
                    <a:pt x="58" y="291"/>
                    <a:pt x="1" y="379"/>
                    <a:pt x="180" y="420"/>
                  </a:cubicBezTo>
                  <a:cubicBezTo>
                    <a:pt x="188" y="422"/>
                    <a:pt x="196" y="423"/>
                    <a:pt x="205" y="423"/>
                  </a:cubicBezTo>
                  <a:cubicBezTo>
                    <a:pt x="280" y="423"/>
                    <a:pt x="351" y="354"/>
                    <a:pt x="372" y="255"/>
                  </a:cubicBezTo>
                  <a:cubicBezTo>
                    <a:pt x="393" y="145"/>
                    <a:pt x="293" y="19"/>
                    <a:pt x="208" y="6"/>
                  </a:cubicBezTo>
                  <a:cubicBezTo>
                    <a:pt x="182" y="3"/>
                    <a:pt x="161" y="1"/>
                    <a:pt x="14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2992714" y="3956485"/>
              <a:ext cx="17171" cy="18298"/>
            </a:xfrm>
            <a:custGeom>
              <a:avLst/>
              <a:gdLst/>
              <a:ahLst/>
              <a:cxnLst/>
              <a:rect l="l" t="t" r="r" b="b"/>
              <a:pathLst>
                <a:path w="396" h="422" extrusionOk="0">
                  <a:moveTo>
                    <a:pt x="143" y="1"/>
                  </a:moveTo>
                  <a:cubicBezTo>
                    <a:pt x="26" y="1"/>
                    <a:pt x="100" y="87"/>
                    <a:pt x="82" y="181"/>
                  </a:cubicBezTo>
                  <a:cubicBezTo>
                    <a:pt x="59" y="290"/>
                    <a:pt x="0" y="379"/>
                    <a:pt x="181" y="419"/>
                  </a:cubicBezTo>
                  <a:cubicBezTo>
                    <a:pt x="189" y="421"/>
                    <a:pt x="198" y="422"/>
                    <a:pt x="207" y="422"/>
                  </a:cubicBezTo>
                  <a:cubicBezTo>
                    <a:pt x="282" y="422"/>
                    <a:pt x="352" y="353"/>
                    <a:pt x="372" y="254"/>
                  </a:cubicBezTo>
                  <a:cubicBezTo>
                    <a:pt x="395" y="145"/>
                    <a:pt x="294" y="18"/>
                    <a:pt x="209" y="7"/>
                  </a:cubicBezTo>
                  <a:cubicBezTo>
                    <a:pt x="182" y="2"/>
                    <a:pt x="160"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3082946" y="3893570"/>
              <a:ext cx="17127" cy="18341"/>
            </a:xfrm>
            <a:custGeom>
              <a:avLst/>
              <a:gdLst/>
              <a:ahLst/>
              <a:cxnLst/>
              <a:rect l="l" t="t" r="r" b="b"/>
              <a:pathLst>
                <a:path w="395" h="423" extrusionOk="0">
                  <a:moveTo>
                    <a:pt x="143" y="0"/>
                  </a:moveTo>
                  <a:cubicBezTo>
                    <a:pt x="24" y="0"/>
                    <a:pt x="100" y="86"/>
                    <a:pt x="81" y="181"/>
                  </a:cubicBezTo>
                  <a:cubicBezTo>
                    <a:pt x="58" y="291"/>
                    <a:pt x="1" y="378"/>
                    <a:pt x="181" y="420"/>
                  </a:cubicBezTo>
                  <a:cubicBezTo>
                    <a:pt x="189" y="421"/>
                    <a:pt x="198" y="422"/>
                    <a:pt x="206" y="422"/>
                  </a:cubicBezTo>
                  <a:cubicBezTo>
                    <a:pt x="281" y="422"/>
                    <a:pt x="351" y="353"/>
                    <a:pt x="373" y="255"/>
                  </a:cubicBezTo>
                  <a:cubicBezTo>
                    <a:pt x="394" y="145"/>
                    <a:pt x="291" y="19"/>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3105364" y="3850817"/>
              <a:ext cx="17127" cy="18298"/>
            </a:xfrm>
            <a:custGeom>
              <a:avLst/>
              <a:gdLst/>
              <a:ahLst/>
              <a:cxnLst/>
              <a:rect l="l" t="t" r="r" b="b"/>
              <a:pathLst>
                <a:path w="395" h="422" extrusionOk="0">
                  <a:moveTo>
                    <a:pt x="143" y="0"/>
                  </a:moveTo>
                  <a:cubicBezTo>
                    <a:pt x="24" y="0"/>
                    <a:pt x="99" y="85"/>
                    <a:pt x="81" y="182"/>
                  </a:cubicBezTo>
                  <a:cubicBezTo>
                    <a:pt x="59" y="291"/>
                    <a:pt x="0" y="378"/>
                    <a:pt x="179" y="419"/>
                  </a:cubicBezTo>
                  <a:cubicBezTo>
                    <a:pt x="188" y="421"/>
                    <a:pt x="196" y="422"/>
                    <a:pt x="204" y="422"/>
                  </a:cubicBezTo>
                  <a:cubicBezTo>
                    <a:pt x="280" y="422"/>
                    <a:pt x="349" y="353"/>
                    <a:pt x="371" y="255"/>
                  </a:cubicBezTo>
                  <a:cubicBezTo>
                    <a:pt x="394" y="146"/>
                    <a:pt x="294" y="19"/>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3164897" y="3860183"/>
              <a:ext cx="17084" cy="18341"/>
            </a:xfrm>
            <a:custGeom>
              <a:avLst/>
              <a:gdLst/>
              <a:ahLst/>
              <a:cxnLst/>
              <a:rect l="l" t="t" r="r" b="b"/>
              <a:pathLst>
                <a:path w="394" h="423" extrusionOk="0">
                  <a:moveTo>
                    <a:pt x="143" y="0"/>
                  </a:moveTo>
                  <a:cubicBezTo>
                    <a:pt x="22" y="0"/>
                    <a:pt x="99" y="87"/>
                    <a:pt x="80" y="182"/>
                  </a:cubicBezTo>
                  <a:cubicBezTo>
                    <a:pt x="59" y="291"/>
                    <a:pt x="0" y="378"/>
                    <a:pt x="181" y="420"/>
                  </a:cubicBezTo>
                  <a:cubicBezTo>
                    <a:pt x="189" y="421"/>
                    <a:pt x="198" y="422"/>
                    <a:pt x="207" y="422"/>
                  </a:cubicBezTo>
                  <a:cubicBezTo>
                    <a:pt x="282" y="422"/>
                    <a:pt x="351" y="352"/>
                    <a:pt x="372" y="255"/>
                  </a:cubicBezTo>
                  <a:cubicBezTo>
                    <a:pt x="394" y="146"/>
                    <a:pt x="291" y="17"/>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3058144" y="3875186"/>
              <a:ext cx="17084" cy="18298"/>
            </a:xfrm>
            <a:custGeom>
              <a:avLst/>
              <a:gdLst/>
              <a:ahLst/>
              <a:cxnLst/>
              <a:rect l="l" t="t" r="r" b="b"/>
              <a:pathLst>
                <a:path w="394" h="422" extrusionOk="0">
                  <a:moveTo>
                    <a:pt x="141" y="0"/>
                  </a:moveTo>
                  <a:cubicBezTo>
                    <a:pt x="24" y="0"/>
                    <a:pt x="99" y="86"/>
                    <a:pt x="80" y="181"/>
                  </a:cubicBezTo>
                  <a:cubicBezTo>
                    <a:pt x="57" y="290"/>
                    <a:pt x="0" y="378"/>
                    <a:pt x="180" y="419"/>
                  </a:cubicBezTo>
                  <a:cubicBezTo>
                    <a:pt x="189" y="420"/>
                    <a:pt x="198" y="421"/>
                    <a:pt x="207" y="421"/>
                  </a:cubicBezTo>
                  <a:cubicBezTo>
                    <a:pt x="282" y="421"/>
                    <a:pt x="350" y="353"/>
                    <a:pt x="372" y="254"/>
                  </a:cubicBezTo>
                  <a:cubicBezTo>
                    <a:pt x="394" y="145"/>
                    <a:pt x="291" y="18"/>
                    <a:pt x="208" y="6"/>
                  </a:cubicBezTo>
                  <a:cubicBezTo>
                    <a:pt x="181" y="2"/>
                    <a:pt x="159" y="0"/>
                    <a:pt x="14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3051293" y="3885072"/>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2" y="52"/>
                    <a:pt x="1" y="181"/>
                  </a:cubicBezTo>
                  <a:cubicBezTo>
                    <a:pt x="1" y="266"/>
                    <a:pt x="109" y="334"/>
                    <a:pt x="247" y="337"/>
                  </a:cubicBezTo>
                  <a:cubicBezTo>
                    <a:pt x="383" y="337"/>
                    <a:pt x="509" y="211"/>
                    <a:pt x="502" y="125"/>
                  </a:cubicBezTo>
                  <a:cubicBezTo>
                    <a:pt x="493" y="27"/>
                    <a:pt x="470"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3129385" y="3803642"/>
              <a:ext cx="17127" cy="18341"/>
            </a:xfrm>
            <a:custGeom>
              <a:avLst/>
              <a:gdLst/>
              <a:ahLst/>
              <a:cxnLst/>
              <a:rect l="l" t="t" r="r" b="b"/>
              <a:pathLst>
                <a:path w="395" h="423" extrusionOk="0">
                  <a:moveTo>
                    <a:pt x="143" y="0"/>
                  </a:moveTo>
                  <a:cubicBezTo>
                    <a:pt x="25" y="0"/>
                    <a:pt x="101" y="85"/>
                    <a:pt x="82" y="182"/>
                  </a:cubicBezTo>
                  <a:cubicBezTo>
                    <a:pt x="58" y="291"/>
                    <a:pt x="0" y="378"/>
                    <a:pt x="179" y="419"/>
                  </a:cubicBezTo>
                  <a:cubicBezTo>
                    <a:pt x="189" y="422"/>
                    <a:pt x="198" y="423"/>
                    <a:pt x="207" y="423"/>
                  </a:cubicBezTo>
                  <a:cubicBezTo>
                    <a:pt x="281" y="423"/>
                    <a:pt x="351" y="352"/>
                    <a:pt x="371" y="255"/>
                  </a:cubicBezTo>
                  <a:cubicBezTo>
                    <a:pt x="394" y="146"/>
                    <a:pt x="292" y="17"/>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3198285" y="3807847"/>
              <a:ext cx="17127" cy="18298"/>
            </a:xfrm>
            <a:custGeom>
              <a:avLst/>
              <a:gdLst/>
              <a:ahLst/>
              <a:cxnLst/>
              <a:rect l="l" t="t" r="r" b="b"/>
              <a:pathLst>
                <a:path w="395" h="422" extrusionOk="0">
                  <a:moveTo>
                    <a:pt x="142" y="0"/>
                  </a:moveTo>
                  <a:cubicBezTo>
                    <a:pt x="25" y="0"/>
                    <a:pt x="101" y="86"/>
                    <a:pt x="82" y="181"/>
                  </a:cubicBezTo>
                  <a:cubicBezTo>
                    <a:pt x="61" y="289"/>
                    <a:pt x="0" y="378"/>
                    <a:pt x="182" y="418"/>
                  </a:cubicBezTo>
                  <a:cubicBezTo>
                    <a:pt x="191" y="420"/>
                    <a:pt x="200" y="421"/>
                    <a:pt x="208" y="421"/>
                  </a:cubicBezTo>
                  <a:cubicBezTo>
                    <a:pt x="282" y="421"/>
                    <a:pt x="352" y="352"/>
                    <a:pt x="373" y="254"/>
                  </a:cubicBezTo>
                  <a:cubicBezTo>
                    <a:pt x="394" y="145"/>
                    <a:pt x="292" y="16"/>
                    <a:pt x="208" y="6"/>
                  </a:cubicBezTo>
                  <a:cubicBezTo>
                    <a:pt x="181" y="2"/>
                    <a:pt x="159"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3122101" y="3798178"/>
              <a:ext cx="31089" cy="18255"/>
            </a:xfrm>
            <a:custGeom>
              <a:avLst/>
              <a:gdLst/>
              <a:ahLst/>
              <a:cxnLst/>
              <a:rect l="l" t="t" r="r" b="b"/>
              <a:pathLst>
                <a:path w="717" h="421" extrusionOk="0">
                  <a:moveTo>
                    <a:pt x="589" y="1"/>
                  </a:moveTo>
                  <a:cubicBezTo>
                    <a:pt x="530" y="1"/>
                    <a:pt x="456" y="71"/>
                    <a:pt x="345" y="103"/>
                  </a:cubicBezTo>
                  <a:cubicBezTo>
                    <a:pt x="167" y="153"/>
                    <a:pt x="1" y="160"/>
                    <a:pt x="50" y="338"/>
                  </a:cubicBezTo>
                  <a:cubicBezTo>
                    <a:pt x="64" y="391"/>
                    <a:pt x="137" y="421"/>
                    <a:pt x="236" y="421"/>
                  </a:cubicBezTo>
                  <a:cubicBezTo>
                    <a:pt x="288" y="421"/>
                    <a:pt x="348" y="412"/>
                    <a:pt x="409" y="395"/>
                  </a:cubicBezTo>
                  <a:cubicBezTo>
                    <a:pt x="586" y="341"/>
                    <a:pt x="717" y="176"/>
                    <a:pt x="684" y="97"/>
                  </a:cubicBezTo>
                  <a:cubicBezTo>
                    <a:pt x="654" y="25"/>
                    <a:pt x="625"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3189916" y="3810406"/>
              <a:ext cx="31002" cy="18211"/>
            </a:xfrm>
            <a:custGeom>
              <a:avLst/>
              <a:gdLst/>
              <a:ahLst/>
              <a:cxnLst/>
              <a:rect l="l" t="t" r="r" b="b"/>
              <a:pathLst>
                <a:path w="715" h="420" extrusionOk="0">
                  <a:moveTo>
                    <a:pt x="588" y="0"/>
                  </a:moveTo>
                  <a:cubicBezTo>
                    <a:pt x="529" y="0"/>
                    <a:pt x="455" y="69"/>
                    <a:pt x="344" y="102"/>
                  </a:cubicBezTo>
                  <a:cubicBezTo>
                    <a:pt x="168" y="155"/>
                    <a:pt x="0" y="159"/>
                    <a:pt x="47" y="336"/>
                  </a:cubicBezTo>
                  <a:cubicBezTo>
                    <a:pt x="61" y="390"/>
                    <a:pt x="133" y="419"/>
                    <a:pt x="230" y="419"/>
                  </a:cubicBezTo>
                  <a:cubicBezTo>
                    <a:pt x="283" y="419"/>
                    <a:pt x="344" y="410"/>
                    <a:pt x="407" y="392"/>
                  </a:cubicBezTo>
                  <a:cubicBezTo>
                    <a:pt x="584" y="342"/>
                    <a:pt x="715" y="176"/>
                    <a:pt x="683" y="97"/>
                  </a:cubicBezTo>
                  <a:cubicBezTo>
                    <a:pt x="654"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3157873" y="3867077"/>
              <a:ext cx="31089" cy="18255"/>
            </a:xfrm>
            <a:custGeom>
              <a:avLst/>
              <a:gdLst/>
              <a:ahLst/>
              <a:cxnLst/>
              <a:rect l="l" t="t" r="r" b="b"/>
              <a:pathLst>
                <a:path w="717" h="421" extrusionOk="0">
                  <a:moveTo>
                    <a:pt x="589" y="1"/>
                  </a:moveTo>
                  <a:cubicBezTo>
                    <a:pt x="529" y="1"/>
                    <a:pt x="455" y="71"/>
                    <a:pt x="344" y="103"/>
                  </a:cubicBezTo>
                  <a:cubicBezTo>
                    <a:pt x="167" y="153"/>
                    <a:pt x="1" y="160"/>
                    <a:pt x="48" y="338"/>
                  </a:cubicBezTo>
                  <a:cubicBezTo>
                    <a:pt x="62" y="391"/>
                    <a:pt x="135" y="421"/>
                    <a:pt x="234" y="421"/>
                  </a:cubicBezTo>
                  <a:cubicBezTo>
                    <a:pt x="286" y="421"/>
                    <a:pt x="346" y="412"/>
                    <a:pt x="407" y="395"/>
                  </a:cubicBezTo>
                  <a:cubicBezTo>
                    <a:pt x="586" y="341"/>
                    <a:pt x="716" y="175"/>
                    <a:pt x="685" y="97"/>
                  </a:cubicBezTo>
                  <a:cubicBezTo>
                    <a:pt x="654" y="25"/>
                    <a:pt x="624"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3103499" y="3854069"/>
              <a:ext cx="31089" cy="18255"/>
            </a:xfrm>
            <a:custGeom>
              <a:avLst/>
              <a:gdLst/>
              <a:ahLst/>
              <a:cxnLst/>
              <a:rect l="l" t="t" r="r" b="b"/>
              <a:pathLst>
                <a:path w="717" h="421" extrusionOk="0">
                  <a:moveTo>
                    <a:pt x="588" y="0"/>
                  </a:moveTo>
                  <a:cubicBezTo>
                    <a:pt x="529" y="0"/>
                    <a:pt x="455" y="70"/>
                    <a:pt x="344" y="102"/>
                  </a:cubicBezTo>
                  <a:cubicBezTo>
                    <a:pt x="167" y="153"/>
                    <a:pt x="0" y="160"/>
                    <a:pt x="46" y="337"/>
                  </a:cubicBezTo>
                  <a:cubicBezTo>
                    <a:pt x="60" y="391"/>
                    <a:pt x="134" y="420"/>
                    <a:pt x="234" y="420"/>
                  </a:cubicBezTo>
                  <a:cubicBezTo>
                    <a:pt x="286" y="420"/>
                    <a:pt x="346" y="412"/>
                    <a:pt x="407" y="394"/>
                  </a:cubicBezTo>
                  <a:cubicBezTo>
                    <a:pt x="586" y="340"/>
                    <a:pt x="716" y="174"/>
                    <a:pt x="683" y="97"/>
                  </a:cubicBezTo>
                  <a:cubicBezTo>
                    <a:pt x="653"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2"/>
            <p:cNvSpPr/>
            <p:nvPr/>
          </p:nvSpPr>
          <p:spPr>
            <a:xfrm>
              <a:off x="3301569" y="3835468"/>
              <a:ext cx="281060" cy="321298"/>
            </a:xfrm>
            <a:custGeom>
              <a:avLst/>
              <a:gdLst/>
              <a:ahLst/>
              <a:cxnLst/>
              <a:rect l="l" t="t" r="r" b="b"/>
              <a:pathLst>
                <a:path w="6482" h="7410" extrusionOk="0">
                  <a:moveTo>
                    <a:pt x="1" y="0"/>
                  </a:moveTo>
                  <a:lnTo>
                    <a:pt x="13" y="437"/>
                  </a:lnTo>
                  <a:lnTo>
                    <a:pt x="530" y="517"/>
                  </a:lnTo>
                  <a:lnTo>
                    <a:pt x="547" y="2656"/>
                  </a:lnTo>
                  <a:lnTo>
                    <a:pt x="75" y="2537"/>
                  </a:lnTo>
                  <a:lnTo>
                    <a:pt x="91" y="2964"/>
                  </a:lnTo>
                  <a:cubicBezTo>
                    <a:pt x="91" y="2964"/>
                    <a:pt x="5515" y="4294"/>
                    <a:pt x="5204" y="7410"/>
                  </a:cubicBezTo>
                  <a:cubicBezTo>
                    <a:pt x="6481" y="3187"/>
                    <a:pt x="3598" y="383"/>
                    <a:pt x="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2"/>
            <p:cNvSpPr/>
            <p:nvPr/>
          </p:nvSpPr>
          <p:spPr>
            <a:xfrm>
              <a:off x="3345623" y="3866600"/>
              <a:ext cx="198199" cy="233754"/>
            </a:xfrm>
            <a:custGeom>
              <a:avLst/>
              <a:gdLst/>
              <a:ahLst/>
              <a:cxnLst/>
              <a:rect l="l" t="t" r="r" b="b"/>
              <a:pathLst>
                <a:path w="4571" h="5391" extrusionOk="0">
                  <a:moveTo>
                    <a:pt x="113" y="1"/>
                  </a:moveTo>
                  <a:lnTo>
                    <a:pt x="1" y="2027"/>
                  </a:lnTo>
                  <a:cubicBezTo>
                    <a:pt x="4137" y="3455"/>
                    <a:pt x="4350" y="5391"/>
                    <a:pt x="4350" y="5391"/>
                  </a:cubicBezTo>
                  <a:cubicBezTo>
                    <a:pt x="4570" y="974"/>
                    <a:pt x="113" y="1"/>
                    <a:pt x="11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2"/>
            <p:cNvSpPr/>
            <p:nvPr/>
          </p:nvSpPr>
          <p:spPr>
            <a:xfrm>
              <a:off x="3427183" y="3895435"/>
              <a:ext cx="25322" cy="106059"/>
            </a:xfrm>
            <a:custGeom>
              <a:avLst/>
              <a:gdLst/>
              <a:ahLst/>
              <a:cxnLst/>
              <a:rect l="l" t="t" r="r" b="b"/>
              <a:pathLst>
                <a:path w="584" h="2446" extrusionOk="0">
                  <a:moveTo>
                    <a:pt x="319" y="0"/>
                  </a:moveTo>
                  <a:lnTo>
                    <a:pt x="1" y="2399"/>
                  </a:lnTo>
                  <a:lnTo>
                    <a:pt x="180" y="2445"/>
                  </a:lnTo>
                  <a:lnTo>
                    <a:pt x="584" y="258"/>
                  </a:lnTo>
                  <a:lnTo>
                    <a:pt x="31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3497080" y="3968106"/>
              <a:ext cx="19165" cy="86633"/>
            </a:xfrm>
            <a:custGeom>
              <a:avLst/>
              <a:gdLst/>
              <a:ahLst/>
              <a:cxnLst/>
              <a:rect l="l" t="t" r="r" b="b"/>
              <a:pathLst>
                <a:path w="442" h="1998" extrusionOk="0">
                  <a:moveTo>
                    <a:pt x="314" y="1"/>
                  </a:moveTo>
                  <a:lnTo>
                    <a:pt x="1" y="1833"/>
                  </a:lnTo>
                  <a:lnTo>
                    <a:pt x="147" y="1998"/>
                  </a:lnTo>
                  <a:lnTo>
                    <a:pt x="442" y="304"/>
                  </a:lnTo>
                  <a:lnTo>
                    <a:pt x="314"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3446565" y="3888974"/>
              <a:ext cx="116855" cy="267791"/>
            </a:xfrm>
            <a:custGeom>
              <a:avLst/>
              <a:gdLst/>
              <a:ahLst/>
              <a:cxnLst/>
              <a:rect l="l" t="t" r="r" b="b"/>
              <a:pathLst>
                <a:path w="2695" h="6176" extrusionOk="0">
                  <a:moveTo>
                    <a:pt x="1" y="0"/>
                  </a:moveTo>
                  <a:lnTo>
                    <a:pt x="387" y="3406"/>
                  </a:lnTo>
                  <a:cubicBezTo>
                    <a:pt x="1292" y="4095"/>
                    <a:pt x="1976" y="5011"/>
                    <a:pt x="1860" y="6176"/>
                  </a:cubicBezTo>
                  <a:cubicBezTo>
                    <a:pt x="2695" y="3420"/>
                    <a:pt x="1754" y="1267"/>
                    <a:pt x="1"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3313666" y="4339831"/>
              <a:ext cx="144736" cy="145256"/>
            </a:xfrm>
            <a:custGeom>
              <a:avLst/>
              <a:gdLst/>
              <a:ahLst/>
              <a:cxnLst/>
              <a:rect l="l" t="t" r="r" b="b"/>
              <a:pathLst>
                <a:path w="3338" h="3350" extrusionOk="0">
                  <a:moveTo>
                    <a:pt x="51" y="1"/>
                  </a:moveTo>
                  <a:lnTo>
                    <a:pt x="1" y="220"/>
                  </a:lnTo>
                  <a:lnTo>
                    <a:pt x="2864" y="3349"/>
                  </a:lnTo>
                  <a:lnTo>
                    <a:pt x="3338" y="2621"/>
                  </a:lnTo>
                  <a:lnTo>
                    <a:pt x="51"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287520" y="4340178"/>
              <a:ext cx="30612" cy="26883"/>
            </a:xfrm>
            <a:custGeom>
              <a:avLst/>
              <a:gdLst/>
              <a:ahLst/>
              <a:cxnLst/>
              <a:rect l="l" t="t" r="r" b="b"/>
              <a:pathLst>
                <a:path w="706" h="620" extrusionOk="0">
                  <a:moveTo>
                    <a:pt x="668" y="0"/>
                  </a:moveTo>
                  <a:lnTo>
                    <a:pt x="1" y="87"/>
                  </a:lnTo>
                  <a:lnTo>
                    <a:pt x="61" y="620"/>
                  </a:lnTo>
                  <a:lnTo>
                    <a:pt x="705" y="248"/>
                  </a:lnTo>
                  <a:lnTo>
                    <a:pt x="66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3058578" y="4278173"/>
              <a:ext cx="114600" cy="47306"/>
            </a:xfrm>
            <a:custGeom>
              <a:avLst/>
              <a:gdLst/>
              <a:ahLst/>
              <a:cxnLst/>
              <a:rect l="l" t="t" r="r" b="b"/>
              <a:pathLst>
                <a:path w="2643" h="1091" extrusionOk="0">
                  <a:moveTo>
                    <a:pt x="2643" y="0"/>
                  </a:moveTo>
                  <a:lnTo>
                    <a:pt x="458" y="278"/>
                  </a:lnTo>
                  <a:lnTo>
                    <a:pt x="0" y="1091"/>
                  </a:lnTo>
                  <a:lnTo>
                    <a:pt x="0" y="1091"/>
                  </a:lnTo>
                  <a:lnTo>
                    <a:pt x="2577" y="147"/>
                  </a:lnTo>
                  <a:lnTo>
                    <a:pt x="2643"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3164594" y="4278173"/>
              <a:ext cx="36162" cy="32173"/>
            </a:xfrm>
            <a:custGeom>
              <a:avLst/>
              <a:gdLst/>
              <a:ahLst/>
              <a:cxnLst/>
              <a:rect l="l" t="t" r="r" b="b"/>
              <a:pathLst>
                <a:path w="834" h="742" extrusionOk="0">
                  <a:moveTo>
                    <a:pt x="198" y="0"/>
                  </a:moveTo>
                  <a:lnTo>
                    <a:pt x="0" y="170"/>
                  </a:lnTo>
                  <a:lnTo>
                    <a:pt x="394" y="742"/>
                  </a:lnTo>
                  <a:lnTo>
                    <a:pt x="833" y="351"/>
                  </a:lnTo>
                  <a:lnTo>
                    <a:pt x="19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3025711" y="4283940"/>
              <a:ext cx="438109" cy="263499"/>
            </a:xfrm>
            <a:custGeom>
              <a:avLst/>
              <a:gdLst/>
              <a:ahLst/>
              <a:cxnLst/>
              <a:rect l="l" t="t" r="r" b="b"/>
              <a:pathLst>
                <a:path w="10104" h="6077" extrusionOk="0">
                  <a:moveTo>
                    <a:pt x="1263" y="0"/>
                  </a:moveTo>
                  <a:lnTo>
                    <a:pt x="1" y="3145"/>
                  </a:lnTo>
                  <a:lnTo>
                    <a:pt x="3885" y="3872"/>
                  </a:lnTo>
                  <a:lnTo>
                    <a:pt x="5008" y="2322"/>
                  </a:lnTo>
                  <a:lnTo>
                    <a:pt x="6331" y="2913"/>
                  </a:lnTo>
                  <a:lnTo>
                    <a:pt x="5866" y="4688"/>
                  </a:lnTo>
                  <a:lnTo>
                    <a:pt x="8902" y="6077"/>
                  </a:lnTo>
                  <a:lnTo>
                    <a:pt x="10103" y="3821"/>
                  </a:lnTo>
                  <a:cubicBezTo>
                    <a:pt x="6713" y="2512"/>
                    <a:pt x="4660" y="1652"/>
                    <a:pt x="1263"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3218577" y="4359603"/>
              <a:ext cx="109397" cy="61224"/>
            </a:xfrm>
            <a:custGeom>
              <a:avLst/>
              <a:gdLst/>
              <a:ahLst/>
              <a:cxnLst/>
              <a:rect l="l" t="t" r="r" b="b"/>
              <a:pathLst>
                <a:path w="2523" h="1412" extrusionOk="0">
                  <a:moveTo>
                    <a:pt x="294" y="0"/>
                  </a:moveTo>
                  <a:lnTo>
                    <a:pt x="1" y="664"/>
                  </a:lnTo>
                  <a:lnTo>
                    <a:pt x="2271" y="1412"/>
                  </a:lnTo>
                  <a:lnTo>
                    <a:pt x="2523" y="982"/>
                  </a:lnTo>
                  <a:lnTo>
                    <a:pt x="29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3020117" y="4284547"/>
              <a:ext cx="221916" cy="168670"/>
            </a:xfrm>
            <a:custGeom>
              <a:avLst/>
              <a:gdLst/>
              <a:ahLst/>
              <a:cxnLst/>
              <a:rect l="l" t="t" r="r" b="b"/>
              <a:pathLst>
                <a:path w="5118" h="3890" extrusionOk="0">
                  <a:moveTo>
                    <a:pt x="1264" y="0"/>
                  </a:moveTo>
                  <a:lnTo>
                    <a:pt x="1" y="3146"/>
                  </a:lnTo>
                  <a:lnTo>
                    <a:pt x="3976" y="3890"/>
                  </a:lnTo>
                  <a:lnTo>
                    <a:pt x="5117" y="1843"/>
                  </a:lnTo>
                  <a:lnTo>
                    <a:pt x="126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3021375" y="4364373"/>
              <a:ext cx="252789" cy="88541"/>
            </a:xfrm>
            <a:custGeom>
              <a:avLst/>
              <a:gdLst/>
              <a:ahLst/>
              <a:cxnLst/>
              <a:rect l="l" t="t" r="r" b="b"/>
              <a:pathLst>
                <a:path w="5830" h="2042" extrusionOk="0">
                  <a:moveTo>
                    <a:pt x="5081" y="0"/>
                  </a:moveTo>
                  <a:lnTo>
                    <a:pt x="1" y="1332"/>
                  </a:lnTo>
                  <a:lnTo>
                    <a:pt x="3957" y="2042"/>
                  </a:lnTo>
                  <a:lnTo>
                    <a:pt x="4832" y="430"/>
                  </a:lnTo>
                  <a:lnTo>
                    <a:pt x="5422" y="678"/>
                  </a:lnTo>
                  <a:lnTo>
                    <a:pt x="5830" y="340"/>
                  </a:lnTo>
                  <a:lnTo>
                    <a:pt x="508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3047564" y="4314726"/>
              <a:ext cx="173830" cy="119457"/>
            </a:xfrm>
            <a:custGeom>
              <a:avLst/>
              <a:gdLst/>
              <a:ahLst/>
              <a:cxnLst/>
              <a:rect l="l" t="t" r="r" b="b"/>
              <a:pathLst>
                <a:path w="4009" h="2755" extrusionOk="0">
                  <a:moveTo>
                    <a:pt x="842" y="0"/>
                  </a:moveTo>
                  <a:lnTo>
                    <a:pt x="1" y="2147"/>
                  </a:lnTo>
                  <a:lnTo>
                    <a:pt x="3222" y="2754"/>
                  </a:lnTo>
                  <a:lnTo>
                    <a:pt x="4009" y="1333"/>
                  </a:lnTo>
                  <a:lnTo>
                    <a:pt x="84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3274425" y="4390519"/>
              <a:ext cx="185798" cy="159131"/>
            </a:xfrm>
            <a:custGeom>
              <a:avLst/>
              <a:gdLst/>
              <a:ahLst/>
              <a:cxnLst/>
              <a:rect l="l" t="t" r="r" b="b"/>
              <a:pathLst>
                <a:path w="4285" h="3670" extrusionOk="0">
                  <a:moveTo>
                    <a:pt x="588" y="0"/>
                  </a:moveTo>
                  <a:lnTo>
                    <a:pt x="1" y="2245"/>
                  </a:lnTo>
                  <a:lnTo>
                    <a:pt x="3123" y="3669"/>
                  </a:lnTo>
                  <a:lnTo>
                    <a:pt x="4284" y="1434"/>
                  </a:lnTo>
                  <a:lnTo>
                    <a:pt x="58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3274425" y="4452697"/>
              <a:ext cx="185537" cy="96953"/>
            </a:xfrm>
            <a:custGeom>
              <a:avLst/>
              <a:gdLst/>
              <a:ahLst/>
              <a:cxnLst/>
              <a:rect l="l" t="t" r="r" b="b"/>
              <a:pathLst>
                <a:path w="4279" h="2236" extrusionOk="0">
                  <a:moveTo>
                    <a:pt x="4278" y="0"/>
                  </a:moveTo>
                  <a:lnTo>
                    <a:pt x="1" y="811"/>
                  </a:lnTo>
                  <a:lnTo>
                    <a:pt x="3123" y="2235"/>
                  </a:lnTo>
                  <a:lnTo>
                    <a:pt x="427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3293677" y="4417142"/>
              <a:ext cx="148855" cy="111522"/>
            </a:xfrm>
            <a:custGeom>
              <a:avLst/>
              <a:gdLst/>
              <a:ahLst/>
              <a:cxnLst/>
              <a:rect l="l" t="t" r="r" b="b"/>
              <a:pathLst>
                <a:path w="3433" h="2572" extrusionOk="0">
                  <a:moveTo>
                    <a:pt x="528" y="0"/>
                  </a:moveTo>
                  <a:lnTo>
                    <a:pt x="1" y="1372"/>
                  </a:lnTo>
                  <a:lnTo>
                    <a:pt x="2679" y="2571"/>
                  </a:lnTo>
                  <a:lnTo>
                    <a:pt x="3432" y="1101"/>
                  </a:lnTo>
                  <a:lnTo>
                    <a:pt x="52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3052724" y="4319539"/>
              <a:ext cx="160605" cy="110611"/>
            </a:xfrm>
            <a:custGeom>
              <a:avLst/>
              <a:gdLst/>
              <a:ahLst/>
              <a:cxnLst/>
              <a:rect l="l" t="t" r="r" b="b"/>
              <a:pathLst>
                <a:path w="3704" h="2551" extrusionOk="0">
                  <a:moveTo>
                    <a:pt x="771" y="1"/>
                  </a:moveTo>
                  <a:lnTo>
                    <a:pt x="0" y="1994"/>
                  </a:lnTo>
                  <a:lnTo>
                    <a:pt x="2984" y="2550"/>
                  </a:lnTo>
                  <a:lnTo>
                    <a:pt x="3704" y="1249"/>
                  </a:lnTo>
                  <a:lnTo>
                    <a:pt x="77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3051987" y="4318758"/>
              <a:ext cx="110351" cy="86503"/>
            </a:xfrm>
            <a:custGeom>
              <a:avLst/>
              <a:gdLst/>
              <a:ahLst/>
              <a:cxnLst/>
              <a:rect l="l" t="t" r="r" b="b"/>
              <a:pathLst>
                <a:path w="2545" h="1995" extrusionOk="0">
                  <a:moveTo>
                    <a:pt x="769" y="0"/>
                  </a:moveTo>
                  <a:lnTo>
                    <a:pt x="0" y="1994"/>
                  </a:lnTo>
                  <a:lnTo>
                    <a:pt x="2544" y="778"/>
                  </a:lnTo>
                  <a:lnTo>
                    <a:pt x="7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3297840" y="4421478"/>
              <a:ext cx="137148" cy="101766"/>
            </a:xfrm>
            <a:custGeom>
              <a:avLst/>
              <a:gdLst/>
              <a:ahLst/>
              <a:cxnLst/>
              <a:rect l="l" t="t" r="r" b="b"/>
              <a:pathLst>
                <a:path w="3163" h="2347" extrusionOk="0">
                  <a:moveTo>
                    <a:pt x="452" y="0"/>
                  </a:moveTo>
                  <a:lnTo>
                    <a:pt x="1" y="1212"/>
                  </a:lnTo>
                  <a:lnTo>
                    <a:pt x="2483" y="2347"/>
                  </a:lnTo>
                  <a:lnTo>
                    <a:pt x="3163" y="1018"/>
                  </a:lnTo>
                  <a:lnTo>
                    <a:pt x="45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3297840" y="4422519"/>
              <a:ext cx="88368" cy="52552"/>
            </a:xfrm>
            <a:custGeom>
              <a:avLst/>
              <a:gdLst/>
              <a:ahLst/>
              <a:cxnLst/>
              <a:rect l="l" t="t" r="r" b="b"/>
              <a:pathLst>
                <a:path w="2038" h="1212" extrusionOk="0">
                  <a:moveTo>
                    <a:pt x="453" y="1"/>
                  </a:moveTo>
                  <a:lnTo>
                    <a:pt x="1" y="1212"/>
                  </a:lnTo>
                  <a:lnTo>
                    <a:pt x="2038" y="578"/>
                  </a:lnTo>
                  <a:lnTo>
                    <a:pt x="45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3082166" y="4357739"/>
              <a:ext cx="105191" cy="46699"/>
            </a:xfrm>
            <a:custGeom>
              <a:avLst/>
              <a:gdLst/>
              <a:ahLst/>
              <a:cxnLst/>
              <a:rect l="l" t="t" r="r" b="b"/>
              <a:pathLst>
                <a:path w="2426" h="1077" extrusionOk="0">
                  <a:moveTo>
                    <a:pt x="1586" y="0"/>
                  </a:moveTo>
                  <a:lnTo>
                    <a:pt x="122" y="695"/>
                  </a:lnTo>
                  <a:lnTo>
                    <a:pt x="0" y="1077"/>
                  </a:lnTo>
                  <a:lnTo>
                    <a:pt x="2425" y="457"/>
                  </a:lnTo>
                  <a:lnTo>
                    <a:pt x="15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3312322" y="4450095"/>
              <a:ext cx="89929" cy="48260"/>
            </a:xfrm>
            <a:custGeom>
              <a:avLst/>
              <a:gdLst/>
              <a:ahLst/>
              <a:cxnLst/>
              <a:rect l="l" t="t" r="r" b="b"/>
              <a:pathLst>
                <a:path w="2074" h="1113" extrusionOk="0">
                  <a:moveTo>
                    <a:pt x="1529" y="0"/>
                  </a:moveTo>
                  <a:lnTo>
                    <a:pt x="0" y="486"/>
                  </a:lnTo>
                  <a:lnTo>
                    <a:pt x="1400" y="1113"/>
                  </a:lnTo>
                  <a:lnTo>
                    <a:pt x="2073" y="314"/>
                  </a:lnTo>
                  <a:lnTo>
                    <a:pt x="15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3060963" y="4294607"/>
              <a:ext cx="12661" cy="13962"/>
            </a:xfrm>
            <a:custGeom>
              <a:avLst/>
              <a:gdLst/>
              <a:ahLst/>
              <a:cxnLst/>
              <a:rect l="l" t="t" r="r" b="b"/>
              <a:pathLst>
                <a:path w="292" h="322" extrusionOk="0">
                  <a:moveTo>
                    <a:pt x="100" y="0"/>
                  </a:moveTo>
                  <a:lnTo>
                    <a:pt x="1" y="242"/>
                  </a:lnTo>
                  <a:lnTo>
                    <a:pt x="194" y="321"/>
                  </a:lnTo>
                  <a:lnTo>
                    <a:pt x="291" y="79"/>
                  </a:lnTo>
                  <a:lnTo>
                    <a:pt x="100"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3448430" y="4455689"/>
              <a:ext cx="13225" cy="14265"/>
            </a:xfrm>
            <a:custGeom>
              <a:avLst/>
              <a:gdLst/>
              <a:ahLst/>
              <a:cxnLst/>
              <a:rect l="l" t="t" r="r" b="b"/>
              <a:pathLst>
                <a:path w="305" h="329" extrusionOk="0">
                  <a:moveTo>
                    <a:pt x="119" y="0"/>
                  </a:moveTo>
                  <a:lnTo>
                    <a:pt x="1" y="234"/>
                  </a:lnTo>
                  <a:lnTo>
                    <a:pt x="185" y="328"/>
                  </a:lnTo>
                  <a:lnTo>
                    <a:pt x="304" y="96"/>
                  </a:lnTo>
                  <a:lnTo>
                    <a:pt x="11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42"/>
          <p:cNvGrpSpPr/>
          <p:nvPr/>
        </p:nvGrpSpPr>
        <p:grpSpPr>
          <a:xfrm>
            <a:off x="462130" y="613575"/>
            <a:ext cx="8314678" cy="4104476"/>
            <a:chOff x="513955" y="299250"/>
            <a:chExt cx="8314678" cy="4104476"/>
          </a:xfrm>
        </p:grpSpPr>
        <p:sp>
          <p:nvSpPr>
            <p:cNvPr id="3634" name="Google Shape;3634;p42"/>
            <p:cNvSpPr/>
            <p:nvPr/>
          </p:nvSpPr>
          <p:spPr>
            <a:xfrm>
              <a:off x="513955" y="2992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5902288" y="12573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8321021" y="23587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6521905" y="3778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711075" y="9078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8666921" y="12573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1" name="Google Shape;3641;p42"/>
          <p:cNvGrpSpPr/>
          <p:nvPr/>
        </p:nvGrpSpPr>
        <p:grpSpPr>
          <a:xfrm>
            <a:off x="6763920" y="2867293"/>
            <a:ext cx="92925" cy="59613"/>
            <a:chOff x="12118732" y="6826968"/>
            <a:chExt cx="92925" cy="59613"/>
          </a:xfrm>
        </p:grpSpPr>
        <p:sp>
          <p:nvSpPr>
            <p:cNvPr id="3642" name="Google Shape;3642;p42"/>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5" name="Google Shape;3645;p42"/>
          <p:cNvGrpSpPr/>
          <p:nvPr/>
        </p:nvGrpSpPr>
        <p:grpSpPr>
          <a:xfrm>
            <a:off x="6483060" y="1798950"/>
            <a:ext cx="109300" cy="87933"/>
            <a:chOff x="12383923" y="3862425"/>
            <a:chExt cx="109300" cy="87933"/>
          </a:xfrm>
        </p:grpSpPr>
        <p:sp>
          <p:nvSpPr>
            <p:cNvPr id="3646" name="Google Shape;3646;p42"/>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42"/>
          <p:cNvGrpSpPr/>
          <p:nvPr/>
        </p:nvGrpSpPr>
        <p:grpSpPr>
          <a:xfrm>
            <a:off x="8526702" y="2011718"/>
            <a:ext cx="130442" cy="110926"/>
            <a:chOff x="11999102" y="3312393"/>
            <a:chExt cx="130442" cy="110926"/>
          </a:xfrm>
        </p:grpSpPr>
        <p:sp>
          <p:nvSpPr>
            <p:cNvPr id="3650" name="Google Shape;3650;p42"/>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5" name="Google Shape;3655;p42"/>
          <p:cNvGrpSpPr/>
          <p:nvPr/>
        </p:nvGrpSpPr>
        <p:grpSpPr>
          <a:xfrm>
            <a:off x="7029511" y="4317790"/>
            <a:ext cx="140368" cy="135321"/>
            <a:chOff x="9525061" y="4508390"/>
            <a:chExt cx="140368" cy="135321"/>
          </a:xfrm>
        </p:grpSpPr>
        <p:sp>
          <p:nvSpPr>
            <p:cNvPr id="3656" name="Google Shape;3656;p42"/>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2" name="Google Shape;3662;p42"/>
          <p:cNvGrpSpPr/>
          <p:nvPr/>
        </p:nvGrpSpPr>
        <p:grpSpPr>
          <a:xfrm>
            <a:off x="8149436" y="1443290"/>
            <a:ext cx="85017" cy="67184"/>
            <a:chOff x="9816311" y="6692990"/>
            <a:chExt cx="85017" cy="67184"/>
          </a:xfrm>
        </p:grpSpPr>
        <p:sp>
          <p:nvSpPr>
            <p:cNvPr id="3663" name="Google Shape;3663;p42"/>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743195" y="209088"/>
            <a:ext cx="5921255" cy="3293209"/>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marL="342900" indent="-342900">
              <a:buFont typeface="Arial" panose="020B0604020202020204" pitchFamily="34" charset="0"/>
              <a:buChar char="•"/>
            </a:pPr>
            <a:r>
              <a:rPr lang="en-US" sz="2000" dirty="0">
                <a:latin typeface="STar Jedi" panose="040B0000000000000000" pitchFamily="82" charset="0"/>
              </a:rPr>
              <a:t>The average rental is approximately </a:t>
            </a:r>
            <a:r>
              <a:rPr lang="en-US" sz="2000" b="1" dirty="0">
                <a:latin typeface="Yeseva One" panose="020B0604020202020204" charset="0"/>
              </a:rPr>
              <a:t>$3.00</a:t>
            </a:r>
            <a:r>
              <a:rPr lang="en-US" sz="2000" dirty="0">
                <a:latin typeface="STar Jedi" panose="040B0000000000000000" pitchFamily="82" charset="0"/>
              </a:rPr>
              <a:t>. For the top grossing movie of about </a:t>
            </a:r>
            <a:r>
              <a:rPr lang="en-US" sz="2000" b="1" dirty="0">
                <a:latin typeface="Yeseva One" panose="020B0604020202020204" charset="0"/>
              </a:rPr>
              <a:t>$215.75</a:t>
            </a:r>
            <a:r>
              <a:rPr lang="en-US" sz="2000" dirty="0">
                <a:latin typeface="STar Jedi" panose="040B0000000000000000" pitchFamily="82" charset="0"/>
              </a:rPr>
              <a:t>, we can say that was rented around </a:t>
            </a:r>
            <a:r>
              <a:rPr lang="en-US" sz="2000" dirty="0">
                <a:latin typeface="Yeseva One" panose="020B0604020202020204" charset="0"/>
              </a:rPr>
              <a:t>72</a:t>
            </a:r>
            <a:r>
              <a:rPr lang="en-US" sz="2000" dirty="0">
                <a:latin typeface="STar Jedi" panose="040B0000000000000000" pitchFamily="82" charset="0"/>
              </a:rPr>
              <a:t> times. </a:t>
            </a:r>
          </a:p>
          <a:p>
            <a:pPr marL="342900" indent="-342900">
              <a:buFont typeface="Arial" panose="020B0604020202020204" pitchFamily="34" charset="0"/>
              <a:buChar char="•"/>
            </a:pPr>
            <a:r>
              <a:rPr lang="en-US" sz="2000" dirty="0">
                <a:latin typeface="STar Jedi" panose="040B0000000000000000" pitchFamily="82" charset="0"/>
              </a:rPr>
              <a:t>For the least popular movies, at </a:t>
            </a:r>
            <a:r>
              <a:rPr lang="en-US" sz="2000" dirty="0">
                <a:latin typeface="Yeseva One" panose="020B0604020202020204" charset="0"/>
              </a:rPr>
              <a:t>$5.94</a:t>
            </a:r>
            <a:r>
              <a:rPr lang="en-US" sz="2000" dirty="0">
                <a:latin typeface="STar Jedi" panose="040B0000000000000000" pitchFamily="82" charset="0"/>
              </a:rPr>
              <a:t>, they were rented about two times. </a:t>
            </a:r>
          </a:p>
          <a:p>
            <a:pPr marL="342900" indent="-342900">
              <a:buFont typeface="Arial" panose="020B0604020202020204" pitchFamily="34" charset="0"/>
              <a:buChar char="•"/>
            </a:pPr>
            <a:r>
              <a:rPr lang="en-US" sz="2000" dirty="0">
                <a:latin typeface="STar Jedi" panose="040B0000000000000000" pitchFamily="82" charset="0"/>
              </a:rPr>
              <a:t>This represents our range.</a:t>
            </a:r>
          </a:p>
        </p:txBody>
      </p:sp>
    </p:spTree>
    <p:extLst>
      <p:ext uri="{BB962C8B-B14F-4D97-AF65-F5344CB8AC3E}">
        <p14:creationId xmlns:p14="http://schemas.microsoft.com/office/powerpoint/2010/main" val="3867433191"/>
      </p:ext>
    </p:extLst>
  </p:cSld>
  <p:clrMapOvr>
    <a:masterClrMapping/>
  </p:clrMapOvr>
</p:sld>
</file>

<file path=ppt/theme/theme1.xml><?xml version="1.0" encoding="utf-8"?>
<a:theme xmlns:a="http://schemas.openxmlformats.org/drawingml/2006/main" name="Luxury Cinema Theater Pitch Deck Infographics by Slidesgo">
  <a:themeElements>
    <a:clrScheme name="Simple Light">
      <a:dk1>
        <a:srgbClr val="000000"/>
      </a:dk1>
      <a:lt1>
        <a:srgbClr val="FFFFFF"/>
      </a:lt1>
      <a:dk2>
        <a:srgbClr val="0C1F1E"/>
      </a:dk2>
      <a:lt2>
        <a:srgbClr val="063332"/>
      </a:lt2>
      <a:accent1>
        <a:srgbClr val="2A6460"/>
      </a:accent1>
      <a:accent2>
        <a:srgbClr val="8BC5A7"/>
      </a:accent2>
      <a:accent3>
        <a:srgbClr val="B78534"/>
      </a:accent3>
      <a:accent4>
        <a:srgbClr val="CDA04B"/>
      </a:accent4>
      <a:accent5>
        <a:srgbClr val="EFC570"/>
      </a:accent5>
      <a:accent6>
        <a:srgbClr val="F7E7C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7949</TotalTime>
  <Words>1570</Words>
  <Application>Microsoft Office PowerPoint</Application>
  <PresentationFormat>On-screen Show (16:9)</PresentationFormat>
  <Paragraphs>364</Paragraphs>
  <Slides>22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Star Jedi</vt:lpstr>
      <vt:lpstr>Fira Sans Extra Condensed</vt:lpstr>
      <vt:lpstr>Yeseva One</vt:lpstr>
      <vt:lpstr>Kumbh Sans</vt:lpstr>
      <vt:lpstr>Fira Sans Condensed</vt:lpstr>
      <vt:lpstr>Arial</vt:lpstr>
      <vt:lpstr>Calibri</vt:lpstr>
      <vt:lpstr>Luxury Cinema Theater Pitch Deck Infographics by Slidesgo</vt:lpstr>
      <vt:lpstr>Rockbuster Stealth    data analysis</vt:lpstr>
      <vt:lpstr>PowerPoint Presentation</vt:lpstr>
      <vt:lpstr>Key question 1</vt:lpstr>
      <vt:lpstr>What was the average rental        duration for all videos? </vt:lpstr>
      <vt:lpstr>PowerPoint Presentation</vt:lpstr>
      <vt:lpstr>Key question 2</vt:lpstr>
      <vt:lpstr>Which movies contributed the most               and least to revenue gain?</vt:lpstr>
      <vt:lpstr>Rockbuster Stealth movie rental statistics </vt:lpstr>
      <vt:lpstr>PowerPoint Presentation</vt:lpstr>
      <vt:lpstr>Key question 3</vt:lpstr>
      <vt:lpstr>Which countries are Rockbuster customers based in?</vt:lpstr>
      <vt:lpstr>PowerPoint Presentation</vt:lpstr>
      <vt:lpstr>Key question 4</vt:lpstr>
      <vt:lpstr>Where are customers with a high lifetime value based?</vt:lpstr>
      <vt:lpstr>PowerPoint Presentation</vt:lpstr>
      <vt:lpstr>Key question 5</vt:lpstr>
      <vt:lpstr>Do sales figures vary between Geographic locations?</vt:lpstr>
      <vt:lpstr>Do sales figures vary between Geographic locations?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LUXURY CINEMA THEATER INFOGRAPHICS</dc:title>
  <dc:creator>Rich</dc:creator>
  <cp:lastModifiedBy>Richard Seiler</cp:lastModifiedBy>
  <cp:revision>5</cp:revision>
  <dcterms:modified xsi:type="dcterms:W3CDTF">2023-06-05T19:28:09Z</dcterms:modified>
</cp:coreProperties>
</file>