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68" r:id="rId3"/>
    <p:sldId id="269" r:id="rId4"/>
    <p:sldId id="270" r:id="rId5"/>
    <p:sldId id="256" r:id="rId6"/>
    <p:sldId id="274" r:id="rId7"/>
    <p:sldId id="257" r:id="rId8"/>
    <p:sldId id="258" r:id="rId9"/>
    <p:sldId id="272" r:id="rId10"/>
    <p:sldId id="275" r:id="rId11"/>
    <p:sldId id="273" r:id="rId12"/>
    <p:sldId id="276" r:id="rId13"/>
    <p:sldId id="277" r:id="rId14"/>
    <p:sldId id="279" r:id="rId15"/>
    <p:sldId id="278" r:id="rId16"/>
    <p:sldId id="28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54504F"/>
    <a:srgbClr val="EDE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8" d="100"/>
          <a:sy n="88" d="100"/>
        </p:scale>
        <p:origin x="224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217632-17F7-4D32-B789-3FB3B586A74F}" type="doc">
      <dgm:prSet loTypeId="urn:microsoft.com/office/officeart/2005/8/layout/b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FBD587A4-81CB-423D-9B09-5736D88FA3A6}">
      <dgm:prSet phldrT="[文本]"/>
      <dgm:spPr>
        <a:solidFill>
          <a:srgbClr val="44546A"/>
        </a:solidFill>
      </dgm:spPr>
      <dgm:t>
        <a:bodyPr/>
        <a:lstStyle/>
        <a:p>
          <a:r>
            <a:rPr lang="en-US" altLang="zh-CN" dirty="0" smtClean="0"/>
            <a:t>NN</a:t>
          </a:r>
          <a:endParaRPr lang="zh-CN" altLang="en-US" dirty="0"/>
        </a:p>
      </dgm:t>
    </dgm:pt>
    <dgm:pt modelId="{AFCDC6E6-6F03-48D1-AE36-54DC7EAE9B1E}" type="parTrans" cxnId="{C5DEF8D9-A1D3-4612-85E2-B95943D45720}">
      <dgm:prSet/>
      <dgm:spPr/>
      <dgm:t>
        <a:bodyPr/>
        <a:lstStyle/>
        <a:p>
          <a:endParaRPr lang="zh-CN" altLang="en-US"/>
        </a:p>
      </dgm:t>
    </dgm:pt>
    <dgm:pt modelId="{FE200EA3-A2A3-44A6-99CF-AAD1EF93BA96}" type="sibTrans" cxnId="{C5DEF8D9-A1D3-4612-85E2-B95943D45720}">
      <dgm:prSet/>
      <dgm:spPr/>
      <dgm:t>
        <a:bodyPr/>
        <a:lstStyle/>
        <a:p>
          <a:endParaRPr lang="zh-CN" altLang="en-US"/>
        </a:p>
      </dgm:t>
    </dgm:pt>
    <dgm:pt modelId="{81A6DA62-68F8-4A9C-A71A-0029CC1C93CE}">
      <dgm:prSet phldrT="[文本]"/>
      <dgm:spPr/>
      <dgm:t>
        <a:bodyPr/>
        <a:lstStyle/>
        <a:p>
          <a:r>
            <a:rPr lang="en-US" altLang="zh-CN" dirty="0" smtClean="0"/>
            <a:t>RNN</a:t>
          </a:r>
          <a:endParaRPr lang="zh-CN" altLang="en-US" dirty="0"/>
        </a:p>
      </dgm:t>
    </dgm:pt>
    <dgm:pt modelId="{EFDA532C-FA29-4D18-B77F-35BC1BEFE8D6}" type="parTrans" cxnId="{034F759B-9002-4C98-8589-05B19D065B11}">
      <dgm:prSet/>
      <dgm:spPr/>
      <dgm:t>
        <a:bodyPr/>
        <a:lstStyle/>
        <a:p>
          <a:endParaRPr lang="zh-CN" altLang="en-US"/>
        </a:p>
      </dgm:t>
    </dgm:pt>
    <dgm:pt modelId="{DD96E51F-FBB3-464F-A600-2E1C941264D6}" type="sibTrans" cxnId="{034F759B-9002-4C98-8589-05B19D065B11}">
      <dgm:prSet/>
      <dgm:spPr/>
      <dgm:t>
        <a:bodyPr/>
        <a:lstStyle/>
        <a:p>
          <a:endParaRPr lang="zh-CN" altLang="en-US"/>
        </a:p>
      </dgm:t>
    </dgm:pt>
    <dgm:pt modelId="{587E5C1D-73ED-495E-84C8-C3F02972F4D9}">
      <dgm:prSet phldrT="[文本]"/>
      <dgm:spPr/>
      <dgm:t>
        <a:bodyPr/>
        <a:lstStyle/>
        <a:p>
          <a:r>
            <a:rPr lang="en-US" altLang="zh-CN" dirty="0" smtClean="0"/>
            <a:t>LSTM</a:t>
          </a:r>
          <a:endParaRPr lang="zh-CN" altLang="en-US" dirty="0"/>
        </a:p>
      </dgm:t>
    </dgm:pt>
    <dgm:pt modelId="{9C0E0394-43EB-4453-93B3-520FDCAF00D3}" type="parTrans" cxnId="{A7F7CD85-7746-4AA5-9E89-93208462706C}">
      <dgm:prSet/>
      <dgm:spPr/>
      <dgm:t>
        <a:bodyPr/>
        <a:lstStyle/>
        <a:p>
          <a:endParaRPr lang="zh-CN" altLang="en-US"/>
        </a:p>
      </dgm:t>
    </dgm:pt>
    <dgm:pt modelId="{58F291C8-7EA4-4C0D-8EA6-7FB1ED749990}" type="sibTrans" cxnId="{A7F7CD85-7746-4AA5-9E89-93208462706C}">
      <dgm:prSet/>
      <dgm:spPr/>
      <dgm:t>
        <a:bodyPr/>
        <a:lstStyle/>
        <a:p>
          <a:endParaRPr lang="zh-CN" altLang="en-US"/>
        </a:p>
      </dgm:t>
    </dgm:pt>
    <dgm:pt modelId="{816C25A3-00AC-4B02-B533-775F294F639C}">
      <dgm:prSet phldrT="[文本]"/>
      <dgm:spPr/>
      <dgm:t>
        <a:bodyPr/>
        <a:lstStyle/>
        <a:p>
          <a:r>
            <a:rPr lang="en-US" altLang="zh-CN" dirty="0" smtClean="0"/>
            <a:t>DNN</a:t>
          </a:r>
          <a:endParaRPr lang="zh-CN" altLang="en-US" dirty="0"/>
        </a:p>
      </dgm:t>
    </dgm:pt>
    <dgm:pt modelId="{AFC70947-1783-4F75-A3E9-9ADD32184E45}" type="sibTrans" cxnId="{C66EDB53-B2DB-4C9D-895F-9E11C37AB8B9}">
      <dgm:prSet/>
      <dgm:spPr/>
      <dgm:t>
        <a:bodyPr/>
        <a:lstStyle/>
        <a:p>
          <a:endParaRPr lang="zh-CN" altLang="en-US"/>
        </a:p>
      </dgm:t>
    </dgm:pt>
    <dgm:pt modelId="{DB42937E-23F1-43A6-90BA-9FA6CE8FFB8C}" type="parTrans" cxnId="{C66EDB53-B2DB-4C9D-895F-9E11C37AB8B9}">
      <dgm:prSet/>
      <dgm:spPr/>
      <dgm:t>
        <a:bodyPr/>
        <a:lstStyle/>
        <a:p>
          <a:endParaRPr lang="zh-CN" altLang="en-US"/>
        </a:p>
      </dgm:t>
    </dgm:pt>
    <dgm:pt modelId="{5F8D4A55-DDD0-49C1-A159-62EE3C5D173F}" type="pres">
      <dgm:prSet presAssocID="{D6217632-17F7-4D32-B789-3FB3B586A74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2B418DF-E420-4736-A1A0-CAC3ACC73F51}" type="pres">
      <dgm:prSet presAssocID="{FBD587A4-81CB-423D-9B09-5736D88FA3A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E29C4A-0DEC-4F68-8DBC-B09BDF6A77B0}" type="pres">
      <dgm:prSet presAssocID="{FE200EA3-A2A3-44A6-99CF-AAD1EF93BA96}" presName="sibTrans" presStyleLbl="sibTrans1D1" presStyleIdx="0" presStyleCnt="3"/>
      <dgm:spPr/>
      <dgm:t>
        <a:bodyPr/>
        <a:lstStyle/>
        <a:p>
          <a:endParaRPr lang="zh-CN" altLang="en-US"/>
        </a:p>
      </dgm:t>
    </dgm:pt>
    <dgm:pt modelId="{EC193945-0DA3-46C0-B4A1-EEF3FF93BB48}" type="pres">
      <dgm:prSet presAssocID="{FE200EA3-A2A3-44A6-99CF-AAD1EF93BA96}" presName="connectorText" presStyleLbl="sibTrans1D1" presStyleIdx="0" presStyleCnt="3"/>
      <dgm:spPr/>
      <dgm:t>
        <a:bodyPr/>
        <a:lstStyle/>
        <a:p>
          <a:endParaRPr lang="zh-CN" altLang="en-US"/>
        </a:p>
      </dgm:t>
    </dgm:pt>
    <dgm:pt modelId="{0E6DE54B-BFA6-44BE-AD25-62E11C7998C3}" type="pres">
      <dgm:prSet presAssocID="{816C25A3-00AC-4B02-B533-775F294F639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F89C22-F6CE-414E-9537-A524B7D01777}" type="pres">
      <dgm:prSet presAssocID="{AFC70947-1783-4F75-A3E9-9ADD32184E45}" presName="sibTrans" presStyleLbl="sibTrans1D1" presStyleIdx="1" presStyleCnt="3"/>
      <dgm:spPr/>
      <dgm:t>
        <a:bodyPr/>
        <a:lstStyle/>
        <a:p>
          <a:endParaRPr lang="zh-CN" altLang="en-US"/>
        </a:p>
      </dgm:t>
    </dgm:pt>
    <dgm:pt modelId="{4D0DAC20-88AE-44A9-8624-07EA384169CA}" type="pres">
      <dgm:prSet presAssocID="{AFC70947-1783-4F75-A3E9-9ADD32184E45}" presName="connectorText" presStyleLbl="sibTrans1D1" presStyleIdx="1" presStyleCnt="3"/>
      <dgm:spPr/>
      <dgm:t>
        <a:bodyPr/>
        <a:lstStyle/>
        <a:p>
          <a:endParaRPr lang="zh-CN" altLang="en-US"/>
        </a:p>
      </dgm:t>
    </dgm:pt>
    <dgm:pt modelId="{0BF57326-154E-40EA-BB81-047EBDBFF4D8}" type="pres">
      <dgm:prSet presAssocID="{81A6DA62-68F8-4A9C-A71A-0029CC1C93C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5E0266-CD08-4644-97D3-C44E0DBB4F4E}" type="pres">
      <dgm:prSet presAssocID="{DD96E51F-FBB3-464F-A600-2E1C941264D6}" presName="sibTrans" presStyleLbl="sibTrans1D1" presStyleIdx="2" presStyleCnt="3"/>
      <dgm:spPr/>
      <dgm:t>
        <a:bodyPr/>
        <a:lstStyle/>
        <a:p>
          <a:endParaRPr lang="zh-CN" altLang="en-US"/>
        </a:p>
      </dgm:t>
    </dgm:pt>
    <dgm:pt modelId="{826B43E4-EA63-442F-B235-02B7D6FEA8E7}" type="pres">
      <dgm:prSet presAssocID="{DD96E51F-FBB3-464F-A600-2E1C941264D6}" presName="connectorText" presStyleLbl="sibTrans1D1" presStyleIdx="2" presStyleCnt="3"/>
      <dgm:spPr/>
      <dgm:t>
        <a:bodyPr/>
        <a:lstStyle/>
        <a:p>
          <a:endParaRPr lang="zh-CN" altLang="en-US"/>
        </a:p>
      </dgm:t>
    </dgm:pt>
    <dgm:pt modelId="{5B450D39-EFF0-4E65-BDC2-626EA8A8CCD0}" type="pres">
      <dgm:prSet presAssocID="{587E5C1D-73ED-495E-84C8-C3F02972F4D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A84F52A-69D3-4F50-A50E-77AE93736AF0}" type="presOf" srcId="{D6217632-17F7-4D32-B789-3FB3B586A74F}" destId="{5F8D4A55-DDD0-49C1-A159-62EE3C5D173F}" srcOrd="0" destOrd="0" presId="urn:microsoft.com/office/officeart/2005/8/layout/bProcess3"/>
    <dgm:cxn modelId="{C66EDB53-B2DB-4C9D-895F-9E11C37AB8B9}" srcId="{D6217632-17F7-4D32-B789-3FB3B586A74F}" destId="{816C25A3-00AC-4B02-B533-775F294F639C}" srcOrd="1" destOrd="0" parTransId="{DB42937E-23F1-43A6-90BA-9FA6CE8FFB8C}" sibTransId="{AFC70947-1783-4F75-A3E9-9ADD32184E45}"/>
    <dgm:cxn modelId="{56C87F96-294A-4B28-A1AC-C76F467264BF}" type="presOf" srcId="{81A6DA62-68F8-4A9C-A71A-0029CC1C93CE}" destId="{0BF57326-154E-40EA-BB81-047EBDBFF4D8}" srcOrd="0" destOrd="0" presId="urn:microsoft.com/office/officeart/2005/8/layout/bProcess3"/>
    <dgm:cxn modelId="{25C4E038-49BD-4F1C-9DC5-9BCA331EBAD8}" type="presOf" srcId="{DD96E51F-FBB3-464F-A600-2E1C941264D6}" destId="{A55E0266-CD08-4644-97D3-C44E0DBB4F4E}" srcOrd="0" destOrd="0" presId="urn:microsoft.com/office/officeart/2005/8/layout/bProcess3"/>
    <dgm:cxn modelId="{E53CE582-938D-4316-AAC4-20E2D42AB319}" type="presOf" srcId="{DD96E51F-FBB3-464F-A600-2E1C941264D6}" destId="{826B43E4-EA63-442F-B235-02B7D6FEA8E7}" srcOrd="1" destOrd="0" presId="urn:microsoft.com/office/officeart/2005/8/layout/bProcess3"/>
    <dgm:cxn modelId="{F5153DFE-D8AD-4247-8606-DDE8827CC035}" type="presOf" srcId="{816C25A3-00AC-4B02-B533-775F294F639C}" destId="{0E6DE54B-BFA6-44BE-AD25-62E11C7998C3}" srcOrd="0" destOrd="0" presId="urn:microsoft.com/office/officeart/2005/8/layout/bProcess3"/>
    <dgm:cxn modelId="{2B1ACE70-8F43-4A81-A3F2-457920CADFC0}" type="presOf" srcId="{FBD587A4-81CB-423D-9B09-5736D88FA3A6}" destId="{B2B418DF-E420-4736-A1A0-CAC3ACC73F51}" srcOrd="0" destOrd="0" presId="urn:microsoft.com/office/officeart/2005/8/layout/bProcess3"/>
    <dgm:cxn modelId="{A7F7CD85-7746-4AA5-9E89-93208462706C}" srcId="{D6217632-17F7-4D32-B789-3FB3B586A74F}" destId="{587E5C1D-73ED-495E-84C8-C3F02972F4D9}" srcOrd="3" destOrd="0" parTransId="{9C0E0394-43EB-4453-93B3-520FDCAF00D3}" sibTransId="{58F291C8-7EA4-4C0D-8EA6-7FB1ED749990}"/>
    <dgm:cxn modelId="{C5DEF8D9-A1D3-4612-85E2-B95943D45720}" srcId="{D6217632-17F7-4D32-B789-3FB3B586A74F}" destId="{FBD587A4-81CB-423D-9B09-5736D88FA3A6}" srcOrd="0" destOrd="0" parTransId="{AFCDC6E6-6F03-48D1-AE36-54DC7EAE9B1E}" sibTransId="{FE200EA3-A2A3-44A6-99CF-AAD1EF93BA96}"/>
    <dgm:cxn modelId="{EC3C6447-E1B6-42C5-B613-863039BA5A83}" type="presOf" srcId="{FE200EA3-A2A3-44A6-99CF-AAD1EF93BA96}" destId="{D1E29C4A-0DEC-4F68-8DBC-B09BDF6A77B0}" srcOrd="0" destOrd="0" presId="urn:microsoft.com/office/officeart/2005/8/layout/bProcess3"/>
    <dgm:cxn modelId="{CBF130BD-F3B0-4D4A-A0D0-0AE99D246433}" type="presOf" srcId="{587E5C1D-73ED-495E-84C8-C3F02972F4D9}" destId="{5B450D39-EFF0-4E65-BDC2-626EA8A8CCD0}" srcOrd="0" destOrd="0" presId="urn:microsoft.com/office/officeart/2005/8/layout/bProcess3"/>
    <dgm:cxn modelId="{8347E9EA-95DC-4158-8358-3F33116F1A9E}" type="presOf" srcId="{AFC70947-1783-4F75-A3E9-9ADD32184E45}" destId="{4D0DAC20-88AE-44A9-8624-07EA384169CA}" srcOrd="1" destOrd="0" presId="urn:microsoft.com/office/officeart/2005/8/layout/bProcess3"/>
    <dgm:cxn modelId="{034F759B-9002-4C98-8589-05B19D065B11}" srcId="{D6217632-17F7-4D32-B789-3FB3B586A74F}" destId="{81A6DA62-68F8-4A9C-A71A-0029CC1C93CE}" srcOrd="2" destOrd="0" parTransId="{EFDA532C-FA29-4D18-B77F-35BC1BEFE8D6}" sibTransId="{DD96E51F-FBB3-464F-A600-2E1C941264D6}"/>
    <dgm:cxn modelId="{87C86E19-73CD-4514-9B07-F43845342ED0}" type="presOf" srcId="{FE200EA3-A2A3-44A6-99CF-AAD1EF93BA96}" destId="{EC193945-0DA3-46C0-B4A1-EEF3FF93BB48}" srcOrd="1" destOrd="0" presId="urn:microsoft.com/office/officeart/2005/8/layout/bProcess3"/>
    <dgm:cxn modelId="{A8D621D1-590D-4529-9675-9AE1F6FAB646}" type="presOf" srcId="{AFC70947-1783-4F75-A3E9-9ADD32184E45}" destId="{A6F89C22-F6CE-414E-9537-A524B7D01777}" srcOrd="0" destOrd="0" presId="urn:microsoft.com/office/officeart/2005/8/layout/bProcess3"/>
    <dgm:cxn modelId="{CFA77DE8-9031-4791-AB23-8AECA24BF580}" type="presParOf" srcId="{5F8D4A55-DDD0-49C1-A159-62EE3C5D173F}" destId="{B2B418DF-E420-4736-A1A0-CAC3ACC73F51}" srcOrd="0" destOrd="0" presId="urn:microsoft.com/office/officeart/2005/8/layout/bProcess3"/>
    <dgm:cxn modelId="{3592996B-BE12-4091-9E2F-00720D35BA47}" type="presParOf" srcId="{5F8D4A55-DDD0-49C1-A159-62EE3C5D173F}" destId="{D1E29C4A-0DEC-4F68-8DBC-B09BDF6A77B0}" srcOrd="1" destOrd="0" presId="urn:microsoft.com/office/officeart/2005/8/layout/bProcess3"/>
    <dgm:cxn modelId="{60191B7E-6DA0-451E-A660-9E49DD1A694C}" type="presParOf" srcId="{D1E29C4A-0DEC-4F68-8DBC-B09BDF6A77B0}" destId="{EC193945-0DA3-46C0-B4A1-EEF3FF93BB48}" srcOrd="0" destOrd="0" presId="urn:microsoft.com/office/officeart/2005/8/layout/bProcess3"/>
    <dgm:cxn modelId="{CEA0EA82-180F-4FAC-81DD-4E5494CDD1EE}" type="presParOf" srcId="{5F8D4A55-DDD0-49C1-A159-62EE3C5D173F}" destId="{0E6DE54B-BFA6-44BE-AD25-62E11C7998C3}" srcOrd="2" destOrd="0" presId="urn:microsoft.com/office/officeart/2005/8/layout/bProcess3"/>
    <dgm:cxn modelId="{A02C5154-AC97-4170-B0F6-D6ECBB020064}" type="presParOf" srcId="{5F8D4A55-DDD0-49C1-A159-62EE3C5D173F}" destId="{A6F89C22-F6CE-414E-9537-A524B7D01777}" srcOrd="3" destOrd="0" presId="urn:microsoft.com/office/officeart/2005/8/layout/bProcess3"/>
    <dgm:cxn modelId="{43753982-D4C9-4CEA-AF46-F5E3F446607E}" type="presParOf" srcId="{A6F89C22-F6CE-414E-9537-A524B7D01777}" destId="{4D0DAC20-88AE-44A9-8624-07EA384169CA}" srcOrd="0" destOrd="0" presId="urn:microsoft.com/office/officeart/2005/8/layout/bProcess3"/>
    <dgm:cxn modelId="{49E2D11D-6B9A-4807-8C86-B3FD0F3A0631}" type="presParOf" srcId="{5F8D4A55-DDD0-49C1-A159-62EE3C5D173F}" destId="{0BF57326-154E-40EA-BB81-047EBDBFF4D8}" srcOrd="4" destOrd="0" presId="urn:microsoft.com/office/officeart/2005/8/layout/bProcess3"/>
    <dgm:cxn modelId="{3DC8FF76-9E57-4E47-B308-D9B0C4F6996C}" type="presParOf" srcId="{5F8D4A55-DDD0-49C1-A159-62EE3C5D173F}" destId="{A55E0266-CD08-4644-97D3-C44E0DBB4F4E}" srcOrd="5" destOrd="0" presId="urn:microsoft.com/office/officeart/2005/8/layout/bProcess3"/>
    <dgm:cxn modelId="{95B53104-FAED-41A4-8E3F-C686F8BBF206}" type="presParOf" srcId="{A55E0266-CD08-4644-97D3-C44E0DBB4F4E}" destId="{826B43E4-EA63-442F-B235-02B7D6FEA8E7}" srcOrd="0" destOrd="0" presId="urn:microsoft.com/office/officeart/2005/8/layout/bProcess3"/>
    <dgm:cxn modelId="{BCCBDAF4-A96F-484E-A916-F62693BE66FD}" type="presParOf" srcId="{5F8D4A55-DDD0-49C1-A159-62EE3C5D173F}" destId="{5B450D39-EFF0-4E65-BDC2-626EA8A8CCD0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167176-2EBA-4A65-854D-68CFD86D0102}" type="doc">
      <dgm:prSet loTypeId="urn:microsoft.com/office/officeart/2005/8/layout/bProcess3" loCatId="process" qsTypeId="urn:microsoft.com/office/officeart/2005/8/quickstyle/simple1" qsCatId="simple" csTypeId="urn:microsoft.com/office/officeart/2005/8/colors/accent0_3" csCatId="mainScheme" phldr="0"/>
      <dgm:spPr/>
      <dgm:t>
        <a:bodyPr/>
        <a:lstStyle/>
        <a:p>
          <a:endParaRPr lang="zh-CN" altLang="en-US"/>
        </a:p>
      </dgm:t>
    </dgm:pt>
    <dgm:pt modelId="{763AF139-BB00-4AED-9FAD-33A10FF30647}">
      <dgm:prSet phldrT="[文本]" phldr="1"/>
      <dgm:spPr/>
      <dgm:t>
        <a:bodyPr/>
        <a:lstStyle/>
        <a:p>
          <a:endParaRPr lang="zh-CN" altLang="en-US"/>
        </a:p>
      </dgm:t>
    </dgm:pt>
    <dgm:pt modelId="{565B8D42-AF3F-4C7C-86F7-F29CBB44FD1D}" type="parTrans" cxnId="{82C01ED9-B885-4792-B4CE-08E2F067ECCC}">
      <dgm:prSet/>
      <dgm:spPr/>
      <dgm:t>
        <a:bodyPr/>
        <a:lstStyle/>
        <a:p>
          <a:endParaRPr lang="zh-CN" altLang="en-US"/>
        </a:p>
      </dgm:t>
    </dgm:pt>
    <dgm:pt modelId="{853444FB-737F-4821-8A50-C29402AFDF95}" type="sibTrans" cxnId="{82C01ED9-B885-4792-B4CE-08E2F067ECCC}">
      <dgm:prSet/>
      <dgm:spPr/>
      <dgm:t>
        <a:bodyPr/>
        <a:lstStyle/>
        <a:p>
          <a:endParaRPr lang="zh-CN" altLang="en-US"/>
        </a:p>
      </dgm:t>
    </dgm:pt>
    <dgm:pt modelId="{FC4D3A29-B95E-4AB7-BF14-F4AEEFB76758}">
      <dgm:prSet phldrT="[文本]" phldr="1"/>
      <dgm:spPr/>
      <dgm:t>
        <a:bodyPr/>
        <a:lstStyle/>
        <a:p>
          <a:endParaRPr lang="zh-CN" altLang="en-US"/>
        </a:p>
      </dgm:t>
    </dgm:pt>
    <dgm:pt modelId="{A02E7F52-2A0A-4DEA-BE4A-317FDF5C535E}" type="parTrans" cxnId="{2ACD76AD-19BA-4D02-99FC-2EDAAC334242}">
      <dgm:prSet/>
      <dgm:spPr/>
      <dgm:t>
        <a:bodyPr/>
        <a:lstStyle/>
        <a:p>
          <a:endParaRPr lang="zh-CN" altLang="en-US"/>
        </a:p>
      </dgm:t>
    </dgm:pt>
    <dgm:pt modelId="{FE46E4BC-68C0-43C5-88A3-1537AB71125C}" type="sibTrans" cxnId="{2ACD76AD-19BA-4D02-99FC-2EDAAC334242}">
      <dgm:prSet/>
      <dgm:spPr/>
      <dgm:t>
        <a:bodyPr/>
        <a:lstStyle/>
        <a:p>
          <a:endParaRPr lang="zh-CN" altLang="en-US"/>
        </a:p>
      </dgm:t>
    </dgm:pt>
    <dgm:pt modelId="{D7601D85-3285-4163-81DD-CCDBF7E8BF04}">
      <dgm:prSet phldrT="[文本]" phldr="1"/>
      <dgm:spPr/>
      <dgm:t>
        <a:bodyPr/>
        <a:lstStyle/>
        <a:p>
          <a:endParaRPr lang="zh-CN" altLang="en-US"/>
        </a:p>
      </dgm:t>
    </dgm:pt>
    <dgm:pt modelId="{40F2F9AE-895F-43F9-BB85-A980D830D50D}" type="parTrans" cxnId="{A28446EA-E5D1-45F5-B0F6-7C81D12F54B0}">
      <dgm:prSet/>
      <dgm:spPr/>
      <dgm:t>
        <a:bodyPr/>
        <a:lstStyle/>
        <a:p>
          <a:endParaRPr lang="zh-CN" altLang="en-US"/>
        </a:p>
      </dgm:t>
    </dgm:pt>
    <dgm:pt modelId="{D0C768A6-0724-4A70-AE78-F472B81F084E}" type="sibTrans" cxnId="{A28446EA-E5D1-45F5-B0F6-7C81D12F54B0}">
      <dgm:prSet/>
      <dgm:spPr/>
      <dgm:t>
        <a:bodyPr/>
        <a:lstStyle/>
        <a:p>
          <a:endParaRPr lang="zh-CN" altLang="en-US"/>
        </a:p>
      </dgm:t>
    </dgm:pt>
    <dgm:pt modelId="{DFD97975-CCF5-4990-B5C8-BB9E344AEBD7}">
      <dgm:prSet phldrT="[文本]" phldr="1"/>
      <dgm:spPr/>
      <dgm:t>
        <a:bodyPr/>
        <a:lstStyle/>
        <a:p>
          <a:endParaRPr lang="zh-CN" altLang="en-US"/>
        </a:p>
      </dgm:t>
    </dgm:pt>
    <dgm:pt modelId="{09FB9122-F915-4FA6-B5A5-9E777D7E80A9}" type="parTrans" cxnId="{FC3FF48F-8932-4EAC-BD43-24049288541B}">
      <dgm:prSet/>
      <dgm:spPr/>
      <dgm:t>
        <a:bodyPr/>
        <a:lstStyle/>
        <a:p>
          <a:endParaRPr lang="zh-CN" altLang="en-US"/>
        </a:p>
      </dgm:t>
    </dgm:pt>
    <dgm:pt modelId="{51F48FE5-AF84-4460-916B-473BA4C6C021}" type="sibTrans" cxnId="{FC3FF48F-8932-4EAC-BD43-24049288541B}">
      <dgm:prSet/>
      <dgm:spPr/>
      <dgm:t>
        <a:bodyPr/>
        <a:lstStyle/>
        <a:p>
          <a:endParaRPr lang="zh-CN" altLang="en-US"/>
        </a:p>
      </dgm:t>
    </dgm:pt>
    <dgm:pt modelId="{C3C21D0C-2521-4ACD-BBF4-F599EE07B39D}" type="pres">
      <dgm:prSet presAssocID="{5E167176-2EBA-4A65-854D-68CFD86D010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A888E2D-BB61-48E5-8E0D-90CAFD1C6877}" type="pres">
      <dgm:prSet presAssocID="{763AF139-BB00-4AED-9FAD-33A10FF3064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BE475E-AB64-41B9-84E0-03092FE38C32}" type="pres">
      <dgm:prSet presAssocID="{853444FB-737F-4821-8A50-C29402AFDF95}" presName="sibTrans" presStyleLbl="sibTrans1D1" presStyleIdx="0" presStyleCnt="3"/>
      <dgm:spPr/>
      <dgm:t>
        <a:bodyPr/>
        <a:lstStyle/>
        <a:p>
          <a:endParaRPr lang="zh-CN" altLang="en-US"/>
        </a:p>
      </dgm:t>
    </dgm:pt>
    <dgm:pt modelId="{34646544-4E6B-4DBE-A3D1-BCB23D07F472}" type="pres">
      <dgm:prSet presAssocID="{853444FB-737F-4821-8A50-C29402AFDF95}" presName="connectorText" presStyleLbl="sibTrans1D1" presStyleIdx="0" presStyleCnt="3"/>
      <dgm:spPr/>
      <dgm:t>
        <a:bodyPr/>
        <a:lstStyle/>
        <a:p>
          <a:endParaRPr lang="zh-CN" altLang="en-US"/>
        </a:p>
      </dgm:t>
    </dgm:pt>
    <dgm:pt modelId="{F4DD9479-2B39-4A88-AA53-91838B7B79A8}" type="pres">
      <dgm:prSet presAssocID="{FC4D3A29-B95E-4AB7-BF14-F4AEEFB7675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8A7A91-77E8-4947-9B13-AE4290D99CA7}" type="pres">
      <dgm:prSet presAssocID="{FE46E4BC-68C0-43C5-88A3-1537AB71125C}" presName="sibTrans" presStyleLbl="sibTrans1D1" presStyleIdx="1" presStyleCnt="3"/>
      <dgm:spPr/>
      <dgm:t>
        <a:bodyPr/>
        <a:lstStyle/>
        <a:p>
          <a:endParaRPr lang="zh-CN" altLang="en-US"/>
        </a:p>
      </dgm:t>
    </dgm:pt>
    <dgm:pt modelId="{C2B0A7D2-F186-4A05-BF28-F3A1ECD56F72}" type="pres">
      <dgm:prSet presAssocID="{FE46E4BC-68C0-43C5-88A3-1537AB71125C}" presName="connectorText" presStyleLbl="sibTrans1D1" presStyleIdx="1" presStyleCnt="3"/>
      <dgm:spPr/>
      <dgm:t>
        <a:bodyPr/>
        <a:lstStyle/>
        <a:p>
          <a:endParaRPr lang="zh-CN" altLang="en-US"/>
        </a:p>
      </dgm:t>
    </dgm:pt>
    <dgm:pt modelId="{25B7E21C-6DCD-4A9C-8BF7-17E9E8BAC873}" type="pres">
      <dgm:prSet presAssocID="{D7601D85-3285-4163-81DD-CCDBF7E8BF0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1FB7CA-224B-4C74-9B0F-16665765C7DA}" type="pres">
      <dgm:prSet presAssocID="{D0C768A6-0724-4A70-AE78-F472B81F084E}" presName="sibTrans" presStyleLbl="sibTrans1D1" presStyleIdx="2" presStyleCnt="3"/>
      <dgm:spPr/>
      <dgm:t>
        <a:bodyPr/>
        <a:lstStyle/>
        <a:p>
          <a:endParaRPr lang="zh-CN" altLang="en-US"/>
        </a:p>
      </dgm:t>
    </dgm:pt>
    <dgm:pt modelId="{BAF476CA-6398-4F6E-BACB-B7022EEF456F}" type="pres">
      <dgm:prSet presAssocID="{D0C768A6-0724-4A70-AE78-F472B81F084E}" presName="connectorText" presStyleLbl="sibTrans1D1" presStyleIdx="2" presStyleCnt="3"/>
      <dgm:spPr/>
      <dgm:t>
        <a:bodyPr/>
        <a:lstStyle/>
        <a:p>
          <a:endParaRPr lang="zh-CN" altLang="en-US"/>
        </a:p>
      </dgm:t>
    </dgm:pt>
    <dgm:pt modelId="{0B8DFC73-3759-40E8-B578-4B3548D395FB}" type="pres">
      <dgm:prSet presAssocID="{DFD97975-CCF5-4990-B5C8-BB9E344AEBD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FE8B267-0D96-471B-8510-569B83FC77C2}" type="presOf" srcId="{D0C768A6-0724-4A70-AE78-F472B81F084E}" destId="{BAF476CA-6398-4F6E-BACB-B7022EEF456F}" srcOrd="1" destOrd="0" presId="urn:microsoft.com/office/officeart/2005/8/layout/bProcess3"/>
    <dgm:cxn modelId="{4ECDA914-DF25-4D1D-A3C8-018CB8A0F5DC}" type="presOf" srcId="{D0C768A6-0724-4A70-AE78-F472B81F084E}" destId="{261FB7CA-224B-4C74-9B0F-16665765C7DA}" srcOrd="0" destOrd="0" presId="urn:microsoft.com/office/officeart/2005/8/layout/bProcess3"/>
    <dgm:cxn modelId="{7ABD59EB-1213-4466-AC3D-0D843ED9EBF2}" type="presOf" srcId="{853444FB-737F-4821-8A50-C29402AFDF95}" destId="{4BBE475E-AB64-41B9-84E0-03092FE38C32}" srcOrd="0" destOrd="0" presId="urn:microsoft.com/office/officeart/2005/8/layout/bProcess3"/>
    <dgm:cxn modelId="{E0A10EF4-45B7-492A-9455-B99228985477}" type="presOf" srcId="{DFD97975-CCF5-4990-B5C8-BB9E344AEBD7}" destId="{0B8DFC73-3759-40E8-B578-4B3548D395FB}" srcOrd="0" destOrd="0" presId="urn:microsoft.com/office/officeart/2005/8/layout/bProcess3"/>
    <dgm:cxn modelId="{A28446EA-E5D1-45F5-B0F6-7C81D12F54B0}" srcId="{5E167176-2EBA-4A65-854D-68CFD86D0102}" destId="{D7601D85-3285-4163-81DD-CCDBF7E8BF04}" srcOrd="2" destOrd="0" parTransId="{40F2F9AE-895F-43F9-BB85-A980D830D50D}" sibTransId="{D0C768A6-0724-4A70-AE78-F472B81F084E}"/>
    <dgm:cxn modelId="{82C01ED9-B885-4792-B4CE-08E2F067ECCC}" srcId="{5E167176-2EBA-4A65-854D-68CFD86D0102}" destId="{763AF139-BB00-4AED-9FAD-33A10FF30647}" srcOrd="0" destOrd="0" parTransId="{565B8D42-AF3F-4C7C-86F7-F29CBB44FD1D}" sibTransId="{853444FB-737F-4821-8A50-C29402AFDF95}"/>
    <dgm:cxn modelId="{B8DD49E9-8588-4DB9-A8E8-B9AACD165589}" type="presOf" srcId="{853444FB-737F-4821-8A50-C29402AFDF95}" destId="{34646544-4E6B-4DBE-A3D1-BCB23D07F472}" srcOrd="1" destOrd="0" presId="urn:microsoft.com/office/officeart/2005/8/layout/bProcess3"/>
    <dgm:cxn modelId="{BEB339F9-1BFF-49C7-B231-BA528051435A}" type="presOf" srcId="{763AF139-BB00-4AED-9FAD-33A10FF30647}" destId="{8A888E2D-BB61-48E5-8E0D-90CAFD1C6877}" srcOrd="0" destOrd="0" presId="urn:microsoft.com/office/officeart/2005/8/layout/bProcess3"/>
    <dgm:cxn modelId="{62C8FE52-BB17-4951-8E49-0B5F7C291CBD}" type="presOf" srcId="{FE46E4BC-68C0-43C5-88A3-1537AB71125C}" destId="{528A7A91-77E8-4947-9B13-AE4290D99CA7}" srcOrd="0" destOrd="0" presId="urn:microsoft.com/office/officeart/2005/8/layout/bProcess3"/>
    <dgm:cxn modelId="{6144CBCC-76A2-4EB7-9F4A-F7123D55BCA2}" type="presOf" srcId="{FC4D3A29-B95E-4AB7-BF14-F4AEEFB76758}" destId="{F4DD9479-2B39-4A88-AA53-91838B7B79A8}" srcOrd="0" destOrd="0" presId="urn:microsoft.com/office/officeart/2005/8/layout/bProcess3"/>
    <dgm:cxn modelId="{9E8AD632-43E3-46A2-A176-37541C1B6DC9}" type="presOf" srcId="{D7601D85-3285-4163-81DD-CCDBF7E8BF04}" destId="{25B7E21C-6DCD-4A9C-8BF7-17E9E8BAC873}" srcOrd="0" destOrd="0" presId="urn:microsoft.com/office/officeart/2005/8/layout/bProcess3"/>
    <dgm:cxn modelId="{2ACD76AD-19BA-4D02-99FC-2EDAAC334242}" srcId="{5E167176-2EBA-4A65-854D-68CFD86D0102}" destId="{FC4D3A29-B95E-4AB7-BF14-F4AEEFB76758}" srcOrd="1" destOrd="0" parTransId="{A02E7F52-2A0A-4DEA-BE4A-317FDF5C535E}" sibTransId="{FE46E4BC-68C0-43C5-88A3-1537AB71125C}"/>
    <dgm:cxn modelId="{686BB6F8-3471-4ADD-8960-12ABC2B25177}" type="presOf" srcId="{5E167176-2EBA-4A65-854D-68CFD86D0102}" destId="{C3C21D0C-2521-4ACD-BBF4-F599EE07B39D}" srcOrd="0" destOrd="0" presId="urn:microsoft.com/office/officeart/2005/8/layout/bProcess3"/>
    <dgm:cxn modelId="{FC3FF48F-8932-4EAC-BD43-24049288541B}" srcId="{5E167176-2EBA-4A65-854D-68CFD86D0102}" destId="{DFD97975-CCF5-4990-B5C8-BB9E344AEBD7}" srcOrd="3" destOrd="0" parTransId="{09FB9122-F915-4FA6-B5A5-9E777D7E80A9}" sibTransId="{51F48FE5-AF84-4460-916B-473BA4C6C021}"/>
    <dgm:cxn modelId="{F623C9D0-60D2-4CDB-979F-876194945C02}" type="presOf" srcId="{FE46E4BC-68C0-43C5-88A3-1537AB71125C}" destId="{C2B0A7D2-F186-4A05-BF28-F3A1ECD56F72}" srcOrd="1" destOrd="0" presId="urn:microsoft.com/office/officeart/2005/8/layout/bProcess3"/>
    <dgm:cxn modelId="{40516C30-7E7F-4B6E-A58E-892A77285FBD}" type="presParOf" srcId="{C3C21D0C-2521-4ACD-BBF4-F599EE07B39D}" destId="{8A888E2D-BB61-48E5-8E0D-90CAFD1C6877}" srcOrd="0" destOrd="0" presId="urn:microsoft.com/office/officeart/2005/8/layout/bProcess3"/>
    <dgm:cxn modelId="{7460A134-79BD-482C-9721-C169C268242E}" type="presParOf" srcId="{C3C21D0C-2521-4ACD-BBF4-F599EE07B39D}" destId="{4BBE475E-AB64-41B9-84E0-03092FE38C32}" srcOrd="1" destOrd="0" presId="urn:microsoft.com/office/officeart/2005/8/layout/bProcess3"/>
    <dgm:cxn modelId="{7BC851FD-6651-4EFE-97E4-2C05285FA8D6}" type="presParOf" srcId="{4BBE475E-AB64-41B9-84E0-03092FE38C32}" destId="{34646544-4E6B-4DBE-A3D1-BCB23D07F472}" srcOrd="0" destOrd="0" presId="urn:microsoft.com/office/officeart/2005/8/layout/bProcess3"/>
    <dgm:cxn modelId="{56E09B39-59CF-4BD8-B9A7-6505510ABA6D}" type="presParOf" srcId="{C3C21D0C-2521-4ACD-BBF4-F599EE07B39D}" destId="{F4DD9479-2B39-4A88-AA53-91838B7B79A8}" srcOrd="2" destOrd="0" presId="urn:microsoft.com/office/officeart/2005/8/layout/bProcess3"/>
    <dgm:cxn modelId="{A3A25721-73CC-4D50-BA53-2E772DD05F95}" type="presParOf" srcId="{C3C21D0C-2521-4ACD-BBF4-F599EE07B39D}" destId="{528A7A91-77E8-4947-9B13-AE4290D99CA7}" srcOrd="3" destOrd="0" presId="urn:microsoft.com/office/officeart/2005/8/layout/bProcess3"/>
    <dgm:cxn modelId="{B77F2230-100E-48F1-BC5C-98BD0BE0DB5C}" type="presParOf" srcId="{528A7A91-77E8-4947-9B13-AE4290D99CA7}" destId="{C2B0A7D2-F186-4A05-BF28-F3A1ECD56F72}" srcOrd="0" destOrd="0" presId="urn:microsoft.com/office/officeart/2005/8/layout/bProcess3"/>
    <dgm:cxn modelId="{CB04F737-EDA8-4E8B-A697-F04B6E6396B2}" type="presParOf" srcId="{C3C21D0C-2521-4ACD-BBF4-F599EE07B39D}" destId="{25B7E21C-6DCD-4A9C-8BF7-17E9E8BAC873}" srcOrd="4" destOrd="0" presId="urn:microsoft.com/office/officeart/2005/8/layout/bProcess3"/>
    <dgm:cxn modelId="{0A66FA11-6EFF-4FCA-9967-96E579CEC1B2}" type="presParOf" srcId="{C3C21D0C-2521-4ACD-BBF4-F599EE07B39D}" destId="{261FB7CA-224B-4C74-9B0F-16665765C7DA}" srcOrd="5" destOrd="0" presId="urn:microsoft.com/office/officeart/2005/8/layout/bProcess3"/>
    <dgm:cxn modelId="{15F01868-E77E-45BA-88C7-7D658F6E3943}" type="presParOf" srcId="{261FB7CA-224B-4C74-9B0F-16665765C7DA}" destId="{BAF476CA-6398-4F6E-BACB-B7022EEF456F}" srcOrd="0" destOrd="0" presId="urn:microsoft.com/office/officeart/2005/8/layout/bProcess3"/>
    <dgm:cxn modelId="{C1BFF7F1-7A05-4B42-8DB2-C1234A857469}" type="presParOf" srcId="{C3C21D0C-2521-4ACD-BBF4-F599EE07B39D}" destId="{0B8DFC73-3759-40E8-B578-4B3548D395FB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167176-2EBA-4A65-854D-68CFD86D0102}" type="doc">
      <dgm:prSet loTypeId="urn:microsoft.com/office/officeart/2005/8/layout/bProcess3" loCatId="process" qsTypeId="urn:microsoft.com/office/officeart/2005/8/quickstyle/simple1" qsCatId="simple" csTypeId="urn:microsoft.com/office/officeart/2005/8/colors/accent0_3" csCatId="mainScheme" phldr="0"/>
      <dgm:spPr/>
      <dgm:t>
        <a:bodyPr/>
        <a:lstStyle/>
        <a:p>
          <a:endParaRPr lang="zh-CN" altLang="en-US"/>
        </a:p>
      </dgm:t>
    </dgm:pt>
    <dgm:pt modelId="{763AF139-BB00-4AED-9FAD-33A10FF30647}">
      <dgm:prSet phldrT="[文本]" phldr="1"/>
      <dgm:spPr/>
      <dgm:t>
        <a:bodyPr/>
        <a:lstStyle/>
        <a:p>
          <a:endParaRPr lang="zh-CN" altLang="en-US"/>
        </a:p>
      </dgm:t>
    </dgm:pt>
    <dgm:pt modelId="{565B8D42-AF3F-4C7C-86F7-F29CBB44FD1D}" type="parTrans" cxnId="{82C01ED9-B885-4792-B4CE-08E2F067ECCC}">
      <dgm:prSet/>
      <dgm:spPr/>
      <dgm:t>
        <a:bodyPr/>
        <a:lstStyle/>
        <a:p>
          <a:endParaRPr lang="zh-CN" altLang="en-US"/>
        </a:p>
      </dgm:t>
    </dgm:pt>
    <dgm:pt modelId="{853444FB-737F-4821-8A50-C29402AFDF95}" type="sibTrans" cxnId="{82C01ED9-B885-4792-B4CE-08E2F067ECCC}">
      <dgm:prSet/>
      <dgm:spPr/>
      <dgm:t>
        <a:bodyPr/>
        <a:lstStyle/>
        <a:p>
          <a:endParaRPr lang="zh-CN" altLang="en-US"/>
        </a:p>
      </dgm:t>
    </dgm:pt>
    <dgm:pt modelId="{FC4D3A29-B95E-4AB7-BF14-F4AEEFB76758}">
      <dgm:prSet phldrT="[文本]" phldr="1"/>
      <dgm:spPr/>
      <dgm:t>
        <a:bodyPr/>
        <a:lstStyle/>
        <a:p>
          <a:endParaRPr lang="zh-CN" altLang="en-US"/>
        </a:p>
      </dgm:t>
    </dgm:pt>
    <dgm:pt modelId="{A02E7F52-2A0A-4DEA-BE4A-317FDF5C535E}" type="parTrans" cxnId="{2ACD76AD-19BA-4D02-99FC-2EDAAC334242}">
      <dgm:prSet/>
      <dgm:spPr/>
      <dgm:t>
        <a:bodyPr/>
        <a:lstStyle/>
        <a:p>
          <a:endParaRPr lang="zh-CN" altLang="en-US"/>
        </a:p>
      </dgm:t>
    </dgm:pt>
    <dgm:pt modelId="{FE46E4BC-68C0-43C5-88A3-1537AB71125C}" type="sibTrans" cxnId="{2ACD76AD-19BA-4D02-99FC-2EDAAC334242}">
      <dgm:prSet/>
      <dgm:spPr/>
      <dgm:t>
        <a:bodyPr/>
        <a:lstStyle/>
        <a:p>
          <a:endParaRPr lang="zh-CN" altLang="en-US"/>
        </a:p>
      </dgm:t>
    </dgm:pt>
    <dgm:pt modelId="{D7601D85-3285-4163-81DD-CCDBF7E8BF04}">
      <dgm:prSet phldrT="[文本]" phldr="1"/>
      <dgm:spPr/>
      <dgm:t>
        <a:bodyPr/>
        <a:lstStyle/>
        <a:p>
          <a:endParaRPr lang="zh-CN" altLang="en-US"/>
        </a:p>
      </dgm:t>
    </dgm:pt>
    <dgm:pt modelId="{40F2F9AE-895F-43F9-BB85-A980D830D50D}" type="parTrans" cxnId="{A28446EA-E5D1-45F5-B0F6-7C81D12F54B0}">
      <dgm:prSet/>
      <dgm:spPr/>
      <dgm:t>
        <a:bodyPr/>
        <a:lstStyle/>
        <a:p>
          <a:endParaRPr lang="zh-CN" altLang="en-US"/>
        </a:p>
      </dgm:t>
    </dgm:pt>
    <dgm:pt modelId="{D0C768A6-0724-4A70-AE78-F472B81F084E}" type="sibTrans" cxnId="{A28446EA-E5D1-45F5-B0F6-7C81D12F54B0}">
      <dgm:prSet/>
      <dgm:spPr/>
      <dgm:t>
        <a:bodyPr/>
        <a:lstStyle/>
        <a:p>
          <a:endParaRPr lang="zh-CN" altLang="en-US"/>
        </a:p>
      </dgm:t>
    </dgm:pt>
    <dgm:pt modelId="{DFD97975-CCF5-4990-B5C8-BB9E344AEBD7}">
      <dgm:prSet phldrT="[文本]" phldr="1"/>
      <dgm:spPr/>
      <dgm:t>
        <a:bodyPr/>
        <a:lstStyle/>
        <a:p>
          <a:endParaRPr lang="zh-CN" altLang="en-US"/>
        </a:p>
      </dgm:t>
    </dgm:pt>
    <dgm:pt modelId="{09FB9122-F915-4FA6-B5A5-9E777D7E80A9}" type="parTrans" cxnId="{FC3FF48F-8932-4EAC-BD43-24049288541B}">
      <dgm:prSet/>
      <dgm:spPr/>
      <dgm:t>
        <a:bodyPr/>
        <a:lstStyle/>
        <a:p>
          <a:endParaRPr lang="zh-CN" altLang="en-US"/>
        </a:p>
      </dgm:t>
    </dgm:pt>
    <dgm:pt modelId="{51F48FE5-AF84-4460-916B-473BA4C6C021}" type="sibTrans" cxnId="{FC3FF48F-8932-4EAC-BD43-24049288541B}">
      <dgm:prSet/>
      <dgm:spPr/>
      <dgm:t>
        <a:bodyPr/>
        <a:lstStyle/>
        <a:p>
          <a:endParaRPr lang="zh-CN" altLang="en-US"/>
        </a:p>
      </dgm:t>
    </dgm:pt>
    <dgm:pt modelId="{C3C21D0C-2521-4ACD-BBF4-F599EE07B39D}" type="pres">
      <dgm:prSet presAssocID="{5E167176-2EBA-4A65-854D-68CFD86D010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A888E2D-BB61-48E5-8E0D-90CAFD1C6877}" type="pres">
      <dgm:prSet presAssocID="{763AF139-BB00-4AED-9FAD-33A10FF3064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BE475E-AB64-41B9-84E0-03092FE38C32}" type="pres">
      <dgm:prSet presAssocID="{853444FB-737F-4821-8A50-C29402AFDF95}" presName="sibTrans" presStyleLbl="sibTrans1D1" presStyleIdx="0" presStyleCnt="3"/>
      <dgm:spPr/>
      <dgm:t>
        <a:bodyPr/>
        <a:lstStyle/>
        <a:p>
          <a:endParaRPr lang="zh-CN" altLang="en-US"/>
        </a:p>
      </dgm:t>
    </dgm:pt>
    <dgm:pt modelId="{34646544-4E6B-4DBE-A3D1-BCB23D07F472}" type="pres">
      <dgm:prSet presAssocID="{853444FB-737F-4821-8A50-C29402AFDF95}" presName="connectorText" presStyleLbl="sibTrans1D1" presStyleIdx="0" presStyleCnt="3"/>
      <dgm:spPr/>
      <dgm:t>
        <a:bodyPr/>
        <a:lstStyle/>
        <a:p>
          <a:endParaRPr lang="zh-CN" altLang="en-US"/>
        </a:p>
      </dgm:t>
    </dgm:pt>
    <dgm:pt modelId="{F4DD9479-2B39-4A88-AA53-91838B7B79A8}" type="pres">
      <dgm:prSet presAssocID="{FC4D3A29-B95E-4AB7-BF14-F4AEEFB7675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8A7A91-77E8-4947-9B13-AE4290D99CA7}" type="pres">
      <dgm:prSet presAssocID="{FE46E4BC-68C0-43C5-88A3-1537AB71125C}" presName="sibTrans" presStyleLbl="sibTrans1D1" presStyleIdx="1" presStyleCnt="3"/>
      <dgm:spPr/>
      <dgm:t>
        <a:bodyPr/>
        <a:lstStyle/>
        <a:p>
          <a:endParaRPr lang="zh-CN" altLang="en-US"/>
        </a:p>
      </dgm:t>
    </dgm:pt>
    <dgm:pt modelId="{C2B0A7D2-F186-4A05-BF28-F3A1ECD56F72}" type="pres">
      <dgm:prSet presAssocID="{FE46E4BC-68C0-43C5-88A3-1537AB71125C}" presName="connectorText" presStyleLbl="sibTrans1D1" presStyleIdx="1" presStyleCnt="3"/>
      <dgm:spPr/>
      <dgm:t>
        <a:bodyPr/>
        <a:lstStyle/>
        <a:p>
          <a:endParaRPr lang="zh-CN" altLang="en-US"/>
        </a:p>
      </dgm:t>
    </dgm:pt>
    <dgm:pt modelId="{25B7E21C-6DCD-4A9C-8BF7-17E9E8BAC873}" type="pres">
      <dgm:prSet presAssocID="{D7601D85-3285-4163-81DD-CCDBF7E8BF0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1FB7CA-224B-4C74-9B0F-16665765C7DA}" type="pres">
      <dgm:prSet presAssocID="{D0C768A6-0724-4A70-AE78-F472B81F084E}" presName="sibTrans" presStyleLbl="sibTrans1D1" presStyleIdx="2" presStyleCnt="3"/>
      <dgm:spPr/>
      <dgm:t>
        <a:bodyPr/>
        <a:lstStyle/>
        <a:p>
          <a:endParaRPr lang="zh-CN" altLang="en-US"/>
        </a:p>
      </dgm:t>
    </dgm:pt>
    <dgm:pt modelId="{BAF476CA-6398-4F6E-BACB-B7022EEF456F}" type="pres">
      <dgm:prSet presAssocID="{D0C768A6-0724-4A70-AE78-F472B81F084E}" presName="connectorText" presStyleLbl="sibTrans1D1" presStyleIdx="2" presStyleCnt="3"/>
      <dgm:spPr/>
      <dgm:t>
        <a:bodyPr/>
        <a:lstStyle/>
        <a:p>
          <a:endParaRPr lang="zh-CN" altLang="en-US"/>
        </a:p>
      </dgm:t>
    </dgm:pt>
    <dgm:pt modelId="{0B8DFC73-3759-40E8-B578-4B3548D395FB}" type="pres">
      <dgm:prSet presAssocID="{DFD97975-CCF5-4990-B5C8-BB9E344AEBD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FE8B267-0D96-471B-8510-569B83FC77C2}" type="presOf" srcId="{D0C768A6-0724-4A70-AE78-F472B81F084E}" destId="{BAF476CA-6398-4F6E-BACB-B7022EEF456F}" srcOrd="1" destOrd="0" presId="urn:microsoft.com/office/officeart/2005/8/layout/bProcess3"/>
    <dgm:cxn modelId="{4ECDA914-DF25-4D1D-A3C8-018CB8A0F5DC}" type="presOf" srcId="{D0C768A6-0724-4A70-AE78-F472B81F084E}" destId="{261FB7CA-224B-4C74-9B0F-16665765C7DA}" srcOrd="0" destOrd="0" presId="urn:microsoft.com/office/officeart/2005/8/layout/bProcess3"/>
    <dgm:cxn modelId="{7ABD59EB-1213-4466-AC3D-0D843ED9EBF2}" type="presOf" srcId="{853444FB-737F-4821-8A50-C29402AFDF95}" destId="{4BBE475E-AB64-41B9-84E0-03092FE38C32}" srcOrd="0" destOrd="0" presId="urn:microsoft.com/office/officeart/2005/8/layout/bProcess3"/>
    <dgm:cxn modelId="{E0A10EF4-45B7-492A-9455-B99228985477}" type="presOf" srcId="{DFD97975-CCF5-4990-B5C8-BB9E344AEBD7}" destId="{0B8DFC73-3759-40E8-B578-4B3548D395FB}" srcOrd="0" destOrd="0" presId="urn:microsoft.com/office/officeart/2005/8/layout/bProcess3"/>
    <dgm:cxn modelId="{A28446EA-E5D1-45F5-B0F6-7C81D12F54B0}" srcId="{5E167176-2EBA-4A65-854D-68CFD86D0102}" destId="{D7601D85-3285-4163-81DD-CCDBF7E8BF04}" srcOrd="2" destOrd="0" parTransId="{40F2F9AE-895F-43F9-BB85-A980D830D50D}" sibTransId="{D0C768A6-0724-4A70-AE78-F472B81F084E}"/>
    <dgm:cxn modelId="{82C01ED9-B885-4792-B4CE-08E2F067ECCC}" srcId="{5E167176-2EBA-4A65-854D-68CFD86D0102}" destId="{763AF139-BB00-4AED-9FAD-33A10FF30647}" srcOrd="0" destOrd="0" parTransId="{565B8D42-AF3F-4C7C-86F7-F29CBB44FD1D}" sibTransId="{853444FB-737F-4821-8A50-C29402AFDF95}"/>
    <dgm:cxn modelId="{B8DD49E9-8588-4DB9-A8E8-B9AACD165589}" type="presOf" srcId="{853444FB-737F-4821-8A50-C29402AFDF95}" destId="{34646544-4E6B-4DBE-A3D1-BCB23D07F472}" srcOrd="1" destOrd="0" presId="urn:microsoft.com/office/officeart/2005/8/layout/bProcess3"/>
    <dgm:cxn modelId="{BEB339F9-1BFF-49C7-B231-BA528051435A}" type="presOf" srcId="{763AF139-BB00-4AED-9FAD-33A10FF30647}" destId="{8A888E2D-BB61-48E5-8E0D-90CAFD1C6877}" srcOrd="0" destOrd="0" presId="urn:microsoft.com/office/officeart/2005/8/layout/bProcess3"/>
    <dgm:cxn modelId="{62C8FE52-BB17-4951-8E49-0B5F7C291CBD}" type="presOf" srcId="{FE46E4BC-68C0-43C5-88A3-1537AB71125C}" destId="{528A7A91-77E8-4947-9B13-AE4290D99CA7}" srcOrd="0" destOrd="0" presId="urn:microsoft.com/office/officeart/2005/8/layout/bProcess3"/>
    <dgm:cxn modelId="{6144CBCC-76A2-4EB7-9F4A-F7123D55BCA2}" type="presOf" srcId="{FC4D3A29-B95E-4AB7-BF14-F4AEEFB76758}" destId="{F4DD9479-2B39-4A88-AA53-91838B7B79A8}" srcOrd="0" destOrd="0" presId="urn:microsoft.com/office/officeart/2005/8/layout/bProcess3"/>
    <dgm:cxn modelId="{9E8AD632-43E3-46A2-A176-37541C1B6DC9}" type="presOf" srcId="{D7601D85-3285-4163-81DD-CCDBF7E8BF04}" destId="{25B7E21C-6DCD-4A9C-8BF7-17E9E8BAC873}" srcOrd="0" destOrd="0" presId="urn:microsoft.com/office/officeart/2005/8/layout/bProcess3"/>
    <dgm:cxn modelId="{2ACD76AD-19BA-4D02-99FC-2EDAAC334242}" srcId="{5E167176-2EBA-4A65-854D-68CFD86D0102}" destId="{FC4D3A29-B95E-4AB7-BF14-F4AEEFB76758}" srcOrd="1" destOrd="0" parTransId="{A02E7F52-2A0A-4DEA-BE4A-317FDF5C535E}" sibTransId="{FE46E4BC-68C0-43C5-88A3-1537AB71125C}"/>
    <dgm:cxn modelId="{686BB6F8-3471-4ADD-8960-12ABC2B25177}" type="presOf" srcId="{5E167176-2EBA-4A65-854D-68CFD86D0102}" destId="{C3C21D0C-2521-4ACD-BBF4-F599EE07B39D}" srcOrd="0" destOrd="0" presId="urn:microsoft.com/office/officeart/2005/8/layout/bProcess3"/>
    <dgm:cxn modelId="{FC3FF48F-8932-4EAC-BD43-24049288541B}" srcId="{5E167176-2EBA-4A65-854D-68CFD86D0102}" destId="{DFD97975-CCF5-4990-B5C8-BB9E344AEBD7}" srcOrd="3" destOrd="0" parTransId="{09FB9122-F915-4FA6-B5A5-9E777D7E80A9}" sibTransId="{51F48FE5-AF84-4460-916B-473BA4C6C021}"/>
    <dgm:cxn modelId="{F623C9D0-60D2-4CDB-979F-876194945C02}" type="presOf" srcId="{FE46E4BC-68C0-43C5-88A3-1537AB71125C}" destId="{C2B0A7D2-F186-4A05-BF28-F3A1ECD56F72}" srcOrd="1" destOrd="0" presId="urn:microsoft.com/office/officeart/2005/8/layout/bProcess3"/>
    <dgm:cxn modelId="{40516C30-7E7F-4B6E-A58E-892A77285FBD}" type="presParOf" srcId="{C3C21D0C-2521-4ACD-BBF4-F599EE07B39D}" destId="{8A888E2D-BB61-48E5-8E0D-90CAFD1C6877}" srcOrd="0" destOrd="0" presId="urn:microsoft.com/office/officeart/2005/8/layout/bProcess3"/>
    <dgm:cxn modelId="{7460A134-79BD-482C-9721-C169C268242E}" type="presParOf" srcId="{C3C21D0C-2521-4ACD-BBF4-F599EE07B39D}" destId="{4BBE475E-AB64-41B9-84E0-03092FE38C32}" srcOrd="1" destOrd="0" presId="urn:microsoft.com/office/officeart/2005/8/layout/bProcess3"/>
    <dgm:cxn modelId="{7BC851FD-6651-4EFE-97E4-2C05285FA8D6}" type="presParOf" srcId="{4BBE475E-AB64-41B9-84E0-03092FE38C32}" destId="{34646544-4E6B-4DBE-A3D1-BCB23D07F472}" srcOrd="0" destOrd="0" presId="urn:microsoft.com/office/officeart/2005/8/layout/bProcess3"/>
    <dgm:cxn modelId="{56E09B39-59CF-4BD8-B9A7-6505510ABA6D}" type="presParOf" srcId="{C3C21D0C-2521-4ACD-BBF4-F599EE07B39D}" destId="{F4DD9479-2B39-4A88-AA53-91838B7B79A8}" srcOrd="2" destOrd="0" presId="urn:microsoft.com/office/officeart/2005/8/layout/bProcess3"/>
    <dgm:cxn modelId="{A3A25721-73CC-4D50-BA53-2E772DD05F95}" type="presParOf" srcId="{C3C21D0C-2521-4ACD-BBF4-F599EE07B39D}" destId="{528A7A91-77E8-4947-9B13-AE4290D99CA7}" srcOrd="3" destOrd="0" presId="urn:microsoft.com/office/officeart/2005/8/layout/bProcess3"/>
    <dgm:cxn modelId="{B77F2230-100E-48F1-BC5C-98BD0BE0DB5C}" type="presParOf" srcId="{528A7A91-77E8-4947-9B13-AE4290D99CA7}" destId="{C2B0A7D2-F186-4A05-BF28-F3A1ECD56F72}" srcOrd="0" destOrd="0" presId="urn:microsoft.com/office/officeart/2005/8/layout/bProcess3"/>
    <dgm:cxn modelId="{CB04F737-EDA8-4E8B-A697-F04B6E6396B2}" type="presParOf" srcId="{C3C21D0C-2521-4ACD-BBF4-F599EE07B39D}" destId="{25B7E21C-6DCD-4A9C-8BF7-17E9E8BAC873}" srcOrd="4" destOrd="0" presId="urn:microsoft.com/office/officeart/2005/8/layout/bProcess3"/>
    <dgm:cxn modelId="{0A66FA11-6EFF-4FCA-9967-96E579CEC1B2}" type="presParOf" srcId="{C3C21D0C-2521-4ACD-BBF4-F599EE07B39D}" destId="{261FB7CA-224B-4C74-9B0F-16665765C7DA}" srcOrd="5" destOrd="0" presId="urn:microsoft.com/office/officeart/2005/8/layout/bProcess3"/>
    <dgm:cxn modelId="{15F01868-E77E-45BA-88C7-7D658F6E3943}" type="presParOf" srcId="{261FB7CA-224B-4C74-9B0F-16665765C7DA}" destId="{BAF476CA-6398-4F6E-BACB-B7022EEF456F}" srcOrd="0" destOrd="0" presId="urn:microsoft.com/office/officeart/2005/8/layout/bProcess3"/>
    <dgm:cxn modelId="{C1BFF7F1-7A05-4B42-8DB2-C1234A857469}" type="presParOf" srcId="{C3C21D0C-2521-4ACD-BBF4-F599EE07B39D}" destId="{0B8DFC73-3759-40E8-B578-4B3548D395FB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334E47-904B-4748-9A17-FA3A485ED2E1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BA95BBFE-D71D-4A9E-9095-3C4F232B7520}">
      <dgm:prSet phldrT="[文本]"/>
      <dgm:spPr/>
      <dgm:t>
        <a:bodyPr/>
        <a:lstStyle/>
        <a:p>
          <a:r>
            <a:rPr lang="zh-CN" altLang="en-US" dirty="0" smtClean="0"/>
            <a:t>反馈</a:t>
          </a:r>
          <a:endParaRPr lang="zh-CN" altLang="en-US" dirty="0"/>
        </a:p>
      </dgm:t>
    </dgm:pt>
    <dgm:pt modelId="{AB768AE0-EB3A-4C6C-AD5F-580DEDDC330A}" type="parTrans" cxnId="{4D247D05-5E38-42B4-9EDF-7B4BC6EF923E}">
      <dgm:prSet/>
      <dgm:spPr/>
      <dgm:t>
        <a:bodyPr/>
        <a:lstStyle/>
        <a:p>
          <a:endParaRPr lang="zh-CN" altLang="en-US"/>
        </a:p>
      </dgm:t>
    </dgm:pt>
    <dgm:pt modelId="{A583BD5F-0255-45DA-A1FD-3A2818E0CB02}" type="sibTrans" cxnId="{4D247D05-5E38-42B4-9EDF-7B4BC6EF923E}">
      <dgm:prSet/>
      <dgm:spPr/>
      <dgm:t>
        <a:bodyPr/>
        <a:lstStyle/>
        <a:p>
          <a:endParaRPr lang="zh-CN" altLang="en-US"/>
        </a:p>
      </dgm:t>
    </dgm:pt>
    <dgm:pt modelId="{F4FB4DBF-446E-49B1-BEFD-3726E82DBC68}">
      <dgm:prSet phldrT="[文本]"/>
      <dgm:spPr/>
      <dgm:t>
        <a:bodyPr/>
        <a:lstStyle/>
        <a:p>
          <a:r>
            <a:rPr lang="zh-CN" altLang="en-US" dirty="0" smtClean="0"/>
            <a:t>适用于解决时间序列问题</a:t>
          </a:r>
          <a:endParaRPr lang="zh-CN" altLang="en-US" dirty="0"/>
        </a:p>
      </dgm:t>
    </dgm:pt>
    <dgm:pt modelId="{A2E23EB5-7049-43C1-B44F-4B79002AD61C}" type="parTrans" cxnId="{F5DA731B-B689-4256-B1B9-6ACFF1617B99}">
      <dgm:prSet/>
      <dgm:spPr/>
      <dgm:t>
        <a:bodyPr/>
        <a:lstStyle/>
        <a:p>
          <a:endParaRPr lang="zh-CN" altLang="en-US"/>
        </a:p>
      </dgm:t>
    </dgm:pt>
    <dgm:pt modelId="{E94F144B-2444-4D83-A4E7-574D796E125B}" type="sibTrans" cxnId="{F5DA731B-B689-4256-B1B9-6ACFF1617B99}">
      <dgm:prSet/>
      <dgm:spPr/>
      <dgm:t>
        <a:bodyPr/>
        <a:lstStyle/>
        <a:p>
          <a:endParaRPr lang="zh-CN" altLang="en-US"/>
        </a:p>
      </dgm:t>
    </dgm:pt>
    <dgm:pt modelId="{B5EE68D5-0BAB-43C6-BC94-21801FADD8CB}">
      <dgm:prSet phldrT="[文本]" phldr="1"/>
      <dgm:spPr/>
      <dgm:t>
        <a:bodyPr/>
        <a:lstStyle/>
        <a:p>
          <a:endParaRPr lang="zh-CN" altLang="en-US" dirty="0"/>
        </a:p>
      </dgm:t>
    </dgm:pt>
    <dgm:pt modelId="{D685A0F7-2C86-4DAC-BFD2-E78003D5376B}" type="parTrans" cxnId="{66141CB6-A7D7-4380-950C-4AC02D14E628}">
      <dgm:prSet/>
      <dgm:spPr/>
      <dgm:t>
        <a:bodyPr/>
        <a:lstStyle/>
        <a:p>
          <a:endParaRPr lang="zh-CN" altLang="en-US"/>
        </a:p>
      </dgm:t>
    </dgm:pt>
    <dgm:pt modelId="{D41DF7DE-83A3-4434-A6F7-A6CA3693DD45}" type="sibTrans" cxnId="{66141CB6-A7D7-4380-950C-4AC02D14E628}">
      <dgm:prSet/>
      <dgm:spPr/>
      <dgm:t>
        <a:bodyPr/>
        <a:lstStyle/>
        <a:p>
          <a:endParaRPr lang="zh-CN" altLang="en-US"/>
        </a:p>
      </dgm:t>
    </dgm:pt>
    <dgm:pt modelId="{5BFB993C-AD8C-4EFE-B608-437F2B6533DE}">
      <dgm:prSet phldrT="[文本]"/>
      <dgm:spPr/>
      <dgm:t>
        <a:bodyPr/>
        <a:lstStyle/>
        <a:p>
          <a:r>
            <a:rPr lang="zh-CN" altLang="en-US" dirty="0" smtClean="0"/>
            <a:t>选择性遗忘</a:t>
          </a:r>
          <a:endParaRPr lang="zh-CN" altLang="en-US" dirty="0"/>
        </a:p>
      </dgm:t>
    </dgm:pt>
    <dgm:pt modelId="{8254F850-8ABF-40DB-A8FF-5C4F54EEC0FB}" type="parTrans" cxnId="{52E31CD3-76EA-47A3-AD6F-70B1D956964D}">
      <dgm:prSet/>
      <dgm:spPr/>
      <dgm:t>
        <a:bodyPr/>
        <a:lstStyle/>
        <a:p>
          <a:endParaRPr lang="zh-CN" altLang="en-US"/>
        </a:p>
      </dgm:t>
    </dgm:pt>
    <dgm:pt modelId="{D2DE67B4-DBB4-469B-BB7A-AA5013A67062}" type="sibTrans" cxnId="{52E31CD3-76EA-47A3-AD6F-70B1D956964D}">
      <dgm:prSet/>
      <dgm:spPr/>
      <dgm:t>
        <a:bodyPr/>
        <a:lstStyle/>
        <a:p>
          <a:endParaRPr lang="zh-CN" altLang="en-US"/>
        </a:p>
      </dgm:t>
    </dgm:pt>
    <dgm:pt modelId="{5309AE86-82C9-407F-B3E2-6ADA6E8E750B}">
      <dgm:prSet phldrT="[文本]"/>
      <dgm:spPr/>
      <dgm:t>
        <a:bodyPr/>
        <a:lstStyle/>
        <a:p>
          <a:r>
            <a:rPr lang="zh-CN" altLang="en-US" dirty="0" smtClean="0"/>
            <a:t>比</a:t>
          </a:r>
          <a:r>
            <a:rPr lang="en-US" altLang="zh-CN" dirty="0" smtClean="0"/>
            <a:t>RNN</a:t>
          </a:r>
          <a:r>
            <a:rPr lang="zh-CN" altLang="en-US" dirty="0" smtClean="0"/>
            <a:t>更加接近全局最优</a:t>
          </a:r>
          <a:endParaRPr lang="zh-CN" altLang="en-US" dirty="0"/>
        </a:p>
      </dgm:t>
    </dgm:pt>
    <dgm:pt modelId="{1ABFC444-FFE3-4C0F-92BF-1F8FAA8E06A7}" type="parTrans" cxnId="{2E65173B-5387-4B84-8D38-2AD53AF00EA0}">
      <dgm:prSet/>
      <dgm:spPr/>
      <dgm:t>
        <a:bodyPr/>
        <a:lstStyle/>
        <a:p>
          <a:endParaRPr lang="zh-CN" altLang="en-US"/>
        </a:p>
      </dgm:t>
    </dgm:pt>
    <dgm:pt modelId="{2397AA95-5F80-4858-904A-984FDC4FC175}" type="sibTrans" cxnId="{2E65173B-5387-4B84-8D38-2AD53AF00EA0}">
      <dgm:prSet/>
      <dgm:spPr/>
      <dgm:t>
        <a:bodyPr/>
        <a:lstStyle/>
        <a:p>
          <a:endParaRPr lang="zh-CN" altLang="en-US"/>
        </a:p>
      </dgm:t>
    </dgm:pt>
    <dgm:pt modelId="{A7C1731D-5AAA-4784-9747-DFEBF7D64B20}">
      <dgm:prSet phldrT="[文本]" phldr="1"/>
      <dgm:spPr/>
      <dgm:t>
        <a:bodyPr/>
        <a:lstStyle/>
        <a:p>
          <a:endParaRPr lang="zh-CN" altLang="en-US"/>
        </a:p>
      </dgm:t>
    </dgm:pt>
    <dgm:pt modelId="{53E356F6-069C-4B36-8507-053587872EDF}" type="parTrans" cxnId="{E0EC887D-F3E3-4B55-A4C4-C07CA1D46688}">
      <dgm:prSet/>
      <dgm:spPr/>
      <dgm:t>
        <a:bodyPr/>
        <a:lstStyle/>
        <a:p>
          <a:endParaRPr lang="zh-CN" altLang="en-US"/>
        </a:p>
      </dgm:t>
    </dgm:pt>
    <dgm:pt modelId="{80EBCE8E-500A-475E-A768-09ED0D781593}" type="sibTrans" cxnId="{E0EC887D-F3E3-4B55-A4C4-C07CA1D46688}">
      <dgm:prSet/>
      <dgm:spPr/>
      <dgm:t>
        <a:bodyPr/>
        <a:lstStyle/>
        <a:p>
          <a:endParaRPr lang="zh-CN" altLang="en-US"/>
        </a:p>
      </dgm:t>
    </dgm:pt>
    <dgm:pt modelId="{C9B5F352-6DA4-42AF-82A8-8BCDE8E8BBF7}" type="pres">
      <dgm:prSet presAssocID="{C3334E47-904B-4748-9A17-FA3A485ED2E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D1CACAC-949C-4AC1-9F9C-7FF3BD8AD429}" type="pres">
      <dgm:prSet presAssocID="{BA95BBFE-D71D-4A9E-9095-3C4F232B7520}" presName="composite" presStyleCnt="0"/>
      <dgm:spPr/>
    </dgm:pt>
    <dgm:pt modelId="{82981A58-D668-451D-9C3C-8F8E04B240FB}" type="pres">
      <dgm:prSet presAssocID="{BA95BBFE-D71D-4A9E-9095-3C4F232B752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3BF13B-1C6E-4B58-AB73-784EE0770526}" type="pres">
      <dgm:prSet presAssocID="{BA95BBFE-D71D-4A9E-9095-3C4F232B7520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FA66BD-AE1E-4763-86AA-1E03714BA3F5}" type="pres">
      <dgm:prSet presAssocID="{A583BD5F-0255-45DA-A1FD-3A2818E0CB02}" presName="space" presStyleCnt="0"/>
      <dgm:spPr/>
    </dgm:pt>
    <dgm:pt modelId="{FA824A46-66F1-4AB1-A621-636CFAD8EC08}" type="pres">
      <dgm:prSet presAssocID="{5BFB993C-AD8C-4EFE-B608-437F2B6533DE}" presName="composite" presStyleCnt="0"/>
      <dgm:spPr/>
    </dgm:pt>
    <dgm:pt modelId="{C4F52C19-D4D5-49F5-98C3-6B9DA6602A87}" type="pres">
      <dgm:prSet presAssocID="{5BFB993C-AD8C-4EFE-B608-437F2B6533D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BA0D11-8592-43AD-9B2B-35CC45C3B18C}" type="pres">
      <dgm:prSet presAssocID="{5BFB993C-AD8C-4EFE-B608-437F2B6533DE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72D8CB6-99AE-416C-B80D-66F8D58A1B21}" type="presOf" srcId="{C3334E47-904B-4748-9A17-FA3A485ED2E1}" destId="{C9B5F352-6DA4-42AF-82A8-8BCDE8E8BBF7}" srcOrd="0" destOrd="0" presId="urn:microsoft.com/office/officeart/2005/8/layout/hList1"/>
    <dgm:cxn modelId="{F5DA731B-B689-4256-B1B9-6ACFF1617B99}" srcId="{BA95BBFE-D71D-4A9E-9095-3C4F232B7520}" destId="{F4FB4DBF-446E-49B1-BEFD-3726E82DBC68}" srcOrd="0" destOrd="0" parTransId="{A2E23EB5-7049-43C1-B44F-4B79002AD61C}" sibTransId="{E94F144B-2444-4D83-A4E7-574D796E125B}"/>
    <dgm:cxn modelId="{66141CB6-A7D7-4380-950C-4AC02D14E628}" srcId="{BA95BBFE-D71D-4A9E-9095-3C4F232B7520}" destId="{B5EE68D5-0BAB-43C6-BC94-21801FADD8CB}" srcOrd="1" destOrd="0" parTransId="{D685A0F7-2C86-4DAC-BFD2-E78003D5376B}" sibTransId="{D41DF7DE-83A3-4434-A6F7-A6CA3693DD45}"/>
    <dgm:cxn modelId="{C80BDA41-915D-489C-B6A2-F1623FC25EC8}" type="presOf" srcId="{5BFB993C-AD8C-4EFE-B608-437F2B6533DE}" destId="{C4F52C19-D4D5-49F5-98C3-6B9DA6602A87}" srcOrd="0" destOrd="0" presId="urn:microsoft.com/office/officeart/2005/8/layout/hList1"/>
    <dgm:cxn modelId="{F5C15F07-CE7E-4981-B3A3-6269938560CD}" type="presOf" srcId="{5309AE86-82C9-407F-B3E2-6ADA6E8E750B}" destId="{C4BA0D11-8592-43AD-9B2B-35CC45C3B18C}" srcOrd="0" destOrd="0" presId="urn:microsoft.com/office/officeart/2005/8/layout/hList1"/>
    <dgm:cxn modelId="{E43B4698-3C3D-4C63-8F28-210DFFC2D436}" type="presOf" srcId="{F4FB4DBF-446E-49B1-BEFD-3726E82DBC68}" destId="{B03BF13B-1C6E-4B58-AB73-784EE0770526}" srcOrd="0" destOrd="0" presId="urn:microsoft.com/office/officeart/2005/8/layout/hList1"/>
    <dgm:cxn modelId="{11FC50B5-C6A2-42C0-B70E-0ACD6B23998F}" type="presOf" srcId="{A7C1731D-5AAA-4784-9747-DFEBF7D64B20}" destId="{C4BA0D11-8592-43AD-9B2B-35CC45C3B18C}" srcOrd="0" destOrd="1" presId="urn:microsoft.com/office/officeart/2005/8/layout/hList1"/>
    <dgm:cxn modelId="{E2385A74-4D82-4152-97FE-C9CFC5C377FF}" type="presOf" srcId="{B5EE68D5-0BAB-43C6-BC94-21801FADD8CB}" destId="{B03BF13B-1C6E-4B58-AB73-784EE0770526}" srcOrd="0" destOrd="1" presId="urn:microsoft.com/office/officeart/2005/8/layout/hList1"/>
    <dgm:cxn modelId="{52E31CD3-76EA-47A3-AD6F-70B1D956964D}" srcId="{C3334E47-904B-4748-9A17-FA3A485ED2E1}" destId="{5BFB993C-AD8C-4EFE-B608-437F2B6533DE}" srcOrd="1" destOrd="0" parTransId="{8254F850-8ABF-40DB-A8FF-5C4F54EEC0FB}" sibTransId="{D2DE67B4-DBB4-469B-BB7A-AA5013A67062}"/>
    <dgm:cxn modelId="{4D247D05-5E38-42B4-9EDF-7B4BC6EF923E}" srcId="{C3334E47-904B-4748-9A17-FA3A485ED2E1}" destId="{BA95BBFE-D71D-4A9E-9095-3C4F232B7520}" srcOrd="0" destOrd="0" parTransId="{AB768AE0-EB3A-4C6C-AD5F-580DEDDC330A}" sibTransId="{A583BD5F-0255-45DA-A1FD-3A2818E0CB02}"/>
    <dgm:cxn modelId="{E0EC887D-F3E3-4B55-A4C4-C07CA1D46688}" srcId="{5BFB993C-AD8C-4EFE-B608-437F2B6533DE}" destId="{A7C1731D-5AAA-4784-9747-DFEBF7D64B20}" srcOrd="1" destOrd="0" parTransId="{53E356F6-069C-4B36-8507-053587872EDF}" sibTransId="{80EBCE8E-500A-475E-A768-09ED0D781593}"/>
    <dgm:cxn modelId="{EE3D3D13-BA66-4A46-9978-C6B1156FEB14}" type="presOf" srcId="{BA95BBFE-D71D-4A9E-9095-3C4F232B7520}" destId="{82981A58-D668-451D-9C3C-8F8E04B240FB}" srcOrd="0" destOrd="0" presId="urn:microsoft.com/office/officeart/2005/8/layout/hList1"/>
    <dgm:cxn modelId="{2E65173B-5387-4B84-8D38-2AD53AF00EA0}" srcId="{5BFB993C-AD8C-4EFE-B608-437F2B6533DE}" destId="{5309AE86-82C9-407F-B3E2-6ADA6E8E750B}" srcOrd="0" destOrd="0" parTransId="{1ABFC444-FFE3-4C0F-92BF-1F8FAA8E06A7}" sibTransId="{2397AA95-5F80-4858-904A-984FDC4FC175}"/>
    <dgm:cxn modelId="{F2AD5B3B-DAD1-4AF4-BB45-59E053180200}" type="presParOf" srcId="{C9B5F352-6DA4-42AF-82A8-8BCDE8E8BBF7}" destId="{5D1CACAC-949C-4AC1-9F9C-7FF3BD8AD429}" srcOrd="0" destOrd="0" presId="urn:microsoft.com/office/officeart/2005/8/layout/hList1"/>
    <dgm:cxn modelId="{B0D5BF0F-8978-4F6F-9767-FB4CD9478E52}" type="presParOf" srcId="{5D1CACAC-949C-4AC1-9F9C-7FF3BD8AD429}" destId="{82981A58-D668-451D-9C3C-8F8E04B240FB}" srcOrd="0" destOrd="0" presId="urn:microsoft.com/office/officeart/2005/8/layout/hList1"/>
    <dgm:cxn modelId="{38FC5836-8378-43E1-A56D-A3EAA442E930}" type="presParOf" srcId="{5D1CACAC-949C-4AC1-9F9C-7FF3BD8AD429}" destId="{B03BF13B-1C6E-4B58-AB73-784EE0770526}" srcOrd="1" destOrd="0" presId="urn:microsoft.com/office/officeart/2005/8/layout/hList1"/>
    <dgm:cxn modelId="{04A071AF-4382-4035-8309-4EECB14F7649}" type="presParOf" srcId="{C9B5F352-6DA4-42AF-82A8-8BCDE8E8BBF7}" destId="{D8FA66BD-AE1E-4763-86AA-1E03714BA3F5}" srcOrd="1" destOrd="0" presId="urn:microsoft.com/office/officeart/2005/8/layout/hList1"/>
    <dgm:cxn modelId="{82C57FA2-9634-42FD-828F-92E619F5CDC9}" type="presParOf" srcId="{C9B5F352-6DA4-42AF-82A8-8BCDE8E8BBF7}" destId="{FA824A46-66F1-4AB1-A621-636CFAD8EC08}" srcOrd="2" destOrd="0" presId="urn:microsoft.com/office/officeart/2005/8/layout/hList1"/>
    <dgm:cxn modelId="{BBC89F7F-6DBC-4E15-B68D-795EAE5BDBBB}" type="presParOf" srcId="{FA824A46-66F1-4AB1-A621-636CFAD8EC08}" destId="{C4F52C19-D4D5-49F5-98C3-6B9DA6602A87}" srcOrd="0" destOrd="0" presId="urn:microsoft.com/office/officeart/2005/8/layout/hList1"/>
    <dgm:cxn modelId="{D9ECCE71-DA06-464D-8330-4EF2E304F830}" type="presParOf" srcId="{FA824A46-66F1-4AB1-A621-636CFAD8EC08}" destId="{C4BA0D11-8592-43AD-9B2B-35CC45C3B18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6C1774-6BAC-4F82-8227-04710F9A8F51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D163E954-F51C-4A3D-833D-49733DA53B7B}">
      <dgm:prSet phldrT="[文本]"/>
      <dgm:spPr/>
      <dgm:t>
        <a:bodyPr/>
        <a:lstStyle/>
        <a:p>
          <a:r>
            <a:rPr lang="zh-CN" altLang="en-US" dirty="0" smtClean="0"/>
            <a:t>爬数据</a:t>
          </a:r>
          <a:endParaRPr lang="zh-CN" altLang="en-US" dirty="0"/>
        </a:p>
      </dgm:t>
    </dgm:pt>
    <dgm:pt modelId="{296E599E-7324-4D30-AC32-B8F8BDA28A67}" type="parTrans" cxnId="{82D5F086-221B-4CC8-BE46-2164B8BAC3BD}">
      <dgm:prSet/>
      <dgm:spPr/>
      <dgm:t>
        <a:bodyPr/>
        <a:lstStyle/>
        <a:p>
          <a:endParaRPr lang="zh-CN" altLang="en-US"/>
        </a:p>
      </dgm:t>
    </dgm:pt>
    <dgm:pt modelId="{A87FBA51-5605-4BFD-AD47-CEF5CAA859EF}" type="sibTrans" cxnId="{82D5F086-221B-4CC8-BE46-2164B8BAC3BD}">
      <dgm:prSet/>
      <dgm:spPr/>
      <dgm:t>
        <a:bodyPr/>
        <a:lstStyle/>
        <a:p>
          <a:endParaRPr lang="zh-CN" altLang="en-US"/>
        </a:p>
      </dgm:t>
    </dgm:pt>
    <dgm:pt modelId="{C0B65643-35E8-4DB0-84E9-298935E6E201}">
      <dgm:prSet phldrT="[文本]"/>
      <dgm:spPr/>
      <dgm:t>
        <a:bodyPr/>
        <a:lstStyle/>
        <a:p>
          <a:r>
            <a:rPr lang="zh-CN" altLang="en-US" dirty="0" smtClean="0"/>
            <a:t>从天天基金网爬价格数据</a:t>
          </a:r>
          <a:endParaRPr lang="zh-CN" altLang="en-US" dirty="0"/>
        </a:p>
      </dgm:t>
    </dgm:pt>
    <dgm:pt modelId="{1D251917-F098-48C1-BD85-237E2B4B2457}" type="parTrans" cxnId="{E7193AD6-A444-4171-A724-62EC44C2328A}">
      <dgm:prSet/>
      <dgm:spPr/>
      <dgm:t>
        <a:bodyPr/>
        <a:lstStyle/>
        <a:p>
          <a:endParaRPr lang="zh-CN" altLang="en-US"/>
        </a:p>
      </dgm:t>
    </dgm:pt>
    <dgm:pt modelId="{FB4726B1-616D-4ACD-AE9C-92A308C08B25}" type="sibTrans" cxnId="{E7193AD6-A444-4171-A724-62EC44C2328A}">
      <dgm:prSet/>
      <dgm:spPr/>
      <dgm:t>
        <a:bodyPr/>
        <a:lstStyle/>
        <a:p>
          <a:endParaRPr lang="zh-CN" altLang="en-US"/>
        </a:p>
      </dgm:t>
    </dgm:pt>
    <dgm:pt modelId="{23E3442B-AE44-4C78-B0A8-6CCC8B3C8F51}">
      <dgm:prSet phldrT="[文本]"/>
      <dgm:spPr/>
      <dgm:t>
        <a:bodyPr/>
        <a:lstStyle/>
        <a:p>
          <a:r>
            <a:rPr lang="zh-CN" altLang="en-US" dirty="0" smtClean="0"/>
            <a:t>数据分段</a:t>
          </a:r>
          <a:endParaRPr lang="zh-CN" altLang="en-US" dirty="0"/>
        </a:p>
      </dgm:t>
    </dgm:pt>
    <dgm:pt modelId="{329CAF1B-361B-40D3-88D5-41B42ABBA55E}" type="parTrans" cxnId="{1249AB39-877E-4D96-96BE-40E3BC5F53DC}">
      <dgm:prSet/>
      <dgm:spPr/>
      <dgm:t>
        <a:bodyPr/>
        <a:lstStyle/>
        <a:p>
          <a:endParaRPr lang="zh-CN" altLang="en-US"/>
        </a:p>
      </dgm:t>
    </dgm:pt>
    <dgm:pt modelId="{7F1E3AC3-BBBD-4A02-826C-C9E88DF50CA7}" type="sibTrans" cxnId="{1249AB39-877E-4D96-96BE-40E3BC5F53DC}">
      <dgm:prSet/>
      <dgm:spPr/>
      <dgm:t>
        <a:bodyPr/>
        <a:lstStyle/>
        <a:p>
          <a:endParaRPr lang="zh-CN" altLang="en-US"/>
        </a:p>
      </dgm:t>
    </dgm:pt>
    <dgm:pt modelId="{6D76F983-5149-41DA-9C69-1EF78C6782AB}">
      <dgm:prSet phldrT="[文本]"/>
      <dgm:spPr/>
      <dgm:t>
        <a:bodyPr/>
        <a:lstStyle/>
        <a:p>
          <a:r>
            <a:rPr lang="zh-CN" altLang="en-US" dirty="0" smtClean="0"/>
            <a:t>将数据按照</a:t>
          </a:r>
          <a:r>
            <a:rPr lang="en-US" altLang="zh-CN" dirty="0" smtClean="0"/>
            <a:t>[i,i+30)</a:t>
          </a:r>
          <a:r>
            <a:rPr lang="zh-CN" altLang="en-US" dirty="0" smtClean="0"/>
            <a:t>的结构分段</a:t>
          </a:r>
          <a:endParaRPr lang="zh-CN" altLang="en-US" dirty="0"/>
        </a:p>
      </dgm:t>
    </dgm:pt>
    <dgm:pt modelId="{EB59AFB4-0AA9-4AE3-BDC8-71E41DE5A066}" type="parTrans" cxnId="{C6970BD6-F041-4733-8A3F-F4C8EDA42DF4}">
      <dgm:prSet/>
      <dgm:spPr/>
      <dgm:t>
        <a:bodyPr/>
        <a:lstStyle/>
        <a:p>
          <a:endParaRPr lang="zh-CN" altLang="en-US"/>
        </a:p>
      </dgm:t>
    </dgm:pt>
    <dgm:pt modelId="{260226FC-338A-4AA5-96DC-F5889859ABED}" type="sibTrans" cxnId="{C6970BD6-F041-4733-8A3F-F4C8EDA42DF4}">
      <dgm:prSet/>
      <dgm:spPr/>
      <dgm:t>
        <a:bodyPr/>
        <a:lstStyle/>
        <a:p>
          <a:endParaRPr lang="zh-CN" altLang="en-US"/>
        </a:p>
      </dgm:t>
    </dgm:pt>
    <dgm:pt modelId="{C364E96E-91A2-4A69-95EA-D70A1219C48E}">
      <dgm:prSet phldrT="[文本]"/>
      <dgm:spPr/>
      <dgm:t>
        <a:bodyPr/>
        <a:lstStyle/>
        <a:p>
          <a:r>
            <a:rPr lang="zh-CN" altLang="en-US" dirty="0" smtClean="0"/>
            <a:t>制作</a:t>
          </a:r>
          <a:r>
            <a:rPr lang="en-US" altLang="zh-CN" dirty="0" smtClean="0"/>
            <a:t>batch</a:t>
          </a:r>
          <a:endParaRPr lang="zh-CN" altLang="en-US" dirty="0"/>
        </a:p>
      </dgm:t>
    </dgm:pt>
    <dgm:pt modelId="{690365FC-8570-46F3-8C48-3C7545FE429F}" type="parTrans" cxnId="{4CB88713-6CB9-486E-AE8C-A195162BF58E}">
      <dgm:prSet/>
      <dgm:spPr/>
      <dgm:t>
        <a:bodyPr/>
        <a:lstStyle/>
        <a:p>
          <a:endParaRPr lang="zh-CN" altLang="en-US"/>
        </a:p>
      </dgm:t>
    </dgm:pt>
    <dgm:pt modelId="{765164A2-CBFC-4FEF-A95F-B5DCB2406074}" type="sibTrans" cxnId="{4CB88713-6CB9-486E-AE8C-A195162BF58E}">
      <dgm:prSet/>
      <dgm:spPr/>
      <dgm:t>
        <a:bodyPr/>
        <a:lstStyle/>
        <a:p>
          <a:endParaRPr lang="zh-CN" altLang="en-US"/>
        </a:p>
      </dgm:t>
    </dgm:pt>
    <dgm:pt modelId="{CF9EA704-7ED7-48BA-BB53-9DAA7F239834}">
      <dgm:prSet phldrT="[文本]"/>
      <dgm:spPr/>
      <dgm:t>
        <a:bodyPr/>
        <a:lstStyle/>
        <a:p>
          <a:r>
            <a:rPr lang="zh-CN" altLang="en-US" dirty="0" smtClean="0"/>
            <a:t>随机选取</a:t>
          </a:r>
          <a:r>
            <a:rPr lang="en-US" altLang="zh-CN" dirty="0" smtClean="0"/>
            <a:t>256</a:t>
          </a:r>
          <a:r>
            <a:rPr lang="zh-CN" altLang="en-US" dirty="0" smtClean="0"/>
            <a:t>个数据段打包为一个</a:t>
          </a:r>
          <a:r>
            <a:rPr lang="en-US" altLang="zh-CN" dirty="0" smtClean="0"/>
            <a:t>batch</a:t>
          </a:r>
          <a:endParaRPr lang="zh-CN" altLang="en-US" dirty="0"/>
        </a:p>
      </dgm:t>
    </dgm:pt>
    <dgm:pt modelId="{29139E5C-0C0B-4C56-B220-9AA91C05352E}" type="parTrans" cxnId="{A102E8BB-7322-4238-B116-AB2029C2420F}">
      <dgm:prSet/>
      <dgm:spPr/>
      <dgm:t>
        <a:bodyPr/>
        <a:lstStyle/>
        <a:p>
          <a:endParaRPr lang="zh-CN" altLang="en-US"/>
        </a:p>
      </dgm:t>
    </dgm:pt>
    <dgm:pt modelId="{E5E0B50A-A57B-4D8A-B4E4-FD227B70DADA}" type="sibTrans" cxnId="{A102E8BB-7322-4238-B116-AB2029C2420F}">
      <dgm:prSet/>
      <dgm:spPr/>
      <dgm:t>
        <a:bodyPr/>
        <a:lstStyle/>
        <a:p>
          <a:endParaRPr lang="zh-CN" altLang="en-US"/>
        </a:p>
      </dgm:t>
    </dgm:pt>
    <dgm:pt modelId="{6DB0B4CC-E594-43AC-ABF6-EEEEA64C18AB}">
      <dgm:prSet phldrT="[文本]"/>
      <dgm:spPr/>
      <dgm:t>
        <a:bodyPr/>
        <a:lstStyle/>
        <a:p>
          <a:r>
            <a:rPr lang="zh-CN" altLang="en-US" dirty="0" smtClean="0"/>
            <a:t>共制作了</a:t>
          </a:r>
          <a:r>
            <a:rPr lang="en-US" altLang="zh-CN" dirty="0" smtClean="0"/>
            <a:t>3</a:t>
          </a:r>
          <a:r>
            <a:rPr lang="zh-CN" altLang="en-US" dirty="0" smtClean="0"/>
            <a:t>个</a:t>
          </a:r>
          <a:endParaRPr lang="zh-CN" altLang="en-US" dirty="0"/>
        </a:p>
      </dgm:t>
    </dgm:pt>
    <dgm:pt modelId="{DA95848E-2100-4A6B-905F-527BAA5040C9}" type="parTrans" cxnId="{1F304659-32C1-4D0E-82FD-462D1452AE7D}">
      <dgm:prSet/>
      <dgm:spPr/>
      <dgm:t>
        <a:bodyPr/>
        <a:lstStyle/>
        <a:p>
          <a:endParaRPr lang="zh-CN" altLang="en-US"/>
        </a:p>
      </dgm:t>
    </dgm:pt>
    <dgm:pt modelId="{AFDDC094-0A05-451D-BB31-632921BCC58F}" type="sibTrans" cxnId="{1F304659-32C1-4D0E-82FD-462D1452AE7D}">
      <dgm:prSet/>
      <dgm:spPr/>
      <dgm:t>
        <a:bodyPr/>
        <a:lstStyle/>
        <a:p>
          <a:endParaRPr lang="zh-CN" altLang="en-US"/>
        </a:p>
      </dgm:t>
    </dgm:pt>
    <dgm:pt modelId="{FC71BB60-7175-452A-A6E2-2572391CBBB5}">
      <dgm:prSet phldrT="[文本]"/>
      <dgm:spPr/>
      <dgm:t>
        <a:bodyPr/>
        <a:lstStyle/>
        <a:p>
          <a:r>
            <a:rPr lang="zh-CN" altLang="en-US" dirty="0" smtClean="0"/>
            <a:t>将数据进行归一化处理</a:t>
          </a:r>
          <a:endParaRPr lang="zh-CN" altLang="en-US" dirty="0"/>
        </a:p>
      </dgm:t>
    </dgm:pt>
    <dgm:pt modelId="{D2D6E70C-83E6-428F-B475-487459775568}" type="sibTrans" cxnId="{FC8093D5-4396-41F4-B25F-015EA0B140E0}">
      <dgm:prSet/>
      <dgm:spPr/>
      <dgm:t>
        <a:bodyPr/>
        <a:lstStyle/>
        <a:p>
          <a:endParaRPr lang="zh-CN" altLang="en-US"/>
        </a:p>
      </dgm:t>
    </dgm:pt>
    <dgm:pt modelId="{0C18D694-3CF1-48B6-B75C-B8FB740230C5}" type="parTrans" cxnId="{FC8093D5-4396-41F4-B25F-015EA0B140E0}">
      <dgm:prSet/>
      <dgm:spPr/>
      <dgm:t>
        <a:bodyPr/>
        <a:lstStyle/>
        <a:p>
          <a:endParaRPr lang="zh-CN" altLang="en-US"/>
        </a:p>
      </dgm:t>
    </dgm:pt>
    <dgm:pt modelId="{9F182D46-7E13-4D0C-9210-5D15A8CE77EA}">
      <dgm:prSet phldrT="[文本]"/>
      <dgm:spPr/>
      <dgm:t>
        <a:bodyPr/>
        <a:lstStyle/>
        <a:p>
          <a:r>
            <a:rPr lang="zh-CN" altLang="en-US" dirty="0" smtClean="0"/>
            <a:t>将第</a:t>
          </a:r>
          <a:r>
            <a:rPr lang="en-US" altLang="zh-CN" dirty="0" smtClean="0"/>
            <a:t>i+30</a:t>
          </a:r>
          <a:r>
            <a:rPr lang="zh-CN" altLang="en-US" dirty="0" smtClean="0"/>
            <a:t>天的数据作为输出</a:t>
          </a:r>
          <a:endParaRPr lang="zh-CN" altLang="en-US" dirty="0"/>
        </a:p>
      </dgm:t>
    </dgm:pt>
    <dgm:pt modelId="{2713B7A7-9CB8-4E62-87F3-B56E56AAE229}" type="sibTrans" cxnId="{2973392B-299F-4A8D-A553-4F85237D2682}">
      <dgm:prSet/>
      <dgm:spPr/>
      <dgm:t>
        <a:bodyPr/>
        <a:lstStyle/>
        <a:p>
          <a:endParaRPr lang="zh-CN" altLang="en-US"/>
        </a:p>
      </dgm:t>
    </dgm:pt>
    <dgm:pt modelId="{CBB6E385-F578-4801-91A2-F495BBA6B102}" type="parTrans" cxnId="{2973392B-299F-4A8D-A553-4F85237D2682}">
      <dgm:prSet/>
      <dgm:spPr/>
      <dgm:t>
        <a:bodyPr/>
        <a:lstStyle/>
        <a:p>
          <a:endParaRPr lang="zh-CN" altLang="en-US"/>
        </a:p>
      </dgm:t>
    </dgm:pt>
    <dgm:pt modelId="{CB9CC4C2-8994-4DF5-B5A1-B3319C1925B6}" type="pres">
      <dgm:prSet presAssocID="{176C1774-6BAC-4F82-8227-04710F9A8F5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AAAE331-1489-46DB-B13A-D67D3A28F7EE}" type="pres">
      <dgm:prSet presAssocID="{D163E954-F51C-4A3D-833D-49733DA53B7B}" presName="composite" presStyleCnt="0"/>
      <dgm:spPr/>
    </dgm:pt>
    <dgm:pt modelId="{EFA643B7-2FC1-463C-9E9B-D5AE248E32CD}" type="pres">
      <dgm:prSet presAssocID="{D163E954-F51C-4A3D-833D-49733DA53B7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397A6D-0E2A-4D0E-AA70-8650825711F2}" type="pres">
      <dgm:prSet presAssocID="{D163E954-F51C-4A3D-833D-49733DA53B7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5D3F04-91E3-4137-A6D2-F4F073D0C72F}" type="pres">
      <dgm:prSet presAssocID="{A87FBA51-5605-4BFD-AD47-CEF5CAA859EF}" presName="sp" presStyleCnt="0"/>
      <dgm:spPr/>
    </dgm:pt>
    <dgm:pt modelId="{F8DD2CF6-4E2D-4A7F-ABA4-C41837500A69}" type="pres">
      <dgm:prSet presAssocID="{23E3442B-AE44-4C78-B0A8-6CCC8B3C8F51}" presName="composite" presStyleCnt="0"/>
      <dgm:spPr/>
    </dgm:pt>
    <dgm:pt modelId="{C58E5A91-16AE-4209-84B2-5C744822496A}" type="pres">
      <dgm:prSet presAssocID="{23E3442B-AE44-4C78-B0A8-6CCC8B3C8F51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78653E-3605-487D-805F-9A71D5D4AA98}" type="pres">
      <dgm:prSet presAssocID="{23E3442B-AE44-4C78-B0A8-6CCC8B3C8F5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5FA2E1-EB36-4B4A-BF99-766D6D8EBD0B}" type="pres">
      <dgm:prSet presAssocID="{7F1E3AC3-BBBD-4A02-826C-C9E88DF50CA7}" presName="sp" presStyleCnt="0"/>
      <dgm:spPr/>
    </dgm:pt>
    <dgm:pt modelId="{179B88CB-BB18-49C5-B132-813B11ACCC8C}" type="pres">
      <dgm:prSet presAssocID="{C364E96E-91A2-4A69-95EA-D70A1219C48E}" presName="composite" presStyleCnt="0"/>
      <dgm:spPr/>
    </dgm:pt>
    <dgm:pt modelId="{12985466-9739-4802-8C68-5AA419C2127A}" type="pres">
      <dgm:prSet presAssocID="{C364E96E-91A2-4A69-95EA-D70A1219C48E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3468F1-9B54-4971-BA15-BFB3BE4D7C5A}" type="pres">
      <dgm:prSet presAssocID="{C364E96E-91A2-4A69-95EA-D70A1219C48E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045CD56-DCDD-4E93-9BD7-DDB074FB0EFC}" type="presOf" srcId="{CF9EA704-7ED7-48BA-BB53-9DAA7F239834}" destId="{363468F1-9B54-4971-BA15-BFB3BE4D7C5A}" srcOrd="0" destOrd="0" presId="urn:microsoft.com/office/officeart/2005/8/layout/chevron2"/>
    <dgm:cxn modelId="{9AD28D73-046B-488A-B871-D45BF97C0215}" type="presOf" srcId="{23E3442B-AE44-4C78-B0A8-6CCC8B3C8F51}" destId="{C58E5A91-16AE-4209-84B2-5C744822496A}" srcOrd="0" destOrd="0" presId="urn:microsoft.com/office/officeart/2005/8/layout/chevron2"/>
    <dgm:cxn modelId="{FC8093D5-4396-41F4-B25F-015EA0B140E0}" srcId="{D163E954-F51C-4A3D-833D-49733DA53B7B}" destId="{FC71BB60-7175-452A-A6E2-2572391CBBB5}" srcOrd="1" destOrd="0" parTransId="{0C18D694-3CF1-48B6-B75C-B8FB740230C5}" sibTransId="{D2D6E70C-83E6-428F-B475-487459775568}"/>
    <dgm:cxn modelId="{4CB88713-6CB9-486E-AE8C-A195162BF58E}" srcId="{176C1774-6BAC-4F82-8227-04710F9A8F51}" destId="{C364E96E-91A2-4A69-95EA-D70A1219C48E}" srcOrd="2" destOrd="0" parTransId="{690365FC-8570-46F3-8C48-3C7545FE429F}" sibTransId="{765164A2-CBFC-4FEF-A95F-B5DCB2406074}"/>
    <dgm:cxn modelId="{1EB9FDBB-F8FC-4BB8-8148-C2048869D776}" type="presOf" srcId="{6DB0B4CC-E594-43AC-ABF6-EEEEA64C18AB}" destId="{363468F1-9B54-4971-BA15-BFB3BE4D7C5A}" srcOrd="0" destOrd="1" presId="urn:microsoft.com/office/officeart/2005/8/layout/chevron2"/>
    <dgm:cxn modelId="{ABF075B7-0085-4FBE-907A-433CC07CD57E}" type="presOf" srcId="{6D76F983-5149-41DA-9C69-1EF78C6782AB}" destId="{5B78653E-3605-487D-805F-9A71D5D4AA98}" srcOrd="0" destOrd="0" presId="urn:microsoft.com/office/officeart/2005/8/layout/chevron2"/>
    <dgm:cxn modelId="{30FA2420-4B52-48D1-B7E7-513E698BE811}" type="presOf" srcId="{FC71BB60-7175-452A-A6E2-2572391CBBB5}" destId="{9C397A6D-0E2A-4D0E-AA70-8650825711F2}" srcOrd="0" destOrd="1" presId="urn:microsoft.com/office/officeart/2005/8/layout/chevron2"/>
    <dgm:cxn modelId="{71EB2791-4C97-4CFB-87AF-1E66AE03FC2F}" type="presOf" srcId="{176C1774-6BAC-4F82-8227-04710F9A8F51}" destId="{CB9CC4C2-8994-4DF5-B5A1-B3319C1925B6}" srcOrd="0" destOrd="0" presId="urn:microsoft.com/office/officeart/2005/8/layout/chevron2"/>
    <dgm:cxn modelId="{2973392B-299F-4A8D-A553-4F85237D2682}" srcId="{23E3442B-AE44-4C78-B0A8-6CCC8B3C8F51}" destId="{9F182D46-7E13-4D0C-9210-5D15A8CE77EA}" srcOrd="1" destOrd="0" parTransId="{CBB6E385-F578-4801-91A2-F495BBA6B102}" sibTransId="{2713B7A7-9CB8-4E62-87F3-B56E56AAE229}"/>
    <dgm:cxn modelId="{25A22D91-5313-4390-ACBE-6864ED63A047}" type="presOf" srcId="{C0B65643-35E8-4DB0-84E9-298935E6E201}" destId="{9C397A6D-0E2A-4D0E-AA70-8650825711F2}" srcOrd="0" destOrd="0" presId="urn:microsoft.com/office/officeart/2005/8/layout/chevron2"/>
    <dgm:cxn modelId="{1F304659-32C1-4D0E-82FD-462D1452AE7D}" srcId="{C364E96E-91A2-4A69-95EA-D70A1219C48E}" destId="{6DB0B4CC-E594-43AC-ABF6-EEEEA64C18AB}" srcOrd="1" destOrd="0" parTransId="{DA95848E-2100-4A6B-905F-527BAA5040C9}" sibTransId="{AFDDC094-0A05-451D-BB31-632921BCC58F}"/>
    <dgm:cxn modelId="{82D5F086-221B-4CC8-BE46-2164B8BAC3BD}" srcId="{176C1774-6BAC-4F82-8227-04710F9A8F51}" destId="{D163E954-F51C-4A3D-833D-49733DA53B7B}" srcOrd="0" destOrd="0" parTransId="{296E599E-7324-4D30-AC32-B8F8BDA28A67}" sibTransId="{A87FBA51-5605-4BFD-AD47-CEF5CAA859EF}"/>
    <dgm:cxn modelId="{E907ECE2-EC41-43FA-996A-5505AC40C6C2}" type="presOf" srcId="{9F182D46-7E13-4D0C-9210-5D15A8CE77EA}" destId="{5B78653E-3605-487D-805F-9A71D5D4AA98}" srcOrd="0" destOrd="1" presId="urn:microsoft.com/office/officeart/2005/8/layout/chevron2"/>
    <dgm:cxn modelId="{E7193AD6-A444-4171-A724-62EC44C2328A}" srcId="{D163E954-F51C-4A3D-833D-49733DA53B7B}" destId="{C0B65643-35E8-4DB0-84E9-298935E6E201}" srcOrd="0" destOrd="0" parTransId="{1D251917-F098-48C1-BD85-237E2B4B2457}" sibTransId="{FB4726B1-616D-4ACD-AE9C-92A308C08B25}"/>
    <dgm:cxn modelId="{C6970BD6-F041-4733-8A3F-F4C8EDA42DF4}" srcId="{23E3442B-AE44-4C78-B0A8-6CCC8B3C8F51}" destId="{6D76F983-5149-41DA-9C69-1EF78C6782AB}" srcOrd="0" destOrd="0" parTransId="{EB59AFB4-0AA9-4AE3-BDC8-71E41DE5A066}" sibTransId="{260226FC-338A-4AA5-96DC-F5889859ABED}"/>
    <dgm:cxn modelId="{B67D5E63-1466-4C0B-A09B-5BCDB23B1E27}" type="presOf" srcId="{D163E954-F51C-4A3D-833D-49733DA53B7B}" destId="{EFA643B7-2FC1-463C-9E9B-D5AE248E32CD}" srcOrd="0" destOrd="0" presId="urn:microsoft.com/office/officeart/2005/8/layout/chevron2"/>
    <dgm:cxn modelId="{A102E8BB-7322-4238-B116-AB2029C2420F}" srcId="{C364E96E-91A2-4A69-95EA-D70A1219C48E}" destId="{CF9EA704-7ED7-48BA-BB53-9DAA7F239834}" srcOrd="0" destOrd="0" parTransId="{29139E5C-0C0B-4C56-B220-9AA91C05352E}" sibTransId="{E5E0B50A-A57B-4D8A-B4E4-FD227B70DADA}"/>
    <dgm:cxn modelId="{1249AB39-877E-4D96-96BE-40E3BC5F53DC}" srcId="{176C1774-6BAC-4F82-8227-04710F9A8F51}" destId="{23E3442B-AE44-4C78-B0A8-6CCC8B3C8F51}" srcOrd="1" destOrd="0" parTransId="{329CAF1B-361B-40D3-88D5-41B42ABBA55E}" sibTransId="{7F1E3AC3-BBBD-4A02-826C-C9E88DF50CA7}"/>
    <dgm:cxn modelId="{5F7D28A1-92CD-4B97-81F4-D23A9D3B3C67}" type="presOf" srcId="{C364E96E-91A2-4A69-95EA-D70A1219C48E}" destId="{12985466-9739-4802-8C68-5AA419C2127A}" srcOrd="0" destOrd="0" presId="urn:microsoft.com/office/officeart/2005/8/layout/chevron2"/>
    <dgm:cxn modelId="{3D63BF02-9479-48CC-BE65-7688E2AF517F}" type="presParOf" srcId="{CB9CC4C2-8994-4DF5-B5A1-B3319C1925B6}" destId="{6AAAE331-1489-46DB-B13A-D67D3A28F7EE}" srcOrd="0" destOrd="0" presId="urn:microsoft.com/office/officeart/2005/8/layout/chevron2"/>
    <dgm:cxn modelId="{8C77EDD5-6643-48ED-9FEF-2D7B35D04A0C}" type="presParOf" srcId="{6AAAE331-1489-46DB-B13A-D67D3A28F7EE}" destId="{EFA643B7-2FC1-463C-9E9B-D5AE248E32CD}" srcOrd="0" destOrd="0" presId="urn:microsoft.com/office/officeart/2005/8/layout/chevron2"/>
    <dgm:cxn modelId="{FDF0B006-B735-4FC7-A465-DD08564C8856}" type="presParOf" srcId="{6AAAE331-1489-46DB-B13A-D67D3A28F7EE}" destId="{9C397A6D-0E2A-4D0E-AA70-8650825711F2}" srcOrd="1" destOrd="0" presId="urn:microsoft.com/office/officeart/2005/8/layout/chevron2"/>
    <dgm:cxn modelId="{B5E1CC73-1FD0-410D-B7C3-9C837CF6DC4E}" type="presParOf" srcId="{CB9CC4C2-8994-4DF5-B5A1-B3319C1925B6}" destId="{065D3F04-91E3-4137-A6D2-F4F073D0C72F}" srcOrd="1" destOrd="0" presId="urn:microsoft.com/office/officeart/2005/8/layout/chevron2"/>
    <dgm:cxn modelId="{EC62FF6E-88B2-4DC0-A000-87C2DEC15C01}" type="presParOf" srcId="{CB9CC4C2-8994-4DF5-B5A1-B3319C1925B6}" destId="{F8DD2CF6-4E2D-4A7F-ABA4-C41837500A69}" srcOrd="2" destOrd="0" presId="urn:microsoft.com/office/officeart/2005/8/layout/chevron2"/>
    <dgm:cxn modelId="{1CAE118C-21C9-4C9F-85E5-F1AB10ADAD2B}" type="presParOf" srcId="{F8DD2CF6-4E2D-4A7F-ABA4-C41837500A69}" destId="{C58E5A91-16AE-4209-84B2-5C744822496A}" srcOrd="0" destOrd="0" presId="urn:microsoft.com/office/officeart/2005/8/layout/chevron2"/>
    <dgm:cxn modelId="{17FA9D8F-F733-4316-8E84-79CFAA01CF58}" type="presParOf" srcId="{F8DD2CF6-4E2D-4A7F-ABA4-C41837500A69}" destId="{5B78653E-3605-487D-805F-9A71D5D4AA98}" srcOrd="1" destOrd="0" presId="urn:microsoft.com/office/officeart/2005/8/layout/chevron2"/>
    <dgm:cxn modelId="{65E82B28-0D34-429A-B6C1-392609E2AD84}" type="presParOf" srcId="{CB9CC4C2-8994-4DF5-B5A1-B3319C1925B6}" destId="{495FA2E1-EB36-4B4A-BF99-766D6D8EBD0B}" srcOrd="3" destOrd="0" presId="urn:microsoft.com/office/officeart/2005/8/layout/chevron2"/>
    <dgm:cxn modelId="{E4B3FAE4-5FBE-4915-9596-C3DAA7554D87}" type="presParOf" srcId="{CB9CC4C2-8994-4DF5-B5A1-B3319C1925B6}" destId="{179B88CB-BB18-49C5-B132-813B11ACCC8C}" srcOrd="4" destOrd="0" presId="urn:microsoft.com/office/officeart/2005/8/layout/chevron2"/>
    <dgm:cxn modelId="{93F7119A-CD33-4456-8DBA-7F2408508A30}" type="presParOf" srcId="{179B88CB-BB18-49C5-B132-813B11ACCC8C}" destId="{12985466-9739-4802-8C68-5AA419C2127A}" srcOrd="0" destOrd="0" presId="urn:microsoft.com/office/officeart/2005/8/layout/chevron2"/>
    <dgm:cxn modelId="{F2C5E4CD-BB89-42F5-8BB0-738F451440B6}" type="presParOf" srcId="{179B88CB-BB18-49C5-B132-813B11ACCC8C}" destId="{363468F1-9B54-4971-BA15-BFB3BE4D7C5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E29C4A-0DEC-4F68-8DBC-B09BDF6A77B0}">
      <dsp:nvSpPr>
        <dsp:cNvPr id="0" name=""/>
        <dsp:cNvSpPr/>
      </dsp:nvSpPr>
      <dsp:spPr>
        <a:xfrm>
          <a:off x="4302656" y="817047"/>
          <a:ext cx="6293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9354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00834" y="859467"/>
        <a:ext cx="32997" cy="6599"/>
      </dsp:txXfrm>
    </dsp:sp>
    <dsp:sp modelId="{B2B418DF-E420-4736-A1A0-CAC3ACC73F51}">
      <dsp:nvSpPr>
        <dsp:cNvPr id="0" name=""/>
        <dsp:cNvSpPr/>
      </dsp:nvSpPr>
      <dsp:spPr>
        <a:xfrm>
          <a:off x="1435090" y="1957"/>
          <a:ext cx="2869366" cy="1721619"/>
        </a:xfrm>
        <a:prstGeom prst="rect">
          <a:avLst/>
        </a:prstGeom>
        <a:solidFill>
          <a:srgbClr val="44546A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936" tIns="376936" rIns="376936" bIns="376936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300" kern="1200" dirty="0" smtClean="0"/>
            <a:t>NN</a:t>
          </a:r>
          <a:endParaRPr lang="zh-CN" altLang="en-US" sz="5300" kern="1200" dirty="0"/>
        </a:p>
      </dsp:txBody>
      <dsp:txXfrm>
        <a:off x="1435090" y="1957"/>
        <a:ext cx="2869366" cy="1721619"/>
      </dsp:txXfrm>
    </dsp:sp>
    <dsp:sp modelId="{A6F89C22-F6CE-414E-9537-A524B7D01777}">
      <dsp:nvSpPr>
        <dsp:cNvPr id="0" name=""/>
        <dsp:cNvSpPr/>
      </dsp:nvSpPr>
      <dsp:spPr>
        <a:xfrm>
          <a:off x="2869773" y="1721777"/>
          <a:ext cx="3529320" cy="629354"/>
        </a:xfrm>
        <a:custGeom>
          <a:avLst/>
          <a:gdLst/>
          <a:ahLst/>
          <a:cxnLst/>
          <a:rect l="0" t="0" r="0" b="0"/>
          <a:pathLst>
            <a:path>
              <a:moveTo>
                <a:pt x="3529320" y="0"/>
              </a:moveTo>
              <a:lnTo>
                <a:pt x="3529320" y="331777"/>
              </a:lnTo>
              <a:lnTo>
                <a:pt x="0" y="331777"/>
              </a:lnTo>
              <a:lnTo>
                <a:pt x="0" y="629354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544671" y="2033154"/>
        <a:ext cx="179524" cy="6599"/>
      </dsp:txXfrm>
    </dsp:sp>
    <dsp:sp modelId="{0E6DE54B-BFA6-44BE-AD25-62E11C7998C3}">
      <dsp:nvSpPr>
        <dsp:cNvPr id="0" name=""/>
        <dsp:cNvSpPr/>
      </dsp:nvSpPr>
      <dsp:spPr>
        <a:xfrm>
          <a:off x="4964410" y="1957"/>
          <a:ext cx="2869366" cy="172161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936" tIns="376936" rIns="376936" bIns="376936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300" kern="1200" dirty="0" smtClean="0"/>
            <a:t>DNN</a:t>
          </a:r>
          <a:endParaRPr lang="zh-CN" altLang="en-US" sz="5300" kern="1200" dirty="0"/>
        </a:p>
      </dsp:txBody>
      <dsp:txXfrm>
        <a:off x="4964410" y="1957"/>
        <a:ext cx="2869366" cy="1721619"/>
      </dsp:txXfrm>
    </dsp:sp>
    <dsp:sp modelId="{A55E0266-CD08-4644-97D3-C44E0DBB4F4E}">
      <dsp:nvSpPr>
        <dsp:cNvPr id="0" name=""/>
        <dsp:cNvSpPr/>
      </dsp:nvSpPr>
      <dsp:spPr>
        <a:xfrm>
          <a:off x="4302656" y="3198621"/>
          <a:ext cx="6293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9354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00834" y="3241041"/>
        <a:ext cx="32997" cy="6599"/>
      </dsp:txXfrm>
    </dsp:sp>
    <dsp:sp modelId="{0BF57326-154E-40EA-BB81-047EBDBFF4D8}">
      <dsp:nvSpPr>
        <dsp:cNvPr id="0" name=""/>
        <dsp:cNvSpPr/>
      </dsp:nvSpPr>
      <dsp:spPr>
        <a:xfrm>
          <a:off x="1435090" y="2383531"/>
          <a:ext cx="2869366" cy="172161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936" tIns="376936" rIns="376936" bIns="376936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300" kern="1200" dirty="0" smtClean="0"/>
            <a:t>RNN</a:t>
          </a:r>
          <a:endParaRPr lang="zh-CN" altLang="en-US" sz="5300" kern="1200" dirty="0"/>
        </a:p>
      </dsp:txBody>
      <dsp:txXfrm>
        <a:off x="1435090" y="2383531"/>
        <a:ext cx="2869366" cy="1721619"/>
      </dsp:txXfrm>
    </dsp:sp>
    <dsp:sp modelId="{5B450D39-EFF0-4E65-BDC2-626EA8A8CCD0}">
      <dsp:nvSpPr>
        <dsp:cNvPr id="0" name=""/>
        <dsp:cNvSpPr/>
      </dsp:nvSpPr>
      <dsp:spPr>
        <a:xfrm>
          <a:off x="4964410" y="2383531"/>
          <a:ext cx="2869366" cy="172161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936" tIns="376936" rIns="376936" bIns="376936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300" kern="1200" dirty="0" smtClean="0"/>
            <a:t>LSTM</a:t>
          </a:r>
          <a:endParaRPr lang="zh-CN" altLang="en-US" sz="5300" kern="1200" dirty="0"/>
        </a:p>
      </dsp:txBody>
      <dsp:txXfrm>
        <a:off x="4964410" y="2383531"/>
        <a:ext cx="2869366" cy="17216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BE475E-AB64-41B9-84E0-03092FE38C32}">
      <dsp:nvSpPr>
        <dsp:cNvPr id="0" name=""/>
        <dsp:cNvSpPr/>
      </dsp:nvSpPr>
      <dsp:spPr>
        <a:xfrm>
          <a:off x="2210949" y="913724"/>
          <a:ext cx="4780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8094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437279" y="956901"/>
        <a:ext cx="25434" cy="5086"/>
      </dsp:txXfrm>
    </dsp:sp>
    <dsp:sp modelId="{8A888E2D-BB61-48E5-8E0D-90CAFD1C6877}">
      <dsp:nvSpPr>
        <dsp:cNvPr id="0" name=""/>
        <dsp:cNvSpPr/>
      </dsp:nvSpPr>
      <dsp:spPr>
        <a:xfrm>
          <a:off x="1035" y="295930"/>
          <a:ext cx="2211713" cy="132702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200" kern="1200"/>
        </a:p>
      </dsp:txBody>
      <dsp:txXfrm>
        <a:off x="1035" y="295930"/>
        <a:ext cx="2211713" cy="1327028"/>
      </dsp:txXfrm>
    </dsp:sp>
    <dsp:sp modelId="{528A7A91-77E8-4947-9B13-AE4290D99CA7}">
      <dsp:nvSpPr>
        <dsp:cNvPr id="0" name=""/>
        <dsp:cNvSpPr/>
      </dsp:nvSpPr>
      <dsp:spPr>
        <a:xfrm>
          <a:off x="1106892" y="1621158"/>
          <a:ext cx="2720407" cy="478094"/>
        </a:xfrm>
        <a:custGeom>
          <a:avLst/>
          <a:gdLst/>
          <a:ahLst/>
          <a:cxnLst/>
          <a:rect l="0" t="0" r="0" b="0"/>
          <a:pathLst>
            <a:path>
              <a:moveTo>
                <a:pt x="2720407" y="0"/>
              </a:moveTo>
              <a:lnTo>
                <a:pt x="2720407" y="256147"/>
              </a:lnTo>
              <a:lnTo>
                <a:pt x="0" y="256147"/>
              </a:lnTo>
              <a:lnTo>
                <a:pt x="0" y="478094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397907" y="1857662"/>
        <a:ext cx="138377" cy="5086"/>
      </dsp:txXfrm>
    </dsp:sp>
    <dsp:sp modelId="{F4DD9479-2B39-4A88-AA53-91838B7B79A8}">
      <dsp:nvSpPr>
        <dsp:cNvPr id="0" name=""/>
        <dsp:cNvSpPr/>
      </dsp:nvSpPr>
      <dsp:spPr>
        <a:xfrm>
          <a:off x="2721443" y="295930"/>
          <a:ext cx="2211713" cy="132702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200" kern="1200"/>
        </a:p>
      </dsp:txBody>
      <dsp:txXfrm>
        <a:off x="2721443" y="295930"/>
        <a:ext cx="2211713" cy="1327028"/>
      </dsp:txXfrm>
    </dsp:sp>
    <dsp:sp modelId="{261FB7CA-224B-4C74-9B0F-16665765C7DA}">
      <dsp:nvSpPr>
        <dsp:cNvPr id="0" name=""/>
        <dsp:cNvSpPr/>
      </dsp:nvSpPr>
      <dsp:spPr>
        <a:xfrm>
          <a:off x="2210949" y="2749447"/>
          <a:ext cx="4780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8094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437279" y="2792623"/>
        <a:ext cx="25434" cy="5086"/>
      </dsp:txXfrm>
    </dsp:sp>
    <dsp:sp modelId="{25B7E21C-6DCD-4A9C-8BF7-17E9E8BAC873}">
      <dsp:nvSpPr>
        <dsp:cNvPr id="0" name=""/>
        <dsp:cNvSpPr/>
      </dsp:nvSpPr>
      <dsp:spPr>
        <a:xfrm>
          <a:off x="1035" y="2131653"/>
          <a:ext cx="2211713" cy="132702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200" kern="1200"/>
        </a:p>
      </dsp:txBody>
      <dsp:txXfrm>
        <a:off x="1035" y="2131653"/>
        <a:ext cx="2211713" cy="1327028"/>
      </dsp:txXfrm>
    </dsp:sp>
    <dsp:sp modelId="{0B8DFC73-3759-40E8-B578-4B3548D395FB}">
      <dsp:nvSpPr>
        <dsp:cNvPr id="0" name=""/>
        <dsp:cNvSpPr/>
      </dsp:nvSpPr>
      <dsp:spPr>
        <a:xfrm>
          <a:off x="2721443" y="2131653"/>
          <a:ext cx="2211713" cy="132702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200" kern="1200"/>
        </a:p>
      </dsp:txBody>
      <dsp:txXfrm>
        <a:off x="2721443" y="2131653"/>
        <a:ext cx="2211713" cy="13270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BE475E-AB64-41B9-84E0-03092FE38C32}">
      <dsp:nvSpPr>
        <dsp:cNvPr id="0" name=""/>
        <dsp:cNvSpPr/>
      </dsp:nvSpPr>
      <dsp:spPr>
        <a:xfrm>
          <a:off x="2210949" y="913724"/>
          <a:ext cx="4780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8094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437279" y="956901"/>
        <a:ext cx="25434" cy="5086"/>
      </dsp:txXfrm>
    </dsp:sp>
    <dsp:sp modelId="{8A888E2D-BB61-48E5-8E0D-90CAFD1C6877}">
      <dsp:nvSpPr>
        <dsp:cNvPr id="0" name=""/>
        <dsp:cNvSpPr/>
      </dsp:nvSpPr>
      <dsp:spPr>
        <a:xfrm>
          <a:off x="1035" y="295930"/>
          <a:ext cx="2211713" cy="132702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200" kern="1200"/>
        </a:p>
      </dsp:txBody>
      <dsp:txXfrm>
        <a:off x="1035" y="295930"/>
        <a:ext cx="2211713" cy="1327028"/>
      </dsp:txXfrm>
    </dsp:sp>
    <dsp:sp modelId="{528A7A91-77E8-4947-9B13-AE4290D99CA7}">
      <dsp:nvSpPr>
        <dsp:cNvPr id="0" name=""/>
        <dsp:cNvSpPr/>
      </dsp:nvSpPr>
      <dsp:spPr>
        <a:xfrm>
          <a:off x="1106892" y="1621158"/>
          <a:ext cx="2720407" cy="478094"/>
        </a:xfrm>
        <a:custGeom>
          <a:avLst/>
          <a:gdLst/>
          <a:ahLst/>
          <a:cxnLst/>
          <a:rect l="0" t="0" r="0" b="0"/>
          <a:pathLst>
            <a:path>
              <a:moveTo>
                <a:pt x="2720407" y="0"/>
              </a:moveTo>
              <a:lnTo>
                <a:pt x="2720407" y="256147"/>
              </a:lnTo>
              <a:lnTo>
                <a:pt x="0" y="256147"/>
              </a:lnTo>
              <a:lnTo>
                <a:pt x="0" y="478094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397907" y="1857662"/>
        <a:ext cx="138377" cy="5086"/>
      </dsp:txXfrm>
    </dsp:sp>
    <dsp:sp modelId="{F4DD9479-2B39-4A88-AA53-91838B7B79A8}">
      <dsp:nvSpPr>
        <dsp:cNvPr id="0" name=""/>
        <dsp:cNvSpPr/>
      </dsp:nvSpPr>
      <dsp:spPr>
        <a:xfrm>
          <a:off x="2721443" y="295930"/>
          <a:ext cx="2211713" cy="132702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200" kern="1200"/>
        </a:p>
      </dsp:txBody>
      <dsp:txXfrm>
        <a:off x="2721443" y="295930"/>
        <a:ext cx="2211713" cy="1327028"/>
      </dsp:txXfrm>
    </dsp:sp>
    <dsp:sp modelId="{261FB7CA-224B-4C74-9B0F-16665765C7DA}">
      <dsp:nvSpPr>
        <dsp:cNvPr id="0" name=""/>
        <dsp:cNvSpPr/>
      </dsp:nvSpPr>
      <dsp:spPr>
        <a:xfrm>
          <a:off x="2210949" y="2749447"/>
          <a:ext cx="4780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8094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437279" y="2792623"/>
        <a:ext cx="25434" cy="5086"/>
      </dsp:txXfrm>
    </dsp:sp>
    <dsp:sp modelId="{25B7E21C-6DCD-4A9C-8BF7-17E9E8BAC873}">
      <dsp:nvSpPr>
        <dsp:cNvPr id="0" name=""/>
        <dsp:cNvSpPr/>
      </dsp:nvSpPr>
      <dsp:spPr>
        <a:xfrm>
          <a:off x="1035" y="2131653"/>
          <a:ext cx="2211713" cy="132702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200" kern="1200"/>
        </a:p>
      </dsp:txBody>
      <dsp:txXfrm>
        <a:off x="1035" y="2131653"/>
        <a:ext cx="2211713" cy="1327028"/>
      </dsp:txXfrm>
    </dsp:sp>
    <dsp:sp modelId="{0B8DFC73-3759-40E8-B578-4B3548D395FB}">
      <dsp:nvSpPr>
        <dsp:cNvPr id="0" name=""/>
        <dsp:cNvSpPr/>
      </dsp:nvSpPr>
      <dsp:spPr>
        <a:xfrm>
          <a:off x="2721443" y="2131653"/>
          <a:ext cx="2211713" cy="132702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200" kern="1200"/>
        </a:p>
      </dsp:txBody>
      <dsp:txXfrm>
        <a:off x="2721443" y="2131653"/>
        <a:ext cx="2211713" cy="13270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981A58-D668-451D-9C3C-8F8E04B240FB}">
      <dsp:nvSpPr>
        <dsp:cNvPr id="0" name=""/>
        <dsp:cNvSpPr/>
      </dsp:nvSpPr>
      <dsp:spPr>
        <a:xfrm>
          <a:off x="32" y="12238"/>
          <a:ext cx="3150822" cy="9792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反馈</a:t>
          </a:r>
          <a:endParaRPr lang="zh-CN" altLang="en-US" sz="3400" kern="1200" dirty="0"/>
        </a:p>
      </dsp:txBody>
      <dsp:txXfrm>
        <a:off x="32" y="12238"/>
        <a:ext cx="3150822" cy="979200"/>
      </dsp:txXfrm>
    </dsp:sp>
    <dsp:sp modelId="{B03BF13B-1C6E-4B58-AB73-784EE0770526}">
      <dsp:nvSpPr>
        <dsp:cNvPr id="0" name=""/>
        <dsp:cNvSpPr/>
      </dsp:nvSpPr>
      <dsp:spPr>
        <a:xfrm>
          <a:off x="32" y="991438"/>
          <a:ext cx="3150822" cy="27999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400" kern="1200" dirty="0" smtClean="0"/>
            <a:t>适用于解决时间序列问题</a:t>
          </a:r>
          <a:endParaRPr lang="zh-CN" alt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400" kern="1200" dirty="0"/>
        </a:p>
      </dsp:txBody>
      <dsp:txXfrm>
        <a:off x="32" y="991438"/>
        <a:ext cx="3150822" cy="2799900"/>
      </dsp:txXfrm>
    </dsp:sp>
    <dsp:sp modelId="{C4F52C19-D4D5-49F5-98C3-6B9DA6602A87}">
      <dsp:nvSpPr>
        <dsp:cNvPr id="0" name=""/>
        <dsp:cNvSpPr/>
      </dsp:nvSpPr>
      <dsp:spPr>
        <a:xfrm>
          <a:off x="3591970" y="12238"/>
          <a:ext cx="3150822" cy="9792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选择性遗忘</a:t>
          </a:r>
          <a:endParaRPr lang="zh-CN" altLang="en-US" sz="3400" kern="1200" dirty="0"/>
        </a:p>
      </dsp:txBody>
      <dsp:txXfrm>
        <a:off x="3591970" y="12238"/>
        <a:ext cx="3150822" cy="979200"/>
      </dsp:txXfrm>
    </dsp:sp>
    <dsp:sp modelId="{C4BA0D11-8592-43AD-9B2B-35CC45C3B18C}">
      <dsp:nvSpPr>
        <dsp:cNvPr id="0" name=""/>
        <dsp:cNvSpPr/>
      </dsp:nvSpPr>
      <dsp:spPr>
        <a:xfrm>
          <a:off x="3591970" y="991438"/>
          <a:ext cx="3150822" cy="27999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400" kern="1200" dirty="0" smtClean="0"/>
            <a:t>比</a:t>
          </a:r>
          <a:r>
            <a:rPr lang="en-US" altLang="zh-CN" sz="3400" kern="1200" dirty="0" smtClean="0"/>
            <a:t>RNN</a:t>
          </a:r>
          <a:r>
            <a:rPr lang="zh-CN" altLang="en-US" sz="3400" kern="1200" dirty="0" smtClean="0"/>
            <a:t>更加接近全局最优</a:t>
          </a:r>
          <a:endParaRPr lang="zh-CN" alt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400" kern="1200"/>
        </a:p>
      </dsp:txBody>
      <dsp:txXfrm>
        <a:off x="3591970" y="991438"/>
        <a:ext cx="3150822" cy="27999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643B7-2FC1-463C-9E9B-D5AE248E32CD}">
      <dsp:nvSpPr>
        <dsp:cNvPr id="0" name=""/>
        <dsp:cNvSpPr/>
      </dsp:nvSpPr>
      <dsp:spPr>
        <a:xfrm rot="5400000">
          <a:off x="-238318" y="239139"/>
          <a:ext cx="1588791" cy="111215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爬数据</a:t>
          </a:r>
          <a:endParaRPr lang="zh-CN" altLang="en-US" sz="1700" kern="1200" dirty="0"/>
        </a:p>
      </dsp:txBody>
      <dsp:txXfrm rot="-5400000">
        <a:off x="1" y="556897"/>
        <a:ext cx="1112154" cy="476637"/>
      </dsp:txXfrm>
    </dsp:sp>
    <dsp:sp modelId="{9C397A6D-0E2A-4D0E-AA70-8650825711F2}">
      <dsp:nvSpPr>
        <dsp:cNvPr id="0" name=""/>
        <dsp:cNvSpPr/>
      </dsp:nvSpPr>
      <dsp:spPr>
        <a:xfrm rot="5400000">
          <a:off x="4143661" y="-3030686"/>
          <a:ext cx="1032714" cy="709572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从天天基金网爬价格数据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将数据进行归一化处理</a:t>
          </a:r>
          <a:endParaRPr lang="zh-CN" altLang="en-US" sz="2500" kern="1200" dirty="0"/>
        </a:p>
      </dsp:txBody>
      <dsp:txXfrm rot="-5400000">
        <a:off x="1112154" y="51234"/>
        <a:ext cx="7045316" cy="931888"/>
      </dsp:txXfrm>
    </dsp:sp>
    <dsp:sp modelId="{C58E5A91-16AE-4209-84B2-5C744822496A}">
      <dsp:nvSpPr>
        <dsp:cNvPr id="0" name=""/>
        <dsp:cNvSpPr/>
      </dsp:nvSpPr>
      <dsp:spPr>
        <a:xfrm rot="5400000">
          <a:off x="-238318" y="1633590"/>
          <a:ext cx="1588791" cy="111215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数据分段</a:t>
          </a:r>
          <a:endParaRPr lang="zh-CN" altLang="en-US" sz="1700" kern="1200" dirty="0"/>
        </a:p>
      </dsp:txBody>
      <dsp:txXfrm rot="-5400000">
        <a:off x="1" y="1951348"/>
        <a:ext cx="1112154" cy="476637"/>
      </dsp:txXfrm>
    </dsp:sp>
    <dsp:sp modelId="{5B78653E-3605-487D-805F-9A71D5D4AA98}">
      <dsp:nvSpPr>
        <dsp:cNvPr id="0" name=""/>
        <dsp:cNvSpPr/>
      </dsp:nvSpPr>
      <dsp:spPr>
        <a:xfrm rot="5400000">
          <a:off x="4143661" y="-1636235"/>
          <a:ext cx="1032714" cy="709572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将数据按照</a:t>
          </a:r>
          <a:r>
            <a:rPr lang="en-US" altLang="zh-CN" sz="2500" kern="1200" dirty="0" smtClean="0"/>
            <a:t>[i,i+30)</a:t>
          </a:r>
          <a:r>
            <a:rPr lang="zh-CN" altLang="en-US" sz="2500" kern="1200" dirty="0" smtClean="0"/>
            <a:t>的结构分段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将第</a:t>
          </a:r>
          <a:r>
            <a:rPr lang="en-US" altLang="zh-CN" sz="2500" kern="1200" dirty="0" smtClean="0"/>
            <a:t>i+30</a:t>
          </a:r>
          <a:r>
            <a:rPr lang="zh-CN" altLang="en-US" sz="2500" kern="1200" dirty="0" smtClean="0"/>
            <a:t>天的数据作为输出</a:t>
          </a:r>
          <a:endParaRPr lang="zh-CN" altLang="en-US" sz="2500" kern="1200" dirty="0"/>
        </a:p>
      </dsp:txBody>
      <dsp:txXfrm rot="-5400000">
        <a:off x="1112154" y="1445685"/>
        <a:ext cx="7045316" cy="931888"/>
      </dsp:txXfrm>
    </dsp:sp>
    <dsp:sp modelId="{12985466-9739-4802-8C68-5AA419C2127A}">
      <dsp:nvSpPr>
        <dsp:cNvPr id="0" name=""/>
        <dsp:cNvSpPr/>
      </dsp:nvSpPr>
      <dsp:spPr>
        <a:xfrm rot="5400000">
          <a:off x="-238318" y="3028041"/>
          <a:ext cx="1588791" cy="111215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制作</a:t>
          </a:r>
          <a:r>
            <a:rPr lang="en-US" altLang="zh-CN" sz="1700" kern="1200" dirty="0" smtClean="0"/>
            <a:t>batch</a:t>
          </a:r>
          <a:endParaRPr lang="zh-CN" altLang="en-US" sz="1700" kern="1200" dirty="0"/>
        </a:p>
      </dsp:txBody>
      <dsp:txXfrm rot="-5400000">
        <a:off x="1" y="3345799"/>
        <a:ext cx="1112154" cy="476637"/>
      </dsp:txXfrm>
    </dsp:sp>
    <dsp:sp modelId="{363468F1-9B54-4971-BA15-BFB3BE4D7C5A}">
      <dsp:nvSpPr>
        <dsp:cNvPr id="0" name=""/>
        <dsp:cNvSpPr/>
      </dsp:nvSpPr>
      <dsp:spPr>
        <a:xfrm rot="5400000">
          <a:off x="4143661" y="-241784"/>
          <a:ext cx="1032714" cy="709572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随机选取</a:t>
          </a:r>
          <a:r>
            <a:rPr lang="en-US" altLang="zh-CN" sz="2500" kern="1200" dirty="0" smtClean="0"/>
            <a:t>256</a:t>
          </a:r>
          <a:r>
            <a:rPr lang="zh-CN" altLang="en-US" sz="2500" kern="1200" dirty="0" smtClean="0"/>
            <a:t>个数据段打包为一个</a:t>
          </a:r>
          <a:r>
            <a:rPr lang="en-US" altLang="zh-CN" sz="2500" kern="1200" dirty="0" smtClean="0"/>
            <a:t>batch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共制作了</a:t>
          </a:r>
          <a:r>
            <a:rPr lang="en-US" altLang="zh-CN" sz="2500" kern="1200" dirty="0" smtClean="0"/>
            <a:t>3</a:t>
          </a:r>
          <a:r>
            <a:rPr lang="zh-CN" altLang="en-US" sz="2500" kern="1200" dirty="0" smtClean="0"/>
            <a:t>个</a:t>
          </a:r>
          <a:endParaRPr lang="zh-CN" altLang="en-US" sz="2500" kern="1200" dirty="0"/>
        </a:p>
      </dsp:txBody>
      <dsp:txXfrm rot="-5400000">
        <a:off x="1112154" y="2840136"/>
        <a:ext cx="7045316" cy="931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7740-BF52-4BD4-AF09-414CAEDCFB52}" type="datetimeFigureOut">
              <a:rPr lang="zh-CN" altLang="en-US" smtClean="0"/>
              <a:t>2018/4/24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B61B-4438-4675-B342-5D8054DFC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53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7740-BF52-4BD4-AF09-414CAEDCFB52}" type="datetimeFigureOut">
              <a:rPr lang="zh-CN" altLang="en-US" smtClean="0"/>
              <a:t>2018/4/24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B61B-4438-4675-B342-5D8054DFC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04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7740-BF52-4BD4-AF09-414CAEDCFB52}" type="datetimeFigureOut">
              <a:rPr lang="zh-CN" altLang="en-US" smtClean="0"/>
              <a:t>2018/4/24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B61B-4438-4675-B342-5D8054DFC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89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7740-BF52-4BD4-AF09-414CAEDCFB52}" type="datetimeFigureOut">
              <a:rPr lang="zh-CN" altLang="en-US" smtClean="0"/>
              <a:t>2018/4/24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B61B-4438-4675-B342-5D8054DFC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7740-BF52-4BD4-AF09-414CAEDCFB52}" type="datetimeFigureOut">
              <a:rPr lang="zh-CN" altLang="en-US" smtClean="0"/>
              <a:t>2018/4/24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B61B-4438-4675-B342-5D8054DFC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4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7740-BF52-4BD4-AF09-414CAEDCFB52}" type="datetimeFigureOut">
              <a:rPr lang="zh-CN" altLang="en-US" smtClean="0"/>
              <a:t>2018/4/24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B61B-4438-4675-B342-5D8054DFC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78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7740-BF52-4BD4-AF09-414CAEDCFB52}" type="datetimeFigureOut">
              <a:rPr lang="zh-CN" altLang="en-US" smtClean="0"/>
              <a:t>2018/4/24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B61B-4438-4675-B342-5D8054DFC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26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7740-BF52-4BD4-AF09-414CAEDCFB52}" type="datetimeFigureOut">
              <a:rPr lang="zh-CN" altLang="en-US" smtClean="0"/>
              <a:t>2018/4/24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B61B-4438-4675-B342-5D8054DFC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3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7740-BF52-4BD4-AF09-414CAEDCFB52}" type="datetimeFigureOut">
              <a:rPr lang="zh-CN" altLang="en-US" smtClean="0"/>
              <a:t>2018/4/24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B61B-4438-4675-B342-5D8054DFC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93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7740-BF52-4BD4-AF09-414CAEDCFB52}" type="datetimeFigureOut">
              <a:rPr lang="zh-CN" altLang="en-US" smtClean="0"/>
              <a:t>2018/4/24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B61B-4438-4675-B342-5D8054DFC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69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7740-BF52-4BD4-AF09-414CAEDCFB52}" type="datetimeFigureOut">
              <a:rPr lang="zh-CN" altLang="en-US" smtClean="0"/>
              <a:t>2018/4/24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B61B-4438-4675-B342-5D8054DFC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43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37740-BF52-4BD4-AF09-414CAEDCFB52}" type="datetimeFigureOut">
              <a:rPr lang="zh-CN" altLang="en-US" smtClean="0"/>
              <a:t>2018/4/24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2B61B-4438-4675-B342-5D8054DFC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5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SpPr/>
          <p:nvPr/>
        </p:nvSpPr>
        <p:spPr>
          <a:xfrm>
            <a:off x="2153553" y="2020856"/>
            <a:ext cx="7884894" cy="24672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文本框 6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SpPr txBox="1"/>
          <p:nvPr/>
        </p:nvSpPr>
        <p:spPr>
          <a:xfrm>
            <a:off x="2153553" y="2536356"/>
            <a:ext cx="7884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cs typeface="+mn-ea"/>
                <a:sym typeface="+mn-lt"/>
              </a:rPr>
              <a:t>LSTM</a:t>
            </a:r>
            <a:r>
              <a:rPr lang="zh-CN" altLang="en-US" sz="6000" b="1" dirty="0" smtClean="0">
                <a:cs typeface="+mn-ea"/>
                <a:sym typeface="+mn-lt"/>
              </a:rPr>
              <a:t>股价预测</a:t>
            </a:r>
            <a:endParaRPr lang="zh-CN" altLang="en-US" sz="6000" b="1" dirty="0">
              <a:cs typeface="+mn-ea"/>
              <a:sym typeface="+mn-lt"/>
            </a:endParaRPr>
          </a:p>
        </p:txBody>
      </p:sp>
      <p:sp>
        <p:nvSpPr>
          <p:cNvPr id="8" name="矩形 7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SpPr/>
          <p:nvPr/>
        </p:nvSpPr>
        <p:spPr>
          <a:xfrm>
            <a:off x="2451264" y="3613407"/>
            <a:ext cx="72894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cs typeface="+mn-ea"/>
                <a:sym typeface="+mn-lt"/>
              </a:rPr>
              <a:t>杨庆龙 </a:t>
            </a:r>
            <a:r>
              <a:rPr lang="en-US" altLang="zh-CN" sz="1400" dirty="0" smtClean="0">
                <a:cs typeface="+mn-ea"/>
                <a:sym typeface="+mn-lt"/>
              </a:rPr>
              <a:t>2018.4.24</a:t>
            </a:r>
          </a:p>
        </p:txBody>
      </p:sp>
      <p:sp>
        <p:nvSpPr>
          <p:cNvPr id="4" name="e7d195523061f1c0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 hidden="1"/>
          <p:cNvSpPr txBox="1"/>
          <p:nvPr/>
        </p:nvSpPr>
        <p:spPr>
          <a:xfrm>
            <a:off x="-355600" y="1803400"/>
            <a:ext cx="28277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02670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SpPr txBox="1"/>
          <p:nvPr/>
        </p:nvSpPr>
        <p:spPr>
          <a:xfrm flipH="1">
            <a:off x="992953" y="340086"/>
            <a:ext cx="4316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cs typeface="+mn-ea"/>
                <a:sym typeface="+mn-lt"/>
              </a:rPr>
              <a:t>网络定义</a:t>
            </a:r>
          </a:p>
        </p:txBody>
      </p:sp>
      <p:sp>
        <p:nvSpPr>
          <p:cNvPr id="24" name="矩形 23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SpPr/>
          <p:nvPr/>
        </p:nvSpPr>
        <p:spPr>
          <a:xfrm>
            <a:off x="344891" y="330566"/>
            <a:ext cx="558000" cy="5572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cs typeface="+mn-ea"/>
                <a:sym typeface="+mn-lt"/>
              </a:rPr>
              <a:t>2</a:t>
            </a:r>
            <a:endParaRPr lang="zh-CN" altLang="en-US" sz="28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5" name="e7d195523061f1c0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 hidden="1"/>
          <p:cNvSpPr txBox="1"/>
          <p:nvPr/>
        </p:nvSpPr>
        <p:spPr>
          <a:xfrm>
            <a:off x="-355600" y="1803400"/>
            <a:ext cx="28277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</a:t>
            </a:r>
            <a:endParaRPr lang="zh-CN" altLang="en-US" sz="100"/>
          </a:p>
        </p:txBody>
      </p:sp>
      <p:sp>
        <p:nvSpPr>
          <p:cNvPr id="3" name="矩形 2"/>
          <p:cNvSpPr/>
          <p:nvPr/>
        </p:nvSpPr>
        <p:spPr>
          <a:xfrm>
            <a:off x="902891" y="3113146"/>
            <a:ext cx="1640336" cy="963261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单通道输入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71414" y="3155027"/>
            <a:ext cx="2051085" cy="87949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128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神经元</a:t>
            </a:r>
            <a:endParaRPr lang="en-US" altLang="zh-CN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en-US" altLang="zh-CN" dirty="0" err="1" smtClean="0">
                <a:solidFill>
                  <a:schemeClr val="bg1"/>
                </a:solidFill>
                <a:cs typeface="+mn-ea"/>
                <a:sym typeface="+mn-lt"/>
              </a:rPr>
              <a:t>LSTMBasicCell</a:t>
            </a:r>
            <a:endParaRPr lang="zh-CN" altLang="en-US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5593" y="3155027"/>
            <a:ext cx="1696178" cy="87949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全连接层</a:t>
            </a:r>
          </a:p>
        </p:txBody>
      </p:sp>
      <p:sp>
        <p:nvSpPr>
          <p:cNvPr id="12" name="矩形 11"/>
          <p:cNvSpPr/>
          <p:nvPr/>
        </p:nvSpPr>
        <p:spPr>
          <a:xfrm>
            <a:off x="9484865" y="3155027"/>
            <a:ext cx="1696178" cy="87949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单通道输出</a:t>
            </a:r>
          </a:p>
        </p:txBody>
      </p:sp>
      <p:cxnSp>
        <p:nvCxnSpPr>
          <p:cNvPr id="6" name="直接箭头连接符 5"/>
          <p:cNvCxnSpPr>
            <a:endCxn id="4" idx="1"/>
          </p:cNvCxnSpPr>
          <p:nvPr/>
        </p:nvCxnSpPr>
        <p:spPr>
          <a:xfrm>
            <a:off x="2543227" y="3594776"/>
            <a:ext cx="82818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422499" y="3594776"/>
            <a:ext cx="118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8301771" y="3594776"/>
            <a:ext cx="118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SpPr txBox="1"/>
          <p:nvPr/>
        </p:nvSpPr>
        <p:spPr>
          <a:xfrm flipH="1">
            <a:off x="992953" y="340086"/>
            <a:ext cx="4316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cs typeface="+mn-ea"/>
                <a:sym typeface="+mn-lt"/>
              </a:rPr>
              <a:t>定义损失函数</a:t>
            </a:r>
          </a:p>
        </p:txBody>
      </p:sp>
      <p:sp>
        <p:nvSpPr>
          <p:cNvPr id="24" name="矩形 23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SpPr/>
          <p:nvPr/>
        </p:nvSpPr>
        <p:spPr>
          <a:xfrm>
            <a:off x="344891" y="330566"/>
            <a:ext cx="558000" cy="5572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cs typeface="+mn-ea"/>
                <a:sym typeface="+mn-lt"/>
              </a:rPr>
              <a:t>2</a:t>
            </a:r>
            <a:endParaRPr lang="zh-CN" altLang="en-US" sz="28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5" name="e7d195523061f1c0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 hidden="1"/>
          <p:cNvSpPr txBox="1"/>
          <p:nvPr/>
        </p:nvSpPr>
        <p:spPr>
          <a:xfrm>
            <a:off x="-355600" y="1803400"/>
            <a:ext cx="28277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</a:t>
            </a:r>
            <a:endParaRPr lang="zh-CN" altLang="en-US" sz="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151362" y="2896764"/>
                <a:ext cx="531581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 i="1" smtClean="0">
                        <a:latin typeface="Cambria Math" panose="02040503050406030204" pitchFamily="18" charset="0"/>
                      </a:rPr>
                      <m:t>Loss</m:t>
                    </m:r>
                  </m:oMath>
                </a14:m>
                <a:r>
                  <a:rPr lang="en-US" altLang="zh-CN" sz="360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𝑝𝑟𝑒</m:t>
                        </m:r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362" y="2896764"/>
                <a:ext cx="5315814" cy="553998"/>
              </a:xfrm>
              <a:prstGeom prst="rect">
                <a:avLst/>
              </a:prstGeom>
              <a:blipFill>
                <a:blip r:embed="rId2"/>
                <a:stretch>
                  <a:fillRect t="-25275" b="-49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1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SpPr txBox="1"/>
          <p:nvPr/>
        </p:nvSpPr>
        <p:spPr>
          <a:xfrm flipH="1">
            <a:off x="2666352" y="2828834"/>
            <a:ext cx="1564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 smtClean="0">
                <a:cs typeface="+mn-ea"/>
                <a:sym typeface="+mn-lt"/>
              </a:rPr>
              <a:t>03</a:t>
            </a:r>
            <a:endParaRPr lang="zh-CN" altLang="en-US" sz="7200" b="1" dirty="0">
              <a:cs typeface="+mn-ea"/>
              <a:sym typeface="+mn-lt"/>
            </a:endParaRPr>
          </a:p>
        </p:txBody>
      </p:sp>
      <p:sp>
        <p:nvSpPr>
          <p:cNvPr id="3" name="矩形 2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SpPr/>
          <p:nvPr/>
        </p:nvSpPr>
        <p:spPr>
          <a:xfrm>
            <a:off x="4676213" y="2751890"/>
            <a:ext cx="22429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cs typeface="+mn-ea"/>
                <a:sym typeface="+mn-lt"/>
              </a:rPr>
              <a:t>预测结果</a:t>
            </a:r>
            <a:endParaRPr lang="zh-CN" altLang="en-US" sz="4000" b="1" dirty="0">
              <a:cs typeface="+mn-ea"/>
              <a:sym typeface="+mn-lt"/>
            </a:endParaRPr>
          </a:p>
        </p:txBody>
      </p:sp>
      <p:sp>
        <p:nvSpPr>
          <p:cNvPr id="4" name="矩形 3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SpPr/>
          <p:nvPr/>
        </p:nvSpPr>
        <p:spPr>
          <a:xfrm>
            <a:off x="4676213" y="3505943"/>
            <a:ext cx="56602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cs typeface="+mn-ea"/>
                <a:sym typeface="+mn-lt"/>
              </a:rPr>
              <a:t>还行</a:t>
            </a:r>
            <a:endParaRPr lang="en-US" altLang="zh-CN" sz="1400" dirty="0" smtClean="0">
              <a:cs typeface="+mn-ea"/>
              <a:sym typeface="+mn-lt"/>
            </a:endParaRPr>
          </a:p>
        </p:txBody>
      </p:sp>
      <p:sp>
        <p:nvSpPr>
          <p:cNvPr id="6" name="矩形 5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SpPr/>
          <p:nvPr/>
        </p:nvSpPr>
        <p:spPr>
          <a:xfrm>
            <a:off x="2693678" y="2674088"/>
            <a:ext cx="1509823" cy="150982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e7d195523061f1c0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 hidden="1"/>
          <p:cNvSpPr txBox="1"/>
          <p:nvPr/>
        </p:nvSpPr>
        <p:spPr>
          <a:xfrm>
            <a:off x="-355600" y="1803400"/>
            <a:ext cx="28277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65768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SpPr txBox="1"/>
          <p:nvPr/>
        </p:nvSpPr>
        <p:spPr>
          <a:xfrm flipH="1">
            <a:off x="992953" y="340086"/>
            <a:ext cx="4316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cs typeface="+mn-ea"/>
                <a:sym typeface="+mn-lt"/>
              </a:rPr>
              <a:t>单</a:t>
            </a:r>
            <a:r>
              <a:rPr lang="zh-CN" altLang="en-US" sz="2800" b="1" dirty="0" smtClean="0">
                <a:cs typeface="+mn-ea"/>
                <a:sym typeface="+mn-lt"/>
              </a:rPr>
              <a:t>层</a:t>
            </a:r>
            <a:r>
              <a:rPr lang="en-US" altLang="zh-CN" sz="2800" b="1" dirty="0" smtClean="0">
                <a:cs typeface="+mn-ea"/>
                <a:sym typeface="+mn-lt"/>
              </a:rPr>
              <a:t>LSTM</a:t>
            </a:r>
            <a:r>
              <a:rPr lang="zh-CN" altLang="en-US" sz="2800" b="1" dirty="0" smtClean="0">
                <a:cs typeface="+mn-ea"/>
                <a:sym typeface="+mn-lt"/>
              </a:rPr>
              <a:t>预测结果</a:t>
            </a:r>
          </a:p>
        </p:txBody>
      </p:sp>
      <p:sp>
        <p:nvSpPr>
          <p:cNvPr id="24" name="矩形 23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SpPr/>
          <p:nvPr/>
        </p:nvSpPr>
        <p:spPr>
          <a:xfrm>
            <a:off x="344891" y="330566"/>
            <a:ext cx="558000" cy="5572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endParaRPr lang="zh-CN" altLang="en-US" sz="28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5" name="e7d195523061f1c0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 hidden="1"/>
          <p:cNvSpPr txBox="1"/>
          <p:nvPr/>
        </p:nvSpPr>
        <p:spPr>
          <a:xfrm>
            <a:off x="-355600" y="1803400"/>
            <a:ext cx="28277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</a:t>
            </a:r>
            <a:endParaRPr lang="zh-CN" altLang="en-US" sz="1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309" y="1102864"/>
            <a:ext cx="9595937" cy="528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9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SpPr txBox="1"/>
          <p:nvPr/>
        </p:nvSpPr>
        <p:spPr>
          <a:xfrm flipH="1">
            <a:off x="992953" y="340086"/>
            <a:ext cx="4316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cs typeface="+mn-ea"/>
                <a:sym typeface="+mn-lt"/>
              </a:rPr>
              <a:t>两</a:t>
            </a:r>
            <a:r>
              <a:rPr lang="zh-CN" altLang="en-US" sz="2800" b="1" dirty="0" smtClean="0">
                <a:cs typeface="+mn-ea"/>
                <a:sym typeface="+mn-lt"/>
              </a:rPr>
              <a:t>层</a:t>
            </a:r>
            <a:r>
              <a:rPr lang="en-US" altLang="zh-CN" sz="2800" b="1" dirty="0" smtClean="0">
                <a:cs typeface="+mn-ea"/>
                <a:sym typeface="+mn-lt"/>
              </a:rPr>
              <a:t>LSTM</a:t>
            </a:r>
            <a:r>
              <a:rPr lang="zh-CN" altLang="en-US" sz="2800" b="1" dirty="0" smtClean="0">
                <a:cs typeface="+mn-ea"/>
                <a:sym typeface="+mn-lt"/>
              </a:rPr>
              <a:t>预测结果</a:t>
            </a:r>
          </a:p>
        </p:txBody>
      </p:sp>
      <p:sp>
        <p:nvSpPr>
          <p:cNvPr id="24" name="矩形 23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SpPr/>
          <p:nvPr/>
        </p:nvSpPr>
        <p:spPr>
          <a:xfrm>
            <a:off x="344891" y="330566"/>
            <a:ext cx="558000" cy="5572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endParaRPr lang="zh-CN" altLang="en-US" sz="28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5" name="e7d195523061f1c0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 hidden="1"/>
          <p:cNvSpPr txBox="1"/>
          <p:nvPr/>
        </p:nvSpPr>
        <p:spPr>
          <a:xfrm>
            <a:off x="-355600" y="1803400"/>
            <a:ext cx="28277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</a:t>
            </a:r>
            <a:endParaRPr lang="zh-CN" altLang="en-US" sz="1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91" y="1099937"/>
            <a:ext cx="10184043" cy="561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SpPr txBox="1"/>
          <p:nvPr/>
        </p:nvSpPr>
        <p:spPr>
          <a:xfrm flipH="1">
            <a:off x="992953" y="340086"/>
            <a:ext cx="4316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cs typeface="+mn-ea"/>
                <a:sym typeface="+mn-lt"/>
              </a:rPr>
              <a:t>两</a:t>
            </a:r>
            <a:r>
              <a:rPr lang="zh-CN" altLang="en-US" sz="2800" b="1" dirty="0" smtClean="0">
                <a:cs typeface="+mn-ea"/>
                <a:sym typeface="+mn-lt"/>
              </a:rPr>
              <a:t>层</a:t>
            </a:r>
            <a:r>
              <a:rPr lang="en-US" altLang="zh-CN" sz="2800" b="1" dirty="0" smtClean="0">
                <a:cs typeface="+mn-ea"/>
                <a:sym typeface="+mn-lt"/>
              </a:rPr>
              <a:t>LSTM</a:t>
            </a:r>
            <a:r>
              <a:rPr lang="zh-CN" altLang="en-US" sz="2800" b="1" dirty="0" smtClean="0">
                <a:cs typeface="+mn-ea"/>
                <a:sym typeface="+mn-lt"/>
              </a:rPr>
              <a:t>预测结果局部</a:t>
            </a:r>
          </a:p>
        </p:txBody>
      </p:sp>
      <p:sp>
        <p:nvSpPr>
          <p:cNvPr id="24" name="矩形 23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SpPr/>
          <p:nvPr/>
        </p:nvSpPr>
        <p:spPr>
          <a:xfrm>
            <a:off x="344891" y="330566"/>
            <a:ext cx="558000" cy="5572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endParaRPr lang="zh-CN" altLang="en-US" sz="28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5" name="e7d195523061f1c0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 hidden="1"/>
          <p:cNvSpPr txBox="1"/>
          <p:nvPr/>
        </p:nvSpPr>
        <p:spPr>
          <a:xfrm>
            <a:off x="-355600" y="1803400"/>
            <a:ext cx="28277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</a:t>
            </a:r>
            <a:endParaRPr lang="zh-CN" altLang="en-US" sz="1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93" t="13114" r="11401" b="19582"/>
          <a:stretch/>
        </p:blipFill>
        <p:spPr>
          <a:xfrm>
            <a:off x="1172666" y="1472813"/>
            <a:ext cx="9716372" cy="450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8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SpPr txBox="1"/>
          <p:nvPr/>
        </p:nvSpPr>
        <p:spPr>
          <a:xfrm>
            <a:off x="2315375" y="2082510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 smtClean="0">
                <a:cs typeface="+mn-ea"/>
                <a:sym typeface="+mn-lt"/>
              </a:rPr>
              <a:t>THANK YOU</a:t>
            </a:r>
            <a:endParaRPr lang="zh-CN" altLang="en-US" sz="7200" dirty="0">
              <a:cs typeface="+mn-ea"/>
              <a:sym typeface="+mn-lt"/>
            </a:endParaRPr>
          </a:p>
        </p:txBody>
      </p:sp>
      <p:sp>
        <p:nvSpPr>
          <p:cNvPr id="3" name="e7d195523061f1c0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 hidden="1"/>
          <p:cNvSpPr txBox="1"/>
          <p:nvPr/>
        </p:nvSpPr>
        <p:spPr>
          <a:xfrm>
            <a:off x="-355600" y="1803400"/>
            <a:ext cx="28277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</a:t>
            </a:r>
            <a:endParaRPr lang="zh-CN" altLang="en-US" sz="100"/>
          </a:p>
        </p:txBody>
      </p:sp>
      <p:sp>
        <p:nvSpPr>
          <p:cNvPr id="4" name="文本框 3"/>
          <p:cNvSpPr txBox="1"/>
          <p:nvPr/>
        </p:nvSpPr>
        <p:spPr>
          <a:xfrm>
            <a:off x="1437911" y="5311897"/>
            <a:ext cx="69781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Ref</a:t>
            </a:r>
            <a:r>
              <a:rPr lang="en-US" altLang="zh-CN" dirty="0" smtClean="0"/>
              <a:t>:</a:t>
            </a:r>
          </a:p>
          <a:p>
            <a:r>
              <a:rPr lang="en-US" altLang="zh-CN"/>
              <a:t>https</a:t>
            </a:r>
            <a:r>
              <a:rPr lang="en-US" altLang="zh-CN" smtClean="0"/>
              <a:t>://</a:t>
            </a:r>
            <a:r>
              <a:rPr lang="en-US" altLang="zh-CN" dirty="0"/>
              <a:t>tensorflow.google.cn/tutorials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https</a:t>
            </a:r>
            <a:r>
              <a:rPr lang="en-US" altLang="zh-CN" dirty="0"/>
              <a:t>://</a:t>
            </a:r>
            <a:r>
              <a:rPr lang="en-US" altLang="zh-CN" dirty="0" smtClean="0"/>
              <a:t>blog.csdn.net/mylove0414/article/details/55805974</a:t>
            </a:r>
          </a:p>
          <a:p>
            <a:r>
              <a:rPr lang="en-US" altLang="zh-CN" dirty="0"/>
              <a:t>https://blog.csdn.net/shijing_0214/article/details/52081301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83293" y="3282839"/>
            <a:ext cx="595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https://github.com/richsoap/tensorflow_learning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60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SpPr/>
          <p:nvPr/>
        </p:nvSpPr>
        <p:spPr>
          <a:xfrm>
            <a:off x="1623325" y="1318438"/>
            <a:ext cx="4034150" cy="422112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" name="文本框 3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SpPr txBox="1"/>
          <p:nvPr/>
        </p:nvSpPr>
        <p:spPr>
          <a:xfrm>
            <a:off x="1459174" y="3429000"/>
            <a:ext cx="43624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cs typeface="+mn-ea"/>
                <a:sym typeface="+mn-lt"/>
              </a:rPr>
              <a:t>CONTENTS</a:t>
            </a:r>
            <a:endParaRPr lang="zh-CN" altLang="en-US" sz="3000" dirty="0">
              <a:cs typeface="+mn-ea"/>
              <a:sym typeface="+mn-lt"/>
            </a:endParaRPr>
          </a:p>
        </p:txBody>
      </p:sp>
      <p:sp>
        <p:nvSpPr>
          <p:cNvPr id="5" name="文本框 4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SpPr txBox="1"/>
          <p:nvPr/>
        </p:nvSpPr>
        <p:spPr>
          <a:xfrm>
            <a:off x="2494113" y="2598003"/>
            <a:ext cx="2292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 smtClean="0">
                <a:cs typeface="+mn-ea"/>
                <a:sym typeface="+mn-lt"/>
              </a:rPr>
              <a:t>目录 </a:t>
            </a:r>
            <a:endParaRPr lang="zh-CN" altLang="en-US" sz="5400" b="1" dirty="0">
              <a:cs typeface="+mn-ea"/>
              <a:sym typeface="+mn-lt"/>
            </a:endParaRPr>
          </a:p>
        </p:txBody>
      </p:sp>
      <p:sp>
        <p:nvSpPr>
          <p:cNvPr id="7" name="文本框 6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SpPr txBox="1"/>
          <p:nvPr/>
        </p:nvSpPr>
        <p:spPr>
          <a:xfrm flipH="1">
            <a:off x="6776673" y="1718120"/>
            <a:ext cx="26647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cs typeface="+mn-ea"/>
                <a:sym typeface="+mn-lt"/>
              </a:rPr>
              <a:t>什么是</a:t>
            </a:r>
            <a:r>
              <a:rPr lang="en-US" altLang="zh-CN" sz="2600" b="1" dirty="0" smtClean="0">
                <a:cs typeface="+mn-ea"/>
                <a:sym typeface="+mn-lt"/>
              </a:rPr>
              <a:t>LSTM</a:t>
            </a:r>
            <a:endParaRPr lang="zh-CN" altLang="en-US" sz="2600" b="1" dirty="0" smtClean="0">
              <a:cs typeface="+mn-ea"/>
              <a:sym typeface="+mn-lt"/>
            </a:endParaRPr>
          </a:p>
        </p:txBody>
      </p:sp>
      <p:sp>
        <p:nvSpPr>
          <p:cNvPr id="9" name="文本框 8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SpPr txBox="1"/>
          <p:nvPr/>
        </p:nvSpPr>
        <p:spPr>
          <a:xfrm flipH="1">
            <a:off x="6776672" y="3022822"/>
            <a:ext cx="31211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err="1" smtClean="0">
                <a:cs typeface="+mn-ea"/>
                <a:sym typeface="+mn-lt"/>
              </a:rPr>
              <a:t>Tensorflow</a:t>
            </a:r>
            <a:r>
              <a:rPr lang="zh-CN" altLang="en-US" sz="2600" b="1" dirty="0" smtClean="0">
                <a:cs typeface="+mn-ea"/>
                <a:sym typeface="+mn-lt"/>
              </a:rPr>
              <a:t>实现</a:t>
            </a:r>
            <a:endParaRPr lang="zh-CN" altLang="en-US" sz="2600" b="1" dirty="0">
              <a:cs typeface="+mn-ea"/>
              <a:sym typeface="+mn-lt"/>
            </a:endParaRPr>
          </a:p>
        </p:txBody>
      </p:sp>
      <p:sp>
        <p:nvSpPr>
          <p:cNvPr id="11" name="文本框 10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SpPr txBox="1"/>
          <p:nvPr/>
        </p:nvSpPr>
        <p:spPr>
          <a:xfrm flipH="1">
            <a:off x="6776673" y="4332401"/>
            <a:ext cx="26647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cs typeface="+mn-ea"/>
                <a:sym typeface="+mn-lt"/>
              </a:rPr>
              <a:t>预测结果</a:t>
            </a:r>
            <a:endParaRPr lang="zh-CN" altLang="en-US" sz="2600" b="1" dirty="0">
              <a:cs typeface="+mn-ea"/>
              <a:sym typeface="+mn-lt"/>
            </a:endParaRPr>
          </a:p>
        </p:txBody>
      </p:sp>
      <p:sp>
        <p:nvSpPr>
          <p:cNvPr id="3" name="e7d195523061f1c0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 hidden="1"/>
          <p:cNvSpPr txBox="1"/>
          <p:nvPr/>
        </p:nvSpPr>
        <p:spPr>
          <a:xfrm>
            <a:off x="-355600" y="1803400"/>
            <a:ext cx="28277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6469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SpPr txBox="1"/>
          <p:nvPr/>
        </p:nvSpPr>
        <p:spPr>
          <a:xfrm flipH="1">
            <a:off x="2666352" y="2828834"/>
            <a:ext cx="1564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 smtClean="0">
                <a:cs typeface="+mn-ea"/>
                <a:sym typeface="+mn-lt"/>
              </a:rPr>
              <a:t>01</a:t>
            </a:r>
            <a:endParaRPr lang="zh-CN" altLang="en-US" sz="7200" b="1" dirty="0">
              <a:cs typeface="+mn-ea"/>
              <a:sym typeface="+mn-lt"/>
            </a:endParaRPr>
          </a:p>
        </p:txBody>
      </p:sp>
      <p:sp>
        <p:nvSpPr>
          <p:cNvPr id="3" name="矩形 2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SpPr/>
          <p:nvPr/>
        </p:nvSpPr>
        <p:spPr>
          <a:xfrm>
            <a:off x="4676213" y="2751890"/>
            <a:ext cx="33233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cs typeface="+mn-ea"/>
                <a:sym typeface="+mn-lt"/>
              </a:rPr>
              <a:t>什么是</a:t>
            </a:r>
            <a:r>
              <a:rPr lang="en-US" altLang="zh-CN" sz="4000" b="1" dirty="0" smtClean="0">
                <a:cs typeface="+mn-ea"/>
                <a:sym typeface="+mn-lt"/>
              </a:rPr>
              <a:t>LSTM</a:t>
            </a:r>
            <a:endParaRPr lang="zh-CN" altLang="en-US" sz="4000" b="1" dirty="0">
              <a:cs typeface="+mn-ea"/>
              <a:sym typeface="+mn-lt"/>
            </a:endParaRPr>
          </a:p>
        </p:txBody>
      </p:sp>
      <p:sp>
        <p:nvSpPr>
          <p:cNvPr id="4" name="矩形 3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SpPr/>
          <p:nvPr/>
        </p:nvSpPr>
        <p:spPr>
          <a:xfrm>
            <a:off x="4676213" y="3505943"/>
            <a:ext cx="5660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Long Short-Term Memory</a:t>
            </a:r>
            <a:endParaRPr lang="en-US" altLang="zh-CN" sz="1400" dirty="0" smtClean="0">
              <a:cs typeface="+mn-ea"/>
              <a:sym typeface="+mn-lt"/>
            </a:endParaRPr>
          </a:p>
        </p:txBody>
      </p:sp>
      <p:sp>
        <p:nvSpPr>
          <p:cNvPr id="6" name="矩形 5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SpPr/>
          <p:nvPr/>
        </p:nvSpPr>
        <p:spPr>
          <a:xfrm>
            <a:off x="2693678" y="2674088"/>
            <a:ext cx="1509823" cy="150982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e7d195523061f1c0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 hidden="1"/>
          <p:cNvSpPr txBox="1"/>
          <p:nvPr/>
        </p:nvSpPr>
        <p:spPr>
          <a:xfrm>
            <a:off x="-355600" y="1803400"/>
            <a:ext cx="28277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01000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SpPr txBox="1"/>
          <p:nvPr/>
        </p:nvSpPr>
        <p:spPr>
          <a:xfrm flipH="1">
            <a:off x="992953" y="340086"/>
            <a:ext cx="4316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cs typeface="+mn-ea"/>
                <a:sym typeface="+mn-lt"/>
              </a:rPr>
              <a:t>反馈神经网络</a:t>
            </a:r>
          </a:p>
        </p:txBody>
      </p:sp>
      <p:sp>
        <p:nvSpPr>
          <p:cNvPr id="34" name="矩形 33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SpPr/>
          <p:nvPr/>
        </p:nvSpPr>
        <p:spPr>
          <a:xfrm>
            <a:off x="344891" y="330566"/>
            <a:ext cx="558000" cy="5572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cs typeface="+mn-ea"/>
                <a:sym typeface="+mn-lt"/>
              </a:rPr>
              <a:t>1</a:t>
            </a:r>
            <a:endParaRPr lang="zh-CN" altLang="en-US" sz="28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6" name="e7d195523061f1c0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 hidden="1"/>
          <p:cNvSpPr txBox="1"/>
          <p:nvPr/>
        </p:nvSpPr>
        <p:spPr>
          <a:xfrm>
            <a:off x="-355600" y="1803400"/>
            <a:ext cx="28277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</a:t>
            </a:r>
            <a:endParaRPr lang="zh-CN" altLang="en-US" sz="10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429050985"/>
              </p:ext>
            </p:extLst>
          </p:nvPr>
        </p:nvGraphicFramePr>
        <p:xfrm>
          <a:off x="1250222" y="1598454"/>
          <a:ext cx="9268867" cy="4107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7082730" y="28269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增加层数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047614" y="508387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输出再次作为输入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876331" y="50838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选择性地遗忘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77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SpPr txBox="1"/>
          <p:nvPr/>
        </p:nvSpPr>
        <p:spPr>
          <a:xfrm flipH="1">
            <a:off x="992953" y="340086"/>
            <a:ext cx="4316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cs typeface="+mn-ea"/>
                <a:sym typeface="+mn-lt"/>
              </a:rPr>
              <a:t>常见网络结构</a:t>
            </a:r>
          </a:p>
        </p:txBody>
      </p:sp>
      <p:sp>
        <p:nvSpPr>
          <p:cNvPr id="24" name="矩形 23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SpPr/>
          <p:nvPr/>
        </p:nvSpPr>
        <p:spPr>
          <a:xfrm>
            <a:off x="344891" y="330566"/>
            <a:ext cx="558000" cy="5572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cs typeface="+mn-ea"/>
                <a:sym typeface="+mn-lt"/>
              </a:rPr>
              <a:t>1</a:t>
            </a:r>
            <a:endParaRPr lang="zh-CN" altLang="en-US" sz="28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5" name="e7d195523061f1c0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 hidden="1"/>
          <p:cNvSpPr txBox="1"/>
          <p:nvPr/>
        </p:nvSpPr>
        <p:spPr>
          <a:xfrm>
            <a:off x="-355600" y="1803400"/>
            <a:ext cx="28277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</a:t>
            </a:r>
            <a:endParaRPr lang="zh-CN" altLang="en-US" sz="100"/>
          </a:p>
        </p:txBody>
      </p:sp>
      <p:sp>
        <p:nvSpPr>
          <p:cNvPr id="16" name="矩形 15"/>
          <p:cNvSpPr/>
          <p:nvPr/>
        </p:nvSpPr>
        <p:spPr>
          <a:xfrm>
            <a:off x="902891" y="2463992"/>
            <a:ext cx="1640336" cy="963261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输入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26321" y="2505873"/>
            <a:ext cx="1696178" cy="87949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隐藏节点</a:t>
            </a:r>
          </a:p>
        </p:txBody>
      </p:sp>
      <p:sp>
        <p:nvSpPr>
          <p:cNvPr id="22" name="矩形 21"/>
          <p:cNvSpPr/>
          <p:nvPr/>
        </p:nvSpPr>
        <p:spPr>
          <a:xfrm>
            <a:off x="6605593" y="2505873"/>
            <a:ext cx="1696178" cy="87949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全连接层</a:t>
            </a:r>
          </a:p>
        </p:txBody>
      </p:sp>
      <p:sp>
        <p:nvSpPr>
          <p:cNvPr id="26" name="矩形 25"/>
          <p:cNvSpPr/>
          <p:nvPr/>
        </p:nvSpPr>
        <p:spPr>
          <a:xfrm>
            <a:off x="9484865" y="2505873"/>
            <a:ext cx="1696178" cy="87949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输出</a:t>
            </a:r>
          </a:p>
        </p:txBody>
      </p:sp>
      <p:cxnSp>
        <p:nvCxnSpPr>
          <p:cNvPr id="27" name="直接箭头连接符 26"/>
          <p:cNvCxnSpPr>
            <a:stCxn id="16" idx="3"/>
            <a:endCxn id="17" idx="1"/>
          </p:cNvCxnSpPr>
          <p:nvPr/>
        </p:nvCxnSpPr>
        <p:spPr>
          <a:xfrm>
            <a:off x="2543227" y="2945623"/>
            <a:ext cx="118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7" idx="3"/>
            <a:endCxn id="22" idx="1"/>
          </p:cNvCxnSpPr>
          <p:nvPr/>
        </p:nvCxnSpPr>
        <p:spPr>
          <a:xfrm>
            <a:off x="5422499" y="2945623"/>
            <a:ext cx="118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2" idx="3"/>
            <a:endCxn id="26" idx="1"/>
          </p:cNvCxnSpPr>
          <p:nvPr/>
        </p:nvCxnSpPr>
        <p:spPr>
          <a:xfrm>
            <a:off x="8301771" y="2945623"/>
            <a:ext cx="118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902891" y="4710438"/>
            <a:ext cx="1640336" cy="963261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输入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726321" y="4752319"/>
            <a:ext cx="1696178" cy="87949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隐藏节点</a:t>
            </a:r>
          </a:p>
        </p:txBody>
      </p:sp>
      <p:sp>
        <p:nvSpPr>
          <p:cNvPr id="36" name="矩形 35"/>
          <p:cNvSpPr/>
          <p:nvPr/>
        </p:nvSpPr>
        <p:spPr>
          <a:xfrm>
            <a:off x="6605593" y="4752319"/>
            <a:ext cx="1696178" cy="87949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全连接层</a:t>
            </a:r>
          </a:p>
        </p:txBody>
      </p:sp>
      <p:sp>
        <p:nvSpPr>
          <p:cNvPr id="37" name="矩形 36"/>
          <p:cNvSpPr/>
          <p:nvPr/>
        </p:nvSpPr>
        <p:spPr>
          <a:xfrm>
            <a:off x="9484865" y="4752319"/>
            <a:ext cx="1696178" cy="879499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输出</a:t>
            </a:r>
          </a:p>
        </p:txBody>
      </p:sp>
      <p:cxnSp>
        <p:nvCxnSpPr>
          <p:cNvPr id="38" name="直接箭头连接符 37"/>
          <p:cNvCxnSpPr>
            <a:stCxn id="34" idx="3"/>
            <a:endCxn id="35" idx="1"/>
          </p:cNvCxnSpPr>
          <p:nvPr/>
        </p:nvCxnSpPr>
        <p:spPr>
          <a:xfrm>
            <a:off x="2543227" y="5192069"/>
            <a:ext cx="118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5" idx="3"/>
            <a:endCxn id="36" idx="1"/>
          </p:cNvCxnSpPr>
          <p:nvPr/>
        </p:nvCxnSpPr>
        <p:spPr>
          <a:xfrm>
            <a:off x="5422499" y="5192069"/>
            <a:ext cx="118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6" idx="3"/>
            <a:endCxn id="37" idx="1"/>
          </p:cNvCxnSpPr>
          <p:nvPr/>
        </p:nvCxnSpPr>
        <p:spPr>
          <a:xfrm>
            <a:off x="8301771" y="5192069"/>
            <a:ext cx="118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>
            <a:stCxn id="17" idx="3"/>
            <a:endCxn id="17" idx="0"/>
          </p:cNvCxnSpPr>
          <p:nvPr/>
        </p:nvCxnSpPr>
        <p:spPr>
          <a:xfrm flipH="1" flipV="1">
            <a:off x="4574410" y="2505873"/>
            <a:ext cx="848089" cy="439750"/>
          </a:xfrm>
          <a:prstGeom prst="curvedConnector4">
            <a:avLst>
              <a:gd name="adj1" fmla="val -26955"/>
              <a:gd name="adj2" fmla="val 1519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35" idx="3"/>
            <a:endCxn id="35" idx="0"/>
          </p:cNvCxnSpPr>
          <p:nvPr/>
        </p:nvCxnSpPr>
        <p:spPr>
          <a:xfrm flipH="1" flipV="1">
            <a:off x="4574410" y="4752319"/>
            <a:ext cx="848089" cy="439750"/>
          </a:xfrm>
          <a:prstGeom prst="curvedConnector4">
            <a:avLst>
              <a:gd name="adj1" fmla="val -26955"/>
              <a:gd name="adj2" fmla="val 1519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35" idx="3"/>
            <a:endCxn id="35" idx="2"/>
          </p:cNvCxnSpPr>
          <p:nvPr/>
        </p:nvCxnSpPr>
        <p:spPr>
          <a:xfrm flipH="1">
            <a:off x="4574410" y="5192069"/>
            <a:ext cx="848089" cy="439749"/>
          </a:xfrm>
          <a:prstGeom prst="curvedConnector4">
            <a:avLst>
              <a:gd name="adj1" fmla="val -26955"/>
              <a:gd name="adj2" fmla="val 1519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4776610" y="19166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反馈输入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4998454" y="41392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记忆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5213676" y="58127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遗忘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902891" y="1667366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RNN</a:t>
            </a:r>
            <a:endParaRPr lang="zh-CN" altLang="en-US" sz="2800" dirty="0"/>
          </a:p>
        </p:txBody>
      </p:sp>
      <p:sp>
        <p:nvSpPr>
          <p:cNvPr id="49" name="文本框 48"/>
          <p:cNvSpPr txBox="1"/>
          <p:nvPr/>
        </p:nvSpPr>
        <p:spPr>
          <a:xfrm>
            <a:off x="902891" y="3877652"/>
            <a:ext cx="1293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LSTM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30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SpPr txBox="1"/>
          <p:nvPr/>
        </p:nvSpPr>
        <p:spPr>
          <a:xfrm flipH="1">
            <a:off x="992953" y="340086"/>
            <a:ext cx="4316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cs typeface="+mn-ea"/>
                <a:sym typeface="+mn-lt"/>
              </a:rPr>
              <a:t>选择遗忘的意义</a:t>
            </a:r>
          </a:p>
        </p:txBody>
      </p:sp>
      <p:sp>
        <p:nvSpPr>
          <p:cNvPr id="28" name="矩形 27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SpPr/>
          <p:nvPr/>
        </p:nvSpPr>
        <p:spPr>
          <a:xfrm>
            <a:off x="344891" y="330566"/>
            <a:ext cx="558000" cy="5572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cs typeface="+mn-ea"/>
                <a:sym typeface="+mn-lt"/>
              </a:rPr>
              <a:t>1</a:t>
            </a:r>
            <a:endParaRPr lang="zh-CN" altLang="en-US" sz="28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9" name="e7d195523061f1c0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 hidden="1"/>
          <p:cNvSpPr txBox="1"/>
          <p:nvPr/>
        </p:nvSpPr>
        <p:spPr>
          <a:xfrm>
            <a:off x="-355600" y="1803400"/>
            <a:ext cx="28277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</a:t>
            </a:r>
            <a:endParaRPr lang="zh-CN" altLang="en-US" sz="100"/>
          </a:p>
        </p:txBody>
      </p:sp>
      <p:graphicFrame>
        <p:nvGraphicFramePr>
          <p:cNvPr id="31" name="图示 30"/>
          <p:cNvGraphicFramePr/>
          <p:nvPr>
            <p:extLst>
              <p:ext uri="{D42A27DB-BD31-4B8C-83A1-F6EECF244321}">
                <p14:modId xmlns:p14="http://schemas.microsoft.com/office/powerpoint/2010/main" val="909639386"/>
              </p:ext>
            </p:extLst>
          </p:nvPr>
        </p:nvGraphicFramePr>
        <p:xfrm>
          <a:off x="768592" y="1731789"/>
          <a:ext cx="4934193" cy="3754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2" name="矩形 31"/>
          <p:cNvSpPr/>
          <p:nvPr/>
        </p:nvSpPr>
        <p:spPr>
          <a:xfrm>
            <a:off x="1361129" y="2299879"/>
            <a:ext cx="1067963" cy="73000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810000" y="2418542"/>
            <a:ext cx="801729" cy="54802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92954" y="4190337"/>
            <a:ext cx="437978" cy="29938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830941" y="4110847"/>
            <a:ext cx="210567" cy="14393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7" name="等腰三角形 36"/>
          <p:cNvSpPr/>
          <p:nvPr/>
        </p:nvSpPr>
        <p:spPr>
          <a:xfrm>
            <a:off x="4804339" y="2327574"/>
            <a:ext cx="814683" cy="702313"/>
          </a:xfrm>
          <a:prstGeom prst="triangl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8" name="等腰三角形 37"/>
          <p:cNvSpPr/>
          <p:nvPr/>
        </p:nvSpPr>
        <p:spPr>
          <a:xfrm>
            <a:off x="1505712" y="4108540"/>
            <a:ext cx="523698" cy="451464"/>
          </a:xfrm>
          <a:prstGeom prst="triangl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9" name="等腰三角形 38"/>
          <p:cNvSpPr/>
          <p:nvPr/>
        </p:nvSpPr>
        <p:spPr>
          <a:xfrm>
            <a:off x="4152817" y="4031356"/>
            <a:ext cx="351383" cy="302916"/>
          </a:xfrm>
          <a:prstGeom prst="triangl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098839" y="3997090"/>
            <a:ext cx="821051" cy="82105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4588990" y="3988630"/>
            <a:ext cx="472172" cy="47217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6044812" y="1403011"/>
            <a:ext cx="0" cy="4306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图示 44"/>
          <p:cNvGraphicFramePr/>
          <p:nvPr>
            <p:extLst>
              <p:ext uri="{D42A27DB-BD31-4B8C-83A1-F6EECF244321}">
                <p14:modId xmlns:p14="http://schemas.microsoft.com/office/powerpoint/2010/main" val="2322835057"/>
              </p:ext>
            </p:extLst>
          </p:nvPr>
        </p:nvGraphicFramePr>
        <p:xfrm>
          <a:off x="6439905" y="1679082"/>
          <a:ext cx="4934193" cy="3754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6" name="矩形 45"/>
          <p:cNvSpPr/>
          <p:nvPr/>
        </p:nvSpPr>
        <p:spPr>
          <a:xfrm>
            <a:off x="6755624" y="2236557"/>
            <a:ext cx="1067963" cy="73000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7" name="等腰三角形 46"/>
          <p:cNvSpPr/>
          <p:nvPr/>
        </p:nvSpPr>
        <p:spPr>
          <a:xfrm>
            <a:off x="10436159" y="2233023"/>
            <a:ext cx="814683" cy="702313"/>
          </a:xfrm>
          <a:prstGeom prst="triangl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265197" y="2233023"/>
            <a:ext cx="1047706" cy="71616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613836" y="4102721"/>
            <a:ext cx="1047706" cy="71616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0" name="等腰三角形 49"/>
          <p:cNvSpPr/>
          <p:nvPr/>
        </p:nvSpPr>
        <p:spPr>
          <a:xfrm>
            <a:off x="7862793" y="3832302"/>
            <a:ext cx="461805" cy="398108"/>
          </a:xfrm>
          <a:prstGeom prst="triangl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710344" y="4247492"/>
            <a:ext cx="821051" cy="82105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277981" y="4254782"/>
            <a:ext cx="878141" cy="56336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0777034" y="3838187"/>
            <a:ext cx="352150" cy="35215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5" name="等腰三角形 54"/>
          <p:cNvSpPr/>
          <p:nvPr/>
        </p:nvSpPr>
        <p:spPr>
          <a:xfrm>
            <a:off x="10214692" y="3862360"/>
            <a:ext cx="326864" cy="281779"/>
          </a:xfrm>
          <a:prstGeom prst="triangl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615798" y="5433694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RNN</a:t>
            </a:r>
            <a:endParaRPr lang="zh-CN" altLang="en-US" sz="2800" dirty="0"/>
          </a:p>
        </p:txBody>
      </p:sp>
      <p:sp>
        <p:nvSpPr>
          <p:cNvPr id="57" name="文本框 56"/>
          <p:cNvSpPr txBox="1"/>
          <p:nvPr/>
        </p:nvSpPr>
        <p:spPr>
          <a:xfrm>
            <a:off x="8324598" y="5301662"/>
            <a:ext cx="1293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LSTM</a:t>
            </a:r>
            <a:endParaRPr lang="zh-CN" altLang="en-US" sz="2800" dirty="0"/>
          </a:p>
        </p:txBody>
      </p:sp>
      <p:sp>
        <p:nvSpPr>
          <p:cNvPr id="30" name="矩形 29"/>
          <p:cNvSpPr/>
          <p:nvPr/>
        </p:nvSpPr>
        <p:spPr>
          <a:xfrm>
            <a:off x="3753344" y="4460801"/>
            <a:ext cx="873970" cy="59740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312903" y="4254781"/>
            <a:ext cx="940825" cy="68266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024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SpPr txBox="1"/>
          <p:nvPr/>
        </p:nvSpPr>
        <p:spPr>
          <a:xfrm flipH="1">
            <a:off x="992953" y="340086"/>
            <a:ext cx="4316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cs typeface="+mn-ea"/>
                <a:sym typeface="+mn-lt"/>
              </a:rPr>
              <a:t>LSTM</a:t>
            </a:r>
            <a:r>
              <a:rPr lang="zh-CN" altLang="en-US" sz="2800" b="1" dirty="0" smtClean="0">
                <a:cs typeface="+mn-ea"/>
                <a:sym typeface="+mn-lt"/>
              </a:rPr>
              <a:t>的特点</a:t>
            </a:r>
          </a:p>
        </p:txBody>
      </p:sp>
      <p:sp>
        <p:nvSpPr>
          <p:cNvPr id="24" name="矩形 23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SpPr/>
          <p:nvPr/>
        </p:nvSpPr>
        <p:spPr>
          <a:xfrm>
            <a:off x="344891" y="330566"/>
            <a:ext cx="558000" cy="5572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cs typeface="+mn-ea"/>
                <a:sym typeface="+mn-lt"/>
              </a:rPr>
              <a:t>1</a:t>
            </a:r>
            <a:endParaRPr lang="zh-CN" altLang="en-US" sz="28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5" name="e7d195523061f1c0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 hidden="1"/>
          <p:cNvSpPr txBox="1"/>
          <p:nvPr/>
        </p:nvSpPr>
        <p:spPr>
          <a:xfrm>
            <a:off x="-355600" y="1803400"/>
            <a:ext cx="28277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</a:t>
            </a:r>
            <a:endParaRPr lang="zh-CN" altLang="en-US" sz="100"/>
          </a:p>
        </p:txBody>
      </p:sp>
      <p:sp>
        <p:nvSpPr>
          <p:cNvPr id="26" name="文本框 25"/>
          <p:cNvSpPr txBox="1"/>
          <p:nvPr/>
        </p:nvSpPr>
        <p:spPr>
          <a:xfrm>
            <a:off x="623891" y="6142534"/>
            <a:ext cx="699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Ref:https</a:t>
            </a:r>
            <a:r>
              <a:rPr lang="en-US" altLang="zh-CN" dirty="0"/>
              <a:t>://blog.csdn.net/</a:t>
            </a:r>
            <a:r>
              <a:rPr lang="en-US" altLang="zh-CN" dirty="0" err="1"/>
              <a:t>shincling</a:t>
            </a:r>
            <a:r>
              <a:rPr lang="en-US" altLang="zh-CN" dirty="0"/>
              <a:t>/article/details/48343331</a:t>
            </a:r>
            <a:endParaRPr lang="zh-CN" altLang="en-US" dirty="0"/>
          </a:p>
        </p:txBody>
      </p:sp>
      <p:graphicFrame>
        <p:nvGraphicFramePr>
          <p:cNvPr id="27" name="图示 26"/>
          <p:cNvGraphicFramePr/>
          <p:nvPr>
            <p:extLst>
              <p:ext uri="{D42A27DB-BD31-4B8C-83A1-F6EECF244321}">
                <p14:modId xmlns:p14="http://schemas.microsoft.com/office/powerpoint/2010/main" val="2581966068"/>
              </p:ext>
            </p:extLst>
          </p:nvPr>
        </p:nvGraphicFramePr>
        <p:xfrm>
          <a:off x="2673400" y="1395080"/>
          <a:ext cx="6742826" cy="3803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624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SpPr txBox="1"/>
          <p:nvPr/>
        </p:nvSpPr>
        <p:spPr>
          <a:xfrm flipH="1">
            <a:off x="2666352" y="2828834"/>
            <a:ext cx="1564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 smtClean="0">
                <a:cs typeface="+mn-ea"/>
                <a:sym typeface="+mn-lt"/>
              </a:rPr>
              <a:t>02</a:t>
            </a:r>
            <a:endParaRPr lang="zh-CN" altLang="en-US" sz="7200" b="1" dirty="0">
              <a:cs typeface="+mn-ea"/>
              <a:sym typeface="+mn-lt"/>
            </a:endParaRPr>
          </a:p>
        </p:txBody>
      </p:sp>
      <p:sp>
        <p:nvSpPr>
          <p:cNvPr id="3" name="矩形 2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SpPr/>
          <p:nvPr/>
        </p:nvSpPr>
        <p:spPr>
          <a:xfrm>
            <a:off x="4676213" y="2751890"/>
            <a:ext cx="42835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err="1" smtClean="0">
                <a:cs typeface="+mn-ea"/>
                <a:sym typeface="+mn-lt"/>
              </a:rPr>
              <a:t>TensorFlow</a:t>
            </a:r>
            <a:r>
              <a:rPr lang="zh-CN" altLang="en-US" sz="4000" b="1" dirty="0" smtClean="0">
                <a:cs typeface="+mn-ea"/>
                <a:sym typeface="+mn-lt"/>
              </a:rPr>
              <a:t>实现</a:t>
            </a:r>
            <a:endParaRPr lang="zh-CN" altLang="en-US" sz="4000" b="1" dirty="0">
              <a:cs typeface="+mn-ea"/>
              <a:sym typeface="+mn-lt"/>
            </a:endParaRPr>
          </a:p>
        </p:txBody>
      </p:sp>
      <p:sp>
        <p:nvSpPr>
          <p:cNvPr id="6" name="矩形 5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SpPr/>
          <p:nvPr/>
        </p:nvSpPr>
        <p:spPr>
          <a:xfrm>
            <a:off x="2693678" y="2674088"/>
            <a:ext cx="1509823" cy="150982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e7d195523061f1c0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 hidden="1"/>
          <p:cNvSpPr txBox="1"/>
          <p:nvPr/>
        </p:nvSpPr>
        <p:spPr>
          <a:xfrm>
            <a:off x="-355600" y="1803400"/>
            <a:ext cx="28277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32668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SpPr txBox="1"/>
          <p:nvPr/>
        </p:nvSpPr>
        <p:spPr>
          <a:xfrm flipH="1">
            <a:off x="992953" y="340086"/>
            <a:ext cx="4316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cs typeface="+mn-ea"/>
                <a:sym typeface="+mn-lt"/>
              </a:rPr>
              <a:t>准备数据</a:t>
            </a:r>
          </a:p>
        </p:txBody>
      </p:sp>
      <p:sp>
        <p:nvSpPr>
          <p:cNvPr id="24" name="矩形 23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/>
          <p:cNvSpPr/>
          <p:nvPr/>
        </p:nvSpPr>
        <p:spPr>
          <a:xfrm>
            <a:off x="344891" y="330566"/>
            <a:ext cx="558000" cy="5572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cs typeface="+mn-ea"/>
                <a:sym typeface="+mn-lt"/>
              </a:rPr>
              <a:t>2</a:t>
            </a:r>
            <a:endParaRPr lang="zh-CN" altLang="en-US" sz="28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5" name="e7d195523061f1c0" descr="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" hidden="1"/>
          <p:cNvSpPr txBox="1"/>
          <p:nvPr/>
        </p:nvSpPr>
        <p:spPr>
          <a:xfrm>
            <a:off x="-355600" y="1803400"/>
            <a:ext cx="282770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smtClean="0"/>
              <a:t>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</a:t>
            </a:r>
            <a:endParaRPr lang="zh-CN" altLang="en-US" sz="10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551425730"/>
              </p:ext>
            </p:extLst>
          </p:nvPr>
        </p:nvGraphicFramePr>
        <p:xfrm>
          <a:off x="2045961" y="1654296"/>
          <a:ext cx="8207884" cy="4379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266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方正兰亭超细黑简体" panose="020F0302020204030204"/>
        <a:ea typeface="方正兰亭超细黑简体"/>
        <a:cs typeface=""/>
      </a:majorFont>
      <a:minorFont>
        <a:latin typeface="方正兰亭超细黑简体" panose="020F0502020204030204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  <a:cs typeface="+mn-ea"/>
            <a:sym typeface="+mn-lt"/>
          </a:defRPr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e7d195523061f1c0 xmlns="http://e7d195523061f1c0/custom/data/def">
  <_7b1dac89e7d195523061f1c0316ecb71 xmlns="">e7d195523061f1c066b244f4f0640bbcf3715a5d8e4c1f9c0CC89F802DB1C6DCEED83B96BD2FE003EF101F1D2A7FDAC955EBEE173D2520FDFAE65A13FA12EC6F1609809A21EAC5BB0195E08AA6A710E6248429B268CDE7E04F6C31245A22E6B682A942F0DFDD9796A0D2FE80216863D34727EFA9949EE490E2FE89260CADA84E734D451AFBDEC52E99E4BA143A5C41D8</_7b1dac89e7d195523061f1c0316ecb71>
</e7d195523061f1c0>
</file>

<file path=customXml/itemProps1.xml><?xml version="1.0" encoding="utf-8"?>
<ds:datastoreItem xmlns:ds="http://schemas.openxmlformats.org/officeDocument/2006/customXml" ds:itemID="{5FF28F6D-4C61-4BE9-BE61-99B86FB9F838}">
  <ds:schemaRefs>
    <ds:schemaRef ds:uri="http://e7d195523061f1c0/custom/data/def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234</Words>
  <Application>Microsoft Office PowerPoint</Application>
  <PresentationFormat>宽屏</PresentationFormat>
  <Paragraphs>99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方正兰亭超细黑简体</vt:lpstr>
      <vt:lpstr>Arial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©PPTSTORE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©PPTSTORE</dc:creator>
  <dc:description>©PPTSTORE 版权所有</dc:description>
  <cp:lastModifiedBy>Yang Qinglong</cp:lastModifiedBy>
  <cp:revision>125</cp:revision>
  <dcterms:created xsi:type="dcterms:W3CDTF">2016-06-12T03:42:48Z</dcterms:created>
  <dcterms:modified xsi:type="dcterms:W3CDTF">2018-04-24T05:46:05Z</dcterms:modified>
</cp:coreProperties>
</file>