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44E74-0CB3-B1C1-F57F-E2EB62D50421}" v="6" dt="2024-04-14T10:11:4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C27312A-3332-44B9-A1B7-78C856041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66FD4C-8396-4270-BE71-90722F543D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6236-BDB4-4AC2-BBEC-7F5B4C7C595B}" type="datetime1">
              <a:rPr lang="hu-HU" smtClean="0"/>
              <a:t>2024. 04. 16.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107E20-7EBF-4EB5-986F-2CFAD9F76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155262-82B7-4420-B421-C69B8D6ED3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A8A5-BA8F-4EEC-9EFD-55967B950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80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65B99-177C-4444-B758-14DBAECCCA4B}" type="datetime1">
              <a:rPr lang="hu-HU" smtClean="0"/>
              <a:pPr/>
              <a:t>2024. 04. 16.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37B95-DDC0-4787-B98A-FFECB2523399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757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37B95-DDC0-4787-B98A-FFECB252339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2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8A3DE-3DD8-402E-90D3-5A34D30C7B87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85D7F-DBB2-4F53-BE5D-93E2AB2A3BD6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FCAAD-F968-4629-8AFD-0C7B2FA7A856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accent1"/>
                </a:solidFill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46BD9-200B-4DBF-890D-53195084ECA3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16081-6877-48C8-8BBF-4821DC30A767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accent1"/>
                </a:solidFill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D2633-AAA1-4815-822A-C62060B08855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229F1-1366-4C2B-BE81-2F275B01C0A4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BC7E-AE72-4751-9333-E69F5759B16A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CE890-5CC4-4698-A481-166CE1EFFA56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F2619-11CC-499C-97D9-76C5A9F67F71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8BC41-AE21-4494-BF47-2C3173CF5240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C8BFE-A881-40B5-B958-7708915CDC0B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77F9A9-0077-492D-A533-E8EC587B857E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5A6D8F-5A06-4D73-A6A8-B89EB6929DE3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7A284-1537-4E9B-AA22-43B7E61443E1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5D31E-4002-45E4-8AC2-59B3CF066805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63B787D9-3A0E-4CA0-88E5-45CA883426FC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4370E5B8-C7A4-4D83-A65E-420C7D7ECC91}" type="datetime1">
              <a:rPr lang="hu-HU" noProof="0" smtClean="0"/>
              <a:t>2024. 04. 16.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55762" y="588434"/>
            <a:ext cx="8676222" cy="2840567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Projektmenedzsment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Richter Márk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239CAE-C739-1053-E9D4-EA9446F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1234017"/>
            <a:ext cx="9905998" cy="1905000"/>
          </a:xfrm>
        </p:spPr>
        <p:txBody>
          <a:bodyPr/>
          <a:lstStyle/>
          <a:p>
            <a:pPr algn="ctr"/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Mi az a </a:t>
            </a:r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Projektmenedzsment?</a:t>
            </a:r>
          </a:p>
          <a:p>
            <a:endParaRPr lang="hu-H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9D1760-607C-CE18-2B09-D6186549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3" y="2402416"/>
            <a:ext cx="9905998" cy="3124201"/>
          </a:xfrm>
        </p:spPr>
        <p:txBody>
          <a:bodyPr>
            <a:normAutofit/>
          </a:bodyPr>
          <a:lstStyle/>
          <a:p>
            <a:r>
              <a:rPr lang="hu" sz="28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Projekt tárgyának megvalósítását célzó szervezési, vezetési és irányítási tevékenység, amely meghatározott módszereket, technikákat igényel.</a:t>
            </a:r>
            <a:endParaRPr lang="hu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41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20317A-8525-177F-7AD1-1D3A7C10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30" y="1714499"/>
            <a:ext cx="9905998" cy="3124201"/>
          </a:xfrm>
        </p:spPr>
        <p:txBody>
          <a:bodyPr>
            <a:normAutofit/>
          </a:bodyPr>
          <a:lstStyle/>
          <a:p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projektmenedzsment akkor jön létre, ha nagyobb, egyszeri és komplex terveket időben és tárgyban meghatározott kezdettel és befejezéssel az összes funkcionális helyen és szinten valósítanak meg. Azzal együtt, hogy a projektmenedzsment rendkívül összetett tevékenység néhány feladat világosan elhatárolható.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4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89D5D7-36B6-0F9D-F226-F614FF08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 projektmenedzsment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863A9F-4124-9651-7778-6E09A956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célmeghatározás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>
              <a:buClr>
                <a:srgbClr val="FFFFFF"/>
              </a:buClr>
            </a:pPr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tervezés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>
              <a:buClr>
                <a:srgbClr val="FFFFFF"/>
              </a:buClr>
            </a:pPr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az irányítás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>
              <a:buClr>
                <a:srgbClr val="FFFFFF"/>
              </a:buClr>
            </a:pPr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az ellenőrzés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91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63AE8F-51F1-D0F6-729B-03142341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Ábra a projektmenedzsmentről</a:t>
            </a:r>
          </a:p>
        </p:txBody>
      </p:sp>
      <p:pic>
        <p:nvPicPr>
          <p:cNvPr id="4" name="Tartalom helye 3" descr="Projektmenedzsment – Wikipédia">
            <a:extLst>
              <a:ext uri="{FF2B5EF4-FFF2-40B4-BE49-F238E27FC236}">
                <a16:creationId xmlns:a16="http://schemas.microsoft.com/office/drawing/2014/main" id="{E04BB04F-8AC4-618D-147D-F7637A59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729" y="2512738"/>
            <a:ext cx="6725937" cy="3613102"/>
          </a:xfrm>
        </p:spPr>
      </p:pic>
    </p:spTree>
    <p:extLst>
      <p:ext uri="{BB962C8B-B14F-4D97-AF65-F5344CB8AC3E}">
        <p14:creationId xmlns:p14="http://schemas.microsoft.com/office/powerpoint/2010/main" val="209942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306F4-514A-36EF-A35C-F9A45B46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065" y="2475948"/>
            <a:ext cx="8967303" cy="1905000"/>
          </a:xfrm>
        </p:spPr>
        <p:txBody>
          <a:bodyPr>
            <a:normAutofit/>
          </a:bodyPr>
          <a:lstStyle/>
          <a:p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257105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áló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Szélesvásznú</PresentationFormat>
  <Paragraphs>1</Paragraphs>
  <Slides>6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Háló</vt:lpstr>
      <vt:lpstr>Projektmenedzsment</vt:lpstr>
      <vt:lpstr>Mi az a Projektmenedzsment? </vt:lpstr>
      <vt:lpstr>PowerPoint-bemutató</vt:lpstr>
      <vt:lpstr>A projektmenedzsment feladatai</vt:lpstr>
      <vt:lpstr>Ábra a projektmenedzsmentről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111</cp:revision>
  <dcterms:created xsi:type="dcterms:W3CDTF">2024-04-02T18:31:17Z</dcterms:created>
  <dcterms:modified xsi:type="dcterms:W3CDTF">2024-04-17T06:02:09Z</dcterms:modified>
</cp:coreProperties>
</file>