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EBFA7-433B-6A64-AAA7-C9DB5C2D2C4C}" v="68" dt="2024-04-14T12:42:23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8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1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4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8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441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8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13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4/14/2024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5928018" cy="3046798"/>
          </a:xfrm>
        </p:spPr>
        <p:txBody>
          <a:bodyPr>
            <a:normAutofit/>
          </a:bodyPr>
          <a:lstStyle/>
          <a:p>
            <a:pPr algn="l"/>
            <a:r>
              <a:rPr lang="hu-HU" sz="4200">
                <a:solidFill>
                  <a:schemeClr val="bg1"/>
                </a:solidFill>
                <a:ea typeface="+mj-lt"/>
                <a:cs typeface="+mj-lt"/>
              </a:rPr>
              <a:t>Projektmenedzsment Alapok</a:t>
            </a:r>
            <a:endParaRPr lang="hu-HU" sz="420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300814" y="4686300"/>
            <a:ext cx="5928018" cy="1057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hu-HU" sz="1200" dirty="0">
                <a:solidFill>
                  <a:srgbClr val="ECECEC"/>
                </a:solidFill>
                <a:ea typeface="+mn-lt"/>
                <a:cs typeface="+mn-lt"/>
              </a:rPr>
              <a:t>Bevezetés a projektmenedzsment világába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18EA4-3E94-D82B-7956-8C1D7A388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5" r="6" b="6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B5F869D-6F59-1FA9-136E-F96DE7E4B070}"/>
              </a:ext>
            </a:extLst>
          </p:cNvPr>
          <p:cNvSpPr txBox="1"/>
          <p:nvPr/>
        </p:nvSpPr>
        <p:spPr>
          <a:xfrm>
            <a:off x="10657701" y="741405"/>
            <a:ext cx="21727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200" b="1" dirty="0">
                <a:solidFill>
                  <a:srgbClr val="ECECEC"/>
                </a:solidFill>
                <a:ea typeface="+mn-lt"/>
                <a:cs typeface="+mn-lt"/>
              </a:rPr>
              <a:t>Készítette</a:t>
            </a:r>
            <a:r>
              <a:rPr lang="hu-HU" sz="1200" dirty="0">
                <a:solidFill>
                  <a:srgbClr val="ECECEC"/>
                </a:solidFill>
                <a:ea typeface="+mn-lt"/>
                <a:cs typeface="+mn-lt"/>
              </a:rPr>
              <a:t>: Elek Dávid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92B4715-359F-B698-6029-EDEFB53C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hu-HU" sz="5600">
                <a:ea typeface="+mj-lt"/>
                <a:cs typeface="+mj-lt"/>
              </a:rPr>
              <a:t>Bevezetés a Projektmenedzsmentbe</a:t>
            </a:r>
            <a:endParaRPr lang="hu-HU" sz="56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B66F27-CEAB-166B-2EFA-6CA48741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869303" cy="3593592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dirty="0"/>
            </a:br>
            <a:r>
              <a:rPr lang="hu-HU" b="1">
                <a:ea typeface="+mn-lt"/>
                <a:cs typeface="+mn-lt"/>
              </a:rPr>
              <a:t>A projektmenedzsment a projektek hatékony tervezését, szervezését és irányítását biztosítja, lehetővé téve a célok időben történő és költséghatékony elérését.</a:t>
            </a:r>
            <a:endParaRPr lang="hu-HU" b="1"/>
          </a:p>
        </p:txBody>
      </p:sp>
      <p:pic>
        <p:nvPicPr>
          <p:cNvPr id="4" name="Kép 3" descr="Stratégiai menedzsment - 8.2.6.1. A 7-S-modell - MeRSZ">
            <a:extLst>
              <a:ext uri="{FF2B5EF4-FFF2-40B4-BE49-F238E27FC236}">
                <a16:creationId xmlns:a16="http://schemas.microsoft.com/office/drawing/2014/main" id="{CFF7358C-7E8F-29F2-AA0E-D5EFE91AC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91" b="1"/>
          <a:stretch/>
        </p:blipFill>
        <p:spPr>
          <a:xfrm>
            <a:off x="7537704" y="2264989"/>
            <a:ext cx="4654296" cy="45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0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BC84395-8A5A-8EBC-6FBA-FBD837F6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hu-HU" sz="5600">
                <a:ea typeface="+mj-lt"/>
                <a:cs typeface="+mj-lt"/>
              </a:rPr>
              <a:t>A Projektmenedzsment Fázisai</a:t>
            </a:r>
            <a:endParaRPr lang="hu-HU" sz="5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C25931-F434-FABB-9359-F6C834C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625"/>
            <a:ext cx="6214533" cy="3317875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dirty="0"/>
            </a:br>
            <a:r>
              <a:rPr lang="hu-HU" b="1" dirty="0"/>
              <a:t>A projektmenedzsment folyamatát öt alapvető fázis jellemzi: indítás, tervezés, végrehajtás, ellenőrzés és lezárás, amelyek együttesen biztosítják a projektek sikeres megvalósítását.</a:t>
            </a:r>
            <a:endParaRPr lang="hu-HU" b="1"/>
          </a:p>
        </p:txBody>
      </p:sp>
      <p:pic>
        <p:nvPicPr>
          <p:cNvPr id="4" name="Kép 3" descr="Projektmenedzsment">
            <a:extLst>
              <a:ext uri="{FF2B5EF4-FFF2-40B4-BE49-F238E27FC236}">
                <a16:creationId xmlns:a16="http://schemas.microsoft.com/office/drawing/2014/main" id="{05E4B8E3-C470-8F2D-AAD1-E7C76A682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3" r="8541" b="2"/>
          <a:stretch/>
        </p:blipFill>
        <p:spPr>
          <a:xfrm>
            <a:off x="7821168" y="2264988"/>
            <a:ext cx="4370832" cy="395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58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C6ABB71-944C-8A12-9540-5B8EBB44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hu-HU" sz="6100">
                <a:ea typeface="+mj-lt"/>
                <a:cs typeface="+mj-lt"/>
              </a:rPr>
              <a:t>A Projektmenedzser Szerepe</a:t>
            </a:r>
            <a:endParaRPr lang="hu-HU" sz="6100"/>
          </a:p>
        </p:txBody>
      </p:sp>
      <p:pic>
        <p:nvPicPr>
          <p:cNvPr id="4" name="Kép 3" descr="Szereplők az alkalmazás-fejlesztési projektekben - AtyiAnita.hu">
            <a:extLst>
              <a:ext uri="{FF2B5EF4-FFF2-40B4-BE49-F238E27FC236}">
                <a16:creationId xmlns:a16="http://schemas.microsoft.com/office/drawing/2014/main" id="{B4FCE676-EB4F-C6A4-08DE-EB6749C1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2792180"/>
            <a:ext cx="2897804" cy="2897804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7782" y="2264989"/>
            <a:ext cx="7824217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BA7131-AEFE-A4AE-E9A1-3A6A52AFC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426" y="2587625"/>
            <a:ext cx="6223961" cy="33178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ea typeface="+mn-lt"/>
                <a:cs typeface="+mn-lt"/>
              </a:rPr>
              <a:t>A projektmenedzser felelős a projekt céljainak meghatározásáért, a csapat koordinálásáért, az erőforrások hatékony kezeléséért, és az előrehaladás folyamatos ellenőrzéséért a projekt sikeres befejezése érdekében.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81787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Projektmenedzsment eszközök a maximális hatékonyságért">
            <a:extLst>
              <a:ext uri="{FF2B5EF4-FFF2-40B4-BE49-F238E27FC236}">
                <a16:creationId xmlns:a16="http://schemas.microsoft.com/office/drawing/2014/main" id="{280191BC-7DF6-A340-68C0-366817BFD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5" r="-1" b="44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755D881-9867-62C1-A5A9-93FDCA37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hu-HU" sz="5100">
                <a:ea typeface="+mj-lt"/>
                <a:cs typeface="+mj-lt"/>
              </a:rPr>
              <a:t>Eszközök és Technikák</a:t>
            </a:r>
            <a:endParaRPr lang="hu-HU" sz="5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F23017-6E4B-E0E6-0E87-65E9A9A0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3071909"/>
            <a:ext cx="4924426" cy="27954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1000"/>
              </a:lnSpc>
            </a:pPr>
            <a:r>
              <a:rPr lang="hu-HU" sz="2400" b="1">
                <a:ea typeface="+mn-lt"/>
                <a:cs typeface="+mn-lt"/>
              </a:rPr>
              <a:t>A prezentáció során bemutatjuk a különféle projektmenedzsment eszközöket és technikákat, beleértve a </a:t>
            </a:r>
            <a:r>
              <a:rPr lang="hu-HU" sz="2400" b="1" err="1">
                <a:ea typeface="+mn-lt"/>
                <a:cs typeface="+mn-lt"/>
              </a:rPr>
              <a:t>Gantt</a:t>
            </a:r>
            <a:r>
              <a:rPr lang="hu-HU" sz="2400" b="1">
                <a:ea typeface="+mn-lt"/>
                <a:cs typeface="+mn-lt"/>
              </a:rPr>
              <a:t>-diagramokat, az agilis módszertanokat, valamint a JIRA és </a:t>
            </a:r>
            <a:r>
              <a:rPr lang="hu-HU" sz="2400" b="1" err="1">
                <a:ea typeface="+mn-lt"/>
                <a:cs typeface="+mn-lt"/>
              </a:rPr>
              <a:t>Asana</a:t>
            </a:r>
            <a:r>
              <a:rPr lang="hu-HU" sz="2400" b="1">
                <a:ea typeface="+mn-lt"/>
                <a:cs typeface="+mn-lt"/>
              </a:rPr>
              <a:t> szoftvereket, amelyek nélkülözhetetlenek a hatékony projektirányításban.</a:t>
            </a:r>
            <a:endParaRPr lang="hu-HU" sz="2400" b="1"/>
          </a:p>
        </p:txBody>
      </p:sp>
    </p:spTree>
    <p:extLst>
      <p:ext uri="{BB962C8B-B14F-4D97-AF65-F5344CB8AC3E}">
        <p14:creationId xmlns:p14="http://schemas.microsoft.com/office/powerpoint/2010/main" val="310829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3011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A78F678-87D2-8EBA-3C01-2E69553F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029200"/>
            <a:ext cx="10268712" cy="1327554"/>
          </a:xfrm>
        </p:spPr>
        <p:txBody>
          <a:bodyPr>
            <a:normAutofit/>
          </a:bodyPr>
          <a:lstStyle/>
          <a:p>
            <a:r>
              <a:rPr lang="hu-HU" sz="4600">
                <a:ea typeface="+mj-lt"/>
                <a:cs typeface="+mj-lt"/>
              </a:rPr>
              <a:t>Kihívások a Projektmenedzsmentben</a:t>
            </a:r>
            <a:endParaRPr lang="hu-HU" sz="46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A2D2AB-E314-9F67-7E05-2595F72D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670241"/>
            <a:ext cx="5938520" cy="35935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ea typeface="+mn-lt"/>
                <a:cs typeface="+mn-lt"/>
              </a:rPr>
              <a:t>A projektmenedzsment nem mentes a kihívásoktól, beleértve a szűkös erőforrásokat, a változó piaci körülményeket és az ügyfél elvárásainak megfelelését, amelyek kezelése stratégiai gondolkodást és kiváló problémamegoldó képességet igényel.</a:t>
            </a:r>
            <a:endParaRPr lang="hu-HU" b="1" dirty="0"/>
          </a:p>
        </p:txBody>
      </p:sp>
      <p:pic>
        <p:nvPicPr>
          <p:cNvPr id="5" name="Kép 4" descr="Grafikonok és diagramok használata - adminisztracioborsodban.hu">
            <a:extLst>
              <a:ext uri="{FF2B5EF4-FFF2-40B4-BE49-F238E27FC236}">
                <a16:creationId xmlns:a16="http://schemas.microsoft.com/office/drawing/2014/main" id="{91915678-5BD4-1776-4118-E31F667A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155" y="1241377"/>
            <a:ext cx="3683677" cy="245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4543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242D41"/>
      </a:dk2>
      <a:lt2>
        <a:srgbClr val="E8E2E5"/>
      </a:lt2>
      <a:accent1>
        <a:srgbClr val="48B477"/>
      </a:accent1>
      <a:accent2>
        <a:srgbClr val="46B0A1"/>
      </a:accent2>
      <a:accent3>
        <a:srgbClr val="35ACD9"/>
      </a:accent3>
      <a:accent4>
        <a:srgbClr val="5983E0"/>
      </a:accent4>
      <a:accent5>
        <a:srgbClr val="8377E6"/>
      </a:accent5>
      <a:accent6>
        <a:srgbClr val="9F59E0"/>
      </a:accent6>
      <a:hlink>
        <a:srgbClr val="AE6990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JuxtaposeVTI</vt:lpstr>
      <vt:lpstr>Projektmenedzsment Alapok</vt:lpstr>
      <vt:lpstr>Bevezetés a Projektmenedzsmentbe</vt:lpstr>
      <vt:lpstr>A Projektmenedzsment Fázisai</vt:lpstr>
      <vt:lpstr>A Projektmenedzser Szerepe</vt:lpstr>
      <vt:lpstr>Eszközök és Technikák</vt:lpstr>
      <vt:lpstr>Kihívások a Projektmenedzsmentben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71</cp:revision>
  <dcterms:created xsi:type="dcterms:W3CDTF">2024-04-14T12:09:59Z</dcterms:created>
  <dcterms:modified xsi:type="dcterms:W3CDTF">2024-04-14T12:42:44Z</dcterms:modified>
</cp:coreProperties>
</file>