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e0b0203b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e0b020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9e0b0203b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9e0b020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e0b0203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e0b020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0d979d6c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0d979d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a0d979d6c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a0d979d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a0d979d6c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a0d979d6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0d979d6c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0d979d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Riding habits of Cyclastic customers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12,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Cyclistic users fall into two categories: 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Casual riders, who pay to rent bikes on an as-needed basis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Members, who pay a subscription fee for the service.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This report will examine the habits of both types of customers in an effort to determine best practices for converting more casual riders into paying members.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report will cover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718693"/>
            <a:ext cx="85206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Rentals by day</a:t>
            </a:r>
            <a:endParaRPr sz="2400"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Length of rentals</a:t>
            </a:r>
            <a:endParaRPr sz="2400"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Suggestions for action</a:t>
            </a:r>
            <a:endParaRPr sz="24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Rental habits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239650"/>
            <a:ext cx="22887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riders take more trips on weekends.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Members ride more during the week.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276" y="1196798"/>
            <a:ext cx="6232025" cy="504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Rental habits (cont.)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62132"/>
            <a:ext cx="8520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Casual riders consistently use bikes longer than members do.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38" y="2025932"/>
            <a:ext cx="7110313" cy="452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Rental habits (cont.)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62125"/>
            <a:ext cx="25638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take more trips than casual riders during the winter months (December, January, February.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a surprise to no one, both casual riders and members ride more often in the summer.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500" y="1410867"/>
            <a:ext cx="5963703" cy="505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action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Create a weekend membership rate for weekend casual riders.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Give an </a:t>
            </a:r>
            <a:r>
              <a:rPr lang="en" sz="2500"/>
              <a:t>incentive</a:t>
            </a:r>
            <a:r>
              <a:rPr lang="en" sz="2500"/>
              <a:t> for casual </a:t>
            </a:r>
            <a:r>
              <a:rPr lang="en" sz="2500"/>
              <a:t>riders</a:t>
            </a:r>
            <a:r>
              <a:rPr lang="en" sz="2500"/>
              <a:t> who go on longer trips to become members.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Questions/Discussion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