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21994b8e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21994b8e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1994b8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1994b8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1994b8e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1994b8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1994b8e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1994b8e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1994b8e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1994b8e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21994b8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21994b8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Big Mountain Resort Pricing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Richard Harrison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Big Mountain is pricing their tickets appropriately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ways to increase revenue or cut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viability of spending $1,540,000 on a lift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the lift (with addition of adding a run) will increase ticket value by $1.99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expected 350k visitors, this will bring ~$3.5 million in revenue, ~$2 million profit in first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Consider closing 1-2 unrelated runs as this won’t decrease ticket value and ideally cut costs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wrangling to ensure valuable data/features, no missing values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 of features across states with various populations and skiable area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weekend ticket prices as target with several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a baseline prediction (the average), a linear model and a random forest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multiple evaluation metrics including R2, MAE, MSE and RMSE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Opted for random forest as it performed the best with MAE of $9.5 on test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graph shows </a:t>
            </a:r>
            <a:r>
              <a:rPr lang="en"/>
              <a:t>feature</a:t>
            </a:r>
            <a:r>
              <a:rPr lang="en"/>
              <a:t> importance scores according to the random forest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Generally make intuitive sense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lifts, number of runs, area covered with snow and vertical drop distance are highly valuable and predictive of ticket prices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825" y="1753925"/>
            <a:ext cx="4104276" cy="33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modeled ticket price for Big Mountain was $95.87 with an expected MAE of $10.39 and actual price of $81 means there’s probably room for increasing ticket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a lift (and additional run) will increase ticket value by another $1.99 (~$3.5 million revenue with 350k visitors)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cost of ~$1.5 million, it makes sense to add the lift yielding an additional $2 million in profit and adding value to tickets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Potential for cutting 1-2 runs as well, no predicted decrease in ticket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