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6858000" cx="9144000"/>
  <p:notesSz cx="6858000" cy="9144000"/>
  <p:embeddedFontLst>
    <p:embeddedFont>
      <p:font typeface="Quattrocento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2" roundtripDataSignature="AMtx7miPIgnOzNbJ+bOTH+R+24lQyO1S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QuattrocentoSans-boldItalic.fntdata"/><Relationship Id="rId10" Type="http://schemas.openxmlformats.org/officeDocument/2006/relationships/font" Target="fonts/QuattrocentoSans-italic.fntdata"/><Relationship Id="rId12" Type="http://customschemas.google.com/relationships/presentationmetadata" Target="metadata"/><Relationship Id="rId9"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4885d941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4885d9411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24885d9411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Big Mountain Resort is a large ski resort in Montana with views of Glacier and Flathead National Parks with ~350k visitors a year. With 105 trails, 11 lifts, summit at 6,817ft, Big Mountain charges a slight premium relative to competitors and is looking at ways to increase the value of tickets and/or increase profit margin. </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Find ways to extract max value out of existing facilities, ensure their ticket price is in line with where they want it to be relative to competition given their existing facilities and any additions. </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86850" y="5184798"/>
            <a:ext cx="4324500" cy="10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I have a dataset which has information from 330 resorts in the US containing things like number of lifts, total area of runs etc. I’m to analyze this data and verify that Big Mountain is pricing their tickets reasonably given their facilities and make any necessary recommendations for changes in prices based on the data.</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Any recommendations made involving increasing # or capacity of lifts or runs will involve money and we’re not given a budget. </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The dataset contains information about location, number of lifts/runs etc for 330 resorts across the US as well costs for tickets. </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75203" y="98790"/>
            <a:ext cx="8793600" cy="30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Jimmy Blackburn - Director of Operations</a:t>
            </a:r>
            <a:endParaRPr sz="1071"/>
          </a:p>
          <a:p>
            <a:pPr indent="0" lvl="0" marL="0" marR="0" rtl="0" algn="l">
              <a:lnSpc>
                <a:spcPct val="100000"/>
              </a:lnSpc>
              <a:spcBef>
                <a:spcPts val="0"/>
              </a:spcBef>
              <a:spcAft>
                <a:spcPts val="0"/>
              </a:spcAft>
              <a:buClr>
                <a:srgbClr val="000000"/>
              </a:buClr>
              <a:buSzPts val="1071"/>
              <a:buFont typeface="Arial"/>
              <a:buNone/>
            </a:pPr>
            <a:r>
              <a:rPr lang="en-AU" sz="1071"/>
              <a:t>Alesha Eisen - Database Manager</a:t>
            </a:r>
            <a:endParaRPr sz="1071"/>
          </a:p>
        </p:txBody>
      </p:sp>
      <p:sp>
        <p:nvSpPr>
          <p:cNvPr id="48" name="Google Shape;48;p1"/>
          <p:cNvSpPr txBox="1"/>
          <p:nvPr/>
        </p:nvSpPr>
        <p:spPr>
          <a:xfrm>
            <a:off x="143100" y="338350"/>
            <a:ext cx="7646400" cy="9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What are ways Big Mountain Resort can ensure they are charging a fair (or slight premium) price for their tickets and/or making changes to increase profit margin or increase value of tickets by considering if a $1,540,000 investment in lifts this season is worth it specifically and increasing lifts and/or run capacity generally is worth it. </a:t>
            </a:r>
            <a:endParaRPr b="1"/>
          </a:p>
          <a:p>
            <a:pPr indent="0" lvl="0" marL="0" marR="0" rtl="0" algn="l">
              <a:lnSpc>
                <a:spcPct val="100000"/>
              </a:lnSpc>
              <a:spcBef>
                <a:spcPts val="0"/>
              </a:spcBef>
              <a:spcAft>
                <a:spcPts val="0"/>
              </a:spcAft>
              <a:buNone/>
            </a:pPr>
            <a:r>
              <a:t/>
            </a:r>
            <a:endParaRPr b="1"/>
          </a:p>
          <a:p>
            <a:pPr indent="0" lvl="0" marL="0" marR="0" rtl="0" algn="l">
              <a:lnSpc>
                <a:spcPct val="100000"/>
              </a:lnSpc>
              <a:spcBef>
                <a:spcPts val="0"/>
              </a:spcBef>
              <a:spcAft>
                <a:spcPts val="0"/>
              </a:spcAft>
              <a:buClr>
                <a:srgbClr val="000000"/>
              </a:buClr>
              <a:buSzPts val="1400"/>
              <a:buFont typeface="Arial"/>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4885d94112_0_0"/>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g24885d94112_0_0"/>
          <p:cNvSpPr txBox="1"/>
          <p:nvPr/>
        </p:nvSpPr>
        <p:spPr>
          <a:xfrm>
            <a:off x="687025" y="1080650"/>
            <a:ext cx="5953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needs to know if it’s capitalizing on its </a:t>
            </a:r>
            <a:r>
              <a:rPr lang="en-AU"/>
              <a:t>facilities</a:t>
            </a:r>
            <a:r>
              <a:rPr lang="en-AU"/>
              <a:t> as much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don’t know whether or not </a:t>
            </a:r>
            <a:r>
              <a:rPr lang="en-AU"/>
              <a:t>pricing their tickets relative to mkt avg is effective.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trying to find a better price for ticket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also considering cutting costs to increase profit margin</a:t>
            </a:r>
            <a:endParaRPr/>
          </a:p>
          <a:p>
            <a:pPr indent="0" lvl="0" marL="0" rtl="0" algn="l">
              <a:spcBef>
                <a:spcPts val="0"/>
              </a:spcBef>
              <a:spcAft>
                <a:spcPts val="0"/>
              </a:spcAft>
              <a:buNone/>
            </a:pPr>
            <a:r>
              <a:rPr lang="en-AU"/>
              <a:t>or bring more value to tickets via upgrades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potentials:</a:t>
            </a:r>
            <a:endParaRPr/>
          </a:p>
          <a:p>
            <a:pPr indent="0" lvl="0" marL="0" rtl="0" algn="l">
              <a:spcBef>
                <a:spcPts val="0"/>
              </a:spcBef>
              <a:spcAft>
                <a:spcPts val="0"/>
              </a:spcAft>
              <a:buNone/>
            </a:pPr>
            <a:r>
              <a:rPr lang="en-AU"/>
              <a:t>increasing vertical_drop</a:t>
            </a:r>
            <a:endParaRPr/>
          </a:p>
          <a:p>
            <a:pPr indent="0" lvl="0" marL="0" rtl="0" algn="l">
              <a:spcBef>
                <a:spcPts val="0"/>
              </a:spcBef>
              <a:spcAft>
                <a:spcPts val="0"/>
              </a:spcAft>
              <a:buNone/>
            </a:pPr>
            <a:r>
              <a:rPr lang="en-AU"/>
              <a:t># of trams and any upgrades</a:t>
            </a:r>
            <a:endParaRPr/>
          </a:p>
          <a:p>
            <a:pPr indent="0" lvl="0" marL="0" rtl="0" algn="l">
              <a:spcBef>
                <a:spcPts val="0"/>
              </a:spcBef>
              <a:spcAft>
                <a:spcPts val="0"/>
              </a:spcAft>
              <a:buNone/>
            </a:pPr>
            <a:r>
              <a:rPr lang="en-AU"/>
              <a:t>number of trails and any upgrades</a:t>
            </a:r>
            <a:endParaRPr/>
          </a:p>
          <a:p>
            <a:pPr indent="0" lvl="0" marL="0" rtl="0" algn="l">
              <a:spcBef>
                <a:spcPts val="0"/>
              </a:spcBef>
              <a:spcAft>
                <a:spcPts val="0"/>
              </a:spcAft>
              <a:buNone/>
            </a:pPr>
            <a:r>
              <a:rPr lang="en-AU"/>
              <a:t>days open</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