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55fc73c8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55fc73c8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55fc73c8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55fc73c8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55fc73c8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55fc73c8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55fc73c8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55fc73c8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64c8a235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64c8a235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55fc73c8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55fc73c8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5fc73c8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55fc73c8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8020864a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8020864a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55fc73c8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55fc73c8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Music Generation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Richard Harrison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model complexity and use different sequence lengths of notes for training would be the obvious first choice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Automatic scoring of the music based on quality. Possibilities include using embeddings from model for sequences of notes, rate them using my judgment, train a logistic regression and use that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 the model as an app, take a simple user input, and generate songs automatically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Data Description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Given a simple prompt from a user, automatically generate notes for a classical song.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The dataset is 1,325 songs scraped from midiworld.com which consists of about 1.5 million notes.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The file types in their raw form are .mid. These were converted to tabular data where one note has information for pitch, step, duration and start and end times.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pretty_midi library was used to make the conversion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So we have Supervised Regression ML Problem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Applicable for content creators and any business with “background music”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and Data Wrangling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Slightly messy work scraping the midiworld website using BeautifulSoup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Once downloaded and converted to tabular data, the data was pristine, no NAs or other issues that I’m aware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Extracted only pitch (perceptual quality of sound), step (time elapsed from previous note or beginning of song) and duration (duration of note).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0" y="498400"/>
            <a:ext cx="8970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68275" y="498400"/>
            <a:ext cx="33009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Pitch looks normal, step and duration are positively skewed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2500"/>
            <a:ext cx="3234775" cy="20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750" y="541425"/>
            <a:ext cx="4213800" cy="26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3166" y="3135325"/>
            <a:ext cx="3003359" cy="19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0" y="498400"/>
            <a:ext cx="8970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897000" y="557550"/>
            <a:ext cx="38472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Plot of timestep vs pitch with length of bars representing duration of note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50" y="1847850"/>
            <a:ext cx="8694125" cy="21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25 note sequences as features with the next note as target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Started with a medium complexity model which was a single layer LSTM with 128 </a:t>
            </a:r>
            <a:r>
              <a:rPr lang="en"/>
              <a:t>neurons </a:t>
            </a:r>
            <a:r>
              <a:rPr lang="en"/>
              <a:t>then built more complex with 2x 128 </a:t>
            </a:r>
            <a:r>
              <a:rPr lang="en"/>
              <a:t>neuron </a:t>
            </a:r>
            <a:r>
              <a:rPr lang="en"/>
              <a:t>LSTMs and last model was a simpler 32 neuron LSTM.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step and duration, I used a custom loss function based on mean squared error that encourages the model to output non-negative values.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30000" y="1945375"/>
            <a:ext cx="3681600" cy="28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Typical for each model, this plot shows loss as a function of epochs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used a weighted MSE loss which gave pitch a 0.05 weight and step and duration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Reason is because of mismatch of scale between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500" y="673324"/>
            <a:ext cx="4354700" cy="3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Hyper-Parameter Table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676275" y="1773000"/>
            <a:ext cx="49242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deepest model has the worst performance according to total MSE with medium complexity model having the best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Note that this is not really what we’re interested in anyways and the difference in loss between the 3 is small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575" y="3734750"/>
            <a:ext cx="591254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124325" y="58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159825" y="1381350"/>
            <a:ext cx="2445600" cy="3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Even though the most complex model had the worst MSE performance, it generated the most elegant music of the 3 by a landslide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simplest model had significantly worse generative abilities than the other two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See a sample of the time vs pitch plot for the complex and simple models to get an idea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5561400" y="585800"/>
            <a:ext cx="8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Simple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425" y="985980"/>
            <a:ext cx="6343248" cy="1649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450" y="3338400"/>
            <a:ext cx="6455223" cy="15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5429100" y="3051200"/>
            <a:ext cx="9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Complex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