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of the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 of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of paragraph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(bullet)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Another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Content is this one that I'm writing just now.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