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d3c4ea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d3c4ea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d3c4ea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d3c4ea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d3c4ea1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d3c4ea1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d3c4ea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d3c4ea1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d3c4ea1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d3c4ea1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d3c4ea1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d3c4ea1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d3c4ea1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d3c4ea1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d3c4ea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d3c4ea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99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30525" y="4553100"/>
            <a:ext cx="74391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</a:t>
            </a:r>
            <a:r>
              <a:rPr lang="en" sz="1800" b="1" u="sng"/>
              <a:t>ARK</a:t>
            </a:r>
            <a:r>
              <a:rPr lang="en" sz="1800"/>
              <a:t>: Alex Schein, Richard Toledo, Kathya Marquez</a:t>
            </a:r>
            <a:endParaRPr sz="18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475" y="77125"/>
            <a:ext cx="3738450" cy="43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9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Crafting the Vision Document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37975" y="766825"/>
            <a:ext cx="4434000" cy="4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-Overall mostly straightforward;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Gave  general outline of how everything would happen and also made us aware of who was involved and the scope of the project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-Introduced “new” aspects we don’t usually think about- environmental risks, hardware risks, etc.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Extremely Useful in listing out the product specifications - “bettered” our understanding of Illuminati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 Gave us a “vision”</a:t>
            </a:r>
            <a:endParaRPr sz="1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825"/>
            <a:ext cx="4577576" cy="37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99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19150" y="-57675"/>
            <a:ext cx="75057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25450" y="563625"/>
            <a:ext cx="5414700" cy="4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portion of the document felt very similar to the vision doc- overview of what Illuminati is, environment requirement for Illuminati - the overview felt too similar…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a general timeline felt useful but actual implementation didn’t happen until last week….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Risk management and delivery plan were helpful in providing a schedule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Management roles and planning was useful in the end for creating the end product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it felt very repetitive, it was mostly beneficial in the end product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150" y="866575"/>
            <a:ext cx="3603849" cy="30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Casing and crafting the UML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2725" y="704175"/>
            <a:ext cx="5103000" cy="2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UML allows us to imagine how classes will interact with one another and cohesion occurs in the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Cases are great for determining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5750" y="593100"/>
            <a:ext cx="3978250" cy="24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725" y="2998275"/>
            <a:ext cx="2697274" cy="19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2725" y="3073550"/>
            <a:ext cx="5833500" cy="17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2725" y="3073550"/>
            <a:ext cx="6210000" cy="17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Criticisms: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-Felt extremely time consuming- the use cases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Use Casing is great for accounting all possible outcomes,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Felt like the due dates assigned for each use case tended to overlap with the Project Plan (not necessarily bad) but felt repetitive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999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Plan &amp; The User Manual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8425" y="953875"/>
            <a:ext cx="5220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-The test plan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800" y="934600"/>
            <a:ext cx="3354500" cy="3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Phase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999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414000"/>
            <a:ext cx="8520600" cy="4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3200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r>
              <a:rPr lang="en" sz="4800">
                <a:highlight>
                  <a:srgbClr val="D9D9D9"/>
                </a:highlight>
              </a:rPr>
              <a:t>Demo</a:t>
            </a:r>
            <a:endParaRPr sz="4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11325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Reflection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0" y="482225"/>
            <a:ext cx="91440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Start and End work great!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The game represents the original Illuminati fairly well. The cards represent the original and the graphics feel fresh.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The Documentation to create the product feels fulfilled- the end result represents the goals set when we imagined the game.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-We’re Proud of what we Accomplished with the time constraints!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309" y="2785025"/>
            <a:ext cx="2324629" cy="18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999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Thoughts on SoftWare Engineering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0" y="965975"/>
            <a:ext cx="8520600" cy="3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There is a lot of planning and thought aside from coding before software is released for  a market.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Teamwork is crucial to making things happen.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Communication is key to a successful product.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Time management is crucial to meeting deadlines and creating high quality work.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Software Engineering is much more complex than Software Development. 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Slide 1</vt:lpstr>
      <vt:lpstr>Crafting the Vision Document</vt:lpstr>
      <vt:lpstr>Project Planning</vt:lpstr>
      <vt:lpstr>Use Casing and crafting the UML </vt:lpstr>
      <vt:lpstr>The Test Plan &amp; The User Manual</vt:lpstr>
      <vt:lpstr>Implementation Phase</vt:lpstr>
      <vt:lpstr>Slide 7</vt:lpstr>
      <vt:lpstr>Product Reflection</vt:lpstr>
      <vt:lpstr>Overall Thoughts on SoftWare Engineering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Evangelion</dc:creator>
  <cp:lastModifiedBy>Evangelion</cp:lastModifiedBy>
  <cp:revision>1</cp:revision>
  <dcterms:modified xsi:type="dcterms:W3CDTF">2019-06-30T22:02:09Z</dcterms:modified>
</cp:coreProperties>
</file>