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D11C-20C3-4823-BB3C-3C1FAF3B7CCF}" type="datetimeFigureOut">
              <a:rPr lang="en-IN" smtClean="0"/>
              <a:t>12-06-2015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6892-4329-4504-8DB8-F21318E52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63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D11C-20C3-4823-BB3C-3C1FAF3B7CCF}" type="datetimeFigureOut">
              <a:rPr lang="en-IN" smtClean="0"/>
              <a:t>12-06-2015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6892-4329-4504-8DB8-F21318E52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69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D11C-20C3-4823-BB3C-3C1FAF3B7CCF}" type="datetimeFigureOut">
              <a:rPr lang="en-IN" smtClean="0"/>
              <a:t>12-06-2015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6892-4329-4504-8DB8-F21318E52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73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D11C-20C3-4823-BB3C-3C1FAF3B7CCF}" type="datetimeFigureOut">
              <a:rPr lang="en-IN" smtClean="0"/>
              <a:t>12-06-2015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6892-4329-4504-8DB8-F21318E52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58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D11C-20C3-4823-BB3C-3C1FAF3B7CCF}" type="datetimeFigureOut">
              <a:rPr lang="en-IN" smtClean="0"/>
              <a:t>12-06-2015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6892-4329-4504-8DB8-F21318E52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4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D11C-20C3-4823-BB3C-3C1FAF3B7CCF}" type="datetimeFigureOut">
              <a:rPr lang="en-IN" smtClean="0"/>
              <a:t>12-06-2015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6892-4329-4504-8DB8-F21318E52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83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D11C-20C3-4823-BB3C-3C1FAF3B7CCF}" type="datetimeFigureOut">
              <a:rPr lang="en-IN" smtClean="0"/>
              <a:t>12-06-2015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6892-4329-4504-8DB8-F21318E52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19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D11C-20C3-4823-BB3C-3C1FAF3B7CCF}" type="datetimeFigureOut">
              <a:rPr lang="en-IN" smtClean="0"/>
              <a:t>12-06-2015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6892-4329-4504-8DB8-F21318E52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23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D11C-20C3-4823-BB3C-3C1FAF3B7CCF}" type="datetimeFigureOut">
              <a:rPr lang="en-IN" smtClean="0"/>
              <a:t>12-06-2015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6892-4329-4504-8DB8-F21318E52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12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D11C-20C3-4823-BB3C-3C1FAF3B7CCF}" type="datetimeFigureOut">
              <a:rPr lang="en-IN" smtClean="0"/>
              <a:t>12-06-2015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6892-4329-4504-8DB8-F21318E52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83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D11C-20C3-4823-BB3C-3C1FAF3B7CCF}" type="datetimeFigureOut">
              <a:rPr lang="en-IN" smtClean="0"/>
              <a:t>12-06-2015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6892-4329-4504-8DB8-F21318E52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34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FD11C-20C3-4823-BB3C-3C1FAF3B7CCF}" type="datetimeFigureOut">
              <a:rPr lang="en-IN" smtClean="0"/>
              <a:t>12-06-2015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96892-4329-4504-8DB8-F21318E52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90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03" y="0"/>
            <a:ext cx="8574593" cy="6858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9226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03" y="0"/>
            <a:ext cx="8574593" cy="6858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3" name="Straight Arrow Connector 2"/>
          <p:cNvCxnSpPr/>
          <p:nvPr/>
        </p:nvCxnSpPr>
        <p:spPr>
          <a:xfrm flipH="1">
            <a:off x="3995936" y="404664"/>
            <a:ext cx="432048" cy="50405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76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03" y="0"/>
            <a:ext cx="8574593" cy="6858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627784" y="5208875"/>
            <a:ext cx="5767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Note: Assign button will be displayed only post selecting the candidate  name from the list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287037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03" y="0"/>
            <a:ext cx="8574593" cy="6858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009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03" y="0"/>
            <a:ext cx="8574593" cy="6858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090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08" y="0"/>
            <a:ext cx="6946184" cy="6858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8505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08" y="0"/>
            <a:ext cx="6946184" cy="6858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906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</Words>
  <Application>Microsoft Office PowerPoint</Application>
  <PresentationFormat>On-screen Show (4:3)</PresentationFormat>
  <Paragraphs>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Jayaram</dc:creator>
  <cp:lastModifiedBy>Jayaram</cp:lastModifiedBy>
  <cp:revision>4</cp:revision>
  <dcterms:created xsi:type="dcterms:W3CDTF">2015-06-11T14:13:47Z</dcterms:created>
  <dcterms:modified xsi:type="dcterms:W3CDTF">2015-06-12T15:28:43Z</dcterms:modified>
</cp:coreProperties>
</file>