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8" r:id="rId8"/>
    <p:sldId id="300" r:id="rId9"/>
    <p:sldId id="301" r:id="rId10"/>
    <p:sldId id="299" r:id="rId11"/>
    <p:sldId id="302" r:id="rId12"/>
    <p:sldId id="303" r:id="rId13"/>
    <p:sldId id="304" r:id="rId14"/>
    <p:sldId id="305" r:id="rId15"/>
    <p:sldId id="306" r:id="rId16"/>
    <p:sldId id="308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4C164F-652C-A342-B040-BF394D388B2F}">
          <p14:sldIdLst>
            <p14:sldId id="256"/>
            <p14:sldId id="257"/>
            <p14:sldId id="293"/>
            <p14:sldId id="294"/>
            <p14:sldId id="295"/>
            <p14:sldId id="296"/>
            <p14:sldId id="298"/>
            <p14:sldId id="300"/>
            <p14:sldId id="301"/>
            <p14:sldId id="299"/>
            <p14:sldId id="302"/>
            <p14:sldId id="303"/>
            <p14:sldId id="304"/>
            <p14:sldId id="305"/>
            <p14:sldId id="306"/>
            <p14:sldId id="308"/>
            <p14:sldId id="307"/>
          </p14:sldIdLst>
        </p14:section>
        <p14:section name="Untitled Section" id="{DF1AB14D-196A-2D45-B6A8-FDFB4D03C0E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7"/>
    <p:restoredTop sz="96296"/>
  </p:normalViewPr>
  <p:slideViewPr>
    <p:cSldViewPr snapToGrid="0" snapToObjects="1">
      <p:cViewPr>
        <p:scale>
          <a:sx n="83" d="100"/>
          <a:sy n="83" d="100"/>
        </p:scale>
        <p:origin x="63" y="270"/>
      </p:cViewPr>
      <p:guideLst/>
    </p:cSldViewPr>
  </p:slideViewPr>
  <p:outlineViewPr>
    <p:cViewPr>
      <p:scale>
        <a:sx n="33" d="100"/>
        <a:sy n="33" d="100"/>
      </p:scale>
      <p:origin x="0" y="-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2565 3224 0 0,'0'0'1229'0'0,"10"-4"1891"0"0,0-5-2427 0 0,0 1 0 0 0,0 0 1 0 0,0 1-1 0 0,1 0 0 0 0,0 1 0 0 0,1 1 0 0 0,13-6 0 0 0,10-1 265 0 0,47-25-1 0 0,-74 33-825 0 0,-1 0 0 0 0,0-1 0 0 0,11-10 0 0 0,12-8 172 0 0,116-58 217 0 0,-82 43 250 0 0,86-35-1 0 0,-84 39-569 0 0,-2 1-92 0 0,38-13-99 0 0,-2-4 40 0 0,-63 31-25 0 0,376-188 454 0 0,-312 161-107 0 0,94-60 1 0 0,-106 52-392 0 0,1 3-1 0 0,127-50 0 0 0,-145 72 20 0 0,88-48 0 0 0,-95 47-1 0 0,-47 22 8 0 0,-1 0 0 0 0,0-1 0 0 0,20-13 0 0 0,29-25 416 0 0,2 3 1 0 0,2 3-1 0 0,78-33 0 0 0,-68 35-176 0 0,14-7-262 0 0,-55 28 15 0 0,57-37 0 0 0,-56 31 0 0 0,43-20 0 0 0,188-70-114 0 0,-18 9 92 0 0,-170 61 22 0 0,-6 3 0 0 0,32-14 0 0 0,33-14 0 0 0,215-115 143 0 0,-328 169-150 0 0,17-13 7 0 0,-25 15 0 0 0,1 0 0 0 0,25-10 0 0 0,133-61 75 0 0,-170 78-97 0 0,0 1 0 0 0,-1-2 0 0 0,0 1-1 0 0,15-15 1 0 0,-7 9-1798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4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12408 0 0,'0'0'281'0'0,"-1"2"40"0"0,-1 0-284 0 0,1-1 11 0 0,0 0 0 0 0,0 0 0 0 0,0 0 0 0 0,0 0-1 0 0,0 0 1 0 0,0 0 0 0 0,0-1 0 0 0,0 1 0 0 0,-1 0 0 0 0,1-1 0 0 0,0 1-1 0 0,-1-1 1 0 0,1 1 0 0 0,0-1 0 0 0,-3 1 0 0 0,1 0 1108 0 0,7 2-1079 0 0,0 1 0 0 0,1-1 0 0 0,-1 0 1 0 0,0 0-1 0 0,1-1 0 0 0,0 1 0 0 0,0-1 0 0 0,-1 0 1 0 0,1 0-1 0 0,10 1 0 0 0,5 1 64 0 0,32 1 0 0 0,-24-3-95 0 0,-3 0-13 0 0,2 0 13 0 0,43 9 1 0 0,-50-8-47 0 0,-16-2 7 0 0,1 0 1 0 0,0-1-1 0 0,-1 1 1 0 0,1 1-1 0 0,-1-1 1 0 0,1 1-1 0 0,6 3 1 0 0,3 3 20 0 0,-13-7 0 0 0,1-1 0 0 0,0 1 1 0 0,-1 0-1 0 0,1 0 1 0 0,0 0-1 0 0,-1 0 1 0 0,1 0-1 0 0,-1 0 1 0 0,0 1-1 0 0,1-1 1 0 0,0 2-1 0 0,1 8 192 0 0,-3-7-118 0 0,1 0-15 0 0,-1-1-1 0 0,0 1 0 0 0,0 0 1 0 0,-1-1-1 0 0,1 1 0 0 0,-1 0 0 0 0,0-1 1 0 0,0 1-1 0 0,-2 6 0 0 0,-16 28 507 0 0,6-14-290 0 0,9-16-218 0 0,0 0-1 0 0,-1 0 0 0 0,-7 9 0 0 0,5-7-20 0 0,1 1 0 0 0,-1 0 0 0 0,2 0 1 0 0,0 0-1 0 0,-6 19 0 0 0,-7 15 23 0 0,16-41-198 0 0,0 0-1 0 0,0 0 0 0 0,1 1 1 0 0,-1-1-1 0 0,1 0 0 0 0,0 1 1 0 0,0 0-1 0 0,0 8 0 0 0,1-1-491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4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5984 0 0,'0'0'12317'0'0,"3"0"-11816"0"0,3 2-369 0 0,1 0 0 0 0,-1 0 0 0 0,1-1 0 0 0,0-1-1 0 0,-1 1 1 0 0,1-1 0 0 0,0 0 0 0 0,0 0 0 0 0,0-1 0 0 0,-1 0 0 0 0,1 0-1 0 0,-1 0 1 0 0,1-1 0 0 0,-1 0 0 0 0,1-1 0 0 0,-1 1 0 0 0,0-1 0 0 0,0 0-1 0 0,8-6 1 0 0,9-6-64 0 0,9-6-10 0 0,45-43 16 0 0,-65 53-84 0 0,1 2 0 0 0,23-15 0 0 0,-27 19-9 0 0,-7 4 340 0 0,12 9-157 0 0,-10-5-99 0 0,0-1 1 0 0,-1 1-1 0 0,1 0 0 0 0,-1 0 0 0 0,1 0 0 0 0,-1 1 0 0 0,0-1 0 0 0,0 1 0 0 0,-1 0 0 0 0,3 4 1 0 0,2 4 154 0 0,9 27 0 0 0,-12-27-167 0 0,0-1 0 0 0,1 0 0 0 0,9 15 1 0 0,23 42-1273 0 0,-24-51 504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4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5064 0 0,'0'78'450'0'0,"-4"-95"9827"0"0,8 28-8763 0 0,0 2-1131 0 0,-1 0 0 0 0,-1 0 1 0 0,0 1-1 0 0,-1-1 0 0 0,0 1 1 0 0,-3 25-1 0 0,-18 80 431 0 0,13-82-651 0 0,-17 80-1237 0 0,19-92 374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4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10592 0 0,'0'0'1136'0'0,"0"15"-384"0"0,0-3 112 0 0,0 2 32 0 0,-5-3 0 0 0,2 6-152 0 0,3 3-25 0 0,0 4-7 0 0,-5 0 0 0 0,0 1-384 0 0,-4 3-72 0 0,4-4-24 0 0,0-4 0 0 0,2 0-640 0 0,-2-3-128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4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10592 0 0,'0'0'818'0'0,"2"2"-408"0"0,-1-1-252 0 0,0 0-1 0 0,0 0 1 0 0,0 0 0 0 0,0 0 0 0 0,-1 0 0 0 0,1 0 0 0 0,0 0 0 0 0,-1 0-1 0 0,1 0 1 0 0,0 1 0 0 0,-1-1 0 0 0,0 0 0 0 0,1 0 0 0 0,-1 2 0 0 0,2 22 2088 0 0,-2-20-2242 0 0,-1 13 377 0 0,-1 0 0 0 0,-1-1-1 0 0,0 1 1 0 0,-2-1 0 0 0,1 0 0 0 0,-10 19-1 0 0,10-22-352 0 0,0 0-1 0 0,-1 18 1 0 0,-4 13-137 0 0,-1-12-538 0 0,2 4-256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4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32 111 9216 0 0,'-5'-20'976'0'0,"4"11"-88"0"0,1 9-799 0 0,-1-1 0 0 0,1 1 0 0 0,0-1-1 0 0,0 1 1 0 0,0-1 0 0 0,0 1 0 0 0,0 0 0 0 0,0-1 0 0 0,0 1 0 0 0,0-1 0 0 0,0 1 0 0 0,0-1 0 0 0,0 1 0 0 0,0-1 0 0 0,0 1 0 0 0,0 0 0 0 0,0-1 0 0 0,1 1 0 0 0,-1-1 0 0 0,0 1 0 0 0,0-1 0 0 0,7-20 1786 0 0,-4 17-1629 0 0,1 0 0 0 0,0 0 1 0 0,0 0-1 0 0,0 1 1 0 0,0-1-1 0 0,1 1 0 0 0,-1 0 1 0 0,1 1-1 0 0,0-1 1 0 0,9-3-1 0 0,-8 4-85 0 0,19-6 458 0 0,-24 8-581 0 0,0 0 0 0 0,1 0 0 0 0,-1-1 0 0 0,1 1 0 0 0,0 0 0 0 0,-1 0 0 0 0,1 0 0 0 0,-1 1 0 0 0,1-1 0 0 0,-1 0 0 0 0,1 0 0 0 0,-1 1 0 0 0,2 0 0 0 0,-1 0-28 0 0,0 0 0 0 0,0-1 0 0 0,-1 1 0 0 0,1 0 0 0 0,0 0 0 0 0,-1 0 0 0 0,1 1 0 0 0,-1-1 0 0 0,1 0 0 0 0,-1 1 0 0 0,0-1 0 0 0,1 1 0 0 0,-1-1 0 0 0,0 1 1 0 0,0-1-1 0 0,0 1 0 0 0,0 0 0 0 0,-1-1 0 0 0,1 1 0 0 0,0 0 0 0 0,-1 0 0 0 0,1 3 0 0 0,0-1 6 0 0,-1 1-1 0 0,0 0 1 0 0,0-1 0 0 0,0 1 0 0 0,-1-1-1 0 0,0 1 1 0 0,0 0 0 0 0,0-1 0 0 0,0 0 0 0 0,0 1-1 0 0,-4 4 1 0 0,0 2 38 0 0,-2-1-1 0 0,-13 18 1 0 0,-4 5-10 0 0,14-18-20 0 0,-20 21 0 0 0,1 0-8 0 0,14-20 21 0 0,12-14-22 0 0,1 1-1 0 0,0-1 1 0 0,-1 1-1 0 0,1-1 1 0 0,0 1 0 0 0,0 0-1 0 0,-2 5 1 0 0,3-6 247 0 0,19 10 88 0 0,4-6-305 0 0,0-1 1 0 0,0-1 0 0 0,0-1-1 0 0,25 1 1 0 0,-21-2-122 0 0,1 1 1 0 0,45 11-1 0 0,-50-7-27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4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7832 0 0,'0'0'356'0'0,"-4"0"121"0"0,-12 2 13437 0 0,16-1-13693 0 0,-2 4-2230 0 0,-5 25 3110 0 0,7-25-854 0 0,-1 1 0 0 0,0-1-1 0 0,-4 11 1 0 0,-12 40 146 0 0,4-13-738 0 0,4-14 61 0 0,1-1 0 0 0,-7 57 0 0 0,14-65-1344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8288 0 0,'0'0'6510'0'0,"2"-1"-6040"0"0,2-2-181 0 0,1 0 1 0 0,-1 0 0 0 0,1 1-1 0 0,0-1 1 0 0,0 1 0 0 0,0 0-1 0 0,0 0 1 0 0,0 1 0 0 0,1 0-1 0 0,-1 0 1 0 0,10-1 0 0 0,-8 2-218 0 0,1 0-1 0 0,0 0 1 0 0,-1 1 0 0 0,1-1 0 0 0,-1 2 0 0 0,0-1-1 0 0,13 5 1 0 0,-17-4-17 0 0,-3-1-55 0 0,1-1 0 0 0,-1 0 1 0 0,0 1-1 0 0,0-1 0 0 0,1 0 0 0 0,-1 1 1 0 0,0-1-1 0 0,0 0 0 0 0,0 1 1 0 0,1-1-1 0 0,-1 0 0 0 0,0 1 0 0 0,0-1 1 0 0,0 1-1 0 0,0-1 0 0 0,0 0 1 0 0,0 1-1 0 0,0-1 0 0 0,0 1 0 0 0,0-1 1 0 0,0 0-1 0 0,0 1 0 0 0,0-1 1 0 0,0 1-1 0 0,0-1 0 0 0,0 0 0 0 0,0 1 1 0 0,0-1-1 0 0,0 0 0 0 0,-1 1 1 0 0,1-1-1 0 0,0 1 0 0 0,0-1 0 0 0,-1 1 1 0 0,0 0-1 0 0,-1 13 0 0 0,1-12 0 0 0,1 1 0 0 0,0-1 0 0 0,-1 0 0 0 0,1 0 0 0 0,-1 0 0 0 0,1 1 0 0 0,-1-1 0 0 0,0 0 0 0 0,0 0 0 0 0,0 0 0 0 0,0 0 0 0 0,-3 3 0 0 0,1-1 0 0 0,0 0 0 0 0,0 0 0 0 0,1 0 0 0 0,-1 1 0 0 0,-2 7 0 0 0,-9 15 0 0 0,-39 42 0 0 0,46-58 0 0 0,8-7 0 0 0,-1-1 0 0 0,0-1 0 0 0,-1 0 0 0 0,1 0 0 0 0,-1 1 0 0 0,1-1 0 0 0,0 0 0 0 0,0 1 0 0 0,0-1 0 0 0,0 0 0 0 0,1 0 0 0 0,-1 1 0 0 0,1-1 0 0 0,-1 0 0 0 0,1 0 0 0 0,0 1 0 0 0,0-1 0 0 0,0 0 0 0 0,1 3 0 0 0,3 1 49 0 0,0 0 0 0 0,0-1 0 0 0,1 1-1 0 0,0-1 1 0 0,0 0 0 0 0,0-1 0 0 0,0 1-1 0 0,13 5 1 0 0,-13-7-46 0 0,-3-2-40 0 0,0 1 1 0 0,0 0-1 0 0,1 0 1 0 0,-1 0-1 0 0,0 1 1 0 0,-1-1 0 0 0,1 1-1 0 0,2 2 1 0 0,-1-2 23 0 0,-3-2 13 0 0,0 0-1 0 0,0 0 1 0 0,0 0-1 0 0,0 0 1 0 0,0 0 0 0 0,0 0-1 0 0,0 0 1 0 0,0 0-1 0 0,0 1 1 0 0,0 0-1 0 0,2 10 1 0 0,-2 2 0 0 0,-1-11 0 0 0,0-1 0 0 0,0 1 0 0 0,1 0 0 0 0,-1-1 0 0 0,1 1 0 0 0,1 4 0 0 0,-2-6 8 0 0,0 0-1 0 0,0 1 0 0 0,0-1 0 0 0,0 0 0 0 0,0 0 0 0 0,0 1 0 0 0,0-1 0 0 0,0 0 0 0 0,-1 1 0 0 0,1-1 0 0 0,-1 0 0 0 0,1 0 1 0 0,-1 0-1 0 0,1 0 0 0 0,-1 1 0 0 0,1-1 0 0 0,-1 0 0 0 0,0 0 0 0 0,0 0 0 0 0,0 0 0 0 0,1 0 0 0 0,-1-1 0 0 0,0 1 1 0 0,0 0-1 0 0,0 0 0 0 0,0 0 0 0 0,-2 0 0 0 0,-3 3 109 0 0,0 0 1 0 0,0 0-1 0 0,-10 4 0 0 0,12-6-126 0 0,-1 0-1 0 0,0-1 0 0 0,1 1 0 0 0,-1-1 0 0 0,0 0 0 0 0,0 0 0 0 0,0-1 1 0 0,0 1-1 0 0,1-1 0 0 0,-1 0 0 0 0,0 0 0 0 0,-8-2 0 0 0,9 1-969 0 0,0 0 0 0 0,0-1 0 0 0,1 1 0 0 0,-1-1 0 0 0,-6-3 0 0 0,-4-4-5094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11232 0 0,'0'0'1832'0'0,"0"2"-1150"0"0,-5 41 3395 0 0,7 18-2588 0 0,0-33-968 0 0,-2 36 0 0 0,-2-37-33 0 0,1-5-395 0 0,-1 0 1 0 0,-2-1-1 0 0,-6 25 0 0 0,3-17-547 0 0,-5 41-1 0 0,-1 2-1372 0 0,4-40 963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 10136 0 0,'5'-8'769'0'0,"3"4"4002"0"0,-14 12-4188 0 0,-1 1 1 0 0,1-1 0 0 0,1 1 0 0 0,-9 18-1 0 0,-3 4 146 0 0,-29 52 1350 0 0,38-67-1804 0 0,0 2-117 0 0,6-13-101 0 0,1-1 1 0 0,-2 1-1 0 0,1-1 1 0 0,-5 8-1 0 0,3-8-16 0 0,-3 5-17 0 0,6-6-11 0 0,1-1 0 0 0,-1 1 0 0 0,1 0 1 0 0,-1 0-1 0 0,1-1 0 0 0,0 5 0 0 0,2 2 3 0 0,0-7-16 0 0,1 1 0 0 0,14 4 0 0 0,-13-6-19 0 0,0 0 0 0 0,0 0 0 0 0,0-1-1 0 0,0 0 1 0 0,0 0 0 0 0,0 0 0 0 0,0 0 0 0 0,0 0-1 0 0,4-1 1 0 0,-5 0-30 0 0,1 0-1 0 0,0 1 1 0 0,-1 0-1 0 0,1 0 0 0 0,0 0 1 0 0,0 0-1 0 0,-1 0 1 0 0,1 1-1 0 0,0 0 1 0 0,5 2-1 0 0,4 3 27 0 0,1 4 23 0 0,-11-3 0 0 0,-1-4 0 0 0,0 2 0 0 0,0-1 0 0 0,0 1 0 0 0,-1-1 0 0 0,1 1 0 0 0,-1-1 0 0 0,0 1 0 0 0,-1 0 0 0 0,1 0 0 0 0,-1-1 0 0 0,1 1 0 0 0,-1 0 0 0 0,-1 0 0 0 0,1 0 0 0 0,-2 7 0 0 0,2-1 40 0 0,-2 4-952 0 0,-1-8-56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1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121 174 5528 0 0,'0'0'422'0'0,"2"0"-276"0"0,25-2 3985 0 0,-15 0-1846 0 0,-4-1-1773 0 0,-3 1 48 0 0,0 1 0 0 0,0-1 1 0 0,0 1-1 0 0,7 0 0 0 0,14-5 873 0 0,-4-5-477 0 0,-1 0-1 0 0,23-18 1 0 0,-26 20-602 0 0,-18 9-351 0 0,0 0 0 0 0,0 0 0 0 0,0 0-1 0 0,0 0 1 0 0,0 0 0 0 0,0 0 0 0 0,0 0-1 0 0,0 0 1 0 0,1 0 0 0 0,-1 0 0 0 0,0 0-1 0 0,0 0 1 0 0,0 0 0 0 0,0-1 0 0 0,0 1-1 0 0,0 0 1 0 0,0 0 0 0 0,0 0 0 0 0,0 0-1 0 0,0 0 1 0 0,0 0 0 0 0,0 0 0 0 0,0 0-1 0 0,0 0 1 0 0,0 0 0 0 0,0 0 0 0 0,0 0-1 0 0,0 0 1 0 0,0-1 0 0 0,0 1 0 0 0,0 0-1 0 0,0 0 1 0 0,0 0 0 0 0,0 0 0 0 0,0 0-1 0 0,0 0 1 0 0,0 0 0 0 0,0 0 0 0 0,0 0-1 0 0,0 0 1 0 0,0 0 0 0 0,0 0 0 0 0,0-1-1 0 0,0 1 1 0 0,0 0 0 0 0,0 0 0 0 0,0 0-1 0 0,0 0 1 0 0,0 0 0 0 0,0 0 0 0 0,0 0-1 0 0,0 0 1 0 0,-1 0 0 0 0,1 0 0 0 0,0 0-1 0 0,0 0 1 0 0,0 0 0 0 0,0 0 0 0 0,0 0-1 0 0,0 0 1 0 0,0 0 0 0 0,-2-4 45 0 0,0 1-1 0 0,1 0 1 0 0,-1-1-1 0 0,1 1 1 0 0,0 0-1 0 0,0-1 1 0 0,0 0-1 0 0,-1-6 1 0 0,2 8-35 0 0,0 1 0 0 0,0-1 0 0 0,0 1 0 0 0,0 0 0 0 0,0-1 0 0 0,0 1 0 0 0,0-1 0 0 0,1 1 0 0 0,-1 0 0 0 0,0-1 0 0 0,1 1 0 0 0,-1-1 0 0 0,1 1 0 0 0,-1 0 0 0 0,1 0 0 0 0,0-1 0 0 0,0 1 0 0 0,-1 0-1 0 0,1 0 1 0 0,0 0 0 0 0,0 0 0 0 0,0 0 0 0 0,0 0 0 0 0,0 0 0 0 0,3-1 0 0 0,-2 0 289 0 0,-2 2-257 0 0,-1-1 0 0 0,1 0 0 0 0,-1 0 0 0 0,1 1 0 0 0,-1-1 0 0 0,1 0 0 0 0,-1 1 0 0 0,0-1 0 0 0,1 1 0 0 0,-1-1 0 0 0,0 1 0 0 0,1-1 0 0 0,-1 1 0 0 0,0-1 0 0 0,1 1 0 0 0,-1 0 0 0 0,0-1 1 0 0,0 1-1 0 0,0 0 0 0 0,0 0 0 0 0,1-1 0 0 0,-1 1 0 0 0,0 0 0 0 0,0 0 0 0 0,-1 0 0 0 0,-5-2 58 0 0,4 1-45 0 0,0 1-1 0 0,0-1 1 0 0,0 0 0 0 0,0 1-1 0 0,0 0 1 0 0,0 0-1 0 0,1 0 1 0 0,-1 0 0 0 0,0 0-1 0 0,0 0 1 0 0,0 1-1 0 0,0 0 1 0 0,0-1-1 0 0,0 1 1 0 0,0 0 0 0 0,1 0-1 0 0,-1 1 1 0 0,0-1-1 0 0,1 0 1 0 0,-1 1-1 0 0,1 0 1 0 0,-1-1 0 0 0,-3 5-1 0 0,-1 1 57 0 0,-1 1 0 0 0,1 0-1 0 0,1 0 1 0 0,0 1 0 0 0,-8 13-1 0 0,10-15-63 0 0,1 1-1 0 0,0-1 1 0 0,-2 14-1 0 0,-4 6 40 0 0,-7 21 117 0 0,3 0-1 0 0,-12 81 1 0 0,-1 3-124 0 0,-2-16 308 0 0,-18 165 0 0 0,40-228-379 0 0,-2 22-12 0 0,7 104-6 0 0,2-87-1339 0 0,-1-90 791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5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81 10304 0 0,'0'0'5552'0'0,"1"-2"-5264"0"0,1 0-166 0 0,-1 0 1 0 0,1-1-1 0 0,0 1 1 0 0,0 0 0 0 0,1 0-1 0 0,3-2 1 0 0,-2 1-89 0 0,0 0 0 0 0,-1 0 0 0 0,1-1 0 0 0,-1 1 1 0 0,0-1-1 0 0,1 1 0 0 0,-2-1 0 0 0,1 0 0 0 0,3-7 0 0 0,-5 8-33 0 0,6-8 74 0 0,-6 10 313 0 0,1 0 110 0 0,4-2 12 0 0,-4 2 145 0 0,0 2-563 0 0,-1-1-92 0 0,0 1 0 0 0,-1-1-1 0 0,1 0 1 0 0,0 1 0 0 0,0-1-1 0 0,-1 1 1 0 0,1 0 0 0 0,-1-1 0 0 0,1 1-1 0 0,0-1 1 0 0,-1 1 0 0 0,1 0-1 0 0,-1 0 1 0 0,0-1 0 0 0,1 1 0 0 0,-1 0-1 0 0,1 0 1 0 0,-1-1 0 0 0,0 1-1 0 0,0 0 1 0 0,0 0 0 0 0,1 0 0 0 0,-1 0-1 0 0,0-1 1 0 0,0 1 0 0 0,0 0 0 0 0,0 0-1 0 0,0 0 1 0 0,0 0 0 0 0,0-1-1 0 0,-1 1 1 0 0,1 0 0 0 0,0 0 0 0 0,0 0-1 0 0,-1-1 1 0 0,1 1 0 0 0,-1 0-1 0 0,1 0 1 0 0,0-1 0 0 0,-1 1 0 0 0,1 0-1 0 0,-2 0 1 0 0,-5 13 457 0 0,6-13-389 0 0,0 1-1 0 0,1 0 1 0 0,-1-1-1 0 0,0 1 0 0 0,0 0 1 0 0,-1-1-1 0 0,1 1 1 0 0,0-1-1 0 0,0 0 1 0 0,-1 1-1 0 0,-1 0 1 0 0,-3 6 271 0 0,1-3-158 0 0,-16-2 41 0 0,18-6-140 0 0,3 3-78 0 0,0-1-1 0 0,0 1 0 0 0,0-1 1 0 0,0 1-1 0 0,0-1 1 0 0,-1 1-1 0 0,1-1 1 0 0,0 1-1 0 0,0-1 1 0 0,-1 1-1 0 0,1 0 0 0 0,0-1 1 0 0,-1 1-1 0 0,1 0 1 0 0,0-1-1 0 0,-1 1 1 0 0,1 0-1 0 0,-1-1 1 0 0,0 1-1 0 0,0-1 62 0 0,2 0-52 0 0,-1 0 0 0 0,0 0 0 0 0,1 0 0 0 0,-1 0 0 0 0,1 0 0 0 0,-1 1 0 0 0,1-1-1 0 0,-1 0 1 0 0,1 0 0 0 0,0 0 0 0 0,-1 1 0 0 0,1-1 0 0 0,0 0 0 0 0,0 1 0 0 0,-1-1 0 0 0,1 1 0 0 0,1-2-1 0 0,15-7 150 0 0,-16 7-144 0 0,2 0 3 0 0,10 1 22 0 0,4 1 28 0 0,-16 1-64 0 0,-1-1-1 0 0,1 1 1 0 0,-1-1 0 0 0,1 1 0 0 0,-1 0-1 0 0,0-1 1 0 0,1 1 0 0 0,-1-1-1 0 0,1 1 1 0 0,-1 0 0 0 0,0 0 0 0 0,0-1-1 0 0,1 1 1 0 0,-1 0 0 0 0,0 0-1 0 0,0 0 0 0 0,3 3 8 0 0,-1 4-19 0 0,-4 14 68 0 0,2-20-58 0 0,0-1-2 0 0,0 0-1 0 0,0 0 0 0 0,-1 0 0 0 0,1 0 1 0 0,0-1-1 0 0,0 1 0 0 0,-1 0 1 0 0,1 0-1 0 0,0 0 0 0 0,-1-1 1 0 0,1 1-1 0 0,-1 0 0 0 0,1-1 0 0 0,-1 1 1 0 0,1 0-1 0 0,-1-1 0 0 0,0 1 1 0 0,1-1-1 0 0,-2 2 0 0 0,-10 10 43 0 0,11-9-19 0 0,-12 7 8 0 0,5-5-23 0 0,7-5-6 0 0,-1 1 0 0 0,1-1 0 0 0,-1 0-1 0 0,1 1 1 0 0,-1-1 0 0 0,0 0 0 0 0,1 0 0 0 0,-1 0 0 0 0,1 0-1 0 0,-1 0 1 0 0,1-1 0 0 0,-1 1 0 0 0,1 0 0 0 0,-1-1 0 0 0,1 1 0 0 0,-1-1-1 0 0,1 1 1 0 0,-1-1 0 0 0,1 0 0 0 0,0 0 0 0 0,-2-1 0 0 0,-6-18 5 0 0,8 17-10 0 0,-1-1 0 0 0,1 1 0 0 0,0 0 0 0 0,0-1 0 0 0,0 1 0 0 0,1-1 0 0 0,-1 1 0 0 0,1-1 0 0 0,0 1 0 0 0,0-1 0 0 0,1-5 0 0 0,-1 6 6 0 0,1 0-1 0 0,0 1 0 0 0,0-1 1 0 0,0 1-1 0 0,0 0 0 0 0,0-1 1 0 0,0 1-1 0 0,1 0 0 0 0,3-4 1 0 0,2 2 4 0 0,-3 3 17 0 0,-1 1-1 0 0,0-1 0 0 0,0 1 0 0 0,1 0 0 0 0,-1 0 0 0 0,0 0 1 0 0,5 1-1 0 0,0 0 92 0 0,-6-1 42 0 0,-1 0-26 0 0,0 0-134 0 0,0 0 1 0 0,-1 0 0 0 0,1 1 0 0 0,-1-1 0 0 0,1 0-1 0 0,0 0 1 0 0,-1 0 0 0 0,1 1 0 0 0,-1-1 0 0 0,1 0-1 0 0,-1 0 1 0 0,1 1 0 0 0,-1-1 0 0 0,1 1 0 0 0,-1-1-1 0 0,0 0 1 0 0,1 1 0 0 0,-1-1 0 0 0,1 1 0 0 0,-1-1-1 0 0,0 1 1 0 0,1-1 0 0 0,-1 1 0 0 0,0-1 0 0 0,0 1-1 0 0,0-1 1 0 0,1 1 0 0 0,-1 0 0 0 0,0-1 0 0 0,0 1-1 0 0,0-1 1 0 0,0 1 0 0 0,0 0 0 0 0,0 0 0 0 0,0 0-3 0 0,0 2-9 0 0,1-1-1 0 0,-1 0 0 0 0,0 1 1 0 0,0-1-1 0 0,0 1 1 0 0,-1-1-1 0 0,1 1 0 0 0,-1-1 1 0 0,1 0-1 0 0,-1 1 1 0 0,0-1-1 0 0,-1 3 0 0 0,-16 25-152 0 0,18-29 163 0 0,-3 3 46 0 0,1-1 0 0 0,-1 0 0 0 0,0 1 0 0 0,0-1 0 0 0,0 0 0 0 0,-5 3 0 0 0,8-6-44 0 0,0 1-1 0 0,-1-1 1 0 0,1 1 0 0 0,-1-1 0 0 0,1 1-1 0 0,0-1 1 0 0,-1 0 0 0 0,1 1 0 0 0,-1-1-1 0 0,1 0 1 0 0,-1 1 0 0 0,0-1-1 0 0,1 0 1 0 0,-1 1 0 0 0,1-1 0 0 0,-1 0-1 0 0,0 0 1 0 0,1 0 0 0 0,-1 0 0 0 0,1 0-1 0 0,-1 0 1 0 0,-1 0 0 0 0,-1 0-1 0 0,1 0-2 0 0,1 1-1 0 0,-1-1 1 0 0,0 0 0 0 0,1 0-1 0 0,-1 0 1 0 0,0-1-1 0 0,1 1 1 0 0,-1 0-1 0 0,0-1 1 0 0,1 1-1 0 0,-1-1 1 0 0,0 1 0 0 0,1-1-1 0 0,-1 0 1 0 0,1 0-1 0 0,-1 0 1 0 0,1 1-1 0 0,0-1 1 0 0,-1-1-1 0 0,1 1 1 0 0,0 0-1 0 0,0 0 1 0 0,-1 0 0 0 0,1-1-1 0 0,0 1 1 0 0,0-1-1 0 0,0 1 1 0 0,1-1-1 0 0,-2-1 1 0 0,-1-4 5 0 0,0 2-41 0 0,0 0 0 0 0,1 0 0 0 0,0 0 0 0 0,-2-8-1 0 0,4 11 32 0 0,-1 1 1 0 0,1 0-1 0 0,0-1 0 0 0,0 1 0 0 0,0-1 0 0 0,0 1 0 0 0,0 0 1 0 0,0-1-1 0 0,0 1 0 0 0,1 0 0 0 0,-1-1 0 0 0,0 1 0 0 0,1 0 1 0 0,-1-1-1 0 0,1 1 0 0 0,0 0 0 0 0,-1 0 0 0 0,1 0 0 0 0,0-1 0 0 0,0 1 1 0 0,-1 0-1 0 0,1 0 0 0 0,0 0 0 0 0,2-1 0 0 0,6-9-6 0 0,-6 8-6 0 0,12 0-2 0 0,-14 3 14 0 0,17-3-31 0 0,22-2 0 0 0,-40 5 38 0 0,1 0 0 0 0,0 0 0 0 0,-1 0 0 0 0,1 0 0 0 0,-1 0 0 0 0,1 0 0 0 0,0 0 0 0 0,-1 0 0 0 0,1 1 0 0 0,0-1 0 0 0,-1 0 0 0 0,1 0 0 0 0,-1 0 0 0 0,1 1 0 0 0,0-1 0 0 0,-1 0 0 0 0,2 2 0 0 0,-2 2 0 0 0,0-3 0 0 0,1-1 0 0 0,-1 1 1 0 0,0-1-1 0 0,0 1 0 0 0,0-1 0 0 0,1 1 0 0 0,-1 0 1 0 0,0-1-1 0 0,0 1 0 0 0,0-1 0 0 0,0 1 0 0 0,0 0 1 0 0,0-1-1 0 0,0 1 0 0 0,0-1 0 0 0,0 1 0 0 0,0-1 1 0 0,-1 1-1 0 0,1 0 0 0 0,0-1 0 0 0,0 1 0 0 0,0-1 1 0 0,-1 1-1 0 0,1-1 0 0 0,0 1 0 0 0,-1-1 0 0 0,1 1 1 0 0,-2 1 5 0 0,0 2-2 0 0,0-1-1 0 0,0 1 1 0 0,0-1-1 0 0,0 1 1 0 0,-1-1-1 0 0,0 0 1 0 0,1 0-1 0 0,-1 0 1 0 0,0 0-1 0 0,-1-1 1 0 0,1 1-1 0 0,0-1 1 0 0,-1 0-1 0 0,1 0 1 0 0,-1 0-1 0 0,0 0 1 0 0,0-1-1 0 0,0 1 1 0 0,0-1-1 0 0,0 0 1 0 0,0 0-1 0 0,0-1 1 0 0,0 1-1 0 0,0-1 1 0 0,0 0-1 0 0,-5 0 1 0 0,8 0-8 0 0,0 0-1 0 0,1-1 1 0 0,-1 1 0 0 0,0 0 0 0 0,1 0 0 0 0,-1-1-1 0 0,0 1 1 0 0,1 0 0 0 0,-1-1 0 0 0,0 1-1 0 0,1-1 1 0 0,-1 1 0 0 0,1-1 0 0 0,-1 1-1 0 0,0-2 1 0 0,-4-2-7 0 0,-27-13-49 0 0,15 5-1434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5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5528 0 0,'0'0'3961'0'0,"1"-17"450"0"0,1 12-4340 0 0,3-5 6581 0 0,-5 10-6590 0 0,1-1 0 0 0,-1 1 0 0 0,0 0-1 0 0,0 0 1 0 0,1 0 0 0 0,-1 0 0 0 0,0 0 0 0 0,0 0 0 0 0,1 0 0 0 0,-1 0 0 0 0,0 0 0 0 0,0 0 0 0 0,1 0 0 0 0,-1 0 0 0 0,0 0-1 0 0,1 0 1 0 0,-1 0 0 0 0,0 0 0 0 0,0 0 0 0 0,1 1 0 0 0,-1-1 0 0 0,0 0 0 0 0,0 0 0 0 0,0 0 0 0 0,1 0 0 0 0,-1 0 0 0 0,0 1-1 0 0,0-1 1 0 0,1 0 0 0 0,-1 0 0 0 0,0 0 0 0 0,0 1 0 0 0,0-1 0 0 0,0 0 0 0 0,0 0 0 0 0,1 1 0 0 0,-1-1 0 0 0,0 0 0 0 0,0 0-1 0 0,0 1 1 0 0,0-1 0 0 0,14 36 473 0 0,-5-20-362 0 0,-7-12-135 0 0,0 0-1 0 0,0 0 1 0 0,1 0 0 0 0,-1 0 0 0 0,1-1 0 0 0,0 1-1 0 0,0-1 1 0 0,1 0 0 0 0,4 5 0 0 0,0-5 28 0 0,28 6 126 0 0,-35-10-187 0 0,-1 1 0 0 0,1 0 0 0 0,0 0 0 0 0,-1 0 0 0 0,1-1 0 0 0,0 1-1 0 0,-1 0 1 0 0,1-1 0 0 0,0 1 0 0 0,-1 0 0 0 0,1-1 0 0 0,-1 1 0 0 0,1-1 0 0 0,-1 1-1 0 0,1-1 1 0 0,0 0 0 0 0,0 0 8 0 0,6-4 30 0 0,0 0 0 0 0,0 0-1 0 0,-1-1 1 0 0,0 0 0 0 0,10-11-1 0 0,-5 3 34 0 0,13-20-79 0 0,-23 31-3 0 0,1 0 1 0 0,-1 0-1 0 0,1 0 0 0 0,-1 0 1 0 0,0 0-1 0 0,0 0 0 0 0,0 0 1 0 0,-1-1-1 0 0,1-5 0 0 0,-1 6 6 0 0,0 3 0 0 0,0-1 0 0 0,0 0 0 0 0,-1 1 0 0 0,1-1 0 0 0,0 1 0 0 0,1-1 0 0 0,-1 0 0 0 0,0 1 0 0 0,0-1 0 0 0,0 1 0 0 0,0-1 0 0 0,0 0 0 0 0,1 1 0 0 0,-1-1 0 0 0,0 1 0 0 0,0-1 0 0 0,1 1 0 0 0,-1-1 0 0 0,0 1 0 0 0,1-1 0 0 0,0 0 0 0 0,3-10-2 0 0,-8 5 23 0 0,1 3 36 0 0,3 5-41 0 0,0 0-1 0 0,-1 0 0 0 0,1 0 1 0 0,0-1-1 0 0,-1 1 0 0 0,1 0 1 0 0,-1-1-1 0 0,0 3 0 0 0,0-3-2 0 0,0 5 2 0 0,1 0 0 0 0,-1 0 1 0 0,1 1-1 0 0,0-1 0 0 0,1 0 1 0 0,1 11-1 0 0,1 15 15 0 0,-3-29-21 0 0,0 29 82 0 0,-4 33 0 0 0,-1 8-14 0 0,1-40-21 0 0,-5 31 102 0 0,8-54-194 0 0,0-7 24 0 0,1 0 1 0 0,0 0-1 0 0,-1 0 1 0 0,0 0-1 0 0,1 0 0 0 0,-1-1 1 0 0,-1 1-1 0 0,-1 4 1 0 0,2-3 8 0 0,-1 1 1 0 0,0-1 0 0 0,0 0 0 0 0,-1 0 0 0 0,1 0 0 0 0,-1 0 0 0 0,0 0 0 0 0,-6 6 0 0 0,7-9 2 0 0,0 1 0 0 0,0-1 0 0 0,0 0 0 0 0,0 0 0 0 0,0 0 0 0 0,-1 0 0 0 0,1 0 1 0 0,0-1-1 0 0,0 1 0 0 0,-1-1 0 0 0,1 1 0 0 0,0-1 0 0 0,-1 0 0 0 0,-3 0 0 0 0,0 0 0 0 0,-1-1 0 0 0,1 0 0 0 0,-1-1 0 0 0,-11-3 0 0 0,-11-3 0 0 0,26 7-19 0 0,1 0 1 0 0,-1 0-1 0 0,1 0 0 0 0,-1 0 0 0 0,1-1 1 0 0,-1 1-1 0 0,1-1 0 0 0,0 1 0 0 0,0-1 1 0 0,-2-2-1 0 0,-12-7-924 0 0,24-9-7209 0 0,-4 11 1110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 11976 0 0,'-16'-4'546'0'0,"13"3"1832"0"0,6 1-1485 0 0,64 1 1333 0 0,13-1-1058 0 0,112-12 0 0 0,-181 11-6095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2760 0 0,'6'-7'12832'0'0,"-3"7"-12693"0"0,-1 0 0 0 0,0 0 0 0 0,0 0 1 0 0,1 1-1 0 0,-1-1 0 0 0,0 0 1 0 0,0 1-1 0 0,0 0 0 0 0,0-1 1 0 0,1 1-1 0 0,-1 0 0 0 0,0 0 1 0 0,0 0-1 0 0,0 0 0 0 0,-1 0 0 0 0,1 1 1 0 0,0-1-1 0 0,0 1 0 0 0,-1-1 1 0 0,1 1-1 0 0,-1 0 0 0 0,1-1 1 0 0,-1 1-1 0 0,0 0 0 0 0,1 0 0 0 0,-1 0 1 0 0,0 0-1 0 0,1 4 0 0 0,0 0-54 0 0,1 0 0 0 0,-1 1-1 0 0,0 0 1 0 0,-1-1 0 0 0,0 1-1 0 0,0 0 1 0 0,0 0-1 0 0,-1 0 1 0 0,0 0 0 0 0,0-1-1 0 0,-1 1 1 0 0,0 0 0 0 0,0 0-1 0 0,0-1 1 0 0,-1 1-1 0 0,-4 11 1 0 0,-5 6-253 0 0,8-12 49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11056 0 0,'0'0'1846'0'0,"1"1"-1112"0"0,2 1-536 0 0,0 0 0 0 0,0-1-1 0 0,0 0 1 0 0,0 0 0 0 0,0 0 0 0 0,1 0 0 0 0,-1 0 0 0 0,0-1 0 0 0,0 1 0 0 0,1-1 0 0 0,4 0 0 0 0,40-5 1046 0 0,-25 2-732 0 0,29-3 214 0 0,68-17-1 0 0,-91 16-621 0 0,1 1 0 0 0,33-2 0 0 0,-35 4-213 0 0,-4 0-5114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38 6912 0 0,'0'0'12822'0'0,"2"-2"-12425"0"0,6-3-333 0 0,1 0-1 0 0,-1 1 1 0 0,1 0 0 0 0,0 0-1 0 0,0 1 1 0 0,0 0-1 0 0,1 0 1 0 0,10 0-1 0 0,-8 2-63 0 0,-11 1 0 0 0,-1 0 0 0 0,0-1 0 0 0,1 1 0 0 0,-1 0 0 0 0,0 0 0 0 0,1 0 0 0 0,-1 0 0 0 0,0 0 0 0 0,1 0 0 0 0,-1 0 0 0 0,0 0 0 0 0,1 1 0 0 0,-1-1 0 0 0,0 0 0 0 0,1 0 0 0 0,-1 0 0 0 0,0 0 0 0 0,1 0 0 0 0,-1 0 0 0 0,0 1 0 0 0,0-1 0 0 0,1 0 0 0 0,-1 0 0 0 0,0 1 0 0 0,0-1 0 0 0,1 0 0 0 0,-1 0 0 0 0,0 1 0 0 0,0-1 0 0 0,0 0 0 0 0,1 0 0 0 0,-1 1 0 0 0,0-1 0 0 0,0 0 0 0 0,0 1 0 0 0,0-1 0 0 0,0 0 0 0 0,0 1 0 0 0,1-1 0 0 0,-1 0 0 0 0,0 1 0 0 0,0-1 0 0 0,0 0 0 0 0,0 1 0 0 0,0-1 0 0 0,-1 0 0 0 0,1 1 0 0 0,0-1 0 0 0,0 0 0 0 0,0 1 0 0 0,0-1 0 0 0,0 0 0 0 0,0 1 0 0 0,0 2 6 0 0,-1 0 0 0 0,1 0 1 0 0,0 0-1 0 0,-1-1 0 0 0,1 1 0 0 0,-1 0 0 0 0,0 0 0 0 0,0-1 0 0 0,0 1 0 0 0,-1 0 0 0 0,1-1 0 0 0,0 1 0 0 0,-3 2 0 0 0,-1 1 12 0 0,0 0 0 0 0,-1-1 0 0 0,-8 7 0 0 0,7-6-3 0 0,1 0-1 0 0,-10 10 0 0 0,-31 35 60 0 0,18-22 12 0 0,24-21 4 0 0,4-7 48 0 0,1 2 46 0 0,0-2-177 0 0,0-1 1 0 0,0 1-1 0 0,-1-1 0 0 0,1 0 1 0 0,0 1-1 0 0,0-1 0 0 0,0 1 0 0 0,0-1 1 0 0,0 0-1 0 0,0 1 0 0 0,0-1 1 0 0,0 1-1 0 0,0-1 0 0 0,1 0 1 0 0,-1 1-1 0 0,0-1 0 0 0,0 0 1 0 0,0 1-1 0 0,0-1 0 0 0,1 1 1 0 0,-1-1-1 0 0,0 1 0 0 0,6 1-7 0 0,0 0-1 0 0,0 0 0 0 0,0 0 0 0 0,0-1 1 0 0,0 0-1 0 0,0 0 0 0 0,0 0 0 0 0,0-1 1 0 0,0 0-1 0 0,1 0 0 0 0,-1 0 0 0 0,8-2 0 0 0,10-4-842 0 0,44-14-1 0 0,-48 14-399 0 0,23-7-238 0 0,-4 3-13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66 10592 0 0,'-24'-12'1229'0'0,"24"12"-1123"0"0,0-1 1 0 0,0 1-1 0 0,0 0 0 0 0,-1 0 1 0 0,1-1-1 0 0,0 1 0 0 0,0 0 1 0 0,0-1-1 0 0,0 1 0 0 0,0 0 1 0 0,0 0-1 0 0,0-1 0 0 0,0 1 1 0 0,0 0-1 0 0,0-1 1 0 0,0 1-1 0 0,0 0 0 0 0,0 0 1 0 0,0-1-1 0 0,0 1 0 0 0,0 0 1 0 0,0-1-1 0 0,0 1 0 0 0,0 0 1 0 0,0 0-1 0 0,1-1 0 0 0,-1 1 1 0 0,0 0-1 0 0,0 0 0 0 0,0-1 1 0 0,0 1-1 0 0,1 0 0 0 0,-1 0 1 0 0,0-1-1 0 0,0 1 1 0 0,1 0-1 0 0,-1 0 0 0 0,0 0 1 0 0,0 0-1 0 0,1-1 0 0 0,-1 1 1 0 0,0 0-1 0 0,0 0 0 0 0,1 0 1 0 0,14-11 564 0 0,-9 8-453 0 0,1 1 0 0 0,-1 0 0 0 0,1 0 0 0 0,-1 0 0 0 0,1 1-1 0 0,-1 0 1 0 0,1 0 0 0 0,0 1 0 0 0,11 0 0 0 0,10-1 106 0 0,350-15-246 0 0,-360 16-794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5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25 9672 0 0,'0'0'3614'0'0,"2"-1"-2187"0"0,16-9 667 0 0,-16 9-1539 0 0,0 0-47 0 0,1-1-430 0 0,0 0 0 0 0,0 1 0 0 0,1 0 0 0 0,-1 0-1 0 0,0 0 1 0 0,1 0 0 0 0,-1 0 0 0 0,1 0 0 0 0,-1 1 0 0 0,1 0 0 0 0,-1 0 0 0 0,1 0-1 0 0,-1 0 1 0 0,5 1 0 0 0,3 2-53 0 0,-2 2-25 0 0,0 3 0 0 0,-7-5 0 0 0,-1 1 0 0 0,0 0 0 0 0,0-1 0 0 0,0 1 0 0 0,0 0 0 0 0,-1 0 0 0 0,1 0 0 0 0,-1 0 0 0 0,0 0 0 0 0,0 0 0 0 0,-1 6 0 0 0,0 5 0 0 0,1-12 0 0 0,-1 0 0 0 0,1-1 0 0 0,-1 1 0 0 0,0 0 0 0 0,0-1 0 0 0,0 1 0 0 0,0-1 0 0 0,0 1 0 0 0,-1-1 0 0 0,1 1 0 0 0,-3 3 0 0 0,-5 9 0 0 0,7-12 0 0 0,0 0 0 0 0,0-1 0 0 0,0 1 0 0 0,0-1 0 0 0,0 1 0 0 0,0-1 0 0 0,-1 1 0 0 0,-2 1 0 0 0,0 3 0 0 0,2 1-12 0 0,19 11-48 0 0,-14-16 58 0 0,0-1-1 0 0,0 1 1 0 0,0-1-1 0 0,0 0 1 0 0,0 0-1 0 0,1 0 1 0 0,-1 0-1 0 0,1-1 1 0 0,-1 1-1 0 0,1 0 1 0 0,0-1-1 0 0,-1 0 1 0 0,7 2-1 0 0,-7-2 2 0 0,1 0 1 0 0,0 0-1 0 0,0 0 0 0 0,-1 1 0 0 0,1-1 0 0 0,-1 1 0 0 0,1-1 0 0 0,-1 1 1 0 0,1 0-1 0 0,-1 0 0 0 0,2 2 0 0 0,-3-3 50 0 0,0 0-1 0 0,0 0 0 0 0,0 0 1 0 0,0 0-1 0 0,-1 0 1 0 0,1 1-1 0 0,0-1 0 0 0,0 0 1 0 0,-1 0-1 0 0,1 0 1 0 0,-1 1-1 0 0,1-1 1 0 0,-1 0-1 0 0,0 1 0 0 0,0-1 1 0 0,1 0-1 0 0,-1 1 1 0 0,0-1-1 0 0,0 3 1 0 0,-1-2 24 0 0,1 0 1 0 0,-1 0 0 0 0,0 0 0 0 0,1 0 0 0 0,-1 0 0 0 0,0 0 0 0 0,0 0 0 0 0,0 0 0 0 0,-1 0 0 0 0,1-1 0 0 0,-2 3-1 0 0,-4 3 60 0 0,-1 0-1 0 0,1-1 0 0 0,-1 0 0 0 0,-11 6 0 0 0,18-11-159 0 0,-13 7 328 0 0,0-1 0 0 0,0-1 1 0 0,0 0-1 0 0,-31 8 0 0 0,26-8-357 0 0,12-4-1126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5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8520 0 0,'0'0'637'0'0,"1"3"-429"0"0,5 6-109 0 0,-5-7 1507 0 0,-1-1-1508 0 0,0 6-18 0 0,0-3-127 0 0,0-1 0 0 0,1 1 0 0 0,-1 0 0 0 0,0 0 0 0 0,1-1 0 0 0,1 6 0 0 0,-1-8-59 0 0,-1 0 0 0 0,0 1 0 0 0,1-1 0 0 0,-1 0 0 0 0,0 0 0 0 0,0 0 0 0 0,0 1 0 0 0,0-1 0 0 0,0 0 0 0 0,0 0 0 0 0,0 0 1 0 0,-1 0-1 0 0,1 2 0 0 0,-4 12-900 0 0,3 0-8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5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4608 0 0,'0'0'4840'0'0,"0"7"-4696"0"0</inkml:trace>
  <inkml:trace contextRef="#ctx0" brushRef="#br0" timeOffset="1">0 177 6448 0 0,'0'0'856'0'0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17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14544 0 0,'0'0'1313'0'0,"1"1"-1077"0"0,3 2-13 0 0,1 0-1 0 0,-1-1 1 0 0,0 0 0 0 0,1 0 0 0 0,-1 0 0 0 0,1 0-1 0 0,0-1 1 0 0,0 0 0 0 0,7 1 0 0 0,5 0 727 0 0,26 0 1 0 0,61-7 298 0 0,33-10-537 0 0,-103 8-376 0 0,-25 4-476 0 0,1 1-1 0 0,0 0 1 0 0,0 1 0 0 0,13-1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5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6448 0 0,'0'0'696'0'0</inkml:trace>
  <inkml:trace contextRef="#ctx0" brushRef="#br0" timeOffset="1">0 154 6448 0 0,'0'0'1360'0'0,"0"12"-992"0"0,0-1 0 0 0,5 6-368 0 0,-5-5-64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5528 0 0,'0'0'3896'0'0,"0"12"-3776"0"0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0,'0'0'2704'0'0</inkml:trace>
  <inkml:trace contextRef="#ctx0" brushRef="#br0" timeOffset="1">1 141 2304 0 0,'0'0'3024'0'0,"3"12"1288"0"0,-3-3-4312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5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3680 0 0,'0'0'4456'0'0,"0"13"-6600"0"0,-5-6-464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0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7568 0 0,'0'0'4656'0'0,"-10"0"-1946"0"0,4 3-2521 0 0,1 0 0 0 0,0 0 0 0 0,0 0 0 0 0,0 1 0 0 0,0-1 0 0 0,0 1 0 0 0,-4 5 0 0 0,-13 11 288 0 0,18-17-387 0 0,0 0 0 0 0,0 0-1 0 0,0 1 1 0 0,1-1 0 0 0,0 1-1 0 0,0 0 1 0 0,0 0 0 0 0,0 0-1 0 0,0 0 1 0 0,1 0 0 0 0,-2 5-1 0 0,-1 1-46 0 0,1-1-1 0 0,-1 1 0 0 0,-12 15 0 0 0,-4 6 37 0 0,15-22-31 0 0,0 0-1 0 0,-1-1 0 0 0,-8 8 0 0 0,-1 2-5182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9072 0 0,'0'0'2314'0'0,"0"2"-1579"0"0,5 42 1472 0 0,-5-42-2139 0 0,0 0 0 0 0,0 0 0 0 0,0 1 0 0 0,0-1 0 0 0,-1 0 1 0 0,1 0-1 0 0,-1 2 0 0 0,0-1-26 0 0,1-1 1 0 0,-1 0-1 0 0,1 0 1 0 0,0 1-1 0 0,0-1 1 0 0,0 0-1 0 0,0 3 1 0 0,5 66 816 0 0,-5-68-801 0 0,1-1-43 0 0,-1-1 1 0 0,0 0-1 0 0,1 1 0 0 0,-1-1 0 0 0,1 0 0 0 0,-1 1 1 0 0,1-1-1 0 0,-1 0 0 0 0,1 0 0 0 0,0 1 1 0 0,0-1-1 0 0,0 0 0 0 0,0 0 0 0 0,0 0 0 0 0,0 0 1 0 0,2 1-1 0 0,-1 1 2 0 0,1 0 1 0 0,0-1-1 0 0,0 0 1 0 0,0 1-1 0 0,0-1 1 0 0,0 0-1 0 0,0-1 0 0 0,1 1 1 0 0,-1 0-1 0 0,6 1 1 0 0,9 1 90 0 0,-14-6-88 0 0,-2 0-2 0 0,30-9-250 0 0,32-12 908 0 0,-20 8-5505 0 0,-34 12-473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3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19 113 2760 0 0,'0'0'12528'0'0,"1"-8"-12384"0"0,25-23 1295 0 0,-26 30-1371 0 0,15-11 1632 0 0,-11 15-1417 0 0,-4-4-267 0 0,0 1-1 0 0,0 1 0 0 0,0-1 0 0 0,1 0 1 0 0,-1 0-1 0 0,0 0 0 0 0,0 0 0 0 0,0 0 1 0 0,1 0-1 0 0,-1 0 0 0 0,0 0 0 0 0,0 0 0 0 0,0 0 1 0 0,0 0-1 0 0,1 0 0 0 0,-1 0 0 0 0,0 1 1 0 0,0-1-1 0 0,0 0 0 0 0,0 0 0 0 0,1 0 1 0 0,-1 0-1 0 0,0 1 0 0 0,0-1 0 0 0,0 0 0 0 0,0 0 1 0 0,0 0-1 0 0,0 0 0 0 0,0 1 0 0 0,0-1 1 0 0,1 0-1 0 0,-1 0 0 0 0,0 0 0 0 0,0 1 1 0 0,0-1-1 0 0,0 0 0 0 0,-1 2-4 0 0,1 0 1 0 0,0 0-1 0 0,-1 0 0 0 0,1-1 0 0 0,-1 1 0 0 0,1 0 1 0 0,-1-1-1 0 0,0 1 0 0 0,0 0 0 0 0,0-1 1 0 0,0 1-1 0 0,0-1 0 0 0,0 1 0 0 0,0-1 1 0 0,-3 3-1 0 0,-8 11 38 0 0,12-14 819 0 0,-2-1-768 0 0,-10-3-87 0 0,7-1-15 0 0,0-3 3 0 0,4 6-12 0 0,1 0-1 0 0,-1 0 0 0 0,0 0 1 0 0,1 0-1 0 0,-1 0 0 0 0,1 0 1 0 0,-1-1-1 0 0,1 1 0 0 0,-1 0 1 0 0,1 0-1 0 0,0 0 0 0 0,0 0 1 0 0,0-1-1 0 0,-1 1 0 0 0,1 0 1 0 0,0 0-1 0 0,0-1 0 0 0,1 1 1 0 0,-1 0-1 0 0,0 0 0 0 0,0 0 1 0 0,1-1-1 0 0,0-1 0 0 0,0 1-88 0 0,1-1-1 0 0,-1 0 1 0 0,1 1-1 0 0,0-1 0 0 0,0 1 1 0 0,4-4-1 0 0,-5 5 189 0 0,-1 0-59 0 0,0 1-1 0 0,1-1 1 0 0,-1 1 0 0 0,0-1-1 0 0,1 1 1 0 0,-1 0 0 0 0,0-1 0 0 0,1 1-1 0 0,-1 0 1 0 0,1-1 0 0 0,-1 1-1 0 0,1 0 1 0 0,-1 0 0 0 0,1-1-1 0 0,-1 1 1 0 0,1 0 0 0 0,-1 0-1 0 0,1 0 1 0 0,-1 0 0 0 0,1 0-1 0 0,-1 0 1 0 0,1 0 0 0 0,0 0-1 0 0,7-3 20 0 0,2 3-48 0 0,-3 0 14 0 0,-5 0 50 0 0,-2 0-58 0 0,0 0-1 0 0,1 0 1 0 0,-1 1 0 0 0,0-1 0 0 0,1 0 0 0 0,-1 0 0 0 0,0 1 0 0 0,0-1 0 0 0,1 0-1 0 0,-1 1 1 0 0,0-1 0 0 0,0 0 0 0 0,1 1 0 0 0,-1-1 0 0 0,0 0 0 0 0,0 1 0 0 0,0-1-1 0 0,0 0 1 0 0,1 1 0 0 0,-1-1 0 0 0,0 1 0 0 0,0-1 0 0 0,0 0 0 0 0,0 1-1 0 0,0-1 1 0 0,0 1 0 0 0,0 0 0 0 0,0 14 102 0 0,0-12-102 0 0,0-1 3 0 0,0-1-1 0 0,0 1 0 0 0,0 0 1 0 0,0-1-1 0 0,-1 1 0 0 0,1-1 1 0 0,0 1-1 0 0,-1 0 0 0 0,1-1 1 0 0,-1 1-1 0 0,1-1 0 0 0,-1 1 1 0 0,0-1-1 0 0,0 0 1 0 0,0 1-1 0 0,0-1 0 0 0,0 0 1 0 0,0 1-1 0 0,0-1 0 0 0,0 0 1 0 0,0 0-1 0 0,0 0 0 0 0,-1 0 1 0 0,-1 1-1 0 0,-10 9 122 0 0,13-11-58 0 0,-22 0 20 0 0,19-1-49 0 0,-1-4-33 0 0,3 4-10 0 0,0 1 0 0 0,0-1 0 0 0,0 0 0 0 0,0 0 0 0 0,0 1 0 0 0,1-1 0 0 0,-1 0 0 0 0,0 0 0 0 0,1 0 0 0 0,-1 0 0 0 0,1 0 0 0 0,-1 0 0 0 0,1 0 0 0 0,-1 0 0 0 0,1 0 0 0 0,0 0 0 0 0,-1 0 0 0 0,1 0 0 0 0,0-1 0 0 0,0-1 0 0 0,0 0 0 0 0,-2-14 1 0 0,3-2-12 0 0,-1 17 6 0 0,1-1 1 0 0,-1 1-1 0 0,1 0 1 0 0,0 0-1 0 0,0 0 1 0 0,0-1 0 0 0,0 1-1 0 0,0 0 1 0 0,0 0-1 0 0,1 1 1 0 0,2-5-1 0 0,5-2 5 0 0,0 1 0 0 0,1 6 0 0 0,12 1-60 0 0,-13 4 48 0 0,0 4 12 0 0,1 4 32 0 0,-11-6-14 0 0,1-4-8 0 0,0 0-4 0 0,0 1 0 0 0,0-1 0 0 0,-1 0 0 0 0,1 1 0 0 0,0-1-1 0 0,-1 0 1 0 0,1 1 0 0 0,-1-1 0 0 0,0 0 0 0 0,0 0 0 0 0,0 1-1 0 0,-2 2 1 0 0,3-4-3 0 0,-1 0-1 0 0,1 0 1 0 0,-1 0-1 0 0,1 0 1 0 0,-1-1-1 0 0,0 1 1 0 0,1 0-1 0 0,-1 0 0 0 0,0 0 1 0 0,0-1-1 0 0,1 1 1 0 0,-1-1-1 0 0,0 1 1 0 0,0 0-1 0 0,0-1 1 0 0,0 1-1 0 0,0-1 1 0 0,0 0-1 0 0,0 1 1 0 0,0-1-1 0 0,-1 0 0 0 0,0 1 38 0 0,0 0 114 0 0,0-1-145 0 0,-1 0 0 0 0,1 0 0 0 0,-1-1 0 0 0,1 1 0 0 0,-1 0 0 0 0,1-1 0 0 0,-5-1 0 0 0,4 1-9 0 0,2 1 0 0 0,1 0 0 0 0,-1 0 0 0 0,0 0 0 0 0,0-1 0 0 0,0 1 0 0 0,1 0 0 0 0,-1-1 0 0 0,0 1 0 0 0,0 0 0 0 0,0-1 0 0 0,1 1 0 0 0,-1-1 0 0 0,0 1 0 0 0,1-1 0 0 0,-1 0 0 0 0,1 1 0 0 0,-2-2 0 0 0,-3-4-98 0 0,4 4-414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4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74 3680 0 0,'0'0'10480'0'0,"-1"2"-9964"0"0,-8 28 1433 0 0,-4-2-775 0 0,13-27-1128 0 0,-1 0 0 0 0,1 0 0 0 0,0 0 0 0 0,-1 1 0 0 0,1-1 0 0 0,0 0-1 0 0,0 0 1 0 0,0 1 0 0 0,0-1 0 0 0,0 0 0 0 0,0 1 0 0 0,0-1 0 0 0,1 0-1 0 0,-1 0 1 0 0,0 0 0 0 0,1 1 0 0 0,-1-1 0 0 0,1 0 0 0 0,-1 0 0 0 0,1 0-1 0 0,0 0 1 0 0,-1 0 0 0 0,1 0 0 0 0,0 0 0 0 0,0 0 0 0 0,0 0 0 0 0,1 1-1 0 0,8 10 130 0 0,-9-10-165 0 0,0-1-1 0 0,0 1 1 0 0,1-1-1 0 0,-1 1 1 0 0,0-1 0 0 0,1 0-1 0 0,-1 1 1 0 0,1-1 0 0 0,0 0-1 0 0,-1 0 1 0 0,1 0 0 0 0,0 0-1 0 0,0 0 1 0 0,-1-1 0 0 0,1 1-1 0 0,0 0 1 0 0,3 0-1 0 0,3-1-9 0 0,-2-2 97 0 0,-1 0-1 0 0,1-1 0 0 0,-1 1 1 0 0,0-1-1 0 0,0 0 0 0 0,0 0 1 0 0,5-5-1 0 0,31-30 299 0 0,-23 20-421 0 0,4-3 41 0 0,-7 6 14 0 0,28-21-1 0 0,-37 31-25 0 0,-1 1-1 0 0,0-1 1 0 0,-1 0-1 0 0,7-9 0 0 0,0 2 217 0 0,-18 26-197 0 0,1-3-23 0 0,-17 58 1 0 0,21-63 1 0 0,1 0 0 0 0,0-1 0 0 0,-1 10 0 0 0,2-10 48 0 0,0 1-1 0 0,-1-1 1 0 0,0 0 0 0 0,0 0 0 0 0,-4 10-1 0 0,-41 98 224 0 0,44-108-272 0 0,0-1 0 0 0,-1 1 0 0 0,0-1 0 0 0,-5 6 0 0 0,6-7 0 0 0,0-1 0 0 0,0 0 0 0 0,0 1 0 0 0,0 0 0 0 0,0-1 0 0 0,1 1 0 0 0,-1 0 0 0 0,1 0 0 0 0,0 0 0 0 0,0-1 0 0 0,0 1 0 0 0,0 0 0 0 0,1 1 0 0 0,-1 5 0 0 0,1 4 0 0 0,-2-1 0 0 0,1-10 0 0 0,-2 1 0 0 0,-10 8 0 0 0,8-7 0 0 0,-6 3 0 0 0,-19-1 0 0 0,23-5 45 0 0,0-1-1 0 0,0 1 0 0 0,0-1 1 0 0,0 0-1 0 0,-9-2 1 0 0,14 2-49 0 0,0-1 1 0 0,1 1 0 0 0,-1 0-1 0 0,0-1 1 0 0,1 1 0 0 0,-1-1-1 0 0,0 1 1 0 0,1-1 0 0 0,-1 0-1 0 0,1 0 1 0 0,-1 0 0 0 0,1 0-1 0 0,-1 0 1 0 0,1 0-1 0 0,0 0 1 0 0,-1 0 0 0 0,1-1-1 0 0,0 1 1 0 0,0 0 0 0 0,0-1-1 0 0,0 1 1 0 0,0-1 0 0 0,0 1-1 0 0,1-1 1 0 0,-1 0 0 0 0,0-1-1 0 0,-5-12-108 0 0,6 14 112 0 0,-1 0 0 0 0,1 0 0 0 0,-1 0 0 0 0,1 0 0 0 0,-1-1 0 0 0,1 1 0 0 0,0 0 0 0 0,-1 0 0 0 0,1-1 0 0 0,0 1 0 0 0,0 0 0 0 0,0 0 0 0 0,0-1 0 0 0,0 1 0 0 0,0 0 0 0 0,1-2 0 0 0,0-16-191 0 0,-1 17 63 0 0,0 0-1 0 0,0 0 1 0 0,0 0 0 0 0,0 0 0 0 0,0 0-1 0 0,1 0 1 0 0,-1 0 0 0 0,0 0-1 0 0,1 0 1 0 0,0 1 0 0 0,-1-1 0 0 0,1 0-1 0 0,0 0 1 0 0,0 0 0 0 0,2-2-1 0 0,10-8-4645 0 0,5 0-1471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4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14 4144 0 0,'-4'-1'13390'0'0,"5"0"-13354"0"0,0 0 0 0 0,0 0 0 0 0,0 0 0 0 0,0 0 0 0 0,0 0 0 0 0,1 0 0 0 0,-1 1 0 0 0,0-1 0 0 0,1 0 0 0 0,-1 1 0 0 0,0-1 0 0 0,1 1 0 0 0,-1-1 0 0 0,1 1 0 0 0,-1 0 0 0 0,3 0 0 0 0,-1-1 50 0 0,1 1 0 0 0,0 0 0 0 0,-1 0 0 0 0,1 0 0 0 0,0 0 1 0 0,4 1-1 0 0,-3 11-4 0 0,-5-9-70 0 0,1-1-1 0 0,-1 0 1 0 0,0 0-1 0 0,0 0 0 0 0,0 0 1 0 0,0 0-1 0 0,0 0 1 0 0,0 0-1 0 0,-1 0 1 0 0,1 0-1 0 0,-1 1 0 0 0,1-1 1 0 0,-1 0-1 0 0,0-1 1 0 0,0 1-1 0 0,0 0 0 0 0,0 0 1 0 0,-2 3-1 0 0,-4 4 26 0 0,0 0-1 0 0,-11 10 1 0 0,8-9 2 0 0,3-3-16 0 0,0-1 0 0 0,0 0 1 0 0,0 0-1 0 0,-1-1 0 0 0,0 0 1 0 0,0 0-1 0 0,-13 5 0 0 0,9-3-23 0 0,-7 10 0 0 0,11-11 11 0 0,6-5 258 0 0,3 2-272 0 0,0-1 0 0 0,-1 1 0 0 0,1-1-1 0 0,0 1 1 0 0,0-1 0 0 0,1 0 0 0 0,-1 1-1 0 0,0-1 1 0 0,1 0 0 0 0,-1 0 0 0 0,1 0-1 0 0,0 0 1 0 0,0 0 0 0 0,0 0 0 0 0,0 0-1 0 0,0-1 1 0 0,2 2 0 0 0,0-1 34 0 0,1 0 0 0 0,-1-1 1 0 0,0 0-1 0 0,0 0 1 0 0,1 0-1 0 0,-1 0 0 0 0,1-1 1 0 0,-1 0-1 0 0,1 0 0 0 0,-1 0 1 0 0,9-1-1 0 0,3-2-551 0 0,29-9 0 0 0,-18 5-710 0 0,-25 6 598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4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4144 0 0,'0'0'1784'0'0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17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8608 0 0,'0'0'3072'0'0,"1"-2"-2335"0"0,20-28 1668 0 0,-13 18-2222 0 0,0 0-1 0 0,10-19 1 0 0,-15 23-58 0 0,-2 5-11 0 0,1-1 1 0 0,-1 1-1 0 0,1 0 0 0 0,-1-1 1 0 0,1 1-1 0 0,0 0 0 0 0,1 0 1 0 0,-1 0-1 0 0,0 1 0 0 0,1-1 1 0 0,0 0-1 0 0,-1 1 0 0 0,1 0 1 0 0,6-4-1 0 0,53-33 377 0 0,-54 34-226 0 0,-1 0-61 0 0,1 0 1 0 0,0 1-1 0 0,0 0 1 0 0,0 0-1 0 0,10-2 1 0 0,-15 5-159 0 0,0 1 0 0 0,-1-1 0 0 0,1 1 0 0 0,0 0-1 0 0,0 0 1 0 0,0 0 0 0 0,0 0 0 0 0,-1 1 0 0 0,1-1 0 0 0,0 1 0 0 0,0 0 0 0 0,-1-1 0 0 0,1 1 0 0 0,0 1 0 0 0,-1-1 0 0 0,1 0 0 0 0,-1 0 0 0 0,1 1 0 0 0,-1 0 0 0 0,3 2 0 0 0,7 7 513 0 0,-1 0 1 0 0,0 1-1 0 0,-1 0 0 0 0,0 1 1 0 0,8 15-1 0 0,-16-26-554 0 0,-2-1-5 0 0,1 0 0 0 0,0 1 0 0 0,0-1 0 0 0,0 0 0 0 0,-1 1 0 0 0,1-1 0 0 0,-1 1 0 0 0,1-1 0 0 0,-1 1 0 0 0,1-1 0 0 0,-1 1 0 0 0,0 0 0 0 0,0-1 0 0 0,0 1 0 0 0,0-1 0 0 0,0 1 0 0 0,0-1 0 0 0,0 1 0 0 0,-1-1 0 0 0,1 1 0 0 0,0 0 0 0 0,-2 1 0 0 0,3 5 0 0 0,-1-6 14 0 0,1-1-1 0 0,0 0 0 0 0,-1 0 0 0 0,1 0 1 0 0,0 0-1 0 0,0-1 0 0 0,0 1 1 0 0,0 0-1 0 0,0 0 0 0 0,0 0 1 0 0,0-1-1 0 0,0 1 0 0 0,0 0 0 0 0,0-1 1 0 0,0 1-1 0 0,0-1 0 0 0,0 1 1 0 0,1-1-1 0 0,-1 0 0 0 0,0 1 0 0 0,0-1 1 0 0,1 0-1 0 0,-1 0 0 0 0,0 0 1 0 0,0 0-1 0 0,1 0 0 0 0,-1 0 1 0 0,0 0-1 0 0,2-1 0 0 0,3-1 67 0 0,1 0-1 0 0,-1 0 0 0 0,0 0 1 0 0,9-6-1 0 0,-4 2-112 0 0,-7 4 40 0 0,1-1-1 0 0,-1 0 1 0 0,0 1 0 0 0,-1-2-1 0 0,1 1 1 0 0,0 0 0 0 0,2-5-1 0 0,12-8 5 0 0,-3 1-68 0 0,0-1 0 0 0,-1-1 0 0 0,-1 0 0 0 0,-1 0 0 0 0,15-26 0 0 0,21-31-2208 0 0,-39 62 1253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4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4608 0 0,'0'0'208'0'0,"0"1"-9"0"0,0 5 41 0 0,-3 6 1910 0 0,1-3 2883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2304 0 0,'0'0'5560'0'0,"0"12"-5024"0"0,0-4-184 0 0,0 4-32 0 0,0-4 0 0 0,0 4-48 0 0,0-4-48 0 0,0 1-344 0 0</inkml:trace>
  <inkml:trace contextRef="#ctx0" brushRef="#br0" timeOffset="1">10 208 6448 0 0,'0'0'288'0'0,"5"3"56"0"0,-10 5-280 0 0,5-4-64 0 0,0 4 0 0 0,-5 1 520 0 0,5-6 1352 0 0,-5 5-1664 0 0,5 1-80 0 0,0-6-24 0 0</inkml:trace>
  <inkml:trace contextRef="#ctx0" brushRef="#br0" timeOffset="2">5 324 2304 0 0,'0'0'4240'0'0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5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4608 0 0,'0'0'8648'0'0,"1"1"-8228"0"0,0-1-373 0 0,0 1 1 0 0,-1-1-1 0 0,1 1 1 0 0,0 0 0 0 0,-1-1-1 0 0,1 1 1 0 0,-1 0-1 0 0,1-1 1 0 0,-1 1 0 0 0,1 0-1 0 0,-1-1 1 0 0,1 1 0 0 0,-1 0-1 0 0,0 0 1 0 0,1 0-1 0 0,-1 0 1 0 0,0-1 0 0 0,0 1-1 0 0,0 0 1 0 0,1 0-1 0 0,-1 0 1 0 0,0 0 0 0 0,0 0-1 0 0,0-1 1 0 0,0 1 0 0 0,-1 0-1 0 0,1 0 1 0 0,0 1-1 0 0,0 0-89 0 0,-1 2 98 0 0,1 1 0 0 0,-1-1 1 0 0,0 0-1 0 0,0 1 0 0 0,0-1 0 0 0,-1 0 0 0 0,1 0 0 0 0,-4 5 0 0 0,-19 32 125 0 0,24-41-180 0 0,-22 34 168 0 0,-33 38 1 0 0,14-22 26 0 0,-23 25 113 0 0,48-56-171 0 0,-25 35 1 0 0,-3 6 58 0 0,-53 59 148 0 0,63-76-223 0 0,-48 67 167 0 0,55-75-194 0 0,12-14-36 0 0,-2-1 0 0 0,1-1 0 0 0,-2-1 0 0 0,-32 26 0 0 0,35-31-90 0 0,-9 6-5086 0 0,10-10-484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5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7344 0 0,'0'0'4441'0'0,"2"2"-3901"0"0,0-1-432 0 0,0 1-1 0 0,1-1 1 0 0,-1 0 0 0 0,1 0-1 0 0,-1 0 1 0 0,1 0 0 0 0,0 0-1 0 0,-1 0 1 0 0,1-1 0 0 0,0 1-1 0 0,-1-1 1 0 0,1 0 0 0 0,5 0-1 0 0,2 0 48 0 0,0 0-1 0 0,19-4 1 0 0,-20 1-47 0 0,0 0 0 0 0,0-1 0 0 0,0 0 0 0 0,14-8 0 0 0,13-6 178 0 0,-12 6-42 0 0,25-16 1 0 0,-4 1 78 0 0,-32 20-73 0 0,9 16 245 0 0,-20-8-468 0 0,-1 0-1 0 0,1 0 1 0 0,-1 0-1 0 0,0 0 0 0 0,1 1 1 0 0,-1-1-1 0 0,0 0 1 0 0,0 1-1 0 0,0-1 0 0 0,0 1 1 0 0,1 1-1 0 0,6 8 217 0 0,-6-7-180 0 0,1-1-1 0 0,-1 1 1 0 0,0 0-1 0 0,0-1 1 0 0,-1 1-1 0 0,1 0 1 0 0,-1 0-1 0 0,1 0 1 0 0,0 7-1 0 0,-1-6-16 0 0,0 0-1 0 0,1 1 1 0 0,-1-1-1 0 0,6 8 0 0 0,-7-12-68 0 0,0 1 0 0 0,1-1 0 0 0,-1 0 0 0 0,0 1 0 0 0,0-1 0 0 0,0 1 0 0 0,0-1 0 0 0,0 0 0 0 0,0 1 0 0 0,0 1 0 0 0,-1 0-453 0 0,1-1-494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5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9648 0 0,'0'0'1698'0'0,"0"2"-962"0"0,-3 19 2379 0 0,3-17-2920 0 0,-1 0 1 0 0,0 0-1 0 0,1 0 1 0 0,0 0-1 0 0,0 0 1 0 0,0 0-1 0 0,1 6 1 0 0,18 70 1962 0 0,-16-73-1966 0 0,1 0 0 0 0,0-1 0 0 0,0 0-1 0 0,10 12 1 0 0,-4-6 12 0 0,-8-9-190 0 0,1-1 0 0 0,-1 1 0 0 0,1-1 0 0 0,-1 0 1 0 0,1 0-1 0 0,0 0 0 0 0,0 0 0 0 0,0 0 0 0 0,0 0 0 0 0,0-1 0 0 0,0 0 0 0 0,0 1 0 0 0,1-1 0 0 0,-1 0 1 0 0,0-1-1 0 0,1 1 0 0 0,5 0 0 0 0,-4-1-8 0 0,-1 0 0 0 0,1 0-1 0 0,-1 0 1 0 0,0-1 0 0 0,1 1 0 0 0,-1-1 0 0 0,0 0 0 0 0,1-1 0 0 0,-1 1 0 0 0,0-1-1 0 0,0 1 1 0 0,0-1 0 0 0,5-4 0 0 0,9-9 55 0 0,0 0 0 0 0,0-2-1 0 0,-2 0 1 0 0,27-36 0 0 0,-25 22 56 0 0,-17 30 139 0 0,-2 1-246 0 0,0 1-1 0 0,0 0 1 0 0,1-1-1 0 0,-1 1 0 0 0,1 0 1 0 0,-1 0-1 0 0,0 0 1 0 0,1 0-1 0 0,0 0 1 0 0,-1 0-1 0 0,0 1 0 0 0,1-1 6 0 0,-2 3 2 0 0,-1 1 8 0 0,1 0 0 0 0,0 0 0 0 0,0 0 0 0 0,1 0 0 0 0,-1 1 0 0 0,0 8 0 0 0,-6 17 76 0 0,6-25-81 0 0,0 0 0 0 0,1-1 0 0 0,-2 11 1 0 0,0 13-4 0 0,-8 32 1 0 0,6-38 15 0 0,0-1 0 0 0,0 42 0 0 0,4-37 20 0 0,-4 41 0 0 0,3-56-35 0 0,-1 0 0 0 0,0 0 0 0 0,0 0 1 0 0,-1-1-1 0 0,-10 20 0 0 0,1-4 29 0 0,11-20-44 0 0,-1-1 1 0 0,0 1-1 0 0,-1-1 1 0 0,-4 6-1 0 0,5-8 48 0 0,-4 7-99 0 0,-1-1 0 0 0,-1 0 0 0 0,0 0 0 0 0,-12 9 0 0 0,17-16 63 0 0,1-1 0 0 0,-1 0-1 0 0,0 1 1 0 0,0-1 0 0 0,0-1-1 0 0,0 1 1 0 0,-1 0 0 0 0,1-1 0 0 0,0 0-1 0 0,-1 0 1 0 0,1-1 0 0 0,0 1-1 0 0,-1-1 1 0 0,1 0 0 0 0,-1 0 0 0 0,-4-1-1 0 0,-3 0 43 0 0,1-1-1 0 0,-1 0 0 0 0,1-1 1 0 0,0-1-1 0 0,-16-6 0 0 0,23 8-94 0 0,-1 0 0 0 0,1 0 1 0 0,0-1-1 0 0,0 0 0 0 0,0 0 0 0 0,0 0 0 0 0,0 0 0 0 0,0 0 0 0 0,1-1 1 0 0,0 1-1 0 0,-1-1 0 0 0,2 0 0 0 0,-1 0 0 0 0,0 0 0 0 0,-2-5 0 0 0,5 8-80 0 0,0 0 0 0 0,0 0 0 0 0,0 0 0 0 0,0 1 0 0 0,0-1 0 0 0,0 0 0 0 0,0 0 0 0 0,0 0 0 0 0,0 0 0 0 0,0 0 0 0 0,1 1 0 0 0,-1-1 0 0 0,0 0 0 0 0,0 0 0 0 0,1 1 0 0 0,-1-1 0 0 0,1 0 0 0 0,-1 0 0 0 0,0 1 0 0 0,1-1 0 0 0,-1 0 0 0 0,2 0 0 0 0,0-2-269 0 0,8-12-780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5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10512 0 0,'0'0'1670'0'0,"2"-1"-1075"0"0,6-3 622 0 0,-5 2-998 0 0,0 1-1 0 0,0-1 1 0 0,0 1 0 0 0,1 0 0 0 0,-1-1 0 0 0,0 2-1 0 0,1-1 1 0 0,-1 0 0 0 0,1 1 0 0 0,-1-1 0 0 0,1 1-1 0 0,3 0 1 0 0,-5 0 142 0 0,-1 2-257 0 0,3 1-15 0 0,-1 1 0 0 0,0 0-1 0 0,-1 0 1 0 0,1 0 0 0 0,-1 0-1 0 0,4 8 1 0 0,-3-5 45 0 0,1 0 1 0 0,7 11-1 0 0,-5-11 41 0 0,-1 1-56 0 0,1-1-1 0 0,1 0 0 0 0,6 6 1 0 0,-11-12-112 0 0,-1 0 0 0 0,1 0 0 0 0,-1 1 0 0 0,1-1 0 0 0,0 0 0 0 0,-1-1 0 0 0,1 1 0 0 0,0 0 0 0 0,0 0 0 0 0,0-1 0 0 0,0 1 0 0 0,0-1 0 0 0,0 1 0 0 0,-1-1 1 0 0,1 0-1 0 0,0 0 0 0 0,0 0 0 0 0,0 0 0 0 0,3-1 0 0 0,15-2 3 0 0,-17 3-10 0 0,0-1 0 0 0,1 1 0 0 0,-1-1 0 0 0,0 0 0 0 0,1 0 0 0 0,-1 0 0 0 0,0 0 0 0 0,0-1 0 0 0,0 1 0 0 0,0-1 0 0 0,0 0 0 0 0,4-3 0 0 0,9-7 46 0 0,-9 7-255 0 0,-1 0-1 0 0,0 0 1 0 0,6-7-1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12296 0 0,'-6'13'1306'0'0,"-6"18"-521"0"0,9-25-341 0 0,0 1-1 0 0,0 0 1 0 0,1-1 0 0 0,0 1 0 0 0,-2 9 0 0 0,2-2-51 0 0,-1 0 0 0 0,-1-1 0 0 0,0 0-1 0 0,-8 15 1 0 0,9-20-292 0 0,1-5-69 0 0,1 0-1 0 0,0 0 1 0 0,-1 0-1 0 0,1 0 1 0 0,1 0 0 0 0,-1 0-1 0 0,0 0 1 0 0,1 5-1 0 0,-1 4-31 0 0,-3 0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0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3224 0 0,'0'0'11790'0'0,"0"2"-11287"0"0,5 43 1240 0 0,-3-31-744 0 0,1 23 0 0 0,-2-26-850 0 0,1 1-133 0 0,2 4-13 0 0,0-14 13 0 0,-3-1 3 0 0,1 0 173 0 0,0 0 58 0 0,6 1-44 0 0,-6-2-225 0 0,1 1 0 0 0,-1 0 0 0 0,1 0 0 0 0,-1-1 0 0 0,1 1 0 0 0,-1-1 0 0 0,1 0 0 0 0,0 0 0 0 0,-1 0 0 0 0,1 0 0 0 0,0 0 0 0 0,-1-1 0 0 0,1 1 0 0 0,-1-1 0 0 0,1 0 0 0 0,-1 1 0 0 0,5-3 0 0 0,0-1-114 0 0,2 0 116 0 0,-1-1-1 0 0,0 1 1 0 0,-1-1-1 0 0,1 0 1 0 0,-1-1-1 0 0,11-11 0 0 0,-16 17 18 0 0,-2 6 0 0 0,-4 14 0 0 0,2-9 0 0 0,-1 6 0 0 0,0 1 0 0 0,-12 30 0 0 0,13-42 0 0 0,-16 39 0 0 0,12-31 9 0 0,0 1 0 0 0,-5 24 0 0 0,7-27 133 0 0,-1 0 0 0 0,1-1 0 0 0,-2 1 0 0 0,0-1 0 0 0,0 0 0 0 0,-10 12 0 0 0,8-10-109 0 0,4-8-18 0 0,1 0-1 0 0,0 0 1 0 0,-1-1 0 0 0,0 0 0 0 0,-7 6-1 0 0,10-8-17 0 0,-1-1 0 0 0,0 0 0 0 0,0 0-1 0 0,1 0 1 0 0,-1 0 0 0 0,0 0 0 0 0,0 0-1 0 0,0 0 1 0 0,0-1 0 0 0,0 1 0 0 0,0-1-1 0 0,0 0 1 0 0,-1 1 0 0 0,1-1-1 0 0,0 0 1 0 0,0 0 0 0 0,0 0 0 0 0,-2-1-1 0 0,3 1 4 0 0,0 0 0 0 0,0 0 0 0 0,0 0 0 0 0,0 0 0 0 0,1 0 0 0 0,-1 0 0 0 0,0 0 0 0 0,0 0 0 0 0,0-1 0 0 0,1 1 0 0 0,-1 0 0 0 0,0-1 0 0 0,0 1 0 0 0,1 0 0 0 0,-1-1 0 0 0,0 1 0 0 0,0-1 0 0 0,0 0 0 0 0,-2-1 0 0 0,-3 1 3 0 0,-4-3 37 0 0,-10-12-19 0 0,12 9-39 0 0,8 6-88 0 0,-1-1 0 0 0,1 1 0 0 0,0 0 0 0 0,-1-1 0 0 0,1 1 0 0 0,0-1 0 0 0,0 1 0 0 0,0-1 0 0 0,0 1 0 0 0,0-1 0 0 0,0 1 0 0 0,1 0 0 0 0,0-4 0 0 0,0 3-97 0 0,0 0 1 0 0,0 0-1 0 0,1 0 1 0 0,-1 0-1 0 0,1 0 1 0 0,0 0-1 0 0,-1 0 1 0 0,1 1-1 0 0,0-1 1 0 0,2-1-1 0 0,-2 2 61 0 0,16-10-1073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0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8752 0 0,'0'0'4497'0'0,"2"0"-3336"0"0,9 4-428 0 0,-8-2-522 0 0,0-1 1 0 0,-1 0-1 0 0,1 0 1 0 0,0 0-1 0 0,0-1 1 0 0,5 1-1 0 0,-6-1-31 0 0,-2 2-109 0 0,0 2-48 0 0,-1-1 0 0 0,0 1 0 0 0,0-1 0 0 0,0 1 0 0 0,0-1 0 0 0,0 1 0 0 0,-1-1 0 0 0,0 0 0 0 0,1 0 0 0 0,-1 0 0 0 0,0 0 0 0 0,-5 5 0 0 0,0 0 256 0 0,1-1 0 0 0,-1-1 1 0 0,-15 12-1 0 0,22-18-190 0 0,-1 0 0 0 0,1 0 0 0 0,-1 1-1 0 0,1-1 1 0 0,-1 0 0 0 0,1 1 0 0 0,-1-1 0 0 0,1 1 0 0 0,-1-1-1 0 0,1 0 1 0 0,0 1 0 0 0,-1-1 0 0 0,1 1 0 0 0,0-1-1 0 0,-1 1 1 0 0,1-1 0 0 0,0 1 0 0 0,0-1 0 0 0,-1 1 0 0 0,1 0-1 0 0,0-1 1 0 0,0 1 0 0 0,0-1 0 0 0,0 1 0 0 0,0-1 0 0 0,0 1-1 0 0,0 0 1 0 0,0 0 0 0 0,0 1 10 0 0,1-2-86 0 0,0 1 0 0 0,0 0 0 0 0,0 0 0 0 0,0-1 0 0 0,-1 1 0 0 0,1 0 0 0 0,0 0 0 0 0,0 0 0 0 0,0 0 0 0 0,-1 0 0 0 0,2 2 0 0 0,1 2-7 0 0,13 10-235 0 0,-14-14-539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4144 0 0,'0'0'7570'0'0,"1"2"-6926"0"0,19 19 1068 0 0,-19-20-677 0 0,0 0-964 0 0,1-1 0 0 0,-1 1 0 0 0,1 0 0 0 0,-1-1 0 0 0,1 1 0 0 0,-1 0 0 0 0,0 0 0 0 0,0 0 0 0 0,1 0 0 0 0,-1 0 0 0 0,0 0 0 0 0,2 3 0 0 0,2 2 149 0 0,-2-4-119 0 0,1 0 0 0 0,-1 0 0 0 0,1 0 0 0 0,0-1 0 0 0,0 1 0 0 0,4 1 0 0 0,1 0-49 0 0,-7-2-45 0 0,0 0 0 0 0,0-1 0 0 0,0 1 0 0 0,0 0 0 0 0,0-1 0 0 0,0 1 0 0 0,0-1 0 0 0,1 0 0 0 0,-1 0 0 0 0,0 0 0 0 0,0 0 0 0 0,0 0 0 0 0,0 0 0 0 0,3-1 0 0 0,1 0 0 0 0,22-8-3200 0 0,-9 7 2059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8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2304 0 0,'0'0'5424'0'0</inkml:trace>
  <inkml:trace contextRef="#ctx0" brushRef="#br0" timeOffset="1">37 73 2760 0 0,'0'0'872'0'0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0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3680 0 0,'0'0'5294'0'0,"3"0"-4744"0"0,14 2 3227 0 0,-17-2-3714 0 0,0 0 0 0 0,0 0 0 0 0,0 0 0 0 0,0 0-1 0 0,0 0 1 0 0,0 1 0 0 0,0-1 0 0 0,0 0 0 0 0,1 0 0 0 0,-1 0 0 0 0,0 0 0 0 0,0 0 0 0 0,0 0 0 0 0,0 0-1 0 0,0 0 1 0 0,0 0 0 0 0,0 0 0 0 0,0 0 0 0 0,0 0 0 0 0,1 0 0 0 0,-1 1 0 0 0,0-1 0 0 0,0 0 0 0 0,0 0 0 0 0,0 0-1 0 0,0 0 1 0 0,0 0 0 0 0,0 0 0 0 0,0 0 0 0 0,0 0 0 0 0,0 1 0 0 0,0-1 0 0 0,0 0 0 0 0,0 0 0 0 0,0 0-1 0 0,0 0 1 0 0,0 0 0 0 0,0 0 0 0 0,0 1 0 0 0,0-1 0 0 0,0 0 0 0 0,0 0 0 0 0,0 0 0 0 0,0 0 0 0 0,0 0-1 0 0,0 0 1 0 0,-12 8-2 0 0,-47 19 548 0 0,28-11-151 0 0,29-15 90 0 0,2 6-552 0 0,-1 0 0 0 0,2 0 1 0 0,-1 0-1 0 0,1 0 0 0 0,0 0 1 0 0,1 0-1 0 0,-1 0 0 0 0,1 0 1 0 0,1 0-1 0 0,-1-1 0 0 0,1 1 0 0 0,5 7 1 0 0,0 1-327 0 0,-7-13 206 0 0,0 1 0 0 0,0-1-1 0 0,0 0 1 0 0,0-1 0 0 0,0 1-1 0 0,1 0 1 0 0,1 2 0 0 0,5 7-861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44 3680 0 0,'0'0'11890'0'0,"1"-8"-11244"0"0,0 5-593 0 0,1 1 0 0 0,-1 0 1 0 0,1 0-1 0 0,0 0 0 0 0,0 0 0 0 0,0 0 1 0 0,0 1-1 0 0,0-1 0 0 0,1 0 1 0 0,-1 1-1 0 0,0 0 0 0 0,1-1 1 0 0,-1 1-1 0 0,4-1 0 0 0,-4 2 123 0 0,0 1-66 0 0,-1-1-76 0 0,-1 0-1 0 0,0 0 1 0 0,1 0 0 0 0,-1 0 0 0 0,0 0 0 0 0,0 0-1 0 0,1 0 1 0 0,-1 0 0 0 0,0 0 0 0 0,1 1 0 0 0,-1-1-1 0 0,0 0 1 0 0,0 0 0 0 0,1 0 0 0 0,-1 0-1 0 0,0 0 1 0 0,0 1 0 0 0,0-1 0 0 0,1 0 0 0 0,-1 0-1 0 0,0 1 1 0 0,0-1 0 0 0,0 0 0 0 0,1 0 0 0 0,-1 1-1 0 0,0 1 9 0 0,1-1-1 0 0,-1 1 1 0 0,0 0-1 0 0,0 0 1 0 0,0-1-1 0 0,0 1 1 0 0,0 0-1 0 0,-1-1 0 0 0,1 1 1 0 0,0 0-1 0 0,-1-1 1 0 0,1 1-1 0 0,-1 0 1 0 0,0-1-1 0 0,1 1 1 0 0,-1-1-1 0 0,0 1 0 0 0,0-1 1 0 0,0 1-1 0 0,0-1 1 0 0,0 1-1 0 0,-2 0 1 0 0,0 2 49 0 0,-1 0 1 0 0,0 0 0 0 0,0 0 0 0 0,-1-1 0 0 0,1 1 0 0 0,-6 2-1 0 0,-50 32 543 0 0,43-26-400 0 0,-1-1 1 0 0,-1 0-1 0 0,-26 10 0 0 0,38-18-197 0 0,4-2-16 0 0,0 0 1 0 0,0 0-1 0 0,0 0 0 0 0,0 0 0 0 0,0 0 0 0 0,-6 0 0 0 0,8-1-16 0 0,0 0-1 0 0,0-1 1 0 0,0 1-1 0 0,0 0 1 0 0,0 0-1 0 0,1-1 1 0 0,-1 1-1 0 0,0-1 1 0 0,0 1-1 0 0,0-1 1 0 0,0 1-1 0 0,0-1 1 0 0,1 1-1 0 0,-1-1 1 0 0,0 0-1 0 0,0 1 1 0 0,1-1-1 0 0,-1 0 1 0 0,0 0-1 0 0,1 1 1 0 0,-1-1-1 0 0,1 0 1 0 0,-1 0-1 0 0,1 0 1 0 0,0 0-1 0 0,-1-1 1 0 0,1 1-5 0 0,0 0 1 0 0,0 0 0 0 0,0 0 0 0 0,0 0-1 0 0,0 0 1 0 0,0 0 0 0 0,0 0-1 0 0,0 0 1 0 0,1 0 0 0 0,-1 0 0 0 0,0 0-1 0 0,1 0 1 0 0,-1 0 0 0 0,2-2-1 0 0,1-6 0 0 0,-2 6 0 0 0,0-1 0 0 0,0 1 0 0 0,0-1 0 0 0,1 1 0 0 0,-1-1 0 0 0,1 1 0 0 0,0-1 0 0 0,0 1 0 0 0,0 0 0 0 0,5-5 0 0 0,29-27-43 0 0,-24 24 6 0 0,-2 4 13 0 0,0 0 1 0 0,1 1-1 0 0,0 0 0 0 0,-1 0 0 0 0,24-7 0 0 0,-34 13 23 0 0,5-2 0 0 0,13-1-45 0 0,-6 1 9 0 0,-1 2-11 0 0,2 3 36 0 0,-5 2 12 0 0,-7 3 0 0 0,-1-6 9 0 0,-1 1 0 0 0,1 0 0 0 0,-1-1 0 0 0,1 1 0 0 0,-1-1 0 0 0,0 1 0 0 0,0-1 0 0 0,0 0 0 0 0,-1 1 0 0 0,1-1 0 0 0,-1 0 0 0 0,1 0 0 0 0,-1 0 0 0 0,0 0 0 0 0,1 0 0 0 0,-1 0 0 0 0,0 0 0 0 0,-3 2 0 0 0,-2 1 43 0 0,-1 0 0 0 0,1 0-1 0 0,-1-1 1 0 0,-8 3 0 0 0,11-5-45 0 0,0-1 1 0 0,-1 0-1 0 0,1 0 1 0 0,0 0-1 0 0,0-1 0 0 0,-1 0 1 0 0,1 0-1 0 0,0 0 1 0 0,-8-2-1 0 0,12 2-3 0 0,0-1-1 0 0,1 1 1 0 0,-1-1-1 0 0,0 0 0 0 0,0 1 1 0 0,0-1-1 0 0,0 0 0 0 0,0 1 1 0 0,1-1-1 0 0,-1 0 1 0 0,0 0-1 0 0,1 0 0 0 0,-1 0 1 0 0,1 0-1 0 0,-1 0 1 0 0,1 0-1 0 0,-1 0 0 0 0,1 0 1 0 0,0 0-1 0 0,-1-2 1 0 0,-3-21-30 0 0,4 22-118 0 0,0-1 0 0 0,1 1 0 0 0,-1 0 1 0 0,0 0-1 0 0,0-1 0 0 0,1 1 0 0 0,0 0 1 0 0,-1 0-1 0 0,1 0 0 0 0,0 0 0 0 0,0 0 1 0 0,0 0-1 0 0,0 0 0 0 0,0 0 0 0 0,4-4 1 0 0,3-5-1043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2304 0 0,'0'0'11657'0'0,"-1"1"-10970"0"0,-4 9-263 0 0,1-1 1 0 0,0 2-1 0 0,0-1 1 0 0,1 0-1 0 0,0 1 1 0 0,1-1-1 0 0,0 1 1 0 0,-1 15-1 0 0,1-9-93 0 0,-4 4-19 0 0,5-19-257 0 0,0 1-1 0 0,0 0 1 0 0,0 0-1 0 0,1 0 0 0 0,-1 0 1 0 0,1 0-1 0 0,-1 0 1 0 0,1 0-1 0 0,0 3 0 0 0,1 1 16 0 0,0-1-1 0 0,0 1 1 0 0,1 0-1 0 0,0 0 1 0 0,0-1-1 0 0,1 1 1 0 0,0-1-1 0 0,0 0 0 0 0,0 1 1 0 0,5 5-1 0 0,-8-12-66 0 0,1 1 0 0 0,-1-1 0 0 0,1 1 0 0 0,-1-1 0 0 0,1 1-1 0 0,-1-1 1 0 0,1 0 0 0 0,0 1 0 0 0,-1-1 0 0 0,1 1 0 0 0,0-1-1 0 0,-1 0 1 0 0,1 0 0 0 0,0 0 0 0 0,0 1 0 0 0,-1-1-1 0 0,1 0 1 0 0,0 0 0 0 0,0 0 0 0 0,2 0 0 0 0,1 1 22 0 0,0 0 0 0 0,-1-1 0 0 0,1 0 0 0 0,0 1-1 0 0,-1-2 1 0 0,1 1 0 0 0,0 0 0 0 0,-1-1 0 0 0,1 1 0 0 0,-1-1-1 0 0,1 0 1 0 0,-1 0 0 0 0,6-3 0 0 0,3-2 167 0 0,0 0 0 0 0,15-12 0 0 0,-7 5-156 0 0,3-3-52 0 0,38-36-1 0 0,-27 23-260 0 0,-27 21 324 0 0,0 0 1 0 0,0-1 0 0 0,0 1-1 0 0,-1-1 1 0 0,5-11-1 0 0,-6 11-19 0 0,-4 8-96 0 0,-2 2 149 0 0,-9 26-64 0 0,2-2-18 0 0,-12 33 1 0 0,-5 10 0 0 0,-2-5 0 0 0,-38 79 0 0 0,46-103 0 0 0,-39 55 0 0 0,37-60 19 0 0,15-24 336 0 0,-1 1 1 0 0,0-1-1 0 0,-14 15 0 0 0,17-21-344 0 0,0 0 0 0 0,0-1-1 0 0,0 1 1 0 0,0-1-1 0 0,-1 0 1 0 0,1-1 0 0 0,-1 1-1 0 0,-5 2 1 0 0,8-5-14 0 0,1 1 0 0 0,-1-1 1 0 0,1 0-1 0 0,-1 1 0 0 0,1-1 0 0 0,-1 0 1 0 0,1 0-1 0 0,-1 0 0 0 0,1 0 1 0 0,-1 0-1 0 0,1-1 0 0 0,-1 1 0 0 0,1 0 1 0 0,-1-1-1 0 0,1 1 0 0 0,-1-1 0 0 0,1 1 1 0 0,0-1-1 0 0,-1 0 0 0 0,1 0 0 0 0,0 1 1 0 0,-1-1-1 0 0,1 0 0 0 0,0 0 1 0 0,0 0-1 0 0,0 0 0 0 0,0-1 0 0 0,0 1 1 0 0,0 0-1 0 0,0 0 0 0 0,0-1 0 0 0,0-1 1 0 0,-11-12 37 0 0,10 14-55 0 0,1-1 0 0 0,0 1-1 0 0,-1 0 1 0 0,1-1 0 0 0,0 1 0 0 0,0-1-1 0 0,0 1 1 0 0,0-1 0 0 0,1 1-1 0 0,-1-1 1 0 0,0 0 0 0 0,1 1-1 0 0,-1-1 1 0 0,1 0 0 0 0,-1 0 0 0 0,1-3-1 0 0,-5-25-1653 0 0,5 29 1342 0 0,1 0 0 0 0,-1 1 0 0 0,1-1 0 0 0,0 1 0 0 0,-1 0 0 0 0,1-1 0 0 0,0 1 0 0 0,-1-1 0 0 0,1 1 0 0 0,0 0 1 0 0,0 0-1 0 0,-1-1 0 0 0,1 1 0 0 0,0 0 0 0 0,1 0 0 0 0,-1-1-821 0 0,13-6-5092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11976 0 0,'0'0'5038'0'0,"3"1"-4734"0"0,-2 0-251 0 0,1 0 0 0 0,0-1 1 0 0,0 1-1 0 0,0 0 0 0 0,0-1 0 0 0,0 1 0 0 0,0-1 0 0 0,0 0 0 0 0,2 1 0 0 0,-1-1 142 0 0,0 0 0 0 0,0 0 0 0 0,0 0-1 0 0,-1 1 1 0 0,1 0 0 0 0,0-1 0 0 0,4 3-1 0 0,5 3-178 0 0,-12-6-16 0 0,1 1 0 0 0,-1-1 0 0 0,1 1 0 0 0,-1-1 0 0 0,0 1 0 0 0,1-1 0 0 0,-1 1 0 0 0,0-1 0 0 0,1 1 0 0 0,-1 0 0 0 0,0-1 0 0 0,0 1 0 0 0,0-1 0 0 0,1 1 0 0 0,-1 0 0 0 0,0 0 0 0 0,-1 3 0 0 0,0 0 0 0 0,0 0 0 0 0,-1 0 0 0 0,1-1 0 0 0,-1 1 0 0 0,0 0 0 0 0,0-1 0 0 0,0 1 0 0 0,0-1 0 0 0,-1 0 0 0 0,-4 6 0 0 0,4-7-112 0 0,-11 10 612 0 0,14-12-431 0 0,-1 1-1 0 0,1-1 1 0 0,0 0-1 0 0,-1 1 1 0 0,1-1-1 0 0,-1 0 1 0 0,1 1-1 0 0,0-1 1 0 0,0 1-1 0 0,-1-1 1 0 0,1 1-1 0 0,0-1 1 0 0,0 0-1 0 0,-1 1 1 0 0,1-1-1 0 0,0 1 1 0 0,0-1-1 0 0,0 1 1 0 0,0-1-1 0 0,0 1 1 0 0,0 0-1 0 0,0-1 1 0 0,0 1-1 0 0,5 6-52 0 0,6 2-16 0 0,-5-1 0 0 0,2 1 0 0 0,-3 2 0 0 0,-5-2 0 0 0,-5-2 0 0 0,3-5 0 0 0,-1 1 0 0 0,0-1 0 0 0,0 0 0 0 0,0 0 0 0 0,0 0 0 0 0,0 0 0 0 0,0 0 0 0 0,0-1 0 0 0,-1 0 0 0 0,1 1 0 0 0,-1-1 0 0 0,1 0 0 0 0,-1-1 0 0 0,1 1 0 0 0,-1-1 0 0 0,1 1 0 0 0,-6-1 0 0 0,-9 3 0 0 0,13-2-310 0 0,0 1 0 0 0,0-1-1 0 0,0 1 1 0 0,0 1 0 0 0,0-1-1 0 0,1 1 1 0 0,-1 0-1 0 0,-4 3 1 0 0,6-4-713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5984 0 0,'0'0'6740'0'0,"0"2"-6591"0"0,0-2-183 0 0,0 2 6 0 0,1 0 0 0 0,-1-1 0 0 0,0 1-1 0 0,0 0 1 0 0,0 0 0 0 0,0 0 0 0 0,0-1 0 0 0,0 1 0 0 0,-1 0 0 0 0,0 3 0 0 0,-3 2-654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4144 0 0,'0'0'607'0'0,"0"17"4088"0"0,0-8-3931 0 0,0-6-194 0 0,-1 3 730 0 0,0-5-1304 0 0,1 1 0 0 0,-1-1 0 0 0,1 1 0 0 0,-1 0 0 0 0,1-1 1 0 0,0 1-1 0 0,0 0 0 0 0,0 0 0 0 0,0-1 0 0 0,0 3 0 0 0,0 5-4289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4608 0 0,'0'0'448'0'0,"0"9"3320"0"0,3 3-3688 0 0,-3 13-600 0 0</inkml:trace>
  <inkml:trace contextRef="#ctx0" brushRef="#br0" timeOffset="1">1 285 5064 0 0,'0'0'3504'0'0,"5"8"-2872"0"0,0 4-408 0 0,-5 0-144 0 0,0-4-5648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5528 0 0,'0'0'1216'0'0,"3"8"272"0"0,-3 4-72 0 0,0-4-768 0 0,0-1-520 0 0,0 1-648 0 0,0 1-160 0 0</inkml:trace>
  <inkml:trace contextRef="#ctx0" brushRef="#br0" timeOffset="1">31 138 5528 0 0,'0'0'3532'0'0,"6"9"-2770"0"0,-1 1-581 0 0,-5-8-217 0 0,-1 0 19 0 0,1-1-237 0 0,0 0-84 0 0,0 6-12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5528 0 0,'0'0'8416'0'0,"0"2"-7622"0"0,0 0-703 0 0,-1 0-1 0 0,1-1 1 0 0,0 1 0 0 0,0 0-1 0 0,0 0 1 0 0,0 0-1 0 0,1-1 1 0 0,-1 1-1 0 0,0 0 1 0 0,1 0 0 0 0,-1 0-1 0 0,1-1 1 0 0,0 1-1 0 0,-1 0 1 0 0,1-1-1 0 0,0 1 1 0 0,0-1 0 0 0,0 1-1 0 0,0-1 1 0 0,0 1-1 0 0,1-1 1 0 0,-1 0-1 0 0,0 1 1 0 0,1-1 0 0 0,-1 0-1 0 0,1 0 1 0 0,-1 0-1 0 0,3 1 1 0 0,9 3 81 0 0,1 0 0 0 0,0-1 0 0 0,0 0-1 0 0,0-2 1 0 0,0 1 0 0 0,1-2 0 0 0,23 1 0 0 0,8 1-174 0 0,-33-2 25 0 0,1 1 1 0 0,-1 0-1 0 0,22 7 0 0 0,-30-7-21 0 0,1 0-1 0 0,-1 1 1 0 0,0-1-1 0 0,1 1 1 0 0,-2 0-1 0 0,1 1 1 0 0,0-1-1 0 0,-1 1 1 0 0,1 0-1 0 0,6 8 0 0 0,2 4-382 0 0,-4 0-158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26 4608 0 0,'0'0'1601'0'0,"1"-1"-349"0"0,25-17 3405 0 0,-25 17-3563 0 0,1-1-1194 0 0,2-2 3327 0 0,-10 6-1175 0 0,-25 14-1475 0 0,20-10-528 0 0,0 0 0 0 0,-1-1 0 0 0,0 0 0 0 0,-17 4 0 0 0,26-8-35 0 0,-2 0 31 0 0,0 0 0 0 0,0 0-1 0 0,0 1 1 0 0,0-1 0 0 0,0 1 0 0 0,0 0 0 0 0,1 1-1 0 0,-8 4 1 0 0,-15 6 368 0 0,23-11-311 0 0,0-1-1 0 0,0 1 0 0 0,1 0 1 0 0,-1 1-1 0 0,-5 3 0 0 0,7-5-77 0 0,1 0-1 0 0,0 1 1 0 0,0-1-1 0 0,0 0 0 0 0,0 1 1 0 0,0-1-1 0 0,0 1 0 0 0,0-1 1 0 0,1 1-1 0 0,-1 0 0 0 0,0-1 1 0 0,1 1-1 0 0,0 0 1 0 0,-1-1-1 0 0,1 1 0 0 0,0 0 1 0 0,0-1-1 0 0,0 4 0 0 0,0 2-10 0 0,1 0 1 0 0,0 0-1 0 0,0-1 0 0 0,1 1 0 0 0,-1 0 0 0 0,2 0 0 0 0,-1-1 0 0 0,1 0 0 0 0,5 10 1 0 0,5 6-60 0 0,21 25 1 0 0,-16-24 43 0 0,-10-12-45 0 0,1-2-1 0 0,11 11 1 0 0,1 2-5808 0 0,-12-11-650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9:3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3224 0 0,'0'0'3682'0'0,"2"0"-3400"0"0,-2 0-64 0 0,26 8-174 0 0,-19-8 5759 0 0,-9 2-5708 0 0,0-1 1 0 0,0 1-1 0 0,0 0 0 0 0,0 0 0 0 0,1 1 1 0 0,-1-1-1 0 0,0 0 0 0 0,1 0 1 0 0,0 1-1 0 0,-1-1 0 0 0,1 1 0 0 0,0-1 1 0 0,0 1-1 0 0,0 0 0 0 0,1-1 1 0 0,-1 1-1 0 0,1 0 0 0 0,-1 3 1 0 0,-4 61 1827 0 0,-3-19-957 0 0,8-45-818 0 0,0 6 321 0 0,0-8-454 0 0,-1-1 0 0 0,1 1-1 0 0,-1 0 1 0 0,0 0 0 0 0,1-1-1 0 0,-1 1 1 0 0,0-1 0 0 0,1 1-1 0 0,-1-1 1 0 0,0 1 0 0 0,0-1-1 0 0,1 1 1 0 0,-1-1-1 0 0,0 1 1 0 0,0-1 0 0 0,0 0-1 0 0,-1 1 1 0 0,2-2-13 0 0,0 1 0 0 0,0 0 0 0 0,0-1 0 0 0,0 1 0 0 0,-1 0 0 0 0,1-1 0 0 0,0 1 1 0 0,0 0-1 0 0,0-1 0 0 0,0 1 0 0 0,0 0 0 0 0,0-1 0 0 0,0 1 0 0 0,0 0 0 0 0,0-1 0 0 0,0 1 0 0 0,0 0 0 0 0,0-1 0 0 0,0 1 0 0 0,0 0 0 0 0,0-1 0 0 0,1 1 0 0 0,-1 0 0 0 0,0-1 0 0 0,0 1 0 0 0,4-8-3 0 0,-3 6-5 0 0,0 0 0 0 0,0-1 1 0 0,0 1-1 0 0,0-1 0 0 0,0 0 0 0 0,0 1 1 0 0,-1-1-1 0 0,1-4 0 0 0,-1 1-116 0 0,0-1-1 0 0,0 1 1 0 0,1 0 0 0 0,0-1-1 0 0,0 1 1 0 0,1 0 0 0 0,3-12-1 0 0,13-34-309 0 0,-18 51 435 0 0,1-1-1 0 0,-1 1 0 0 0,1-1 0 0 0,-1 1 0 0 0,0-1 1 0 0,1 0-1 0 0,-1 1 0 0 0,0-1 0 0 0,0 1 0 0 0,0-1 1 0 0,0 0-1 0 0,-1-2 0 0 0,0-8-1858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92 7832 0 0,'-20'4'1646'0'0,"0"-1"9219"0"0,20-1-10353 0 0,-2 16 498 0 0,1-15-763 0 0,0 1 0 0 0,1-1 0 0 0,0 1 0 0 0,-1 0 0 0 0,2 6 0 0 0,4 0-92 0 0,11 9-136 0 0,-7-15-22 0 0,-4-3 4 0 0,-2 0-1 0 0,0 0 0 0 0,0 0 0 0 0,0 0 0 0 0,0-1 0 0 0,0 0 0 0 0,0 1 0 0 0,0-1 0 0 0,0 0 0 0 0,0 0 0 0 0,0-1 0 0 0,0 1 0 0 0,0-1 0 0 0,0 1 0 0 0,0-1 0 0 0,0 0 0 0 0,-1 0 0 0 0,1 0 0 0 0,0 0 0 0 0,4-4 0 0 0,3-1 0 0 0,-1-1 0 0 0,0-1 0 0 0,14-15 0 0 0,0 1 0 0 0,-13 12 0 0 0,-1 1 0 0 0,13-19 0 0 0,-4 5 0 0 0,-18 23 0 0 0,8-13 0 0 0,3-8 0 0 0,-12 18 0 0 0,-4 6 0 0 0,-8 9 0 0 0,0 10 0 0 0,3-4 0 0 0,3-7 0 0 0,2 1 0 0 0,-1-1 0 0 0,1 1 0 0 0,1 0 0 0 0,-6 25 0 0 0,-6 67 0 0 0,10-63 0 0 0,0-7 1 0 0,-16 47 1 0 0,14-56 6 0 0,8-24-7 0 0,-2 5 23 0 0,0 1 0 0 0,0-1 0 0 0,0 0 0 0 0,-6 9 0 0 0,7-13-23 0 0,0-1 0 0 0,0 0 0 0 0,0 1 0 0 0,0-1 0 0 0,0 0 0 0 0,0 0-1 0 0,-1 0 1 0 0,1 0 0 0 0,0 0 0 0 0,-1 0 0 0 0,1 0 0 0 0,-1 0 0 0 0,1 0-1 0 0,-1-1 1 0 0,1 1 0 0 0,-1-1 0 0 0,0 1 0 0 0,1-1 0 0 0,-1 1 0 0 0,0-1 0 0 0,1 0-1 0 0,-3 0 1 0 0,-4 0 27 0 0,0 0-1 0 0,1 0 0 0 0,-1-1 1 0 0,1 0-1 0 0,-1 0 1 0 0,1-1-1 0 0,-1 0 1 0 0,-8-3-1 0 0,-4-6-116 0 0,15 8 38 0 0,0 0 0 0 0,0 0 1 0 0,-1 1-1 0 0,-9-4 0 0 0,8 6 39 0 0,6 0-173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11952 0 0,'0'17'266'0'0,"-5"-8"400"0"0,4-1 5856 0 0,6-7-6520 0 0,0-1 0 0 0,0 0-1 0 0,0 0 1 0 0,0 0 0 0 0,0-1 0 0 0,0 0-1 0 0,0 0 1 0 0,0 0 0 0 0,6-3 0 0 0,22-3-3 0 0,-19 1 1 0 0,-6 2 0 0 0,2 2 0 0 0,5 5 0 0 0,-13 1 0 0 0,-2-2 0 0 0,8 7 0 0 0,1 5 0 0 0,-9-13 0 0 0,0 0 0 0 0,0 0 0 0 0,0 0 0 0 0,1 0 0 0 0,-1 0 0 0 0,0 0 0 0 0,0 0 0 0 0,0 0 0 0 0,1 0 0 0 0,-1 0 0 0 0,0-1 0 0 0,1 1 0 0 0,-1 0 0 0 0,1 0 0 0 0,-1 0 0 0 0,2 1 0 0 0,0 2 332 0 0,1 0-1 0 0,0 1 0 0 0,1-1 0 0 0,-1-1 1 0 0,5 6-1 0 0,-6-7-391 0 0,-1-2 49 0 0,-1 0-1 0 0,1 1 1 0 0,-1-1-1 0 0,1 0 1 0 0,0 0-1 0 0,-1 1 1 0 0,1-1-1 0 0,-1 0 1 0 0,1 0-1 0 0,0 0 1 0 0,-1 0-1 0 0,1 0 1 0 0,-1 0-1 0 0,1 0 1 0 0,0 0-1 0 0,-1 0 1 0 0,1 0-1 0 0,-1 0 1 0 0,2-1-1 0 0,0 1-30 0 0,2 0 28 0 0,0 0 0 0 0,0-1 0 0 0,0 1 0 0 0,0-1 0 0 0,0 0 0 0 0,0 0 0 0 0,0-1 0 0 0,0 1 0 0 0,6-5 0 0 0,1-1 62 0 0,3-8-11 0 0,-11 12 11 0 0,1-1 0 0 0,-1 1 0 0 0,0-1-1 0 0,5-7 1 0 0,8-8-61 0 0,-15 17-1035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1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52 13824 0 0,'0'0'674'0'0,"-5"0"40"0"0,1-3 332 0 0,9-2-25 0 0,10-4-89 0 0,-8 6-743 0 0,-1-1-1 0 0,0 0 1 0 0,10-7 0 0 0,-4 2-212 0 0,-1 6 23 0 0,-8 3 1 0 0,2 0-3 0 0,13 8 17 0 0,-18-8-4 0 0,1 1 0 0 0,0-1 0 0 0,-1 1 0 0 0,1-1 1 0 0,0 1-1 0 0,-1-1 0 0 0,1 1 0 0 0,0 0 0 0 0,-1-1 0 0 0,1 1 0 0 0,-1 0 1 0 0,0-1-1 0 0,1 1 0 0 0,-1 0 0 0 0,1 0 0 0 0,-1-1 0 0 0,0 1 1 0 0,0 0-1 0 0,1 0 0 0 0,-1 0 0 0 0,0 0 0 0 0,0 1 7 0 0,0 1 1 0 0,0-1-1 0 0,0 0 0 0 0,0 0 0 0 0,-1 0 0 0 0,1 0 1 0 0,-1 0-1 0 0,-1 3 0 0 0,0 0-23 0 0,0 0-1 0 0,0-1 1 0 0,-1 1-1 0 0,0-1 0 0 0,0 1 1 0 0,-6 5-1 0 0,1-1-24 0 0,6-7 71 0 0,0 1 1 0 0,0-1 0 0 0,-1 0 0 0 0,1 0 0 0 0,-1 1 0 0 0,1-2 0 0 0,-4 3-1 0 0,4-3 390 0 0,8 12-470 0 0,20 31 543 0 0,-4-3-144 0 0,-20-39-324 0 0,-1 1-1 0 0,0 0 0 0 0,0 0 1 0 0,-1-1-1 0 0,1 1 1 0 0,0 0-1 0 0,-1 5 0 0 0,2 5 114 0 0,-2-10-101 0 0,0 0 0 0 0,0 0 0 0 0,0 0 0 0 0,0 0 0 0 0,-1 0 0 0 0,1 0 0 0 0,-1 0 0 0 0,0 0 0 0 0,0-1 0 0 0,0 1 0 0 0,0 0 0 0 0,0 0 0 0 0,-1-1 0 0 0,1 1 0 0 0,-1-1 0 0 0,1 1 0 0 0,-1-1 0 0 0,-4 4 0 0 0,4-5 108 0 0,2 0-141 0 0,0-1-1 0 0,0 1 0 0 0,-1-1 0 0 0,1 1 0 0 0,-1-1 0 0 0,1 1 1 0 0,0-1-1 0 0,-1 1 0 0 0,1-1 0 0 0,-1 1 0 0 0,1-1 1 0 0,-1 0-1 0 0,1 1 0 0 0,-1-1 0 0 0,1 0 0 0 0,-1 1 1 0 0,1-1-1 0 0,-1 0 0 0 0,0 0 0 0 0,1 0 0 0 0,-1 1 1 0 0,0-1-1 0 0,-15 3 495 0 0,13-4-476 0 0,0 1-1 0 0,0-1 1 0 0,0 0-1 0 0,0 0 0 0 0,0 0 1 0 0,0 0-1 0 0,0 0 1 0 0,-5-4-1 0 0,-11-4-36 0 0,-29-9-2770 0 0,38 11-4731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00:52.2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2221 0 0,'19'-8'0'0,"712"-287"0"0,786-318 0 0,759-307 0 0,-1767 715 0 0,-358 144 0 0,-73 29 0 0,-68 28 0 0,-1 0 0 0,34-13 0 0,-9 3 0 0,76-30 0 0,-100 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01:05.5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2286 0 0 0,'-4'7'0'0,"-903"1700"0"0,306-577 0 0,68-127 0 0,529-995 0 0,-224 419 0 0,219-410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2:5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1734 2304 0 0,'9'-5'13570'0'0,"-8"5"-13362"0"0,6 6 2822 0 0,1 4-4759 0 0,-6-9 1731 0 0,1 2-6 0 0,1 11 45 0 0,-2-6 142 0 0,4 10 363 0 0,-6-17-296 0 0,0 0-230 0 0,0 1 0 0 0,0-1 0 0 0,0 0 0 0 0,0 0 0 0 0,-1 1 0 0 0,2-1 1 0 0,-1 0-1 0 0,0 0 0 0 0,0 1 0 0 0,0-1 0 0 0,0 0 0 0 0,1 0 0 0 0,-1 1 0 0 0,2 1 0 0 0,-1 3 53 0 0,2 16 157 0 0,-2 1-1 0 0,-1 23 1 0 0,0-23-279 0 0,4 16 49 0 0,-2-34 0 0 0,-1 0 0 0 0,-1 1 0 0 0,1 0 0 0 0,-1-1 0 0 0,0 1 0 0 0,0-1 0 0 0,0 1 0 0 0,-1-1 0 0 0,-2 9 0 0 0,1-10 0 0 0,-1 5 0 0 0,3-7 0 0 0,0 0 0 0 0,0 0 0 0 0,1 0 0 0 0,-1 0 0 0 0,1 0 0 0 0,0-1 0 0 0,-1 1 0 0 0,3 3 0 0 0,18 44 708 0 0,-17-33-933 0 0,5 10-178 0 0,-8-18 403 0 0,0-5 0 0 0,-1 0 0 0 0,1 0 0 0 0,-1 0 0 0 0,1 0 0 0 0,0 0 0 0 0,2 4 0 0 0,-1-5 1 0 0,5 12 20 0 0,-5-8 90 0 0,-2-4-117 0 0,1 0 0 0 0,0 0 0 0 0,0 0 0 0 0,-1 0 0 0 0,1 0 0 0 0,0-1-1 0 0,1 1 1 0 0,-1 0 0 0 0,0-1 0 0 0,0 1 0 0 0,1-1 0 0 0,-1 1 0 0 0,1-1 0 0 0,2 2 0 0 0,5 4-28 0 0,11 9 34 0 0,-19-15 0 0 0,0 0 0 0 0,0 0 0 0 0,0 0 0 0 0,0-1 0 0 0,1 1 0 0 0,-1 0 0 0 0,0-1 0 0 0,0 1 0 0 0,1-1 0 0 0,-1 1 0 0 0,0-1 0 0 0,1 1 0 0 0,-1-1 0 0 0,0 0 0 0 0,1 0 0 0 0,1 0 0 0 0,4 1 0 0 0,1-1 0 0 0,6-1 0 0 0,-11 0 0 0 0,22 0 0 0 0,-16 1 0 0 0,-14 1 27 0 0,12 1 120 0 0,-5-2 335 0 0,0 0-268 0 0,63-19-108 0 0,-58 17-95 0 0,14-2 42 0 0,-3-2-53 0 0,-16 6 0 0 0,1-1 0 0 0,-1 0 0 0 0,0 0 0 0 0,1 0 0 0 0,-1 0 0 0 0,1 0 0 0 0,2-3 0 0 0,-2 4 0 0 0,10-10 0 0 0,-12 9 0 0 0,1 0 0 0 0,0-1 0 0 0,0 1 0 0 0,-1 0 0 0 0,1 0 0 0 0,0 1 0 0 0,0-1 0 0 0,0 0 0 0 0,4 0 0 0 0,-5 1 0 0 0,0-1 1 0 0,1 1-1 0 0,-1 0 1 0 0,1-1-1 0 0,-1 1 1 0 0,0-1-1 0 0,1 1 1 0 0,-1-1-1 0 0,0 0 0 0 0,0 0 1 0 0,1 1-1 0 0,-1-1 1 0 0,0 0-1 0 0,0 0 1 0 0,0 0-1 0 0,0 0 1 0 0,0-1-1 0 0,0 1 0 0 0,0 0 1 0 0,-1 0-1 0 0,1 0 1 0 0,0-1-1 0 0,-1 1 1 0 0,1-2-1 0 0,0 2 5 0 0,0 0-1 0 0,0 0 1 0 0,0 1 0 0 0,0-1-1 0 0,0 0 1 0 0,1 1 0 0 0,-1-1-1 0 0,0 1 1 0 0,0-1 0 0 0,2 1-1 0 0,1-2-2 0 0,12-10 66 0 0,-13 10-64 0 0,-1 0 1 0 0,1 0-1 0 0,0 0 1 0 0,-1 0 0 0 0,1 1-1 0 0,0-1 1 0 0,0 1-1 0 0,0 0 1 0 0,1 0-1 0 0,2-1 1 0 0,-3 1-4 0 0,-1 0 0 0 0,1 0 0 0 0,-1-1 0 0 0,1 1 0 0 0,-1-1 0 0 0,0 1 0 0 0,0-1 0 0 0,0 0 1 0 0,4-3-1 0 0,9-7-2 0 0,-14 12 1 0 0,0 0 0 0 0,0-1 0 0 0,-1 1 0 0 0,1-1 0 0 0,0 0 0 0 0,0 1 0 0 0,0-1 0 0 0,0 0 0 0 0,0 1 0 0 0,-1-1 0 0 0,1 0 0 0 0,0 0 0 0 0,-1 0 0 0 0,1 0 0 0 0,0 1 0 0 0,0-3 0 0 0,2-2 0 0 0,4-2-2 0 0,1-1 24 0 0,-1 0 0 0 0,16-11 0 0 0,-20 18-22 0 0,0-1 0 0 0,0 0 0 0 0,0-1 0 0 0,-1 1 0 0 0,1 0 0 0 0,-1-1 0 0 0,1 0 0 0 0,-1 1 0 0 0,0-1 0 0 0,0 0 0 0 0,0 0 0 0 0,0 0 0 0 0,-1 0 0 0 0,1-1 0 0 0,-1 1 0 0 0,0 0 0 0 0,2-7 0 0 0,1 2 0 0 0,-2 6 0 0 0,-1 2 0 0 0,0-1 0 0 0,-1 1 0 0 0,1 0 0 0 0,-1-1 0 0 0,1 1 0 0 0,0-1 0 0 0,-1 1 0 0 0,1-1 0 0 0,-1 1 0 0 0,1-1 0 0 0,-1 1 0 0 0,1-1 0 0 0,-1 1 0 0 0,0-1 0 0 0,1 0 0 0 0,-1 1 0 0 0,0-1 0 0 0,0 0 0 0 0,1 1 0 0 0,-1-1 0 0 0,0-1 0 0 0,16-24 0 0 0,-12 18 0 0 0,-1 1 0 0 0,0-1 0 0 0,0 0 0 0 0,2-14 0 0 0,-5 21 0 0 0,0-1 0 0 0,0 0 0 0 0,1 1 0 0 0,-1 0 0 0 0,0-1 0 0 0,1 1 0 0 0,-1-1 0 0 0,1 1 0 0 0,0-1 0 0 0,-1 1 0 0 0,1 0 0 0 0,0-1 0 0 0,1-1 0 0 0,2-2 0 0 0,0-5 0 0 0,9-12 0 0 0,-7 10 0 0 0,-7 9 0 0 0,8-17 0 0 0,-1 5 0 0 0,14-29 0 0 0,-11 23 0 0 0,-6 8 0 0 0,1-2 64 0 0,-2 6-64 0 0,-1 8 0 0 0,4 0 0 0 0,9-18 0 0 0,2-14 0 0 0,-13 17 0 0 0,-3 15 0 0 0,0-1 0 0 0,1 0 0 0 0,-1 0 0 0 0,1 0 0 0 0,-1 0 0 0 0,1 0 0 0 0,-1 1 0 0 0,1-1 0 0 0,0 0 0 0 0,0 0 0 0 0,0 1 0 0 0,2-3 0 0 0,2-4 0 0 0,-1 0 0 0 0,0 2 0 0 0,0-2 0 0 0,1-4 0 0 0,-5 12 0 0 0,0 0 0 0 0,0 0 0 0 0,0 0 0 0 0,0 0 0 0 0,1 0 0 0 0,-1 0 0 0 0,0 0 0 0 0,0 0 0 0 0,0 0 0 0 0,0 0 0 0 0,0 0 0 0 0,1 0 0 0 0,-1 0 0 0 0,0 0 0 0 0,0 0 0 0 0,0 0 0 0 0,0 0 0 0 0,0 0 0 0 0,0 0 0 0 0,1 0 0 0 0,-1 0 0 0 0,0 0 0 0 0,0 0 0 0 0,0 0 0 0 0,0 0 0 0 0,0 0 0 0 0,0-1 0 0 0,1 1 0 0 0,-1 0 0 0 0,0 0 0 0 0,0 0 0 0 0,0 0 0 0 0,0 0 0 0 0,0 0 0 0 0,0 0 0 0 0,0-1 0 0 0,0 1 0 0 0,0 0 0 0 0,0 0 0 0 0,0 0 0 0 0,0 0 0 0 0,16-28 0 0 0,-1-8 0 0 0,-12 28 0 0 0,0 1 0 0 0,0-1 0 0 0,0 1 0 0 0,1-1 0 0 0,1 1 0 0 0,-1 0 0 0 0,6-6 0 0 0,-7 10 0 0 0,-2 2 0 0 0,0 1 0 0 0,0-1 0 0 0,0 0 0 0 0,0 0 0 0 0,-1 0 0 0 0,1 0 0 0 0,0 0 0 0 0,-1 0 0 0 0,1 0 0 0 0,-1 0 0 0 0,1 0 0 0 0,-1 0 0 0 0,0-1 0 0 0,1 0 0 0 0,12-19 0 0 0,-8 10 0 0 0,-6 8 0 0 0,1 1 0 0 0,-1-15 112 0 0,0 14-48 0 0,1-1 1 0 0,0 1-1 0 0,0-1 0 0 0,0 0 0 0 0,1-6 1 0 0,1 0-230 0 0,-2 8 146 0 0,1 0 0 0 0,-1 0 0 0 0,0 1 0 0 0,1-1-1 0 0,-1 0 1 0 0,1 0 0 0 0,0 0 0 0 0,0 1-1 0 0,0-1 1 0 0,-1 0 0 0 0,2 1 0 0 0,-1-1 0 0 0,1-1-1 0 0,0 1 20 0 0,-1 1-1 0 0,0-1 0 0 0,0 1 1 0 0,0-1-1 0 0,0 0 0 0 0,0 0 0 0 0,-1 1 1 0 0,2-3-1 0 0,6-13 110 0 0,-5 14-78 0 0,-1 0 1 0 0,0 0-1 0 0,0 0 1 0 0,0 0-1 0 0,0-1 0 0 0,0 1 1 0 0,-1-1-1 0 0,1 1 1 0 0,-1-1-1 0 0,1-5 0 0 0,-2 8-43 0 0,0 0 1 0 0,1 1-1 0 0,-1-1 0 0 0,0 0 0 0 0,0 0 0 0 0,1 1 0 0 0,-1-1 1 0 0,0 0-1 0 0,1 0 0 0 0,-1 1 0 0 0,1-1 0 0 0,-1 0 0 0 0,1 1 0 0 0,-1-1 1 0 0,1 1-1 0 0,-1-1 0 0 0,1 1 0 0 0,0-1 0 0 0,-1 1 0 0 0,2-1 0 0 0,-1 0 0 0 0,0 0 0 0 0,0 0 0 0 0,0 0-1 0 0,0 0 1 0 0,0 0 0 0 0,0 0-1 0 0,0 0 1 0 0,0 0 0 0 0,0 0 0 0 0,0-2-1 0 0,1 1 13 0 0,-1-1 0 0 0,1 1 0 0 0,0-1 0 0 0,0 1 0 0 0,4-4 0 0 0,5-8 0 0 0,14-15 88 0 0,16-24 296 0 0,-29 40-426 0 0,-10 12 22 0 0,-1 0 0 0 0,0 0 0 0 0,0-1 1 0 0,0 1-1 0 0,0 0 0 0 0,0 0 0 0 0,0-1 0 0 0,0 1 0 0 0,0-1 1 0 0,0 1-1 0 0,-1-1 0 0 0,1 1 0 0 0,0-3 0 0 0,0 1 35 0 0,1 0 0 0 0,-1 0 0 0 0,0 1 0 0 0,1-1 0 0 0,0 0-1 0 0,0 1 1 0 0,0 0 0 0 0,0-1 0 0 0,0 1 0 0 0,3-2 0 0 0,22-18 149 0 0,-26 22-164 0 0,-1 0 0 0 0,1-1 0 0 0,0 1 0 0 0,-1-1 0 0 0,1 1 0 0 0,0-1 0 0 0,-1 1 0 0 0,1-1 0 0 0,-1 1 0 0 0,1-1 0 0 0,0 1 0 0 0,-1-1 0 0 0,0 0 0 0 0,1 1 0 0 0,-1-1 0 0 0,1 0 0 0 0,-1-1 0 0 0,5-3 0 0 0,11-3 0 0 0,-13 5 0 0 0,-2 1 0 0 0,16-10 0 0 0,-9 8 0 0 0,12 2 0 0 0,-2 4 0 0 0,-6-2 0 0 0,-3 3 0 0 0,7 2 0 0 0,-13-2 0 0 0,-1 0 0 0 0,5 5 0 0 0,-5-7 0 0 0,-1 1 0 0 0,0-1 0 0 0,1 1 0 0 0,-1-1 0 0 0,0 1 0 0 0,0 0 0 0 0,0-1 0 0 0,-1 1 0 0 0,2 2 0 0 0,-1-2 0 0 0,-1 0 0 0 0,1 0 0 0 0,0 0 0 0 0,0-1 0 0 0,0 1 0 0 0,0 0 0 0 0,0-1 0 0 0,0 1 0 0 0,2 1 0 0 0,16 20 0 0 0,-17-21 0 0 0,0 0 0 0 0,-1 1 0 0 0,0-1 0 0 0,1 0 0 0 0,-1 1 0 0 0,0-1 0 0 0,0 1 0 0 0,-1-1 0 0 0,1 1 0 0 0,0-1 0 0 0,-1 1 0 0 0,0-1 0 0 0,1 5 0 0 0,4 23 0 0 0,-5-28 0 0 0,1 0 0 0 0,-1 0 0 0 0,1 1 0 0 0,-1-1 0 0 0,1 0 0 0 0,0 0 0 0 0,0 0 0 0 0,0 0 0 0 0,2 2 0 0 0,0 1 0 0 0,6 12 0 0 0,-5-7 0 0 0,-3-9 0 0 0,0 0 0 0 0,0 1 0 0 0,1-1 0 0 0,-1 1 0 0 0,-1-1 0 0 0,1 1 0 0 0,0-1 0 0 0,0 1 0 0 0,-1 0 0 0 0,1-1 0 0 0,-1 1 0 0 0,1 2 0 0 0,4 20 0 0 0,4 5 0 0 0,-3-9 0 0 0,-3-17 0 0 0,0 1 0 0 0,10 32 0 0 0,-5-9 0 0 0,-3-13 505 0 0,13 23 0 0 0,-2-3 517 0 0,-14-28-1216 0 0,1-1 0 0 0,0 1 0 0 0,0-1 1 0 0,0 0-1 0 0,1 0 0 0 0,8 9 0 0 0,3 4-409 0 0,-10-9 590 0 0,-6-7 43 0 0,0-1 1 0 0,0 1 190 0 0,0-1-1 0 0,-1 1 0 0 0,1 0 1 0 0,-1-1-1 0 0,1 1 0 0 0,-1-1 1 0 0,-3 3-1 0 0,18 14-55 0 0,8 1-165 0 0,-19-16 0 0 0,13 5 0 0 0,4 2-131 0 0,-12-6 28 0 0,0-1-1 0 0,1 1 1 0 0,-1-1-1 0 0,0-1 0 0 0,1 1 1 0 0,0-1-1 0 0,9 1 0 0 0,3-1 104 0 0,24 5 0 0 0,-33-4 0 0 0,0 0 0 0 0,-10-3 0 0 0,0 1 0 0 0,-1-1 0 0 0,1 0 0 0 0,0 1 0 0 0,0-1 0 0 0,0 0 0 0 0,0 0 0 0 0,0 1 0 0 0,0-1 0 0 0,0 0 0 0 0,0 0 0 0 0,0 0 0 0 0,0 0 0 0 0,0 0 0 0 0,0 0 0 0 0,0-1 0 0 0,0 1 0 0 0,-1 0 0 0 0,1 0 0 0 0,0-1 0 0 0,0 1 0 0 0,0-1 0 0 0,1 0 0 0 0,-1 1 0 0 0,0 0 0 0 0,0-1 0 0 0,0 1 0 0 0,0 0 0 0 0,0-1 0 0 0,0 1 0 0 0,0 0 0 0 0,0 0 0 0 0,0 0 0 0 0,0 0 0 0 0,0 0 0 0 0,1 0 0 0 0,-1 0 0 0 0,0 0 0 0 0,0 1 0 0 0,-1-1 0 0 0,1 0 0 0 0,0 0 0 0 0,0-1 0 0 0,0 1 0 0 0,0 0 0 0 0,0 0 0 0 0,0 0 0 0 0,0-1 0 0 0,-1 1 0 0 0,1 0 0 0 0,0-1 0 0 0,0 1 0 0 0,0 0 0 0 0,-1-1 0 0 0,2 0 0 0 0,1-1 0 0 0,-1 1 0 0 0,1 0 0 0 0,-1 0 0 0 0,1 0 0 0 0,-1 0 0 0 0,1 1 0 0 0,0-1 0 0 0,3 0 0 0 0,8-2 0 0 0,0 0 0 0 0,1 2 0 0 0,-10 0 4 0 0,0 0 0 0 0,-1-1 0 0 0,1 1-1 0 0,5-3 1 0 0,-9 3-2 0 0,0 1 0 0 0,1-1 0 0 0,-1 0 0 0 0,0 1 0 0 0,0-1 0 0 0,0 0-1 0 0,0 0 1 0 0,1 0 0 0 0,-1 0 0 0 0,0 0 0 0 0,-1 0 0 0 0,1 0 0 0 0,0-1 0 0 0,0 1 0 0 0,0 0 0 0 0,-1 0 0 0 0,2-3 0 0 0,-2 4-2 0 0,0-1 1 0 0,0 1 0 0 0,1-1-1 0 0,-1 0 1 0 0,0 1 0 0 0,1-1-1 0 0,-1 1 1 0 0,1-1 0 0 0,-1 1-1 0 0,0-1 1 0 0,1 1 0 0 0,-1 0-1 0 0,1-1 1 0 0,-1 1 0 0 0,1-1-1 0 0,0 1 1 0 0,7-8-2 0 0,-1-2 1 0 0,-5 9 0 0 0,0-2 5 0 0,0 1 0 0 0,0 0-1 0 0,0 1 1 0 0,1-1-1 0 0,-1 0 1 0 0,0 1 0 0 0,1-1-1 0 0,3-1 1 0 0,8-6 17 0 0,-6 2-22 0 0,-3-2 0 0 0,3 3 0 0 0,8-6 13 0 0,-13 3 12 0 0,-2 6-22 0 0,-1 1-1 0 0,1 0 0 0 0,-1 0 1 0 0,1 0-1 0 0,0-1 1 0 0,0 1-1 0 0,0 0 0 0 0,0 0 1 0 0,0 0-1 0 0,2-3 0 0 0,3-1 9 0 0,-3 4-7 0 0,0-1-1 0 0,0 1 1 0 0,-1-1 0 0 0,1 0-1 0 0,-1 0 1 0 0,0 0 0 0 0,0-1-1 0 0,0 1 1 0 0,0 0 0 0 0,0-1-1 0 0,-1 1 1 0 0,1-1 0 0 0,0-4-1 0 0,10-24-1 0 0,-2 3-2 0 0,-10 28 0 0 0,0 0 0 0 0,0 0 0 0 0,0 0 0 0 0,1 1 0 0 0,-1-1 0 0 0,0 0 0 0 0,1 0 0 0 0,-1 0 0 0 0,0 1 0 0 0,1-1 0 0 0,-1 0 0 0 0,1 1 0 0 0,0-1 0 0 0,-1 0 0 0 0,1 1 0 0 0,-1-1 0 0 0,2 0 0 0 0,1-2 0 0 0,10-15 0 0 0,-5 5 0 0 0,-8 10 0 0 0,1 0 0 0 0,0 0 0 0 0,7-13 0 0 0,-6 14 0 0 0,-1-1 0 0 0,0 1 0 0 0,0 0 0 0 0,0-1 0 0 0,0 0 0 0 0,-1 1 0 0 0,1-4 0 0 0,0 3 0 0 0,0-1 0 0 0,0 1 0 0 0,0 0 0 0 0,0 0 0 0 0,2-5 0 0 0,0 3 0 0 0,0 0 0 0 0,-1 0 0 0 0,0 0 0 0 0,2-8 0 0 0,-1 4 0 0 0,10-13 0 0 0,0 4 0 0 0,-13 17 0 0 0,0 0 0 0 0,1 0 0 0 0,-1 0 0 0 0,1 0 0 0 0,-1 0 0 0 0,1 1 0 0 0,-1-1 0 0 0,1 0 0 0 0,0 0 0 0 0,-1 1 0 0 0,1-1 0 0 0,0 0 0 0 0,0 1 0 0 0,1-2 0 0 0,-1 1 0 0 0,-4-1 0 0 0,1 2 0 0 0,-2 0 0 0 0,-6-2 0 0 0,9 1 0 0 0,0 0 0 0 0,1 1 0 0 0,-1-1 0 0 0,1 0 0 0 0,-1 1 0 0 0,1-1 0 0 0,0 0 0 0 0,-1 1 0 0 0,1-1 0 0 0,0 0 0 0 0,-1 0 0 0 0,1 0 0 0 0,0 1 0 0 0,0-1 0 0 0,0 0 0 0 0,0 0 0 0 0,0 0 0 0 0,0 0 0 0 0,0 1 0 0 0,0-2 0 0 0,0 0 0 0 0,0 1 0 0 0,0-1 0 0 0,0 0 0 0 0,0 0 0 0 0,0 1 0 0 0,0-1 0 0 0,1 0 0 0 0,-1 1 0 0 0,1-1 0 0 0,-1 1 0 0 0,1-1 0 0 0,0 0 0 0 0,0 1 0 0 0,-1 0 0 0 0,1-1 0 0 0,0 1 0 0 0,0-1 0 0 0,1 1 0 0 0,-1 0 0 0 0,0 0 0 0 0,0-1 0 0 0,0 1 0 0 0,2-1 0 0 0,18-20 11 0 0,-21 21-8 0 0,1 1 1 0 0,-1-1-1 0 0,1 0 1 0 0,-1 0-1 0 0,0 0 0 0 0,1 0 1 0 0,-1-1-1 0 0,0 1 1 0 0,0 0-1 0 0,1 0 1 0 0,-1 0-1 0 0,0 0 0 0 0,0 0 1 0 0,0 0-1 0 0,-1 0 1 0 0,1-2-1 0 0,0 2 12 0 0,0-1 0 0 0,0 0 0 0 0,0 0 0 0 0,0 0-1 0 0,0 1 1 0 0,0-1 0 0 0,0 0 0 0 0,1 0 0 0 0,0-1 0 0 0,5-7 97 0 0,-5 8-82 0 0,0 1-1 0 0,0-1 1 0 0,0 0-1 0 0,0 0 0 0 0,0 1 1 0 0,0-1-1 0 0,0 0 0 0 0,0 0 1 0 0,-1 0-1 0 0,1-2 1 0 0,-1 2-93 0 0,2 1-81 0 0,1-1 97 0 0,0 0-1 0 0,0 1 1 0 0,0-1-1 0 0,0 1 1 0 0,1 0 0 0 0,6-2-1 0 0,4-2 167 0 0,-12 5 25 0 0,6-2 132 0 0,0-3-297 0 0,0-1 0 0 0,0 0 0 0 0,0-1 0 0 0,-1 0 0 0 0,13-15 0 0 0,-16 17-60 0 0,22-29-238 0 0,-24 32 319 0 0,-1 0 0 0 0,1 0 0 0 0,-1 1 0 0 0,0-1 0 0 0,1 0 0 0 0,-1 0 0 0 0,0 0 0 0 0,1-3 0 0 0,-1 2 0 0 0,0 1 0 0 0,0-1 0 0 0,0 1 0 0 0,1-1 0 0 0,-1 1 0 0 0,1 0 0 0 0,0 0 0 0 0,-1 0 0 0 0,1 0 0 0 0,0 0 0 0 0,0 0 0 0 0,5-3 0 0 0,-5 3 0 0 0,20-5 0 0 0,-16 3 0 0 0,-4 1 0 0 0,0 0 0 0 0,0 0 0 0 0,0 0 0 0 0,-1 0 0 0 0,3-6 0 0 0,7-13 0 0 0,-10 21 0 0 0,-1-1 0 0 0,1 1 0 0 0,0-1 0 0 0,0 1 0 0 0,-1-1 0 0 0,1 1 0 0 0,0-1 0 0 0,-1 0 0 0 0,1-3 0 0 0,-1 4 0 0 0,0 0 0 0 0,1-1 0 0 0,-1 1 0 0 0,1-1 0 0 0,-1 1 0 0 0,1 0 0 0 0,-1-1 0 0 0,1 1 0 0 0,0 0 0 0 0,0 0 0 0 0,-1-1 0 0 0,1 1 0 0 0,0 0 0 0 0,0 0 0 0 0,0 0 0 0 0,0 0 0 0 0,1 0 0 0 0,-1 0 0 0 0,0 1 0 0 0,0-1 0 0 0,0 0 0 0 0,1 0 0 0 0,1 0 0 0 0,-1 0 0 0 0,-1-1 0 0 0,1 1 0 0 0,-1 0 0 0 0,1-1 0 0 0,-1 1 0 0 0,0-1 0 0 0,0 0 0 0 0,0 1 0 0 0,1-1 0 0 0,-2 0 0 0 0,1 0 0 0 0,0 0 0 0 0,0 0 0 0 0,-1 1 0 0 0,2-4 0 0 0,5-13 0 0 0,1 10 0 0 0,5-4 0 0 0,3-4 0 0 0,-11 11 0 0 0,-2 3 0 0 0,0-1 0 0 0,-1 1 0 0 0,1-1 0 0 0,-1 0 0 0 0,0 1 0 0 0,0-1 0 0 0,0 0 0 0 0,2-4 0 0 0,15-12 0 0 0,15-48 106 0 0,-18 42 251 0 0,-15 24-501 0 0,2 0-31 0 0,0-1 159 0 0,-1 1 0 0 0,1 0 0 0 0,0-1 0 0 0,-1 0 0 0 0,1 1 0 0 0,-1-1 0 0 0,0 0 0 0 0,4-3 0 0 0,12-29 224 0 0,-15 26-128 0 0,2 0-1 0 0,-1 0 0 0 0,8-9 1 0 0,13-19-606 0 0,0 13 776 0 0,-25 22-92 0 0,3 0-189 0 0,0 0 0 0 0,0 0-1 0 0,0 0 1 0 0,0 0-1 0 0,0 0 1 0 0,-1-1 0 0 0,1 1-1 0 0,-1-1 1 0 0,1 0-1 0 0,-1 0 1 0 0,1 0 0 0 0,3-4-1 0 0,7-2 47 0 0,-8 9 38 0 0,-5-1-15 0 0,1-1-8 0 0,-1 0-1 0 0,1 0 1 0 0,-1 0 0 0 0,0-1 0 0 0,1 1 0 0 0,-1 0 0 0 0,0 0 0 0 0,0 0 0 0 0,0-1 0 0 0,0 1 0 0 0,0 0 0 0 0,-1-2 0 0 0,1 2-1 0 0,1 0-49 0 0,-1 0-1 0 0,1 0 1 0 0,-1 0 0 0 0,1 0-1 0 0,0 0 1 0 0,-1 0-1 0 0,1 0 1 0 0,0 0-1 0 0,0 0 1 0 0,0 0 0 0 0,0 1-1 0 0,-1-1 1 0 0,1 0-1 0 0,0 0 1 0 0,0 1 0 0 0,1-1-1 0 0,-1 1 1 0 0,1-1-1 0 0,6-5-95 0 0,-6 4 122 0 0,-2 2 3 0 0,0 0 0 0 0,1 0 0 0 0,-1 0 0 0 0,0-1 0 0 0,1 1 0 0 0,-1 0 0 0 0,0 0 0 0 0,1 0 0 0 0,-1-1 0 0 0,0 1 0 0 0,0 0 0 0 0,1 0 0 0 0,-1-1 0 0 0,0 1 0 0 0,0 0 0 0 0,0-1 0 0 0,1 1 0 0 0,-1 0 0 0 0,0-1 0 0 0,0 1 0 0 0,0 0-1 0 0,0-1 1 0 0,0 1 0 0 0,0 0 0 0 0,0-1 0 0 0,0 1 0 0 0,0-1 0 0 0,0 1 0 0 0,0 0 0 0 0,0-1 0 0 0,0 1 0 0 0,0 0 0 0 0,0-1 0 0 0,0 1 0 0 0,0 0 0 0 0,0-1 0 0 0,0 1 0 0 0,-1 0 0 0 0,1-1 0 0 0,0 0 0 0 0,0 2-7 0 0,0-1 0 0 0,0 0 0 0 0,0 0 0 0 0,0 0 0 0 0,0 0 0 0 0,0 0-1 0 0,0 0 1 0 0,0 0 0 0 0,0 0 0 0 0,0 0 0 0 0,0 0 0 0 0,0 0 0 0 0,1 0 0 0 0,-1 0 0 0 0,0 0 0 0 0,0 0 0 0 0,0 0 0 0 0,0 0 0 0 0,0 0 0 0 0,0 0 0 0 0,0 0 0 0 0,0 0 0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 0 0 0 0,0 0 0 0 0,0 0 0 0 0,0 0 0 0 0,0 0 0 0 0,0-1 0 0 0,0 1-1 0 0,0 0 1 0 0,0 0 0 0 0,0 0 0 0 0,0 0 0 0 0,0 0 0 0 0,0 0 0 0 0,0 0 0 0 0,0 0 0 0 0,0 0 0 0 0,0 0 0 0 0,0 0 0 0 0,0 0 0 0 0,3-1 28 0 0,17-8-32 0 0,3 1 2 0 0,-5 0-16 0 0,16-11-357 0 0,-25 13 470 0 0,1 1 1 0 0,12-6-1 0 0,22-8-560 0 0,-21 12 463 0 0,-19 7 0 0 0,0-1 0 0 0,9-8 0 0 0,-8 6 0 0 0,0 0 0 0 0,0 0 0 0 0,0 1 0 0 0,0 0 0 0 0,0 0 0 0 0,7-1 0 0 0,35-7 0 0 0,-20 6 14 0 0,-20 1 106 0 0,0-1 1 0 0,0 0-1 0 0,10-7 0 0 0,5-4-472 0 0,-21 15 342 0 0,0-1 0 0 0,0 0-1 0 0,0 1 1 0 0,0-1 0 0 0,1 0 0 0 0,-1 1-1 0 0,0 0 1 0 0,0-1 0 0 0,1 1 0 0 0,-1 0 0 0 0,0-1-1 0 0,1 1 1 0 0,2 0 0 0 0,4-1-14 0 0,2-3 298 0 0,-10 4-264 0 0,1-1-1 0 0,-1 1 1 0 0,1 0 0 0 0,-1 0 0 0 0,1 0 0 0 0,-1-1 0 0 0,1 1 0 0 0,-1 0 0 0 0,1 0-1 0 0,-1 0 1 0 0,1 0 0 0 0,-1 0 0 0 0,1 0 0 0 0,-1 0 0 0 0,1 0 0 0 0,0 0 0 0 0,-1 0-1 0 0,1 0 1 0 0,-1 1 0 0 0,1-1 0 0 0,0 0 0 0 0,18 36-2253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2:5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3224 0 0,'0'0'11621'0'0,"2"1"-11232"0"0,6 1-49 0 0,-6-2-10 0 0,-1 2-25 0 0,4 10-52 0 0,2 5 20 0 0,1 54 367 0 0,-4-44-640 0 0,-1 0 0 0 0,-1 0 0 0 0,-2 0 0 0 0,-4 47 0 0 0,1-39 0 0 0,0-19 81 0 0,0 0-1 0 0,1 0 0 0 0,0 20 1 0 0,-2 7 227 0 0,2-35-288 0 0,1-1 1 0 0,1 1 0 0 0,-1 0-1 0 0,1-1 1 0 0,1 1-1 0 0,1 9 1 0 0,2 30 55 0 0,-3-36-31 0 0,-1-1 1 0 0,1 1 0 0 0,5 19-1 0 0,-2-15-9 0 0,-2 0 0 0 0,1 0 0 0 0,-2 0-1 0 0,0 26 1 0 0,0 12-28 0 0,0 51 44 0 0,-1-55-51 0 0,-3 4 29 0 0,2-31-6 0 0,1 37 0 0 0,1 48 267 0 0,-1-56-169 0 0,-5-7-45 0 0,3-33-61 0 0,1-1 0 0 0,0 1 0 0 0,1 17 0 0 0,2-11-3 0 0,-2 0 0 0 0,0 1 0 0 0,0-1 0 0 0,-7 34-1 0 0,3-3-12 0 0,4-35 0 0 0,-4 27 0 0 0,0-13 0 0 0,-2 54 0 0 0,-1 10 0 0 0,4-57 0 0 0,2-21 0 0 0,-4 22 0 0 0,0-4 26 0 0,-4 61 0 0 0,2-17-14 0 0,0 18-12 0 0,4-53 0 0 0,-1 0 0 0 0,-11 49 0 0 0,8-58 0 0 0,-2 35 0 0 0,5-36 0 0 0,-9 42 0 0 0,2-20 18 0 0,2 2-1 0 0,-3 79 1 0 0,-3 30-7 0 0,12-146 4 0 0,1 0 0 0 0,1 0 0 0 0,0 0 0 0 0,4 31 0 0 0,-1-15-2 0 0,-1-1 1 0 0,-2 0-1 0 0,-6 41 0 0 0,5-36-39 0 0,2 0-1 0 0,6 56 0 0 0,-1-37-211 0 0,-1 71-1681 0 0,-3-104 1028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2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3224 0 0,'0'1'42'0'0,"0"-1"0"0"0,0 0 0 0 0,0 0 0 0 0,0 0 0 0 0,1 0 0 0 0,-1 1-1 0 0,0-1 1 0 0,0 0 0 0 0,0 0 0 0 0,0 0 0 0 0,0 0 0 0 0,0 0 0 0 0,0 1 0 0 0,0-1 0 0 0,0 0 0 0 0,0 0 0 0 0,1 0 0 0 0,-1 0 0 0 0,0 0 0 0 0,0 1 0 0 0,0-1 0 0 0,0 0 0 0 0,0 0 0 0 0,0 0-1 0 0,1 0 1 0 0,-1 0 0 0 0,0 0 0 0 0,0 0 0 0 0,0 0 0 0 0,0 0 0 0 0,1 0 0 0 0,-1 0 0 0 0,0 0 0 0 0,0 0 0 0 0,0 0 0 0 0,0 0 0 0 0,1 0 0 0 0,-1 0 0 0 0,0 0 0 0 0,0 0 0 0 0,0 0-1 0 0,1 0 1 0 0,-1 0 0 0 0,0 0 0 0 0,0 0 0 0 0,0 0 0 0 0,0 0 0 0 0,0 0 0 0 0,1 0 0 0 0,-1 0 0 0 0,0-1 0 0 0,0 1 0 0 0,0 0 0 0 0,0 0 0 0 0,0 0 0 0 0,0 0 0 0 0,1 0 0 0 0,-1 0 0 0 0,0-1-1 0 0,0 1 1 0 0,0 0 0 0 0,0 0 0 0 0,0-1 0 0 0,8-6 1507 0 0,-1 0-989 0 0,-1 0 0 0 0,1 0-1 0 0,0 1 1 0 0,0 0 0 0 0,1 1 0 0 0,0 0-1 0 0,0 0 1 0 0,0 0 0 0 0,0 1 0 0 0,1 0-1 0 0,10-3 1 0 0,-14 6-404 0 0,10-4 245 0 0,0 1 0 0 0,1 0 0 0 0,-1 1 0 0 0,28-1 1 0 0,-17 13 252 0 0,39 2-52 0 0,-43-6-381 0 0,0-2-1 0 0,33 2 1 0 0,120-1 716 0 0,-44 10-731 0 0,-100-9-150 0 0,27 4 260 0 0,53 7 454 0 0,-20-13-288 0 0,131-10 0 0 0,-146 2-32 0 0,94 7 0 0 0,-64 5 474 0 0,60 1-1510 0 0,-80-9 615 0 0,69 1 274 0 0,261 38 143 0 0,-270-25-446 0 0,-64-7 0 0 0,99-5 108 0 0,-33-3 1224 0 0,-119 4-1037 0 0,28 0-149 0 0,78 14 0 0 0,-32-5-554 0 0,-76-9 355 0 0,1 0-1 0 0,-2 2 1 0 0,28 7 0 0 0,-36-7 55 0 0,1 0 1 0 0,0-2-1 0 0,23 1 0 0 0,-15-2-1 0 0,1 0-1 0 0,41-5 0 0 0,-24 1 0 0 0,8 0 0 0 0,71-2 0 0 0,-110 6 0 0 0,0 1 0 0 0,22 4 0 0 0,-23-3 0 0 0,1 0 0 0 0,22 0 0 0 0,-30-3 22 0 0,-1 0-1 0 0,1 0 1 0 0,-1 0 0 0 0,1 1-1 0 0,-1 0 1 0 0,1 0 0 0 0,-1 1-1 0 0,10 3 1 0 0,-8-3 26 0 0,0 0 0 0 0,-1 0 0 0 0,1-1 0 0 0,0 0 0 0 0,0 0 0 0 0,0-1 0 0 0,11 0 1 0 0,-9 0-93 0 0,38-1 21 0 0,71-10 0 0 0,-102 10-15 0 0,1 1 0 0 0,-1 0 0 0 0,0 1 0 0 0,0 1 0 0 0,0 0 0 0 0,19 6 0 0 0,1-1-10 0 0,-19-3 48 0 0,26 10 0 0 0,-32-10 0 0 0,0 0 0 0 0,0-1 0 0 0,0 0 0 0 0,0-1 0 0 0,21 2 0 0 0,-24-4 0 0 0,-1 0 0 0 0,1 1 0 0 0,0 0 0 0 0,-1 0 0 0 0,1 0 0 0 0,-1 1 0 0 0,1 1 0 0 0,-1-1 0 0 0,0 1 0 0 0,0 0 0 0 0,0 1 0 0 0,-1 0 0 0 0,8 5 0 0 0,-11-7-8 0 0,1 0-1 0 0,-1 0 0 0 0,1 0 1 0 0,-1 0-1 0 0,1-1 0 0 0,0 1 1 0 0,0-1-1 0 0,8 2 0 0 0,33 1-154 0 0,-10-1 34 0 0,-35-3 111 0 0,1 0 0 0 0,0 1 0 0 0,-1-1 1 0 0,1 0-1 0 0,0 0 0 0 0,-1-1 0 0 0,1 1 1 0 0,-1 0-1 0 0,1 0 0 0 0,0 0 0 0 0,-1 0 1 0 0,1-1-1 0 0,0 1 0 0 0,-1 0 0 0 0,1 0 1 0 0,-1-1-1 0 0,1 1 0 0 0,-1 0 0 0 0,1-1 0 0 0,0 0 1 0 0,2-1-57 0 0,3-1-50 0 0,-3 1 32 0 0,0 1-1 0 0,0-1 1 0 0,0 1-1 0 0,0 0 1 0 0,1-1 0 0 0,-1 2-1 0 0,0-1 1 0 0,1 0-1 0 0,5 0 1 0 0,-6 1-40 0 0,-1 0-1 0 0,1-1 1 0 0,0 1 0 0 0,0-1-1 0 0,0 1 1 0 0,0-1 0 0 0,-1 0-1 0 0,1 0 1 0 0,0 0 0 0 0,-1-1-1 0 0,1 1 1 0 0,-1-1 0 0 0,0 1-1 0 0,1-1 1 0 0,3-3 0 0 0,1-2-334 0 0,-1-1 0 0 0,0 0 0 0 0,7-10 0 0 0,2-4-409 0 0,-9 14 146 0 0,0 1 0 0 0,1 0 0 0 0,-1 1 0 0 0,1-1-1 0 0,0 1 1 0 0,1 1 0 0 0,12-9 0 0 0,4 0-1332 0 0,-21 13 1037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2:5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13824 0 0,'0'0'1388'0'0,"0"0"-1276"0"0,-1 0-49 0 0,1 1 0 0 0,0-1 1 0 0,-1 0-1 0 0,1 1 0 0 0,-1-1 1 0 0,1 0-1 0 0,0 0 1 0 0,-1 1-1 0 0,1-1 0 0 0,-1 0 1 0 0,1 0-1 0 0,-1 0 0 0 0,1 0 1 0 0,-1 0-1 0 0,1 0 0 0 0,-1 0 1 0 0,1 0-1 0 0,-1 0 1 0 0,1 0-1 0 0,-1 0 0 0 0,4 6 2936 0 0,-1-5-2943 0 0,-1 0 0 0 0,1 0 1 0 0,0 0-1 0 0,-1 0 0 0 0,1 0 1 0 0,0-1-1 0 0,0 1 0 0 0,0 0 1 0 0,0-1-1 0 0,0 1 0 0 0,-1-1 1 0 0,1 0-1 0 0,0 0 0 0 0,4 0 1 0 0,12 4-6 0 0,-11-3-50 0 0,-1 0 0 0 0,1 0 1 0 0,-1-1-1 0 0,1 0 0 0 0,-1 0 1 0 0,1-1-1 0 0,11-1 1 0 0,20-2-3 0 0,-30 4 1 0 0,0 1 0 0 0,16 2 0 0 0,-21-3 0 0 0,-1 1 0 0 0,1 0 0 0 0,0-1 0 0 0,-1 1 0 0 0,1 1 0 0 0,-1-1 0 0 0,1 0 0 0 0,-1 1 0 0 0,0-1 0 0 0,0 1 0 0 0,1-1 0 0 0,2 4 0 0 0,-2 3 0 0 0,-2-3 6 0 0,-1 1 0 0 0,0-1-1 0 0,0 0 1 0 0,0 0 0 0 0,0 0 0 0 0,-1 1-1 0 0,0-1 1 0 0,0 0 0 0 0,-1 0-1 0 0,1 0 1 0 0,-1 0 0 0 0,0-1 0 0 0,0 1-1 0 0,-1 0 1 0 0,0-1 0 0 0,-4 6-1 0 0,-5 6 22 0 0,-1-1-1 0 0,-1-1 1 0 0,-16 14-1 0 0,7-7-55 0 0,15-14-84 0 0,0 0 0 0 0,-1 0 0 0 0,-14 7 0 0 0,-12 2-5442 0 0,17-12-771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2:5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22 320 11888 0 0,'-5'2'97'0'0,"-11"6"1227"0"0,16-7-652 0 0,1-1 208 0 0,3-1-489 0 0,1 0 0 0 0,-1 0 0 0 0,0 0 1 0 0,0-1-1 0 0,0 1 0 0 0,0-1 0 0 0,0 0 0 0 0,0 0 0 0 0,-1 0 0 0 0,7-6 1 0 0,15-7-55 0 0,-7 4-179 0 0,0-1 0 0 0,-2 0 0 0 0,1-1 0 0 0,15-17 1 0 0,-14 14-84 0 0,-2 1-48 0 0,-1-1 0 0 0,15-19-1 0 0,-21 25-8 0 0,0 1 0 0 0,14-12 0 0 0,7-7-8 0 0,-24 21 54 0 0,1 1-1 0 0,0-1 0 0 0,0 1 0 0 0,0 1 1 0 0,0 0-1 0 0,1 0 0 0 0,0 0 1 0 0,0 1-1 0 0,1 0 0 0 0,15-5 0 0 0,-22 8-66 0 0,1 1 0 0 0,0 0 0 0 0,0-1-1 0 0,0 1 1 0 0,-1 1 0 0 0,1-1-1 0 0,0 0 1 0 0,0 1 0 0 0,-1-1 0 0 0,1 1-1 0 0,0 0 1 0 0,-1 0 0 0 0,1 0-1 0 0,0 0 1 0 0,-1 0 0 0 0,0 1 0 0 0,4 2-1 0 0,2 2 76 0 0,0 1-1 0 0,-1 0 1 0 0,10 12-1 0 0,-6-8-42 0 0,20 28-508 0 0,-21-22-4953 0 0,-6-4-1248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10:0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9416 0 0,'0'0'5296'0'0,"2"-1"-4808"0"0,3 0-83 0 0,0-1 0 0 0,1 0 0 0 0,-1 0 0 0 0,9-6 0 0 0,26-13-271 0 0,-38 20-129 0 0,1 0-1 0 0,0 1 0 0 0,0-1 1 0 0,0 1-1 0 0,0-1 0 0 0,0 1 1 0 0,0 0-1 0 0,5 0 0 0 0,0 1 133 0 0,-7-1 382 0 0,1 1-465 0 0,0 0 0 0 0,0 0 0 0 0,0 1 0 0 0,-1-1 0 0 0,1 1-1 0 0,-1-1 1 0 0,1 1 0 0 0,-1 0 0 0 0,1 0 0 0 0,-1 0 0 0 0,0-1 0 0 0,0 1 0 0 0,0 0-1 0 0,0 0 1 0 0,0 1 0 0 0,0 1 0 0 0,6 12 247 0 0,-5-7-172 0 0,-2-5-111 0 0,6 7-5 0 0,-4-9 65 0 0,0 0-1 0 0,0 0 1 0 0,0-1-1 0 0,0 1 1 0 0,0-1-1 0 0,0 1 0 0 0,1-1 1 0 0,-1 0-1 0 0,0 0 1 0 0,1 0-1 0 0,-1 0 1 0 0,6 0-1 0 0,0 0 30 0 0,1-1 0 0 0,0 0 0 0 0,-1-1 0 0 0,1 0 0 0 0,-1 0 1 0 0,1-1-1 0 0,14-4 0 0 0,-16 4-204 0 0,-2 0 50 0 0,0-1 1 0 0,0 1-1 0 0,0-1 0 0 0,-1 0 1 0 0,1 0-1 0 0,5-5 0 0 0,14-8-13 0 0,-21 15-27 0 0,-1-1 0 0 0,1 0 0 0 0,-1 1 0 0 0,0-1-1 0 0,1 0 1 0 0,-1-1 0 0 0,3-3 0 0 0,0 1-1000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2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2760 0 0,'-2'4'1357'0'0,"0"-1"1"0"0,0 1-1 0 0,1 0 0 0 0,0-1 1 0 0,0 1-1 0 0,-2 7 1 0 0,1 25 2124 0 0,-1 0-2467 0 0,-1 43-589 0 0,0-47 338 0 0,-9 45 0 0 0,1-15 272 0 0,-6 21-392 0 0,15-63-609 0 0,3-18-32 0 0,0 0 0 0 0,0 0 0 0 0,-1 0 0 0 0,1 0 0 0 0,0 0 0 0 0,-1 0 0 0 0,1 0 0 0 0,-1 0 0 0 0,0 0 0 0 0,0-1 0 0 0,1 1 0 0 0,-1 0 0 0 0,-1 0-1 0 0,1-1 1 0 0,-1 3 0 0 0,-3 0-492 0 0,-7 9 929 0 0,9 0-6548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2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35 192 11168 0 0,'-10'-15'513'0'0,"8"12"-10"0"0,-18 2 254 0 0,17-2 289 0 0,12-1-124 0 0,-7 4-387 0 0,10-9 886 0 0,56-28 713 0 0,-43 21-1677 0 0,39-30 0 0 0,-36 24-435 0 0,-18 14 5 0 0,-7 5-25 0 0,0 0 1 0 0,1 1 0 0 0,-1-1 0 0 0,1 1 0 0 0,0 0 0 0 0,-1 0 0 0 0,1 0-1 0 0,0 1 1 0 0,0-1 0 0 0,0 1 0 0 0,1 0 0 0 0,-1 0 0 0 0,0 0 0 0 0,0 0-1 0 0,0 1 1 0 0,8 0 0 0 0,-10 0 6 0 0,0 1 0 0 0,0-1 0 0 0,1 1 0 0 0,-1-1 1 0 0,0 1-1 0 0,0 0 0 0 0,4 2 0 0 0,2 0 46 0 0,-6-2 30 0 0,-2 0-62 0 0,0 0-1 0 0,0 0 1 0 0,1 0-1 0 0,-1-1 1 0 0,1 1-1 0 0,-1 0 1 0 0,1 0-1 0 0,-1 0 1 0 0,1-1-1 0 0,-1 1 1 0 0,1 0-1 0 0,0 0 0 0 0,-1-1 1 0 0,1 1-1 0 0,1 0 1 0 0,1 2 20 0 0,0 1 42 0 0,0 0 1 0 0,0 1-1 0 0,5 8 1 0 0,4 6 79 0 0,-11-16-160 0 0,0 0 1 0 0,0-1-1 0 0,0 1 1 0 0,0 0-1 0 0,-1 0 1 0 0,1 0-1 0 0,-1 0 1 0 0,0 0-1 0 0,1 0 1 0 0,-2 0-1 0 0,1 0 1 0 0,0 0-1 0 0,0 0 1 0 0,-1 0 0 0 0,-1 6-1 0 0,0-3-11 0 0,2 9 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0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47 3224 0 0,'0'0'3264'0'0,"3"-12"-803"0"0,6-17 2194 0 0,-9 28-4546 0 0,0 1 0 0 0,0 0 0 0 0,0 0 0 0 0,0-1 0 0 0,0 1 0 0 0,0 0 0 0 0,0 0 0 0 0,1 0 0 0 0,-1-1 0 0 0,0 1 0 0 0,0 0 0 0 0,0 0 0 0 0,0 0 1 0 0,0-1-1 0 0,1 1 0 0 0,-1 0 0 0 0,0 0 0 0 0,0 0 0 0 0,0 0 0 0 0,0 0 0 0 0,1-1 0 0 0,-1 1 0 0 0,0 0 0 0 0,0 0 0 0 0,0 0 0 0 0,1 0 0 0 0,-1 0 1 0 0,0 0-1 0 0,0 0 0 0 0,0 0 0 0 0,1 0 0 0 0,-1 0 0 0 0,1 0 0 0 0,0 8 479 0 0,-4 15-993 0 0,-10 25 1997 0 0,7-23-1372 0 0,5-20-198 0 0,-1 1-1 0 0,1-1 1 0 0,0 0 0 0 0,-1 9-1 0 0,-1 14-5 0 0,5-14-14 0 0,2-12 6 0 0,-3-1 0 0 0,0 0 17 0 0,1 1 1 0 0,0-1 0 0 0,0 0 0 0 0,0 0-1 0 0,0 0 1 0 0,1 0 0 0 0,-1 0 0 0 0,0 0-1 0 0,0 0 1 0 0,0-1 0 0 0,1 1 0 0 0,-1-1-1 0 0,4 1 1 0 0,33-1-203 0 0,-22-1 43 0 0,-11 1 130 0 0,0 0-1 0 0,1 1 1 0 0,11 2-1 0 0,4 1 4 0 0,-20-4-317 0 0,-1 1 0 0 0,0-1-1 0 0,0 1 1 0 0,0-1-1 0 0,0 1 1 0 0,0-1-1 0 0,0 1 1 0 0,0 0 0 0 0,0 0-1 0 0,0-1 1 0 0,-1 1-1 0 0,1 0 1 0 0,1 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33 5064 0 0,'0'0'1301'0'0,"-9"5"1900"0"0,2 1-2686 0 0,5-4-366 0 0,0 0 1 0 0,0 0-1 0 0,0 0 1 0 0,-1 0 0 0 0,1-1-1 0 0,-3 2 1 0 0,3-2-95 0 0,1-1-1 0 0,0 1 1 0 0,-1-1 0 0 0,1 1 0 0 0,0 0 0 0 0,-1-1 0 0 0,1 1 0 0 0,0 0-1 0 0,0 0 1 0 0,0 0 0 0 0,0 0 0 0 0,0 0 0 0 0,0 0 0 0 0,0 0-1 0 0,0 0 1 0 0,0 0 0 0 0,1 1 0 0 0,-1-1 0 0 0,0 0 0 0 0,1 0 0 0 0,-1 1-1 0 0,1-1 1 0 0,-1 1 0 0 0,1-1 0 0 0,0 0 0 0 0,-1 1 0 0 0,1 1 0 0 0,0-1 35 0 0,0 0 0 0 0,-1-1 0 0 0,1 1 0 0 0,0 0 0 0 0,-1-1 0 0 0,1 1 1 0 0,-1 0-1 0 0,0-1 0 0 0,0 1 0 0 0,1 0 0 0 0,-3 1 0 0 0,3-2-19 0 0,-1 0 0 0 0,0 0 0 0 0,0 0 0 0 0,1 0 0 0 0,-1 1 0 0 0,1-1 0 0 0,-1 0-1 0 0,1 0 1 0 0,0 0 0 0 0,-1 1 0 0 0,1-1 0 0 0,0 0 0 0 0,0 0 0 0 0,0 1 0 0 0,0-1-1 0 0,0 0 1 0 0,0 0 0 0 0,0 1 0 0 0,0-1 0 0 0,0 0 0 0 0,1 0 0 0 0,0 2 0 0 0,5 16 1452 0 0,-6-16-1434 0 0,1-1-1 0 0,-1 1 0 0 0,1-1 0 0 0,0 1 1 0 0,0-1-1 0 0,0 0 0 0 0,0 1 0 0 0,1-1 0 0 0,-1 0 1 0 0,1 0-1 0 0,-1 0 0 0 0,1 0 0 0 0,0 0 1 0 0,0 0-1 0 0,-1 0 0 0 0,1 0 0 0 0,3 1 0 0 0,-4-3-59 0 0,0 1-1 0 0,0-1 0 0 0,0 1 0 0 0,1-1 1 0 0,-1 0-1 0 0,0 1 0 0 0,0-1 0 0 0,1 0 1 0 0,-1 0-1 0 0,0 0 0 0 0,0 0 0 0 0,1 0 1 0 0,1-1-1 0 0,5 1 30 0 0,-3 0-49 0 0,-1 1 0 0 0,0-1 0 0 0,1 0 0 0 0,-1-1 0 0 0,0 1 0 0 0,0 0 0 0 0,1-1 0 0 0,-1 0 0 0 0,0 0 0 0 0,0-1 0 0 0,0 1 0 0 0,0-1 0 0 0,0 0 0 0 0,0 0 0 0 0,-1 0 0 0 0,1 0 0 0 0,6-6 0 0 0,7-5-9 0 0,-11 10 0 0 0,-1-1 0 0 0,0 0 0 0 0,0 0 0 0 0,0-1 0 0 0,-1 1 0 0 0,8-11 0 0 0,-8 9 13 0 0,-1 3-38 0 0,0 0 0 0 0,-1-1-1 0 0,0 1 1 0 0,0 0-1 0 0,0-1 1 0 0,0 0 0 0 0,-1 1-1 0 0,1-1 1 0 0,-1 0-1 0 0,0 0 1 0 0,0 1 0 0 0,0-1-1 0 0,-1 0 1 0 0,1-8-1 0 0,-1 6-35 0 0,-6-19-290 0 0,6 24 329 0 0,-1 0 1 0 0,1 0 0 0 0,-1 0-1 0 0,0 0 1 0 0,1 0 0 0 0,-1 0 0 0 0,0 0-1 0 0,0 0 1 0 0,0 0 0 0 0,0 0-1 0 0,0 0 1 0 0,0 0 0 0 0,0 1 0 0 0,0-1-1 0 0,0 0 1 0 0,0 1 0 0 0,0-1-1 0 0,0 1 1 0 0,-2-1 0 0 0,-1-1 15 0 0,-1 0 0 0 0,0 1 0 0 0,1 0-1 0 0,-1 0 1 0 0,0 0 0 0 0,0 0 0 0 0,0 1 0 0 0,1-1 0 0 0,-1 1 0 0 0,0 1 0 0 0,0-1 0 0 0,0 1 0 0 0,1 0 0 0 0,-1 0 0 0 0,-7 2-1 0 0,-5 5 137 0 0,1 1-1 0 0,0 0 1 0 0,0 1-1 0 0,-14 13 1 0 0,22-17-41 0 0,0 1 0 0 0,1 0 1 0 0,0 0-1 0 0,0 1 0 0 0,1 0 0 0 0,0 0 1 0 0,0 1-1 0 0,-7 15 0 0 0,11-16-146 0 0,2-5-402 0 0,0-2 417 0 0,0-1 1 0 0,0 1-1 0 0,0-1 0 0 0,0 0 0 0 0,0 1 0 0 0,0-1 0 0 0,0 1 0 0 0,0-1 0 0 0,0 1 0 0 0,0-1 0 0 0,0 1 0 0 0,0-1 1 0 0,0 1-1 0 0,1-1 0 0 0,-1 0 0 0 0,0 1 0 0 0,0-1 0 0 0,1 1 0 0 0,9 4-745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5528 0 0,'0'0'249'0'0,"-13"5"102"0"0,2 3 971 0 0,0 1-1 0 0,1 1 1 0 0,0-1 0 0 0,1 2 0 0 0,0-1 0 0 0,1 1-1 0 0,-9 15 1 0 0,-6 24 1303 0 0,21-48-1695 0 0,3 17 30 0 0,2-13-827 0 0,-2-4-118 0 0,0-1 0 0 0,0 0 0 0 0,1 0 0 0 0,-1 1 0 0 0,0-1 0 0 0,1 0 0 0 0,-1 0 0 0 0,0 0 0 0 0,1-1 0 0 0,-1 1 0 0 0,1 0 1 0 0,0-1-1 0 0,-1 1 0 0 0,1 0 0 0 0,-1-1 0 0 0,1 0 0 0 0,0 1 0 0 0,2-1 0 0 0,2 0 14 0 0,0 1 0 0 0,0-1-1 0 0,11-2 1 0 0,3-3-132 0 0,-16 4-114 0 0,0 0 0 0 0,1 0 1 0 0,-1 0-1 0 0,8 0 1 0 0,1 0-852 0 0,-1-1-54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11976 0 0,'5'-14'901'0'0,"-4"16"-602"0"0,5 8 458 0 0,-4-13-136 0 0,-1-6 442 0 0,0 8-987 0 0,-1-1 0 0 0,1 1 0 0 0,-1-1 0 0 0,1 1 0 0 0,0-1 0 0 0,0 1 0 0 0,-1 0 0 0 0,1-1 0 0 0,0 1 0 0 0,0 0 0 0 0,0 0-1 0 0,1 0 1 0 0,-1 0 0 0 0,1-1 0 0 0,8-9 106 0 0,18-26 160 0 0,-22 31-333 0 0,0-2 1 0 0,0 1 0 0 0,-1 0-1 0 0,0-1 1 0 0,0 0 0 0 0,4-12-1 0 0,-4 8 11 0 0,0-1 0 0 0,1 1 0 0 0,0 0 0 0 0,1 0 0 0 0,12-16 0 0 0,-17 26-25 0 0,5-8 19 0 0,0 0 0 0 0,0 1 0 0 0,18-17 0 0 0,-23 24-8 0 0,0 1 0 0 0,1-1 0 0 0,-1 0 0 0 0,0 1-1 0 0,1-1 1 0 0,-1 1 0 0 0,1 0 0 0 0,-1 0 0 0 0,1 0 0 0 0,0 0 0 0 0,-1 0-1 0 0,1 1 1 0 0,0-1 0 0 0,0 1 0 0 0,0 0 0 0 0,-1-1 0 0 0,1 1 0 0 0,0 1-1 0 0,0-1 1 0 0,0 0 0 0 0,-1 1 0 0 0,5 0 0 0 0,-6-1-14 0 0,-1 0-1 0 0,1 0 1 0 0,0 0 0 0 0,-1 0-1 0 0,1 0 1 0 0,-1 0 0 0 0,1 0 0 0 0,-1 0-1 0 0,1 0 1 0 0,-1-1 0 0 0,1 1 0 0 0,-1 0-1 0 0,1-1 1 0 0,-1 1 0 0 0,1 0 0 0 0,-1-1-1 0 0,1 1 1 0 0,-1 0 0 0 0,1-1 0 0 0,-1 1-1 0 0,0-1 1 0 0,1 1 0 0 0,-1-1-1 0 0,1 0 1 0 0,0 0-7 0 0,-1 1 15 0 0,0 0 0 0 0,1-1 0 0 0,-1 1 0 0 0,0 0 0 0 0,0 0 0 0 0,1 0 0 0 0,-1 0 0 0 0,0 0 0 0 0,0 0 0 0 0,1 0 0 0 0,-1 0 0 0 0,0 0 0 0 0,0 0 0 0 0,1 0 0 0 0,-1 0 0 0 0,0 0 0 0 0,0 0 0 0 0,1 0 0 0 0,-1 0 0 0 0,0 0 0 0 0,0 0 0 0 0,1 0 0 0 0,-1 0 0 0 0,0 0 0 0 0,0 0 0 0 0,0 0 0 0 0,1 0 0 0 0,-1 0 0 0 0,1 1 0 0 0,0 1 16 0 0,0-1 0 0 0,-1 1 0 0 0,1 0-1 0 0,0 0 1 0 0,0 0 0 0 0,-1 0 0 0 0,1 0-1 0 0,-1 0 1 0 0,1-1 0 0 0,-1 1-1 0 0,0 4 1 0 0,2 7 179 0 0,0 1-74 0 0,0 0-1 0 0,-1 0 0 0 0,-1-1 0 0 0,-1 16 1 0 0,0 4-11 0 0,0-1-62 0 0,-3-1 0 0 0,-7 38 0 0 0,2-15-1136 0 0,5-39-159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11976 0 0,'0'-11'546'0'0,"0"8"-10"0"0,3 2-205 0 0,23-3 1626 0 0,-21 3-1677 0 0,0 1 1 0 0,0-1-1 0 0,1 0 1 0 0,-1 0-1 0 0,0-1 0 0 0,0 0 1 0 0,0 0-1 0 0,-1 0 1 0 0,7-4-1 0 0,-5 2-152 0 0,1 0 0 0 0,-1 0 0 0 0,1 1 0 0 0,0 0 0 0 0,0 0 0 0 0,0 1 1 0 0,0-1-1 0 0,1 1 0 0 0,7 0 0 0 0,20-1-5757 0 0</inkml:trace>
  <inkml:trace contextRef="#ctx0" brushRef="#br0" timeOffset="1">326 75 7832 0 0,'2'-28'688'0'0,"-2"23"-638"0"0,0 1 0 0 0,0 0 0 0 0,1-1 0 0 0,-1 1 1 0 0,1-1-1 0 0,0 1 0 0 0,8-11 11151 0 0,-11 30-11232 0 0,1-11 480 0 0,1 0-389 0 0,-1 2-11 0 0,1 0 1 0 0,-1-1-1 0 0,-1 1 0 0 0,1-1 1 0 0,-1 1-1 0 0,0-1 0 0 0,0 0 1 0 0,0 0-1 0 0,-1 0 0 0 0,0 0 1 0 0,-3 5-1 0 0,4-8-23 0 0,0 1 0 0 0,0 0-1 0 0,0-1 1 0 0,1 1 0 0 0,-1 0 0 0 0,1 0 0 0 0,0 0 0 0 0,0 0-1 0 0,0 1 1 0 0,0-1 0 0 0,0 0 0 0 0,1 0 0 0 0,-1 0 0 0 0,1 1-1 0 0,0-1 1 0 0,0 0 0 0 0,0 0 0 0 0,1 6 0 0 0,1 5 81 0 0,-3-13-90 0 0,1 1 0 0 0,0 0 0 0 0,0-1 0 0 0,0 1 0 0 0,0 0 0 0 0,1 0 1 0 0,-1-1-1 0 0,0 1 0 0 0,1 0 0 0 0,-1-1 0 0 0,1 1 0 0 0,0 0 0 0 0,-1-1 0 0 0,1 1 0 0 0,0-1 0 0 0,0 1 0 0 0,0-1 0 0 0,0 1 1 0 0,0-1-1 0 0,0 0 0 0 0,1 0 0 0 0,-1 1 0 0 0,3 1 0 0 0,10 5 94 0 0,-11-6-101 0 0,-1 0 1 0 0,1-1-1 0 0,0 1 0 0 0,0-1 1 0 0,-1 0-1 0 0,1 0 1 0 0,5 1-1 0 0,-7-2-10 0 0,1 1 0 0 0,-1-2 0 0 0,1 1 0 0 0,-1 0 0 0 0,1 0 0 0 0,0 0 0 0 0,-1-1 0 0 0,1 1 0 0 0,-1-1 0 0 0,0 1 0 0 0,1-1 0 0 0,-1 1 0 0 0,1-1 0 0 0,-1 0 0 0 0,0 0-1 0 0,1 0 1 0 0,-1 0 0 0 0,0 0 0 0 0,2-2 0 0 0,6-5-350 0 0,0 0-1 0 0,14-9 0 0 0,-10 6-4815 0 0,0 1-1759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9216 0 0,'1'14'5313'0'0,"9"-30"-3410"0"0,-1-2 1 0 0,9-25-1 0 0,5-9-963 0 0,-16 38-882 0 0,-1 0 0 0 0,0 0 0 0 0,-1 0 0 0 0,3-17 0 0 0,-3 9 54 0 0,-3 13-36 0 0,0 1 1 0 0,0-1 0 0 0,0-13-1 0 0,-1 16 74 0 0,-3 15-14 0 0,2-5-96 0 0,-1 0 1 0 0,0 0 0 0 0,1 0 0 0 0,0 0-1 0 0,0 0 1 0 0,0 0 0 0 0,0 0 0 0 0,0 0 0 0 0,1 0-1 0 0,0 0 1 0 0,0 0 0 0 0,0 0 0 0 0,2 3-1 0 0,5 2 27 0 0,-7-7-66 0 0,1 0-1 0 0,-1 0 1 0 0,1 0-1 0 0,-1-1 1 0 0,1 1-1 0 0,0-1 1 0 0,0 1 0 0 0,-1-1-1 0 0,1 1 1 0 0,0-1-1 0 0,0 0 1 0 0,1 0 0 0 0,-1 0-1 0 0,0 0 1 0 0,0 0-1 0 0,0-1 1 0 0,1 1-1 0 0,-1-1 1 0 0,0 1 0 0 0,1-1-1 0 0,-1 0 1 0 0,5 0-1 0 0,3-1 0 0 0,1-1 0 0 0,-1 0 0 0 0,1-1 0 0 0,17-7 0 0 0,-12 1 0 0 0,-14 7 0 0 0,0-1 0 0 0,2-1-5 0 0,4-3-70 0 0,-1 1 0 0 0,1 1 1 0 0,17-10-1 0 0,-25 15 73 0 0,1-1-1 0 0,0 1 0 0 0,-1 0 0 0 0,1-1 0 0 0,0 1 1 0 0,0 0-1 0 0,-1 0 0 0 0,1-1 0 0 0,0 1 0 0 0,0 0 1 0 0,-1 0-1 0 0,1 0 0 0 0,0 0 0 0 0,0 0 0 0 0,-1 0 1 0 0,1 0-1 0 0,0 1 0 0 0,0-1 0 0 0,-1 0 0 0 0,1 0 1 0 0,0 0-1 0 0,0 1 0 0 0,-1-1 0 0 0,1 0 0 0 0,0 1 1 0 0,-1-1-1 0 0,1 1 0 0 0,-1-1 0 0 0,1 1 0 0 0,0-1 1 0 0,-1 1-1 0 0,1-1 0 0 0,-1 1 0 0 0,1 0 0 0 0,-1-1 1 0 0,0 1-1 0 0,1-1 0 0 0,-1 1 0 0 0,1 0 0 0 0,-1 0 1 0 0,0-1-1 0 0,0 1 0 0 0,0 0 0 0 0,1 0 0 0 0,-1-1 1 0 0,0 1-1 0 0,0 0 0 0 0,0 0 0 0 0,0 0 0 0 0,0 4 4 0 0,0-1-1 0 0,0 0 1 0 0,0 0-1 0 0,-1 1 1 0 0,1-1-1 0 0,-1 0 1 0 0,-2 7-1 0 0,-14 48 60 0 0,9-26-44 0 0,-9 11 10 0 0,0 1-2 0 0,15-41-23 0 0,2 1 0 0 0,-1-1 0 0 0,0 1 1 0 0,1-1-1 0 0,0 1 0 0 0,0-1 0 0 0,0 1 0 0 0,2 7 0 0 0,0-1-14 0 0,0-7-72 0 0,-1 0 0 0 0,0 1 0 0 0,-1-1 0 0 0,1 9 0 0 0,-1-12 38 0 0,0 0-1 0 0,0 0 0 0 0,0-1 0 0 0,0 1 0 0 0,0 0 1 0 0,0 0-1 0 0,0-1 0 0 0,-1 1 0 0 0,1 0 0 0 0,0 0 1 0 0,-1-1-1 0 0,1 1 0 0 0,0 0 0 0 0,-1-1 0 0 0,1 1 1 0 0,-1 0-1 0 0,1-1 0 0 0,-1 1 0 0 0,1-1 1 0 0,-1 1-1 0 0,0-1 0 0 0,1 1 0 0 0,-1-1 0 0 0,0 0 1 0 0,1 1-1 0 0,-1-1 0 0 0,0 0 0 0 0,1 1 0 0 0,-1-1 1 0 0,0 0-1 0 0,0 0 0 0 0,1 1 0 0 0,-1-1 1 0 0,-1 0-1 0 0,-12 0-4985 0 0,-6 0-1583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9216 0 0,'0'0'7266'0'0,"-1"3"-6181"0"0,-11 61 1488 0 0,7-35-1932 0 0,-11 35-1 0 0,8-35-974 0 0,-8 54 1 0 0,15-67-750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6912 0 0,'0'0'6642'0'0,"0"-8"-3538"0"0,2 4-2837 0 0,-1 0 1 0 0,1 1-1 0 0,0-1 0 0 0,0 0 1 0 0,0 1-1 0 0,0-1 0 0 0,3-2 1 0 0,6-12 293 0 0,-8 13-420 0 0,35-80 1551 0 0,-25 54-1293 0 0,-9 24-307 0 0,0-1 0 0 0,-1 1 0 0 0,-1-1 1 0 0,1 0-1 0 0,2-14 0 0 0,-5 17-67 0 0,1-1 1 0 0,0 1-1 0 0,1 0 0 0 0,-1 0 0 0 0,1-1 0 0 0,4-6 0 0 0,-5 10-17 0 0,-1 1 0 0 0,0 0 0 0 0,1-1-1 0 0,-1 1 1 0 0,0-1 0 0 0,0 1-1 0 0,0-1 1 0 0,0 1 0 0 0,0-3 0 0 0,0 3-2 0 0,-1 0 0 0 0,1 0 0 0 0,0 0 1 0 0,0 0-1 0 0,0 0 0 0 0,0-1 0 0 0,0 1 0 0 0,0 0 1 0 0,1 0-1 0 0,-1 0 0 0 0,0 0 0 0 0,0 0 1 0 0,1 0-1 0 0,-1 0 0 0 0,1 0 0 0 0,-1 0 0 0 0,1 0 1 0 0,-1 0-1 0 0,1 0 0 0 0,0 0 0 0 0,-1 0 1 0 0,1 1-1 0 0,0-1 0 0 0,0 0 0 0 0,0 0 0 0 0,1 0 1 0 0,-1 0 129 0 0,-1 4-44 0 0,12 130 454 0 0,-8-101-504 0 0,-2-24-41 0 0,0-1 0 0 0,0 0 1 0 0,1 0-1 0 0,0 0 1 0 0,1 0-1 0 0,6 10 0 0 0,-6-10 0 0 0,-4-6 6 0 0,1 1 0 0 0,0-1 0 0 0,-1 0 0 0 0,1 0 0 0 0,0 0 0 0 0,0 0 0 0 0,0 0 0 0 0,0 0 0 0 0,0 0 0 0 0,0 0 0 0 0,0 0 0 0 0,0 0 0 0 0,0 0 0 0 0,0-1 0 0 0,1 1 0 0 0,-1-1 0 0 0,0 1 0 0 0,1-1 0 0 0,-1 1 0 0 0,0-1 0 0 0,1 1 0 0 0,-1-1 0 0 0,0 0 0 0 0,1 0 0 0 0,-1 0 0 0 0,0 0 1 0 0,1 0-1 0 0,-1 0 0 0 0,1 0 0 0 0,-1 0 0 0 0,0-1 0 0 0,1 1 0 0 0,-1 0 0 0 0,0-1 0 0 0,1 1 0 0 0,-1-1 0 0 0,0 0 0 0 0,0 1 0 0 0,1-1 0 0 0,-1 0 0 0 0,1-1 0 0 0,3-1 19 0 0,-1-1 1 0 0,1 0-1 0 0,-1 0 1 0 0,0 0-1 0 0,0 0 1 0 0,0-1 0 0 0,-1 0-1 0 0,5-7 1 0 0,48-107-234 0 0,-54 115 45 0 0,0-1-1 0 0,0 1 1 0 0,-1-1-1 0 0,1 0 1 0 0,-1 1 0 0 0,0-1-1 0 0,0-7 1 0 0,-2-8-6755 0 0,-1 8 239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17 6448 0 0,'0'0'2140'0'0,"-1"-8"-568"0"0,-3 0 5587 0 0,3 9-6807 0 0,0 4-236 0 0,0-1 0 0 0,0 1-1 0 0,1 0 1 0 0,-1 0 0 0 0,1 0 0 0 0,0-1-1 0 0,1 10 1 0 0,0-6 8 0 0,-1-1-1 0 0,0 1 1 0 0,-1 11-1 0 0,-2 3 63 0 0,0 27-1 0 0,0-4-33 0 0,2-10-38 0 0,0-21-56 0 0,0 0 0 0 0,0 0-1 0 0,-5 18 1 0 0,0-6 63 0 0,-5 45 0 0 0,6-30-56 0 0,-18 145 242 0 0,8-17-144 0 0,7-68-76 0 0,-5 79 201 0 0,-5 12 160 0 0,4-32-24 0 0,5 41-57 0 0,5-62-246 0 0,2-6-84 0 0,-2 21 50 0 0,-8 112 45 0 0,10-215-40 0 0,-8 64 204 0 0,-1-5-60 0 0,-7 169 58 0 0,4-143-284 0 0,14-126-31 0 0,-1 3-172 0 0,0 0 0 0 0,-1 0 0 0 0,0-1 0 0 0,-6 17 0 0 0,3-14-2359 0 0,0-5 642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98 8288 0 0,'0'0'408'0'0,"-14"7"48"0"0,12-7-298 0 0,-1 1 0 0 0,1-1 0 0 0,-1 0 0 0 0,1 0 0 0 0,-1 0 1 0 0,1 0-1 0 0,-1-1 0 0 0,1 1 0 0 0,-4-2 0 0 0,-12 0 922 0 0,15 2-893 0 0,1 0-1 0 0,0 0 1 0 0,0 0 0 0 0,-1-1-1 0 0,1 1 1 0 0,0-1 0 0 0,0 1-1 0 0,-1-1 1 0 0,1 0 0 0 0,0 1-1 0 0,0-1 1 0 0,0 0 0 0 0,0-1-1 0 0,0 1 1 0 0,0 0 0 0 0,0-1-1 0 0,1 1 1 0 0,-1-1 0 0 0,0 1-1 0 0,-2-5 1390 0 0,5-2-1341 0 0,2 4-102 0 0,0 0-1 0 0,-1 0 1 0 0,2 0 0 0 0,-1 1 0 0 0,0-1-1 0 0,1 1 1 0 0,0-1 0 0 0,-1 1 0 0 0,1 0 0 0 0,9-4-1 0 0,-4 2 16 0 0,1 0-1 0 0,-1 1 1 0 0,21-6-1 0 0,-19 7-135 0 0,-10 3-7 0 0,0 1-1 0 0,0 0 0 0 0,-1 0 1 0 0,1 0-1 0 0,0 1 0 0 0,0-1 0 0 0,-1 0 1 0 0,1 0-1 0 0,-1 0 0 0 0,1 0 1 0 0,-1 1-1 0 0,1-1 0 0 0,-1 2 0 0 0,1 0-4 0 0,-1-1 0 0 0,0 0 0 0 0,1 0 0 0 0,-1 0 0 0 0,0 0 0 0 0,0 0 0 0 0,-1 0 0 0 0,1 0 0 0 0,0 0 0 0 0,-1 0 0 0 0,1 0-1 0 0,-1 1 1 0 0,1-2 0 0 0,-1 1 0 0 0,0 0 0 0 0,-2 3 0 0 0,0-1 135 0 0,0 0 0 0 0,-1 0 0 0 0,0 0 0 0 0,-8 6 0 0 0,-6 6 666 0 0,16-13-762 0 0,-1-1-1 0 0,0 0 1 0 0,1 0 0 0 0,-1 0 0 0 0,0-1-1 0 0,0 1 1 0 0,0-1 0 0 0,0 1 0 0 0,0-1-1 0 0,-7 2 1 0 0,9-3-36 0 0,0 0 1 0 0,0 0-1 0 0,0 0 0 0 0,0 0 1 0 0,0 0-1 0 0,0 0 1 0 0,0 0-1 0 0,0 0 0 0 0,0 0 1 0 0,0 0-1 0 0,0 0 0 0 0,0-1 1 0 0,0 1-1 0 0,0 0 1 0 0,0-1-1 0 0,0 1 0 0 0,0-1 1 0 0,0 1-1 0 0,0-1 0 0 0,1 1 1 0 0,-1-1-1 0 0,0 0 0 0 0,0 1 1 0 0,1-1-1 0 0,-1 0 1 0 0,0 0-1 0 0,1 1 0 0 0,-1-1 1 0 0,0 0-1 0 0,1 0 0 0 0,-1 0 1 0 0,1 0-1 0 0,0 0 1 0 0,-1 0-1 0 0,1 0 0 0 0,0 0 1 0 0,-1 0-1 0 0,1-1 0 0 0,0-1-3 0 0,-1 1-1 0 0,1 0 1 0 0,-1-1-1 0 0,1 1 1 0 0,0-1-1 0 0,0 1 1 0 0,0-1-1 0 0,1-3 1 0 0,13-27-64 0 0,-13 31 60 0 0,0 1 4 0 0,-1 1 0 0 0,0-1 0 0 0,0 0 0 0 0,0 1 0 0 0,1-1 0 0 0,-1 0 0 0 0,0 1 0 0 0,1-1 0 0 0,-1 0 0 0 0,1 1 0 0 0,-1-1 0 0 0,1 1 0 0 0,-1-1 0 0 0,1 1 0 0 0,-1-1 0 0 0,1 1 0 0 0,-1-1 0 0 0,1 1 0 0 0,0-1 0 0 0,-1 1 0 0 0,1 0 0 0 0,0 0 0 0 0,1-1 0 0 0,1 0 0 0 0,7-5 0 0 0,0 4-13 0 0,-7 2-40 0 0,-2-1 52 0 0,-1 1 1 0 0,0 0 0 0 0,0 0-1 0 0,1 0 1 0 0,-1 0 0 0 0,0 0-1 0 0,1-1 1 0 0,-1 1 0 0 0,0 0-1 0 0,1 0 1 0 0,-1 0 0 0 0,0 0-1 0 0,1 0 1 0 0,-1 0-1 0 0,0 0 1 0 0,1 0 0 0 0,-1 0-1 0 0,1 0 1 0 0,-1 1 0 0 0,0-1-1 0 0,0 0 1 0 0,1 0 0 0 0,-1 0-1 0 0,0 0 1 0 0,1 0 0 0 0,-1 1-1 0 0,0-1 1 0 0,1 0 0 0 0,-1 0-1 0 0,0 0 1 0 0,0 1 0 0 0,1-1-1 0 0,-1 0 1 0 0,0 0 0 0 0,0 1-1 0 0,0-1 1 0 0,1 0 0 0 0,-1 1-1 0 0,0-1 1 0 0,0 0 0 0 0,0 1-1 0 0,3 9 2 0 0,-3-9 3 0 0,1 1 1 0 0,-1-1-1 0 0,0 0 0 0 0,0 1 0 0 0,-1-1 0 0 0,1 0 0 0 0,0 1 0 0 0,0-1 1 0 0,-1 1-1 0 0,1-1 0 0 0,-1 0 0 0 0,1 0 0 0 0,-1 1 0 0 0,1-1 0 0 0,-1 0 0 0 0,0 0 1 0 0,0 0-1 0 0,1 0 0 0 0,-1 1 0 0 0,0-1 0 0 0,0-1 0 0 0,-2 3 0 0 0,-4 2 10 0 0,0 1 0 0 0,-12 6-1 0 0,6-4-21 0 0,7-5 32 0 0,0 0 0 0 0,0 0 0 0 0,-1-1 0 0 0,1 0 0 0 0,-1 0 0 0 0,1-1 0 0 0,-8 1 0 0 0,6-1 14 0 0,8-1-43 0 0,0 0 1 0 0,0 0 0 0 0,0 0-1 0 0,0 0 1 0 0,-1 0 0 0 0,1 0-1 0 0,0 0 1 0 0,0 0-1 0 0,0-1 1 0 0,-1 1 0 0 0,1 0-1 0 0,0 0 1 0 0,0 0 0 0 0,0 0-1 0 0,0 0 1 0 0,0 0 0 0 0,-1 0-1 0 0,1 0 1 0 0,0 0-1 0 0,0-1 1 0 0,0 1 0 0 0,0 0-1 0 0,0 0 1 0 0,0 0 0 0 0,-1 0-1 0 0,1 0 1 0 0,0-1 0 0 0,0 1-1 0 0,0 0 1 0 0,0 0 0 0 0,0 0-1 0 0,0 0 1 0 0,0-1-1 0 0,0 1 1 0 0,0 0 0 0 0,0 0-1 0 0,0 0 1 0 0,0-1 0 0 0,0 1-1 0 0,0 0 1 0 0,0 0 0 0 0,2-9 60 0 0,-1 5-63 0 0,-1 3 7 0 0,0 0 0 0 0,0 0 0 0 0,1 0 0 0 0,-1 0 0 0 0,0 0 0 0 0,1 0 0 0 0,-1 0 0 0 0,0 0 0 0 0,1 0 0 0 0,-1 0 0 0 0,1 1 0 0 0,-1-1 0 0 0,1 0 0 0 0,0 0 0 0 0,-1 0 0 0 0,1 1 0 0 0,0-1 0 0 0,-1 0 0 0 0,1 1 0 0 0,1-2 0 0 0,21-9 0 0 0,-7 3-10 0 0,5-2-44 0 0,-8 9 54 0 0,-12 1 0 0 0,-1 0 0 0 0,1 0 0 0 0,-1-1 0 0 0,1 1 0 0 0,-1 0 0 0 0,1 0 0 0 0,0 0 0 0 0,-1 1 0 0 0,1-1 0 0 0,-1 0 0 0 0,1 0 0 0 0,-1 0 0 0 0,1 0 0 0 0,-1 0 0 0 0,1 1 0 0 0,-1-1 0 0 0,1 0 0 0 0,-1 1 0 0 0,1-1 0 0 0,-1 0 0 0 0,1 1 0 0 0,-1-1 0 0 0,0 0 0 0 0,1 2 0 0 0,-1 3 0 0 0,0-4 0 0 0,-1 2-257 0 0,0 1 1 0 0,0 0-1 0 0,0 0 0 0 0,0-1 0 0 0,0 1 0 0 0,-1-1 0 0 0,1 1 0 0 0,-4 3 0 0 0,-6 10-575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26 4608 0 0,'0'0'353'0'0,"-2"0"-231"0"0,-4 0 79 0 0,26 3 11276 0 0,-28-8-8089 0 0,9 5-3357 0 0,-1-1-27 0 0,0 1 0 0 0,0-1 1 0 0,0 1-1 0 0,0-1 0 0 0,0 1 0 0 0,0-1 0 0 0,0 1 0 0 0,0-1 1 0 0,0 1-1 0 0,0 0 0 0 0,0-1 0 0 0,0 1 0 0 0,0-1 0 0 0,-1 1 1 0 0,1-1-1 0 0,0 1 0 0 0,0 0 0 0 0,0-1 0 0 0,-1 0 0 0 0,-4-5 60 0 0,5 5-63 0 0,0 1 0 0 0,1 0-1 0 0,-1-1 1 0 0,0 1-1 0 0,0 0 1 0 0,0 0 0 0 0,1-1-1 0 0,-1 1 1 0 0,0 0 0 0 0,0 0-1 0 0,1 0 1 0 0,-1-1-1 0 0,0 1 1 0 0,1 0 0 0 0,-1 0-1 0 0,0 0 1 0 0,0 0-1 0 0,1 0 1 0 0,-1-1 0 0 0,0 1-1 0 0,1 0 1 0 0,-1 0 0 0 0,0 0-1 0 0,1 0 1 0 0,-1 0-1 0 0,5-1 1 0 0,-3 1 0 0 0,0-1 0 0 0,0 1-1 0 0,0 0 1 0 0,0 0 0 0 0,0 0-1 0 0,0 0 1 0 0,0 0-1 0 0,0 0 1 0 0,0 0 0 0 0,1 1-1 0 0,-1-1 1 0 0,-1 1 0 0 0,1 0-1 0 0,4 1 1 0 0,19 2 66 0 0,-24-4-64 0 0,-1 0 1 0 0,0 0-1 0 0,0 0 0 0 0,1 0 1 0 0,-1 0-1 0 0,0 1 1 0 0,1-1-1 0 0,-1 0 1 0 0,0 0-1 0 0,0 0 1 0 0,1 1-1 0 0,-1-1 0 0 0,0 0 1 0 0,0 0-1 0 0,0 1 1 0 0,1-1-1 0 0,-1 0 1 0 0,0 0-1 0 0,0 1 1 0 0,0-1-1 0 0,0 0 1 0 0,0 1-1 0 0,1-1 0 0 0,-1 0 1 0 0,0 1-1 0 0,0-1 1 0 0,0 0-1 0 0,0 1 1 0 0,0-1-1 0 0,0 0 1 0 0,0 1-1 0 0,0-1 0 0 0,0 0 1 0 0,0 1-1 0 0,-4 9 19 0 0,2-7-11 0 0,-1 0 0 0 0,0-1 0 0 0,1 1 0 0 0,-1-1-1 0 0,0 0 1 0 0,0 1 0 0 0,-1-1 0 0 0,1 0 0 0 0,0-1 0 0 0,-1 1-1 0 0,-4 1 1 0 0,-3 2 11 0 0,11-5-20 0 0,0 0-1 0 0,0 0 1 0 0,0 0-1 0 0,0 0 1 0 0,0 0-1 0 0,0 0 1 0 0,-1 0-1 0 0,1 0 1 0 0,0 0-1 0 0,0 0 1 0 0,0 1-1 0 0,0-1 1 0 0,0 0-1 0 0,0 0 1 0 0,0 0-1 0 0,0 0 1 0 0,0 0-1 0 0,-1 0 1 0 0,1 0-1 0 0,0 1 1 0 0,0-1-1 0 0,0 0 1 0 0,0 0-1 0 0,0 0 1 0 0,0 0-1 0 0,0 0 1 0 0,0 1-1 0 0,0-1 0 0 0,0 0 1 0 0,0 0-1 0 0,0 0 1 0 0,0 0-1 0 0,0 0 1 0 0,0 0-1 0 0,0 1 1 0 0,0-1-1 0 0,0 0 1 0 0,0 0-1 0 0,11 11 81 0 0,-10-9 489 0 0,-15-3-780 0 0,14 1 215 0 0,0-1 1 0 0,-1 1-1 0 0,1 0 1 0 0,0 0-1 0 0,0-1 1 0 0,-1 1-1 0 0,1 0 1 0 0,0-1-1 0 0,0 1 1 0 0,-1 0-1 0 0,1-1 0 0 0,0 1 1 0 0,0 0-1 0 0,0-1 1 0 0,0 1-1 0 0,0-1 1 0 0,-1 1-1 0 0,1 0 1 0 0,0-1-1 0 0,0 1 1 0 0,0 0-1 0 0,0-1 1 0 0,0 1-1 0 0,0-1 1 0 0,1 0-1 0 0,2-15-187 0 0,-2 14 165 0 0,-1 0 1 0 0,1-1 0 0 0,-1 1-1 0 0,1 0 1 0 0,-1-1 0 0 0,0 1 0 0 0,0 0-1 0 0,0-1 1 0 0,0 1 0 0 0,-1-5-1 0 0,1 7 14 0 0,0 0 0 0 0,0-1 0 0 0,0 1 0 0 0,0 0 0 0 0,0 0-1 0 0,0-1 1 0 0,0 1 0 0 0,0 0 0 0 0,0-1 0 0 0,0 1 0 0 0,1 0 0 0 0,-1 0-1 0 0,0-1 1 0 0,0 1 0 0 0,0 0 0 0 0,0-1 0 0 0,0 1 0 0 0,0 0 0 0 0,1 0-1 0 0,-1 0 1 0 0,0-1 0 0 0,0 1 0 0 0,0 0 0 0 0,1 0 0 0 0,-1-1 0 0 0,1 1-3 0 0,7-7-5 0 0,0 5-33 0 0,2 0 32 0 0,5 4 11 0 0,2 3 4 0 0,-17-5-4 0 0,0 1 0 0 0,0-1-1 0 0,1 0 1 0 0,-1 0 0 0 0,0 0 0 0 0,0 0-1 0 0,0 0 1 0 0,1 1 0 0 0,-1-1 0 0 0,0 0-1 0 0,0 0 1 0 0,0 0 0 0 0,0 1 0 0 0,0-1 0 0 0,1 0-1 0 0,-1 0 1 0 0,0 1 0 0 0,0-1 0 0 0,0 0-1 0 0,0 0 1 0 0,0 0 0 0 0,0 1 0 0 0,0-1-1 0 0,0 0 1 0 0,0 1 0 0 0,0-1 0 0 0,0 0-1 0 0,0 0 1 0 0,0 1 0 0 0,0-1 0 0 0,-1 2 3 0 0,-1 0 1 0 0,1 0 0 0 0,-1 0-1 0 0,1 0 1 0 0,-1-1-1 0 0,0 1 1 0 0,0 0-1 0 0,-3 2 1 0 0,0 0 21 0 0,-1 0 39 0 0,1 1 1 0 0,0 0-1 0 0,0 0 0 0 0,0 0 1 0 0,-7 11-1 0 0,6 1 67 0 0,6-17-132 0 0,0 0 0 0 0,0 1 0 0 0,0-1 0 0 0,0 0 1 0 0,0 0-1 0 0,0 1 0 0 0,0-1 0 0 0,0 0 0 0 0,-1 0 0 0 0,1 0 0 0 0,0 1 0 0 0,0-1 0 0 0,0 0 0 0 0,0 0 0 0 0,-1 0 0 0 0,1 1 0 0 0,0-1 1 0 0,0 0-1 0 0,0 0 0 0 0,-1 0 0 0 0,1 0 0 0 0,0 0 0 0 0,0 0 0 0 0,-1 1 0 0 0,1-1 0 0 0,0 0 0 0 0,0 0 0 0 0,-1 0 0 0 0,1 0 0 0 0,0 0 0 0 0,-2 1 3 0 0,1-1-39 0 0,-1 1 0 0 0,1 0 0 0 0,0-1 0 0 0,-1 1 0 0 0,1-1 0 0 0,-1 1 0 0 0,1-1 0 0 0,0 0-1 0 0,-1 0 1 0 0,1 0 0 0 0,-1 0 0 0 0,1 0 0 0 0,-1 0 0 0 0,1 0 0 0 0,0 0 0 0 0,-1 0 0 0 0,1-1-1 0 0,-1 1 1 0 0,1 0 0 0 0,0-1 0 0 0,-1 1 0 0 0,1-1 0 0 0,0 0 0 0 0,-1 0 0 0 0,1 1 0 0 0,0-1 0 0 0,0 0-1 0 0,0 0 1 0 0,0 0 0 0 0,0 0 0 0 0,0 0 0 0 0,0 0 0 0 0,0 0 0 0 0,0 0 0 0 0,0-1 0 0 0,1 1-1 0 0,-1 0 1 0 0,0-1 0 0 0,1 1 0 0 0,-1 0 0 0 0,1-1 0 0 0,0 1 0 0 0,-1 0 0 0 0,1-1 0 0 0,0 1 0 0 0,0-3-1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 10136 0 0,'13'0'230'0'0,"-12"0"-216"0"0,-1 0 0 0 0,0 0 0 0 0,0 0 1 0 0,0 0-1 0 0,1-1 0 0 0,-1 1 0 0 0,0 0 0 0 0,0 0 0 0 0,0 0 0 0 0,0 0 0 0 0,0-1 0 0 0,1 1 0 0 0,-1 0 0 0 0,0 0 0 0 0,0 0 0 0 0,0-1 0 0 0,0 1 0 0 0,0 0 0 0 0,0 0 0 0 0,0 0 0 0 0,0-1 0 0 0,0 1 0 0 0,0 0 1 0 0,0 0-1 0 0,0-1 0 0 0,0 1 0 0 0,0 0 0 0 0,0 0 0 0 0,0-1 0 0 0,0 1 0 0 0,0 0 0 0 0,0 0 0 0 0,0 0 0 0 0,0-1 0 0 0,0 1 0 0 0,-2-10 179 0 0,1 8-114 0 0,1-4 113 0 0,0 5 549 0 0,0 3 232 0 0,-1 0-715 0 0,1 1 0 0 0,-1 0 0 0 0,1 0 0 0 0,-1 0 0 0 0,0 0 0 0 0,0 0 0 0 0,-2 3 0 0 0,1-3-118 0 0,1 0 1 0 0,0 1-1 0 0,-1-1 1 0 0,1 0 0 0 0,1 1-1 0 0,-1-1 1 0 0,0 6-1 0 0,3 30 837 0 0,-1-26-751 0 0,0 0 1 0 0,-1 16-1 0 0,-1-18-114 0 0,-1 10 190 0 0,0 0 0 0 0,-10 37-1 0 0,8-43-110 0 0,0 1-1 0 0,-1 17 0 0 0,-5-2-105 0 0,8-19-37 0 0,2-10-966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 11168 0 0,'0'0'1016'0'0,"0"1"-666"0"0,0 8 600 0 0,1-5-448 0 0,-1 0 0 0 0,0-1 0 0 0,0 1 0 0 0,0 0-1 0 0,-1-1 1 0 0,0 5 0 0 0,1-7-425 0 0,-1 0 1 0 0,1 0-1 0 0,0 0 0 0 0,0 0 1 0 0,0-1-1 0 0,0 1 0 0 0,0 0 1 0 0,0 0-1 0 0,0 0 1 0 0,0 0-1 0 0,0 0 0 0 0,0 0 1 0 0,0 0-1 0 0,1 0 1 0 0,-1-1-1 0 0,0 1 0 0 0,1 0 1 0 0,-1 0-1 0 0,0 0 0 0 0,1-1 1 0 0,-1 1-1 0 0,1 0 1 0 0,-1 0-1 0 0,1-1 0 0 0,0 1 1 0 0,-1 0-1 0 0,1-1 0 0 0,0 1 1 0 0,-1-1-1 0 0,1 1 1 0 0,0-1-1 0 0,1 1 0 0 0,0 1 98 0 0,1-1 0 0 0,-1 0 0 0 0,1 0 0 0 0,0 0 0 0 0,-1-1 0 0 0,1 1 0 0 0,0-1 0 0 0,0 1-1 0 0,4-1 1 0 0,-7 0-171 0 0,1 0 0 0 0,-1 0 1 0 0,1 0-1 0 0,-1 0 0 0 0,1 0 0 0 0,-1 0 0 0 0,1 0 0 0 0,-1 0 0 0 0,1 0 0 0 0,-1 0 0 0 0,1 0 0 0 0,-1 0 0 0 0,0 0 0 0 0,1 0 0 0 0,-1-1 0 0 0,1 1 1 0 0,-1 0-1 0 0,1 0 0 0 0,-1-1 0 0 0,0 1 0 0 0,1 0 0 0 0,-1 0 0 0 0,0-1 0 0 0,1 1 0 0 0,-1-1 0 0 0,0 1 0 0 0,1 0 0 0 0,-1-1 0 0 0,0 1 0 0 0,0-1 0 0 0,0 1 1 0 0,1 0-1 0 0,-1-1 0 0 0,0 1 0 0 0,0-1 0 0 0,0 1 0 0 0,0-1 0 0 0,0 0 0 0 0,1-1 9 0 0,2-2-8 0 0,1-1-1 0 0,-1 0 0 0 0,1 1 0 0 0,0 0 0 0 0,1 0 1 0 0,-1 0-1 0 0,1 0 0 0 0,-1 1 0 0 0,1 0 1 0 0,0 0-1 0 0,8-3 0 0 0,16-12 241 0 0,-22 13-184 0 0,0 1 0 0 0,1 0-1 0 0,0 1 1 0 0,16-6 0 0 0,-3 2-61 0 0,-15 5-17 0 0,0 0 0 0 0,0 0 0 0 0,0 1 0 0 0,0 0 0 0 0,0 1 0 0 0,0-1-1 0 0,0 1 1 0 0,1 0 0 0 0,9 2 0 0 0,-13-2 12 0 0,1 1 0 0 0,-1 0 0 0 0,1 0 0 0 0,-1 0 1 0 0,0 0-1 0 0,1 0 0 0 0,-1 1 0 0 0,0-1 0 0 0,0 1 0 0 0,0 0 0 0 0,0 0 0 0 0,0 0 1 0 0,-1 1-1 0 0,1-1 0 0 0,0 0 0 0 0,-1 1 0 0 0,0 0 0 0 0,3 4 0 0 0,24 54-41 0 0,-25-52-36 0 0,-3-6-49 0 0,0 0 0 0 0,-1 0 0 0 0,1 0 1 0 0,-1 0-1 0 0,1 0 0 0 0,-1 3 0 0 0,1 9-5131 0 0,0 2-1399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61 10136 0 0,'0'0'230'0'0,"1"-6"309"0"0,4 1-293 0 0,-5 4-211 0 0,1 0-1 0 0,0 0 1 0 0,0 0-1 0 0,0 0 1 0 0,0 0-1 0 0,-1 0 1 0 0,1 0-1 0 0,0 0 1 0 0,-1 0 0 0 0,1 0-1 0 0,-1 0 1 0 0,1 0-1 0 0,-1-1 1 0 0,0 1-1 0 0,0 0 1 0 0,1 0-1 0 0,-1-1 1 0 0,0 1-1 0 0,0 0 1 0 0,0 0-1 0 0,0-1 1 0 0,0 1-1 0 0,-1 0 1 0 0,1 0 0 0 0,0-1-1 0 0,-1 0 1 0 0,1 1 115 0 0,0 0 0 0 0,-1 0 0 0 0,1 0 1 0 0,0 1-1 0 0,-1-1 0 0 0,1 0 0 0 0,0 0 1 0 0,-1 0-1 0 0,1 1 0 0 0,-1-1 0 0 0,1 0 1 0 0,-1 1-1 0 0,1-1 0 0 0,-1 1 0 0 0,0-1 0 0 0,1 0 1 0 0,-1 1-1 0 0,0-1 0 0 0,0 1 0 0 0,1 0 1 0 0,-1-1-1 0 0,0 1 0 0 0,-1-1 0 0 0,0 1 8 0 0,0-1-1 0 0,0 1 1 0 0,0 0 0 0 0,-1 0-1 0 0,1-1 1 0 0,0 2-1 0 0,0-1 1 0 0,0 0-1 0 0,-3 1 1 0 0,-2 0 48 0 0,0 1 0 0 0,0 0 0 0 0,0 1 0 0 0,-11 5 0 0 0,12-4-120 0 0,1 0 0 0 0,-1 0 0 0 0,1 0 0 0 0,0 0 0 0 0,1 1-1 0 0,-1-1 1 0 0,1 1 0 0 0,0 1 0 0 0,0-1 0 0 0,-3 7 0 0 0,-4 7 412 0 0,-12 33 0 0 0,22-49-423 0 0,-4 7 63 0 0,1 0-1 0 0,0 0 0 0 0,1 1 1 0 0,0 0-1 0 0,1-1 0 0 0,0 1 1 0 0,-1 17-1 0 0,3-18-115 0 0,0-4-19 0 0,0-1-1 0 0,0 1 1 0 0,0-1-1 0 0,0 1 1 0 0,1-1 0 0 0,0 0-1 0 0,0 1 1 0 0,0-1 0 0 0,1 0-1 0 0,0 0 1 0 0,3 7-1 0 0,-2-8-14 0 0,-1 0 29 0 0,0-1 0 0 0,0 0 0 0 0,0-1 0 0 0,0 1 0 0 0,5 4 0 0 0,-6-6 3 0 0,1 0 0 0 0,0 0 0 0 0,-1 0 0 0 0,1-1-1 0 0,-1 1 1 0 0,1 0 0 0 0,0-1 0 0 0,0 1 0 0 0,0-1 0 0 0,-1 0 0 0 0,1 1 0 0 0,0-1-1 0 0,3 0 1 0 0,2 0-32 0 0,-1-1 0 0 0,0 1 0 0 0,0-1 0 0 0,0 0-1 0 0,0-1 1 0 0,0 0 0 0 0,0 0 0 0 0,0 0 0 0 0,0 0 0 0 0,-1-1-1 0 0,1 0 1 0 0,-1 0 0 0 0,0 0 0 0 0,0-1 0 0 0,0 0-1 0 0,0 0 1 0 0,-1 0 0 0 0,1-1 0 0 0,-1 1 0 0 0,0-1 0 0 0,4-7-1 0 0,-3 5-108 0 0,-1 0 0 0 0,0-1 0 0 0,-1 0 0 0 0,1 1 0 0 0,-1-1 0 0 0,-1 0 0 0 0,0 0 0 0 0,0 0 0 0 0,0-1-1 0 0,0-14 1 0 0,0 7-142 0 0,-1-8 26 0 0,-1 23 235 0 0,0 1 0 0 0,0-1 0 0 0,0 0 0 0 0,0 0 0 0 0,0 1 0 0 0,0-1 0 0 0,-1 0 0 0 0,1 1 0 0 0,0-1 0 0 0,0 0 0 0 0,-1 1 0 0 0,1-1 0 0 0,0 0 0 0 0,-1 1 0 0 0,1-1 1 0 0,-1 1-1 0 0,1-1 0 0 0,-1 0 0 0 0,1 1 0 0 0,-1 0 0 0 0,1-1 0 0 0,-1 1 0 0 0,0-1 0 0 0,0 0 0 0 0,-1 1-67 0 0,2 2 141 0 0,0 3 64 0 0,0 1 1 0 0,1 0 0 0 0,0-1 0 0 0,1 9-1 0 0,-1-12-107 0 0,-1 0-1 0 0,1 0 1 0 0,0 0-1 0 0,0 0 1 0 0,0 0-1 0 0,0 0 0 0 0,0 0 1 0 0,1-1-1 0 0,-1 1 1 0 0,0 0-1 0 0,1-1 1 0 0,-1 1-1 0 0,1-1 1 0 0,0 1-1 0 0,1 0 0 0 0,9 6 88 0 0,-10-6-103 0 0,1 0 0 0 0,0 0 1 0 0,-1 0-1 0 0,1 0 0 0 0,0-1 0 0 0,0 1 1 0 0,1-1-1 0 0,-1 0 0 0 0,0 0 0 0 0,4 1 1 0 0,13 2-4 0 0,-7-3-1156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9904 0 0,'0'0'5158'0'0,"-4"9"-3514"0"0,-1-2-1178 0 0,4-5-376 0 0,-1 0 0 0 0,1 0 0 0 0,0 0 0 0 0,0 0 0 0 0,0 0 0 0 0,0 0 0 0 0,0 0 0 0 0,1 0 0 0 0,-2 3-1 0 0,-17 81 1732 0 0,12-57-1220 0 0,-1-4-90 0 0,7-20-410 0 0,-1 0 0 0 0,0 0-1 0 0,1 0 1 0 0,0 0-1 0 0,0 0 1 0 0,0 6 0 0 0,1-2-27 0 0,0-7-25 0 0,0 0-1 0 0,0 1 1 0 0,0-1-1 0 0,0 1 0 0 0,0-1 1 0 0,1 0-1 0 0,-1 1 1 0 0,1-1-1 0 0,-1 0 1 0 0,2 4-1 0 0,0-5-27 0 0,-1 1-1 0 0,1 0 0 0 0,-1-1 1 0 0,1 0-1 0 0,-1 1 1 0 0,1-1-1 0 0,0 0 1 0 0,-1 0-1 0 0,1 1 0 0 0,0-1 1 0 0,0-1-1 0 0,0 1 1 0 0,0 0-1 0 0,0 0 0 0 0,0-1 1 0 0,4 1-1 0 0,2 0-68 0 0,0 0 0 0 0,0 0 0 0 0,1-1 0 0 0,-1 0-1 0 0,0 0 1 0 0,15-3 0 0 0,22-9-3304 0 0,-27 9 2097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77 218 13824 0 0,'0'0'1246'0'0,"-4"8"-996"0"0,-1-3 487 0 0,1 1 0 0 0,0-1 0 0 0,-4 8 0 0 0,4-6 101 0 0,2-2-632 0 0,1-1 0 0 0,-1 1 0 0 0,1-1 0 0 0,0 1 0 0 0,0 0 0 0 0,1 0 0 0 0,-1 0 0 0 0,1 0 0 0 0,1 8-1 0 0,-1-6-59 0 0,0-5 42 0 0,1-1-154 0 0,1 0-1 0 0,-1 0 0 0 0,1 0 0 0 0,-1 0 0 0 0,1 0 0 0 0,-1 0 1 0 0,0 1-1 0 0,2 1 0 0 0,-1-1 16 0 0,0-1-42 0 0,0 1 0 0 0,0-1-1 0 0,0 0 1 0 0,0 0-1 0 0,0-1 1 0 0,0 1 0 0 0,0 0-1 0 0,0-1 1 0 0,0 1 0 0 0,0-1-1 0 0,0 0 1 0 0,0 1 0 0 0,0-1-1 0 0,0 0 1 0 0,0 0-1 0 0,1 0 1 0 0,-1-1 0 0 0,0 1-1 0 0,0 0 1 0 0,0-1 0 0 0,0 0-1 0 0,0 1 1 0 0,0-1-1 0 0,2-1 1 0 0,5-2-21 0 0,0-1-1 0 0,-1 0 1 0 0,15-10-1 0 0,-11 6-29 0 0,-9 8 1 0 0,-1-1 0 0 0,1 0-1 0 0,-1 0 1 0 0,1 0 0 0 0,-1 0 0 0 0,0-1 0 0 0,0 1 0 0 0,0 0 0 0 0,3-6-1 0 0,2-3-99 0 0,0-1 0 0 0,-1-1-1 0 0,0 1 1 0 0,-1-1-1 0 0,-1 0 1 0 0,0 0-1 0 0,0-1 1 0 0,-1 1 0 0 0,-1-1-1 0 0,0 0 1 0 0,-1 1-1 0 0,-1-1 1 0 0,-1-18-1 0 0,0 28 152 0 0,1 1-1 0 0,-1-1 0 0 0,0 0 1 0 0,0 1-1 0 0,0-1 0 0 0,0 1 0 0 0,0-1 1 0 0,-1 1-1 0 0,0 0 0 0 0,0-1 1 0 0,0 1-1 0 0,0 0 0 0 0,0 0 0 0 0,0 1 1 0 0,-1-1-1 0 0,0 0 0 0 0,1 1 1 0 0,-1-1-1 0 0,0 1 0 0 0,0 0 0 0 0,0 0 1 0 0,0 0-1 0 0,-1 1 0 0 0,1-1 1 0 0,0 1-1 0 0,-1-1 0 0 0,0 1 0 0 0,1 0 1 0 0,-1 1-1 0 0,1-1 0 0 0,-1 0 1 0 0,0 1-1 0 0,1 0 0 0 0,-1 0 1 0 0,0 0-1 0 0,1 1 0 0 0,-1-1 0 0 0,0 1 1 0 0,1-1-1 0 0,-1 1 0 0 0,1 1 1 0 0,-1-1-1 0 0,1 0 0 0 0,-6 3 0 0 0,1 2 116 0 0,0-1-1 0 0,0 1 1 0 0,1 1-1 0 0,0-1 0 0 0,0 1 1 0 0,0 0-1 0 0,1 1 0 0 0,-7 9 1 0 0,6-7-1 0 0,2-3-45 0 0,0 1 0 0 0,0 0 0 0 0,1 0 0 0 0,1 0-1 0 0,-4 10 1 0 0,-1 4 30 0 0,7-21-196 0 0,1 1 0 0 0,0 0 0 0 0,-1 0 0 0 0,1-1 0 0 0,0 1 0 0 0,0 0 0 0 0,0 0 0 0 0,0-1 0 0 0,0 1 0 0 0,1 0 0 0 0,-1 0 0 0 0,0-1 0 0 0,1 1 0 0 0,-1 0 0 0 0,1-1 0 0 0,0 1 0 0 0,-1-1 0 0 0,1 1 0 0 0,0-1 0 0 0,0 1 0 0 0,0-1 0 0 0,0 1-1 0 0,0-1 1 0 0,1 0 0 0 0,-1 0 0 0 0,0 1 0 0 0,1-1 0 0 0,-1 0 0 0 0,0 0 0 0 0,1 0 0 0 0,1 0 0 0 0,13 7-982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9 338 13824 0 0,'0'0'1612'0'0,"-5"-13"1129"0"0,3-5-1708 0 0,0-1 1 0 0,3-30 0 0 0,-1 13-841 0 0,0 34-193 0 0,0-15 0 0 0,0-1 0 0 0,1 0 0 0 0,1 1 0 0 0,8-34 0 0 0,-9 48 4 0 0,0-1-1 0 0,0 0 0 0 0,0 0 0 0 0,1 0 1 0 0,0 0-1 0 0,0 1 0 0 0,0-1 1 0 0,0 1-1 0 0,0 0 0 0 0,1-1 0 0 0,-1 1 1 0 0,1 0-1 0 0,0 0 0 0 0,0 1 0 0 0,0-1 1 0 0,0 1-1 0 0,1-1 0 0 0,-1 1 1 0 0,1 0-1 0 0,-1 0 0 0 0,6-1 0 0 0,14-7 856 0 0,-21 9 93 0 0,1 1-803 0 0,5 0-259 0 0,-1 1-1 0 0,1 0 0 0 0,0 0 1 0 0,0 0-1 0 0,-1 1 0 0 0,1 0 1 0 0,0 1-1 0 0,-1 0 1 0 0,0 0-1 0 0,9 6 0 0 0,-13-7 81 0 0,1 0-1 0 0,-1 0 1 0 0,0 1-1 0 0,0-1 1 0 0,0 1 0 0 0,0 0-1 0 0,0 0 1 0 0,0 0-1 0 0,-1 0 1 0 0,0 0-1 0 0,1 1 1 0 0,-1-1-1 0 0,-1 1 1 0 0,1 0 0 0 0,0-1-1 0 0,-1 1 1 0 0,0 0-1 0 0,0 0 1 0 0,0 0-1 0 0,0 0 1 0 0,-1 0-1 0 0,1 4 1 0 0,-1-6 28 0 0,0-1-1 0 0,0 1 1 0 0,-1-1 0 0 0,1 1-1 0 0,0-1 1 0 0,-1 1-1 0 0,1-1 1 0 0,-1 0 0 0 0,0 1-1 0 0,1-1 1 0 0,-1 0 0 0 0,0 1-1 0 0,0-1 1 0 0,0 0 0 0 0,-1 2-1 0 0,-20 14 9 0 0,11-9-9 0 0,8-6 3 0 0,0-1 0 0 0,0 1 0 0 0,-1-1 0 0 0,1 1 0 0 0,-1-1 0 0 0,1 0 0 0 0,-1 0 0 0 0,1-1 0 0 0,-7 1 0 0 0,-2 1 0 0 0,-3 3 0 0 0,13-2 0 0 0,6 0 0 0 0,11-1 0 0 0,-12-1 0 0 0,0-1 0 0 0,0 0 0 0 0,0 1 0 0 0,-1 0 0 0 0,1-1 0 0 0,4 3 0 0 0,27 19 0 0 0,-28-19 0 0 0,0 1 0 0 0,1 0 0 0 0,-1 0 0 0 0,-1 1 0 0 0,1-1 0 0 0,5 8 0 0 0,-3-4 0 0 0,-6-7 0 0 0,-1 0 0 0 0,0 0 0 0 0,0 0 0 0 0,0 0 0 0 0,0 1 0 0 0,0-1 0 0 0,0 0 0 0 0,0 0 0 0 0,0 1 0 0 0,0-1 0 0 0,-1 1 0 0 0,1-1 0 0 0,0 1 0 0 0,0 1 0 0 0,0 0 0 0 0,0 1 0 0 0,0-1 0 0 0,0 0 0 0 0,1 0 0 0 0,-1 0 0 0 0,1-1 0 0 0,4 6 0 0 0,1 3 0 0 0,-6-10 0 0 0,-1 1 0 0 0,0-1 0 0 0,0 1 0 0 0,0-1 0 0 0,0 0 0 0 0,0 1 0 0 0,0-1 0 0 0,0 0 0 0 0,-1 1 0 0 0,1-1 0 0 0,0 0 0 0 0,-1 1 0 0 0,0 1 0 0 0,-9 17 0 0 0,10-20 0 0 0,-1 1 0 0 0,1-1 0 0 0,0 1 0 0 0,-1-1 0 0 0,1 1 0 0 0,0-1 0 0 0,-1 1 0 0 0,1-1 0 0 0,-1 0 0 0 0,1 1 0 0 0,-1-1 0 0 0,1 0 0 0 0,0 0-1 0 0,-1 1 1 0 0,0-1 0 0 0,1 0 0 0 0,-1 0 0 0 0,1 0 0 0 0,-1 1 0 0 0,1-1 0 0 0,-1 0 0 0 0,-3 1 3 0 0,0 0 0 0 0,0 0 0 0 0,0 0-1 0 0,0 0 1 0 0,0 1 0 0 0,-6 4 0 0 0,8-5 3 0 0,-1 0-1 0 0,1 0 1 0 0,0 0-1 0 0,0-1 1 0 0,-1 1 0 0 0,1 0-1 0 0,0-1 1 0 0,-1 0-1 0 0,1 0 1 0 0,-1 1 0 0 0,1-1-1 0 0,0-1 1 0 0,-1 1-1 0 0,1 0 1 0 0,-1 0 0 0 0,-4-2-1 0 0,0-1-37 0 0,1 0-1 0 0,-1 0 1 0 0,0-1-1 0 0,-6-5 1 0 0,4 3 56 0 0,5 4-97 0 0,1-1 0 0 0,-1 0 0 0 0,1 0 0 0 0,0-1 0 0 0,0 1 0 0 0,-3-6 0 0 0,3 5-736 0 0,7-10-10678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 13736 0 0,'0'0'1245'0'0,"8"-4"-1002"0"0,-3 1 143 0 0,-1-1 0 0 0,1 0 0 0 0,0 0 0 0 0,-1-1 0 0 0,0 1 0 0 0,0-1 0 0 0,-1 0 0 0 0,1 0 1 0 0,-1 0-1 0 0,4-9 0 0 0,2-7 557 0 0,10-33 0 0 0,-11 31-783 0 0,1-8-42 0 0,-4 13-126 0 0,1 1-1 0 0,1-1 1 0 0,0 1-1 0 0,17-28 1 0 0,-10 23-61 0 0,-9 13 109 0 0,0 1 0 0 0,0 0 0 0 0,1 1 1 0 0,10-11-1 0 0,-16 17-45 0 0,1 0 0 0 0,-1 1 0 0 0,1-1 1 0 0,-1 1-1 0 0,1-1 0 0 0,0 0 0 0 0,-1 1 0 0 0,1-1 1 0 0,-1 1-1 0 0,1-1 0 0 0,0 1 0 0 0,0 0 1 0 0,-1-1-1 0 0,1 1 0 0 0,0 0 0 0 0,0-1 0 0 0,-1 1 1 0 0,1 0-1 0 0,0 0 0 0 0,0 0 0 0 0,0 0 1 0 0,-1 0-1 0 0,1 0 0 0 0,0 0 0 0 0,0 0 1 0 0,0 0-1 0 0,0 0 0 0 0,-1 0 0 0 0,1 0 0 0 0,0 1 1 0 0,0-1-1 0 0,-1 0 0 0 0,1 0 0 0 0,0 1 1 0 0,0-1-1 0 0,-1 1 0 0 0,1-1 0 0 0,0 1 0 0 0,-1-1 1 0 0,1 1-1 0 0,-1-1 0 0 0,2 2 0 0 0,1 1 16 0 0,1 1 0 0 0,-1-1-1 0 0,0 1 1 0 0,0 0-1 0 0,0 0 1 0 0,0 1 0 0 0,-1-1-1 0 0,1 0 1 0 0,-1 1-1 0 0,-1 0 1 0 0,1-1 0 0 0,0 1-1 0 0,0 8 1 0 0,1 4-10 0 0,-1 1 1 0 0,-2 27-1 0 0,0-33-80 0 0,-6 64 83 0 0,0-21 134 0 0,6-45-263 0 0,-2 0-1 0 0,-4 18 1 0 0,0-8-5802 0 0,3-9-705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1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10592 0 0,'0'0'3590'0'0,"2"1"-2235"0"0,11 11 866 0 0,-10-8-1975 0 0,1-1 1 0 0,0 0 0 0 0,0 1 0 0 0,0-1-1 0 0,1-1 1 0 0,-1 1 0 0 0,8 3-1 0 0,66 16 342 0 0,-75-21-1900 0 0</inkml:trace>
  <inkml:trace contextRef="#ctx0" brushRef="#br0" timeOffset="1">397 28 13328 0 0,'-22'-15'612'0'0,"22"15"-595"0"0,0 0 0 0 0,-1-1 0 0 0,1 1 0 0 0,0 0 0 0 0,0 0 0 0 0,0 0 0 0 0,0 0 0 0 0,0 0 0 0 0,0-1 0 0 0,0 1 0 0 0,0 0 0 0 0,0 0 0 0 0,0 0 0 0 0,0-1 0 0 0,0 1 0 0 0,0 0 0 0 0,0 0 1 0 0,0 0-1 0 0,0 0 0 0 0,0-1 0 0 0,0 1 0 0 0,0 0 0 0 0,0 0 0 0 0,0 0 0 0 0,0 0 0 0 0,0-1 0 0 0,0 1 0 0 0,0 0 0 0 0,0 0 0 0 0,0 0 0 0 0,0 0 0 0 0,1-1 0 0 0,-1 1 0 0 0,0 0 0 0 0,0 0 0 0 0,0 0 1 0 0,0 0-1 0 0,0 0 0 0 0,0 0 0 0 0,1-1 0 0 0,-1 1 0 0 0,0 0 0 0 0,0 0 0 0 0,0 0 0 0 0,0 0 0 0 0,1 0 0 0 0,5-3-6 0 0,-6 3-9 0 0,0-1 1 0 0,1 1 0 0 0,-1 0 0 0 0,0 0-1 0 0,1-1 1 0 0,-1 1 0 0 0,0 0 0 0 0,1 0 0 0 0,-1 0-1 0 0,1 0 1 0 0,-1 0 0 0 0,1 0 0 0 0,-1 0 0 0 0,0 0-1 0 0,1 0 1 0 0,-1 0 0 0 0,1 0 0 0 0,-1 0-1 0 0,0 0 1 0 0,1 0 0 0 0,-1 0 0 0 0,1 0 0 0 0,-1 0-1 0 0,0 1 1 0 0,1-1 0 0 0,-1 0 0 0 0,1 0-1 0 0,-1 0 1 0 0,0 1 0 0 0,1-1 0 0 0,-1 0 0 0 0,0 0-1 0 0,1 1 1 0 0,0 0 72 0 0,8 2 141 0 0,-9-3-88 0 0,1 0 0 0 0,0 0 0 0 0,-1 0 0 0 0,1 1 0 0 0,-1-1-1 0 0,1 0 1 0 0,0 0 0 0 0,-1 1 0 0 0,1-1 0 0 0,-1 1 0 0 0,1-1-1 0 0,-1 0 1 0 0,1 1 0 0 0,-1-1 0 0 0,1 1 0 0 0,-1-1 0 0 0,1 1-1 0 0,-1-1 1 0 0,0 1 0 0 0,1-1 0 0 0,-1 1 0 0 0,0 0 0 0 0,1-1-1 0 0,-1 1 1 0 0,0 0 0 0 0,0-1 0 0 0,1 2 0 0 0,3 6 401 0 0,-3-6-449 0 0,0-1 1 0 0,0 1 0 0 0,0 0-1 0 0,-1 0 1 0 0,1-1 0 0 0,0 1-1 0 0,-1 0 1 0 0,1 0 0 0 0,-1 0-1 0 0,1-1 1 0 0,-1 1 0 0 0,0 0-1 0 0,0 0 1 0 0,0 0-1 0 0,0 0 1 0 0,0 0 0 0 0,0 0-1 0 0,-1 0 1 0 0,1-1 0 0 0,0 1-1 0 0,-1 0 1 0 0,0 0 0 0 0,1 0-1 0 0,-2 2 1 0 0,-7 7 76 0 0,8-10-155 0 0,-1 1 1 0 0,1-1-1 0 0,0 1 1 0 0,0-1-1 0 0,0 1 1 0 0,0-1-1 0 0,0 1 1 0 0,0 0-1 0 0,0-1 1 0 0,1 1-1 0 0,-1 0 1 0 0,1 0-1 0 0,-1 0 1 0 0,1-1-1 0 0,0 1 1 0 0,-1 0-1 0 0,1 0 1 0 0,0 0-1 0 0,0 0 1 0 0,1 2-1 0 0,-1-1 45 0 0,0 1-1 0 0,-1 0 0 0 0,1-1 0 0 0,-1 1 0 0 0,1-1 0 0 0,-1 1 1 0 0,0-1-1 0 0,-1 1 0 0 0,1-1 0 0 0,-2 4 0 0 0,1-4 49 0 0,1 1 0 0 0,-1-1 0 0 0,1 1 0 0 0,0-1 1 0 0,0 1-1 0 0,-1 6 0 0 0,3 0 200 0 0,-2 0-180 0 0,1-9-101 0 0,-1 1-1 0 0,1-1 1 0 0,-1 1-1 0 0,1-1 1 0 0,0 1-1 0 0,0-1 1 0 0,0 1-1 0 0,0-1 1 0 0,0 4-1 0 0,0-5-9 0 0,0 1-1 0 0,1 0 1 0 0,-1 0 0 0 0,0 0-1 0 0,0 0 1 0 0,0 0-1 0 0,-1 0 1 0 0,1 0-1 0 0,0 0 1 0 0,0 0-1 0 0,0 0 1 0 0,-1 0 0 0 0,1-1-1 0 0,0 1 1 0 0,-1 0-1 0 0,1 0 1 0 0,-1 0-1 0 0,1-1 1 0 0,-1 1-1 0 0,1 0 1 0 0,-2 1 0 0 0,1-1 3 0 0,1 0 0 0 0,0 0 1 0 0,0 0-1 0 0,-1 0 0 0 0,1 0 1 0 0,0 0-1 0 0,0 0 0 0 0,0 0 1 0 0,0 0-1 0 0,0 0 1 0 0,0 0-1 0 0,1 0 0 0 0,-1 1 1 0 0,0-1-1 0 0,0 0 0 0 0,1 0 1 0 0,-1 0-1 0 0,1 0 0 0 0,-1 0 1 0 0,1-1-1 0 0,-1 1 0 0 0,1 0 1 0 0,0 0-1 0 0,-1 0 1 0 0,1 0-1 0 0,0-1 0 0 0,-1 1 1 0 0,3 1-1 0 0,-1-1 2 0 0,12 1-5 0 0,31-2-29 0 0,-35 0-165 0 0,0 0 0 0 0,0 0-1 0 0,-1-1 1 0 0,1-1 0 0 0,15-3 0 0 0,-19 3-228 0 0,8-1-798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0T14:07:4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8088 0 0,'2'8'122'0'0,"1"9"489"0"0,5-9-464 0 0,-4-2 23 0 0,5 6 1070 0 0,1-7-540 0 0,-2-3-86 0 0,-1-1 0 0 0,0 0 0 0 0,14-1-1 0 0,-3-1 416 0 0,26-5 0 0 0,2-1-391 0 0,-24 4-297 0 0,22-6 1 0 0,-22 4-130 0 0,27-3 1 0 0,9 2 105 0 0,97-4 1354 0 0,-37 13-781 0 0,79-3 354 0 0,-142-5-1043 0 0,26-1-218 0 0,178-3 424 0 0,-96 16-252 0 0,-156-6-150 0 0,111 3 108 0 0,-43 1 16 0 0,87-4 0 0 0,-81 0-57 0 0,1 1 2 0 0,87-2 7 0 0,-40-3-55 0 0,46-2 74 0 0,-152 4-101 0 0,31 4 0 0 0,-18 0 0 0 0,74 8 9 0 0,-66-5 198 0 0,45 0 1 0 0,-48-4-141 0 0,50 8-1 0 0,-34-2-63 0 0,-25-3-3 0 0,-22-3 0 0 0,-1 0 0 0 0,19 1 0 0 0,139-11-72 0 0,-25-3-272 0 0,-94 8 344 0 0,56 3 0 0 0,-37 1 0 0 0,189 4 288 0 0,-71-10-144 0 0,-156 5-144 0 0,35 5 0 0 0,-57-5 0 0 0,0 0 0 0 0,0 0 0 0 0,13-2 0 0 0,-13 1 0 0 0,1 0 0 0 0,0 1 0 0 0,14 0 0 0 0,105 8 0 0 0,-106-8 0 0 0,-2 0 0 0 0,0-1 0 0 0,0 0 0 0 0,20-5 0 0 0,17 4 0 0 0,-28-2 0 0 0,28 0 0 0 0,17-2 0 0 0,-46 3 0 0 0,34 0 0 0 0,12 0 0 0 0,-13-3-40 0 0,116 5 0 0 0,-108 9 70 0 0,-37-4-5 0 0,35 0 0 0 0,-40-3-25 0 0,-11 0 0 0 0,27-3 0 0 0,32-6 0 0 0,38-4 0 0 0,-4-1 0 0 0,-96 11-29 0 0,0 1-1 0 0,14 1 1 0 0,-15 0-13 0 0,-1 0 0 0 0,14-2 0 0 0,37-6-373 0 0,-51 7 174 0 0,1-2 0 0 0,0 1 0 0 0,13-6 0 0 0,3 0-1915 0 0,-17 2-2413 0 0,-6 3 2662 0 0,13-6-3851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2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12440 0 0,'0'0'5257'0'0,"1"-2"-3948"0"0,7-18 91 0 0,-2 6-980 0 0,-1 0-1 0 0,0-1 0 0 0,-1 1 0 0 0,4-27 0 0 0,-8 32-394 0 0,0 0 0 0 0,-1 0 0 0 0,0 0 0 0 0,-4-13-1 0 0,-2-20-27 0 0,7 36 48 0 0,1 0 1 0 0,0 1-1 0 0,0-1 0 0 0,1 1 0 0 0,-1-1 0 0 0,1 1 0 0 0,1-1 1 0 0,-1 1-1 0 0,1 0 0 0 0,0 0 0 0 0,0 0 0 0 0,4-5 0 0 0,-4 6 24 0 0,-2 2-48 0 0,1 0 0 0 0,-1 0 0 0 0,1 1 0 0 0,0-1 0 0 0,-1 1 0 0 0,1-1 0 0 0,2-1 0 0 0,-3 3-42 0 0,1-1 0 0 0,-1 0-1 0 0,0 0 1 0 0,0 0-1 0 0,0 0 1 0 0,0 0-1 0 0,0 0 1 0 0,0 0-1 0 0,0 0 1 0 0,0-1-1 0 0,1-1 1 0 0,-2 2 5 0 0,0 1-1 0 0,1 0 1 0 0,-1-1 0 0 0,0 1-1 0 0,1 0 1 0 0,-1-1 0 0 0,0 1 0 0 0,1 0-1 0 0,-1 0 1 0 0,1-1 0 0 0,-1 1-1 0 0,0 0 1 0 0,1 0 0 0 0,-1 0-1 0 0,1 0 1 0 0,-1 0 0 0 0,1-1 0 0 0,0 1-1 0 0,1 0-18 0 0,1-2 28 0 0,13-3 171 0 0,-15 5-23 0 0,-1 1-119 0 0,1 0 0 0 0,-1 0 0 0 0,1 1 0 0 0,-1-1-1 0 0,1 0 1 0 0,0 0 0 0 0,-1 0 0 0 0,1 0 0 0 0,0 0-1 0 0,1 2 1 0 0,-1-3 10 0 0,0 1 1 0 0,0 0-1 0 0,-1 0 0 0 0,1 0 0 0 0,0 0 0 0 0,-1 0 0 0 0,1 0 0 0 0,0 0 1 0 0,-1 0-1 0 0,0 0 0 0 0,1 1 0 0 0,-1-1 0 0 0,0 0 0 0 0,1 0 1 0 0,-1 0-1 0 0,0 0 0 0 0,0 3 0 0 0,0-2 66 0 0,1 1-1 0 0,0-1 1 0 0,-1 0 0 0 0,1 0 0 0 0,0 1-1 0 0,0-1 1 0 0,0 0 0 0 0,1 0 0 0 0,-1 0-1 0 0,0 0 1 0 0,1 0 0 0 0,0-1 0 0 0,2 3-1 0 0,7 11 44 0 0,-10-13-148 0 0,0-1 0 0 0,0 1 0 0 0,0-1 1 0 0,0 1-1 0 0,1-1 0 0 0,-1 0 0 0 0,0 1 0 0 0,1-1 0 0 0,-1 0 0 0 0,1 0 0 0 0,-1 0 0 0 0,1 0 0 0 0,-1 0 0 0 0,1 0 1 0 0,0-1-1 0 0,0 1 0 0 0,-1 0 0 0 0,4 0 0 0 0,-2-1 2 0 0,-1 0 0 0 0,1 0 0 0 0,-1-1 0 0 0,0 1 0 0 0,1-1-1 0 0,-1 1 1 0 0,1-1 0 0 0,-1 0 0 0 0,0 0 0 0 0,0 0 0 0 0,1 0 0 0 0,2-2 0 0 0,13-6-46 0 0,-15 9 46 0 0,-1-1 1 0 0,1-1 0 0 0,0 1 0 0 0,-1 0 0 0 0,1-1 0 0 0,-1 1-1 0 0,0-1 1 0 0,1 0 0 0 0,-1 0 0 0 0,0 1 0 0 0,3-5 0 0 0,-2 3 52 0 0,-1-1 0 0 0,1 1 1 0 0,0 0-1 0 0,0 0 0 0 0,0 1 1 0 0,1-1-1 0 0,4-2 0 0 0,-3 32-48 0 0,-5-16-87 0 0,0-1 0 0 0,-1 0 1 0 0,0 1-1 0 0,0-1 0 0 0,-4 14 0 0 0,-3 19-185 0 0,6-33 270 0 0,0-1-1 0 0,0 1 1 0 0,-5 11 0 0 0,4-13 31 0 0,1-1 0 0 0,0 1 0 0 0,0 0 0 0 0,-1 11 0 0 0,3-13-12 0 0,-1-1 1 0 0,1 1-1 0 0,-1 0 0 0 0,0-1 1 0 0,-1 1-1 0 0,1-1 0 0 0,-1 1 1 0 0,-4 6-1 0 0,6-11-13 0 0,-1 0 1 0 0,1 0-1 0 0,0 0 0 0 0,-1 0 1 0 0,1 0-1 0 0,0 0 1 0 0,0 0-1 0 0,-1-1 0 0 0,1 1 1 0 0,0 0-1 0 0,0 0 1 0 0,0 0-1 0 0,0 0 0 0 0,0 0 1 0 0,1 2-1 0 0,0 18-82 0 0,-1-21 42 0 0,0 1-1 0 0,0-1 1 0 0,0 1-1 0 0,0-1 1 0 0,0 0 0 0 0,0 1-1 0 0,0-1 1 0 0,0 1 0 0 0,1-1-1 0 0,-1 1 1 0 0,0-1-1 0 0,0 0 1 0 0,0 1 0 0 0,0-1-1 0 0,1 0 1 0 0,-1 1 0 0 0,0-1-1 0 0,0 0 1 0 0,1 1-1 0 0,-1-1 1 0 0,0 0 0 0 0,1 1-1 0 0,-1-1 1 0 0,0 0 0 0 0,1 0-1 0 0,-1 1 1 0 0,0-1-1 0 0,1 0 1 0 0,-1 0 0 0 0,0 0-1 0 0,1 0 1 0 0,-1 1-1 0 0,1-1 1 0 0,-1 0 0 0 0,0 0-1 0 0,1 0 1 0 0,-1 0 0 0 0,1 0-1 0 0,-1 0 1 0 0,1 0-1 0 0,-1 0 1 0 0,0 0 0 0 0,1 0-1 0 0,-1 0 1 0 0,1-1 0 0 0,8 1-1726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2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16495 0 0,'0'0'802'0'0,"0"1"-352"0"0,-4 22 110 0 0,0-1-556 0 0,2 2-33 0 0,-9 72 1405 0 0,7-70-404 0 0,3-20-756 0 0,0 1-1 0 0,0-1 1 0 0,0 0 0 0 0,-4 12 0 0 0,2-13-161 0 0,1 0 0 0 0,1 0 1 0 0,-1 0-1 0 0,1 1 0 0 0,0-1 1 0 0,0 1-1 0 0,0 9 0 0 0,-2 8-281 0 0,1-1-5741 0 0,2-8-887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2T11:53:2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3680 0 0,'2'10'72'0'0,"2"17"-66"0"0,-1-22 149 0 0,0-10 267 0 0,-1 0 1724 0 0,0-1 0 0 0,1 1 0 0 0,6-9 0 0 0,1-3-1020 0 0,-6 9-776 0 0,0 1-1 0 0,10-11 1 0 0,-11 13-164 0 0,1 1 0 0 0,-1 0 0 0 0,0-1 0 0 0,0 0 0 0 0,0 0 0 0 0,-1 0 0 0 0,0 0 0 0 0,3-8-1 0 0,-1 0-35 0 0,0 1 0 0 0,1 0 0 0 0,10-17-1 0 0,3-9 580 0 0,3-24 478 0 0,-20 61-643 0 0,-1 2-76 0 0,3 136 629 0 0,-3-122-1106 0 0,1-1-1 0 0,1 1 0 0 0,0 0 0 0 0,0-1 1 0 0,2 0-1 0 0,7 21 0 0 0,-11-34 60 0 0,1 1 0 0 0,0 0 0 0 0,0 0 0 0 0,-1-1 0 0 0,1 1 0 0 0,0 0 0 0 0,1-1 0 0 0,-1 1 0 0 0,0-1 0 0 0,0 0 0 0 0,1 1 0 0 0,-1-1 0 0 0,0 0 0 0 0,1 0 0 0 0,0 0 0 0 0,-1 0 0 0 0,1 0 0 0 0,0 0 0 0 0,-1 0 0 0 0,1 0 0 0 0,0-1 0 0 0,0 1 0 0 0,-1-1 0 0 0,1 1 0 0 0,0-1 0 0 0,0 0 0 0 0,3 0 0 0 0,-5 1-69 0 0,1-1 0 0 0,-1 0-1 0 0,0 0 1 0 0,1 0-1 0 0,-1 0 1 0 0,1 0 0 0 0,-1 0-1 0 0,1 0 1 0 0,-1 0-1 0 0,0 0 1 0 0,1 0 0 0 0,-1 0-1 0 0,1 0 1 0 0,-1-1 0 0 0,0 1-1 0 0,1 0 1 0 0,-1 0-1 0 0,1 0 1 0 0,-1 0 0 0 0,0-1-1 0 0,1 1 1 0 0,-1 0-1 0 0,0 0 1 0 0,1-1 0 0 0,-1 1-1 0 0,0 0 1 0 0,0-1 0 0 0,1 1-1 0 0,-1 0 1 0 0,0-1-1 0 0,0 1 1 0 0,1-1 0 0 0,-1 1-1 0 0,0 0 1 0 0,0-1 0 0 0,0 0-1 0 0,1 0 9 0 0,22-33 84 0 0,1 1-1 0 0,38-41 1 0 0,-54 65-212 0 0,0-1 0 0 0,-1 0 0 0 0,0-1 1 0 0,-1 0-1 0 0,8-18 0 0 0,7-13-6721 0 0,-12 26-156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5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5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customXml" Target="../ink/ink64.xml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18" Type="http://schemas.openxmlformats.org/officeDocument/2006/relationships/image" Target="../media/image89.png"/><Relationship Id="rId26" Type="http://schemas.openxmlformats.org/officeDocument/2006/relationships/image" Target="../media/image93.png"/><Relationship Id="rId39" Type="http://schemas.openxmlformats.org/officeDocument/2006/relationships/customXml" Target="../ink/ink83.xml"/><Relationship Id="rId21" Type="http://schemas.openxmlformats.org/officeDocument/2006/relationships/customXml" Target="../ink/ink74.xml"/><Relationship Id="rId34" Type="http://schemas.openxmlformats.org/officeDocument/2006/relationships/image" Target="../media/image97.png"/><Relationship Id="rId42" Type="http://schemas.openxmlformats.org/officeDocument/2006/relationships/image" Target="../media/image101.png"/><Relationship Id="rId47" Type="http://schemas.openxmlformats.org/officeDocument/2006/relationships/customXml" Target="../ink/ink87.xml"/><Relationship Id="rId50" Type="http://schemas.openxmlformats.org/officeDocument/2006/relationships/image" Target="../media/image105.png"/><Relationship Id="rId55" Type="http://schemas.openxmlformats.org/officeDocument/2006/relationships/customXml" Target="../ink/ink91.xml"/><Relationship Id="rId7" Type="http://schemas.openxmlformats.org/officeDocument/2006/relationships/customXml" Target="../ink/ink67.xml"/><Relationship Id="rId2" Type="http://schemas.openxmlformats.org/officeDocument/2006/relationships/image" Target="../media/image81.png"/><Relationship Id="rId16" Type="http://schemas.openxmlformats.org/officeDocument/2006/relationships/image" Target="../media/image88.png"/><Relationship Id="rId29" Type="http://schemas.openxmlformats.org/officeDocument/2006/relationships/customXml" Target="../ink/ink78.xml"/><Relationship Id="rId11" Type="http://schemas.openxmlformats.org/officeDocument/2006/relationships/customXml" Target="../ink/ink69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82.xml"/><Relationship Id="rId40" Type="http://schemas.openxmlformats.org/officeDocument/2006/relationships/image" Target="../media/image100.png"/><Relationship Id="rId45" Type="http://schemas.openxmlformats.org/officeDocument/2006/relationships/customXml" Target="../ink/ink86.xml"/><Relationship Id="rId53" Type="http://schemas.openxmlformats.org/officeDocument/2006/relationships/customXml" Target="../ink/ink90.xml"/><Relationship Id="rId58" Type="http://schemas.openxmlformats.org/officeDocument/2006/relationships/image" Target="../media/image109.png"/><Relationship Id="rId5" Type="http://schemas.openxmlformats.org/officeDocument/2006/relationships/customXml" Target="../ink/ink66.xml"/><Relationship Id="rId19" Type="http://schemas.openxmlformats.org/officeDocument/2006/relationships/customXml" Target="../ink/ink73.xml"/><Relationship Id="rId4" Type="http://schemas.openxmlformats.org/officeDocument/2006/relationships/image" Target="../media/image82.png"/><Relationship Id="rId9" Type="http://schemas.openxmlformats.org/officeDocument/2006/relationships/customXml" Target="../ink/ink68.xml"/><Relationship Id="rId14" Type="http://schemas.openxmlformats.org/officeDocument/2006/relationships/image" Target="../media/image87.png"/><Relationship Id="rId22" Type="http://schemas.openxmlformats.org/officeDocument/2006/relationships/image" Target="../media/image91.png"/><Relationship Id="rId27" Type="http://schemas.openxmlformats.org/officeDocument/2006/relationships/customXml" Target="../ink/ink77.xml"/><Relationship Id="rId30" Type="http://schemas.openxmlformats.org/officeDocument/2006/relationships/image" Target="../media/image95.png"/><Relationship Id="rId35" Type="http://schemas.openxmlformats.org/officeDocument/2006/relationships/customXml" Target="../ink/ink81.xml"/><Relationship Id="rId43" Type="http://schemas.openxmlformats.org/officeDocument/2006/relationships/customXml" Target="../ink/ink85.xml"/><Relationship Id="rId48" Type="http://schemas.openxmlformats.org/officeDocument/2006/relationships/image" Target="../media/image104.png"/><Relationship Id="rId56" Type="http://schemas.openxmlformats.org/officeDocument/2006/relationships/image" Target="../media/image108.png"/><Relationship Id="rId8" Type="http://schemas.openxmlformats.org/officeDocument/2006/relationships/image" Target="../media/image84.png"/><Relationship Id="rId51" Type="http://schemas.openxmlformats.org/officeDocument/2006/relationships/customXml" Target="../ink/ink89.xml"/><Relationship Id="rId3" Type="http://schemas.openxmlformats.org/officeDocument/2006/relationships/customXml" Target="../ink/ink65.xml"/><Relationship Id="rId12" Type="http://schemas.openxmlformats.org/officeDocument/2006/relationships/image" Target="../media/image86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38" Type="http://schemas.openxmlformats.org/officeDocument/2006/relationships/image" Target="../media/image99.png"/><Relationship Id="rId46" Type="http://schemas.openxmlformats.org/officeDocument/2006/relationships/image" Target="../media/image103.png"/><Relationship Id="rId20" Type="http://schemas.openxmlformats.org/officeDocument/2006/relationships/image" Target="../media/image90.png"/><Relationship Id="rId41" Type="http://schemas.openxmlformats.org/officeDocument/2006/relationships/customXml" Target="../ink/ink84.xml"/><Relationship Id="rId54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88.xml"/><Relationship Id="rId57" Type="http://schemas.openxmlformats.org/officeDocument/2006/relationships/customXml" Target="../ink/ink92.xml"/><Relationship Id="rId10" Type="http://schemas.openxmlformats.org/officeDocument/2006/relationships/image" Target="../media/image85.png"/><Relationship Id="rId31" Type="http://schemas.openxmlformats.org/officeDocument/2006/relationships/customXml" Target="../ink/ink79.xml"/><Relationship Id="rId44" Type="http://schemas.openxmlformats.org/officeDocument/2006/relationships/image" Target="../media/image102.png"/><Relationship Id="rId52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117" Type="http://schemas.openxmlformats.org/officeDocument/2006/relationships/image" Target="../media/image67.png"/><Relationship Id="rId21" Type="http://schemas.openxmlformats.org/officeDocument/2006/relationships/customXml" Target="../ink/ink10.xml"/><Relationship Id="rId42" Type="http://schemas.openxmlformats.org/officeDocument/2006/relationships/image" Target="../media/image3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3.png"/><Relationship Id="rId84" Type="http://schemas.openxmlformats.org/officeDocument/2006/relationships/customXml" Target="../ink/ink42.xml"/><Relationship Id="rId89" Type="http://schemas.openxmlformats.org/officeDocument/2006/relationships/image" Target="../media/image53.png"/><Relationship Id="rId112" Type="http://schemas.openxmlformats.org/officeDocument/2006/relationships/customXml" Target="../ink/ink56.xml"/><Relationship Id="rId16" Type="http://schemas.openxmlformats.org/officeDocument/2006/relationships/image" Target="../media/image17.png"/><Relationship Id="rId107" Type="http://schemas.openxmlformats.org/officeDocument/2006/relationships/image" Target="../media/image62.png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8.png"/><Relationship Id="rId74" Type="http://schemas.openxmlformats.org/officeDocument/2006/relationships/image" Target="../media/image46.png"/><Relationship Id="rId79" Type="http://schemas.openxmlformats.org/officeDocument/2006/relationships/customXml" Target="../ink/ink39.xml"/><Relationship Id="rId102" Type="http://schemas.openxmlformats.org/officeDocument/2006/relationships/customXml" Target="../ink/ink51.xml"/><Relationship Id="rId123" Type="http://schemas.openxmlformats.org/officeDocument/2006/relationships/image" Target="../media/image70.png"/><Relationship Id="rId5" Type="http://schemas.openxmlformats.org/officeDocument/2006/relationships/customXml" Target="../ink/ink2.xml"/><Relationship Id="rId90" Type="http://schemas.openxmlformats.org/officeDocument/2006/relationships/customXml" Target="../ink/ink45.xml"/><Relationship Id="rId95" Type="http://schemas.openxmlformats.org/officeDocument/2006/relationships/image" Target="../media/image56.png"/><Relationship Id="rId22" Type="http://schemas.openxmlformats.org/officeDocument/2006/relationships/image" Target="../media/image20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33.png"/><Relationship Id="rId64" Type="http://schemas.openxmlformats.org/officeDocument/2006/relationships/image" Target="../media/image41.png"/><Relationship Id="rId69" Type="http://schemas.openxmlformats.org/officeDocument/2006/relationships/customXml" Target="../ink/ink34.xml"/><Relationship Id="rId113" Type="http://schemas.openxmlformats.org/officeDocument/2006/relationships/image" Target="../media/image65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51.png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8.png"/><Relationship Id="rId59" Type="http://schemas.openxmlformats.org/officeDocument/2006/relationships/customXml" Target="../ink/ink29.xml"/><Relationship Id="rId103" Type="http://schemas.openxmlformats.org/officeDocument/2006/relationships/image" Target="../media/image60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54" Type="http://schemas.openxmlformats.org/officeDocument/2006/relationships/image" Target="../media/image36.png"/><Relationship Id="rId70" Type="http://schemas.openxmlformats.org/officeDocument/2006/relationships/image" Target="../media/image44.png"/><Relationship Id="rId75" Type="http://schemas.openxmlformats.org/officeDocument/2006/relationships/customXml" Target="../ink/ink37.xml"/><Relationship Id="rId91" Type="http://schemas.openxmlformats.org/officeDocument/2006/relationships/image" Target="../media/image54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49" Type="http://schemas.openxmlformats.org/officeDocument/2006/relationships/customXml" Target="../ink/ink24.xml"/><Relationship Id="rId114" Type="http://schemas.openxmlformats.org/officeDocument/2006/relationships/customXml" Target="../ink/ink57.xml"/><Relationship Id="rId119" Type="http://schemas.openxmlformats.org/officeDocument/2006/relationships/image" Target="../media/image68.png"/><Relationship Id="rId44" Type="http://schemas.openxmlformats.org/officeDocument/2006/relationships/image" Target="../media/image31.png"/><Relationship Id="rId60" Type="http://schemas.openxmlformats.org/officeDocument/2006/relationships/image" Target="../media/image39.png"/><Relationship Id="rId65" Type="http://schemas.openxmlformats.org/officeDocument/2006/relationships/customXml" Target="../ink/ink32.xml"/><Relationship Id="rId81" Type="http://schemas.openxmlformats.org/officeDocument/2006/relationships/image" Target="../media/image49.png"/><Relationship Id="rId86" Type="http://schemas.openxmlformats.org/officeDocument/2006/relationships/customXml" Target="../ink/ink43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19.xml"/><Relationship Id="rId109" Type="http://schemas.openxmlformats.org/officeDocument/2006/relationships/image" Target="../media/image63.png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7.xml"/><Relationship Id="rId76" Type="http://schemas.openxmlformats.org/officeDocument/2006/relationships/image" Target="../media/image47.png"/><Relationship Id="rId97" Type="http://schemas.openxmlformats.org/officeDocument/2006/relationships/image" Target="../media/image57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71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customXml" Target="../ink/ink46.xml"/><Relationship Id="rId2" Type="http://schemas.openxmlformats.org/officeDocument/2006/relationships/image" Target="../media/image10.png"/><Relationship Id="rId29" Type="http://schemas.openxmlformats.org/officeDocument/2006/relationships/customXml" Target="../ink/ink14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2.xml"/><Relationship Id="rId66" Type="http://schemas.openxmlformats.org/officeDocument/2006/relationships/image" Target="../media/image42.png"/><Relationship Id="rId87" Type="http://schemas.openxmlformats.org/officeDocument/2006/relationships/image" Target="../media/image52.png"/><Relationship Id="rId110" Type="http://schemas.openxmlformats.org/officeDocument/2006/relationships/customXml" Target="../ink/ink55.xml"/><Relationship Id="rId115" Type="http://schemas.openxmlformats.org/officeDocument/2006/relationships/image" Target="../media/image66.png"/><Relationship Id="rId61" Type="http://schemas.openxmlformats.org/officeDocument/2006/relationships/customXml" Target="../ink/ink30.xml"/><Relationship Id="rId82" Type="http://schemas.openxmlformats.org/officeDocument/2006/relationships/customXml" Target="../ink/ink41.xml"/><Relationship Id="rId19" Type="http://schemas.openxmlformats.org/officeDocument/2006/relationships/customXml" Target="../ink/ink9.xml"/><Relationship Id="rId14" Type="http://schemas.openxmlformats.org/officeDocument/2006/relationships/image" Target="../media/image16.png"/><Relationship Id="rId30" Type="http://schemas.openxmlformats.org/officeDocument/2006/relationships/image" Target="../media/image24.png"/><Relationship Id="rId35" Type="http://schemas.openxmlformats.org/officeDocument/2006/relationships/customXml" Target="../ink/ink17.xml"/><Relationship Id="rId56" Type="http://schemas.openxmlformats.org/officeDocument/2006/relationships/image" Target="../media/image37.png"/><Relationship Id="rId77" Type="http://schemas.openxmlformats.org/officeDocument/2006/relationships/customXml" Target="../ink/ink38.xml"/><Relationship Id="rId100" Type="http://schemas.openxmlformats.org/officeDocument/2006/relationships/customXml" Target="../ink/ink50.xml"/><Relationship Id="rId105" Type="http://schemas.openxmlformats.org/officeDocument/2006/relationships/image" Target="../media/image61.png"/><Relationship Id="rId126" Type="http://schemas.openxmlformats.org/officeDocument/2006/relationships/image" Target="../media/image72.png"/><Relationship Id="rId8" Type="http://schemas.openxmlformats.org/officeDocument/2006/relationships/image" Target="../media/image13.png"/><Relationship Id="rId51" Type="http://schemas.openxmlformats.org/officeDocument/2006/relationships/customXml" Target="../ink/ink25.xml"/><Relationship Id="rId72" Type="http://schemas.openxmlformats.org/officeDocument/2006/relationships/image" Target="../media/image45.png"/><Relationship Id="rId93" Type="http://schemas.openxmlformats.org/officeDocument/2006/relationships/image" Target="../media/image55.png"/><Relationship Id="rId98" Type="http://schemas.openxmlformats.org/officeDocument/2006/relationships/customXml" Target="../ink/ink49.xml"/><Relationship Id="rId121" Type="http://schemas.openxmlformats.org/officeDocument/2006/relationships/image" Target="../media/image69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32.png"/><Relationship Id="rId67" Type="http://schemas.openxmlformats.org/officeDocument/2006/relationships/customXml" Target="../ink/ink33.xml"/><Relationship Id="rId116" Type="http://schemas.openxmlformats.org/officeDocument/2006/relationships/customXml" Target="../ink/ink58.xml"/><Relationship Id="rId20" Type="http://schemas.openxmlformats.org/officeDocument/2006/relationships/image" Target="../media/image19.png"/><Relationship Id="rId41" Type="http://schemas.openxmlformats.org/officeDocument/2006/relationships/customXml" Target="../ink/ink20.xml"/><Relationship Id="rId62" Type="http://schemas.openxmlformats.org/officeDocument/2006/relationships/image" Target="../media/image40.png"/><Relationship Id="rId83" Type="http://schemas.openxmlformats.org/officeDocument/2006/relationships/image" Target="../media/image50.png"/><Relationship Id="rId88" Type="http://schemas.openxmlformats.org/officeDocument/2006/relationships/customXml" Target="../ink/ink44.xml"/><Relationship Id="rId111" Type="http://schemas.openxmlformats.org/officeDocument/2006/relationships/image" Target="../media/image64.png"/><Relationship Id="rId15" Type="http://schemas.openxmlformats.org/officeDocument/2006/relationships/customXml" Target="../ink/ink7.xml"/><Relationship Id="rId36" Type="http://schemas.openxmlformats.org/officeDocument/2006/relationships/image" Target="../media/image27.png"/><Relationship Id="rId57" Type="http://schemas.openxmlformats.org/officeDocument/2006/relationships/customXml" Target="../ink/ink28.xml"/><Relationship Id="rId106" Type="http://schemas.openxmlformats.org/officeDocument/2006/relationships/customXml" Target="../ink/ink53.xml"/><Relationship Id="rId10" Type="http://schemas.openxmlformats.org/officeDocument/2006/relationships/image" Target="../media/image14.png"/><Relationship Id="rId31" Type="http://schemas.openxmlformats.org/officeDocument/2006/relationships/customXml" Target="../ink/ink15.xml"/><Relationship Id="rId52" Type="http://schemas.openxmlformats.org/officeDocument/2006/relationships/image" Target="../media/image35.png"/><Relationship Id="rId73" Type="http://schemas.openxmlformats.org/officeDocument/2006/relationships/customXml" Target="../ink/ink36.xml"/><Relationship Id="rId78" Type="http://schemas.openxmlformats.org/officeDocument/2006/relationships/image" Target="../media/image48.png"/><Relationship Id="rId94" Type="http://schemas.openxmlformats.org/officeDocument/2006/relationships/customXml" Target="../ink/ink47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61.xml"/><Relationship Id="rId4" Type="http://schemas.openxmlformats.org/officeDocument/2006/relationships/image" Target="../media/image11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EF1EB-5983-4048-B34C-3630D9D263C3}"/>
              </a:ext>
            </a:extLst>
          </p:cNvPr>
          <p:cNvSpPr txBox="1"/>
          <p:nvPr/>
        </p:nvSpPr>
        <p:spPr>
          <a:xfrm>
            <a:off x="2416015" y="4221652"/>
            <a:ext cx="7015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Next" panose="020B0503020202020204" pitchFamily="34" charset="0"/>
              </a:rPr>
              <a:t>Beginner Workshop 1:</a:t>
            </a:r>
          </a:p>
          <a:p>
            <a:pPr algn="ctr"/>
            <a:r>
              <a:rPr lang="en-US" sz="3600" dirty="0">
                <a:latin typeface="Avenir Next" panose="020B0503020202020204" pitchFamily="34" charset="0"/>
              </a:rPr>
              <a:t>Machine Learning fundamentals and</a:t>
            </a:r>
          </a:p>
          <a:p>
            <a:pPr algn="ctr"/>
            <a:r>
              <a:rPr lang="en-US" sz="3600" dirty="0">
                <a:latin typeface="Avenir Next" panose="020B0503020202020204" pitchFamily="34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0988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CD31-F329-4C8E-9501-BFB3E865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3. </a:t>
            </a:r>
            <a:r>
              <a:rPr lang="en-US" dirty="0"/>
              <a:t>Brief calculus recap: derivatives</a:t>
            </a:r>
            <a:endParaRPr lang="it-IT" dirty="0"/>
          </a:p>
        </p:txBody>
      </p:sp>
      <p:pic>
        <p:nvPicPr>
          <p:cNvPr id="5" name="Picture 4" descr="A picture containing text, laser&#10;&#10;Description automatically generated">
            <a:extLst>
              <a:ext uri="{FF2B5EF4-FFF2-40B4-BE49-F238E27FC236}">
                <a16:creationId xmlns:a16="http://schemas.microsoft.com/office/drawing/2014/main" id="{5D3871BF-537F-4395-AB03-67CD10B0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319682"/>
            <a:ext cx="4878389" cy="340132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EDE2-E5FC-410F-A5AF-DDE27B95B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r>
              <a:rPr lang="it-IT" dirty="0"/>
              <a:t>The derivative of a function with respect to a variable represents the slope of the function at a given point</a:t>
            </a:r>
          </a:p>
          <a:p>
            <a:r>
              <a:rPr lang="it-IT" dirty="0"/>
              <a:t>It’s the slope (inclination) of the line tangent to the function at that point</a:t>
            </a:r>
          </a:p>
        </p:txBody>
      </p:sp>
    </p:spTree>
    <p:extLst>
      <p:ext uri="{BB962C8B-B14F-4D97-AF65-F5344CB8AC3E}">
        <p14:creationId xmlns:p14="http://schemas.microsoft.com/office/powerpoint/2010/main" val="58653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3311-C538-4BF9-AA28-D739993E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3. </a:t>
            </a:r>
            <a:r>
              <a:rPr lang="en-US" dirty="0"/>
              <a:t>Brief calculus recap: derivatives</a:t>
            </a:r>
            <a:endParaRPr lang="it-IT" dirty="0"/>
          </a:p>
        </p:txBody>
      </p:sp>
      <p:pic>
        <p:nvPicPr>
          <p:cNvPr id="5" name="Content Placeholder 4" descr="A picture containing text, laser&#10;&#10;Description automatically generated">
            <a:extLst>
              <a:ext uri="{FF2B5EF4-FFF2-40B4-BE49-F238E27FC236}">
                <a16:creationId xmlns:a16="http://schemas.microsoft.com/office/drawing/2014/main" id="{589C64E1-FCDC-4F22-BB77-D39619EB3F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0" y="2319682"/>
            <a:ext cx="4878389" cy="3401321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6824CC0-8280-4031-A4AE-F9AD238C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They tell the </a:t>
            </a:r>
            <a:r>
              <a:rPr lang="en-US" i="1" dirty="0"/>
              <a:t>direction of steepest ascent</a:t>
            </a:r>
            <a:r>
              <a:rPr lang="en-US" dirty="0"/>
              <a:t> of the function at a given point.</a:t>
            </a:r>
          </a:p>
          <a:p>
            <a:r>
              <a:rPr lang="en-US" dirty="0"/>
              <a:t>In 1D the directions are left and right</a:t>
            </a:r>
          </a:p>
          <a:p>
            <a:r>
              <a:rPr lang="en-US" dirty="0"/>
              <a:t>If derivative&gt;0 at a point, the function is increasing, i.e., to </a:t>
            </a:r>
            <a:r>
              <a:rPr lang="en-US" i="1" dirty="0"/>
              <a:t>maximize</a:t>
            </a:r>
            <a:r>
              <a:rPr lang="en-US" dirty="0"/>
              <a:t> it, we must </a:t>
            </a:r>
            <a:r>
              <a:rPr lang="en-US" i="1" dirty="0"/>
              <a:t>move </a:t>
            </a:r>
            <a:r>
              <a:rPr lang="en-US" dirty="0"/>
              <a:t>to the right in the x axis</a:t>
            </a:r>
          </a:p>
        </p:txBody>
      </p:sp>
    </p:spTree>
    <p:extLst>
      <p:ext uri="{BB962C8B-B14F-4D97-AF65-F5344CB8AC3E}">
        <p14:creationId xmlns:p14="http://schemas.microsoft.com/office/powerpoint/2010/main" val="285495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9498B67-A268-4AB1-ACD2-388991C8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it-IT" dirty="0"/>
              <a:t>3. </a:t>
            </a:r>
            <a:r>
              <a:rPr lang="en-US" dirty="0"/>
              <a:t>Brief calculus recap: derivatives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7B1AF070-08B9-438C-B088-B6E4D72AB8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0" y="2270221"/>
            <a:ext cx="4878389" cy="3500244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E6573CB-66EA-4374-A612-9C24A965B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r>
              <a:rPr lang="en-US" dirty="0"/>
              <a:t>Small derivative: the function is not very </a:t>
            </a:r>
            <a:r>
              <a:rPr lang="en-US" i="1" dirty="0"/>
              <a:t>sensitive</a:t>
            </a:r>
            <a:r>
              <a:rPr lang="en-US" dirty="0"/>
              <a:t> to a variation of </a:t>
            </a:r>
            <a:r>
              <a:rPr lang="en-US" i="1" dirty="0"/>
              <a:t>x</a:t>
            </a:r>
            <a:r>
              <a:rPr lang="en-US" dirty="0"/>
              <a:t> at that point</a:t>
            </a:r>
          </a:p>
          <a:p>
            <a:r>
              <a:rPr lang="en-US" dirty="0"/>
              <a:t>Great derivative: the function </a:t>
            </a:r>
            <a:r>
              <a:rPr lang="en-US" i="1" dirty="0"/>
              <a:t>is</a:t>
            </a:r>
            <a:r>
              <a:rPr lang="en-US" dirty="0"/>
              <a:t> very </a:t>
            </a:r>
            <a:r>
              <a:rPr lang="en-US" i="1" dirty="0"/>
              <a:t>sensitive</a:t>
            </a:r>
            <a:r>
              <a:rPr lang="en-US" dirty="0"/>
              <a:t> to a variation of </a:t>
            </a:r>
            <a:r>
              <a:rPr lang="en-US" i="1" dirty="0"/>
              <a:t>x</a:t>
            </a:r>
            <a:r>
              <a:rPr lang="en-US" dirty="0"/>
              <a:t> at that 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689871-6F2D-4ABD-A506-CA0069C7B358}"/>
                  </a:ext>
                </a:extLst>
              </p14:cNvPr>
              <p14:cNvContentPartPr/>
              <p14:nvPr/>
            </p14:nvContentPartPr>
            <p14:xfrm>
              <a:off x="2829790" y="4782335"/>
              <a:ext cx="1979280" cy="799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689871-6F2D-4ABD-A506-CA0069C7B3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2150" y="4764335"/>
                <a:ext cx="201492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92B3F0-24D4-4A28-BBCD-E5054BC6B464}"/>
                  </a:ext>
                </a:extLst>
              </p14:cNvPr>
              <p14:cNvContentPartPr/>
              <p14:nvPr/>
            </p14:nvContentPartPr>
            <p14:xfrm>
              <a:off x="4735270" y="2822855"/>
              <a:ext cx="823320" cy="154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92B3F0-24D4-4A28-BBCD-E5054BC6B4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7270" y="2804855"/>
                <a:ext cx="858960" cy="15832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990C857-A613-4E2C-B04B-734D7687CA0B}"/>
              </a:ext>
            </a:extLst>
          </p:cNvPr>
          <p:cNvSpPr txBox="1"/>
          <p:nvPr/>
        </p:nvSpPr>
        <p:spPr>
          <a:xfrm>
            <a:off x="3180272" y="5641675"/>
            <a:ext cx="23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Small derivative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DEB01-01B6-4579-B768-DBB13146E63B}"/>
              </a:ext>
            </a:extLst>
          </p:cNvPr>
          <p:cNvSpPr txBox="1"/>
          <p:nvPr/>
        </p:nvSpPr>
        <p:spPr>
          <a:xfrm>
            <a:off x="3576455" y="2732111"/>
            <a:ext cx="23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Great derivative</a:t>
            </a:r>
          </a:p>
        </p:txBody>
      </p:sp>
    </p:spTree>
    <p:extLst>
      <p:ext uri="{BB962C8B-B14F-4D97-AF65-F5344CB8AC3E}">
        <p14:creationId xmlns:p14="http://schemas.microsoft.com/office/powerpoint/2010/main" val="303714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8EE7D0-EA1A-4839-B811-A962AC66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3. </a:t>
            </a:r>
            <a:r>
              <a:rPr lang="en-US" dirty="0"/>
              <a:t>Brief calculus recap: Partial derivatives</a:t>
            </a:r>
            <a:endParaRPr lang="it-IT" dirty="0"/>
          </a:p>
        </p:txBody>
      </p:sp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24200B38-2130-48BD-8226-6978B758A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 r="1" b="1"/>
          <a:stretch/>
        </p:blipFill>
        <p:spPr>
          <a:xfrm>
            <a:off x="1141410" y="2249486"/>
            <a:ext cx="4878389" cy="3541714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A195F-C0A5-459D-BA8E-D8C391237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990381" cy="3541714"/>
          </a:xfrm>
        </p:spPr>
        <p:txBody>
          <a:bodyPr>
            <a:normAutofit/>
          </a:bodyPr>
          <a:lstStyle/>
          <a:p>
            <a:r>
              <a:rPr lang="it-IT" dirty="0"/>
              <a:t>A partial derivative is just a derivative with respect to one of the variable and keeping all the other variables constant</a:t>
            </a:r>
          </a:p>
          <a:p>
            <a:r>
              <a:rPr lang="it-IT" dirty="0"/>
              <a:t>If it is with respect to x, we fix y and we are allowed to move only left and right at the chosen y (green line)</a:t>
            </a:r>
          </a:p>
        </p:txBody>
      </p:sp>
    </p:spTree>
    <p:extLst>
      <p:ext uri="{BB962C8B-B14F-4D97-AF65-F5344CB8AC3E}">
        <p14:creationId xmlns:p14="http://schemas.microsoft.com/office/powerpoint/2010/main" val="216596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22B6-7262-4E84-9EEA-CFEB8ED5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</a:t>
            </a:r>
            <a:r>
              <a:rPr lang="en-US" dirty="0"/>
              <a:t>Brief calculus recap: Derivatives formalism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0DB4DE-172E-4D01-AE1F-2B1CDDA0A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it-IT" dirty="0"/>
                  <a:t>Suppose we have a function of </a:t>
                </a:r>
                <a:r>
                  <a:rPr lang="it-IT" i="1" dirty="0"/>
                  <a:t>x</a:t>
                </a:r>
                <a:r>
                  <a:rPr lang="it-IT" dirty="0"/>
                  <a:t> and </a:t>
                </a:r>
                <a:r>
                  <a:rPr lang="it-IT" i="1" dirty="0"/>
                  <a:t>y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</a:p>
              <a:p>
                <a:r>
                  <a:rPr lang="it-IT" dirty="0"/>
                  <a:t>Derivative with respect to the variable </a:t>
                </a:r>
                <a:r>
                  <a:rPr lang="it-IT" i="1" dirty="0"/>
                  <a:t>x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dirty="0"/>
                  <a:t>. </a:t>
                </a:r>
              </a:p>
              <a:p>
                <a:pPr marL="0" indent="0">
                  <a:buNone/>
                </a:pPr>
                <a:r>
                  <a:rPr lang="it-IT" dirty="0"/>
                  <a:t>By inputting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to this function, it outputs out the derivative of </a:t>
                </a:r>
                <a:r>
                  <a:rPr lang="it-IT" i="1" dirty="0"/>
                  <a:t>f</a:t>
                </a:r>
                <a:r>
                  <a:rPr lang="it-IT" dirty="0"/>
                  <a:t> with respect to </a:t>
                </a:r>
                <a:r>
                  <a:rPr lang="it-IT" i="1" dirty="0"/>
                  <a:t>x</a:t>
                </a:r>
                <a:r>
                  <a:rPr lang="it-IT" dirty="0"/>
                  <a:t> at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But why are we doing all of this? Because we want to MINIMIZE the LOSS FUNCTION!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0DB4DE-172E-4D01-AE1F-2B1CDDA0A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893" r="-7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5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5AB0-5CC7-481B-9397-094A0953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4. Linear regression with gradient descent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0FF42-B879-42BD-B824-F902A75BE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Our loss function </a:t>
                </a:r>
                <a:r>
                  <a:rPr lang="it-IT" i="1" dirty="0"/>
                  <a:t>L</a:t>
                </a:r>
                <a:r>
                  <a:rPr lang="it-IT" dirty="0"/>
                  <a:t> is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it-IT" dirty="0"/>
                  <a:t> </a:t>
                </a:r>
              </a:p>
              <a:p>
                <a:r>
                  <a:rPr lang="it-IT" dirty="0"/>
                  <a:t>Then, by elementary calculus,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If we minimize the loss function, we are literally minimising the error, so that we get a better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0FF42-B879-42BD-B824-F902A75BE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1A2E0B-7282-40E0-83AB-63A6452A10FD}"/>
              </a:ext>
            </a:extLst>
          </p:cNvPr>
          <p:cNvSpPr txBox="1"/>
          <p:nvPr/>
        </p:nvSpPr>
        <p:spPr>
          <a:xfrm>
            <a:off x="8606288" y="3148757"/>
            <a:ext cx="3154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</a:rPr>
              <a:t>Hence why we divide by 2, so that it cancels out with the power during derivation</a:t>
            </a:r>
          </a:p>
        </p:txBody>
      </p:sp>
    </p:spTree>
    <p:extLst>
      <p:ext uri="{BB962C8B-B14F-4D97-AF65-F5344CB8AC3E}">
        <p14:creationId xmlns:p14="http://schemas.microsoft.com/office/powerpoint/2010/main" val="349977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414A-B7C8-4E4F-8F34-5349DA57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4. Linear regression with gradient descent</a:t>
            </a:r>
            <a:endParaRPr lang="it-IT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232A83C-318E-4F31-A68D-DA6B5260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751962"/>
            <a:ext cx="4878389" cy="25367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D3BAA83-8CD5-4814-A891-6D0CF4926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r>
              <a:rPr lang="en-US" dirty="0"/>
              <a:t>We are taking steps towards the minimum “proportional” to the derivative at a specific point</a:t>
            </a:r>
          </a:p>
          <a:p>
            <a:r>
              <a:rPr lang="en-US" dirty="0"/>
              <a:t>We want to control how big the steps are. Too big: miss the minimum. Too small: don’t reach it or stuck in local minimum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03F330-3C42-45F5-A1C4-408E4BBABE96}"/>
              </a:ext>
            </a:extLst>
          </p:cNvPr>
          <p:cNvGrpSpPr/>
          <p:nvPr/>
        </p:nvGrpSpPr>
        <p:grpSpPr>
          <a:xfrm>
            <a:off x="8566577" y="5264230"/>
            <a:ext cx="2167920" cy="1382400"/>
            <a:chOff x="8566577" y="5264230"/>
            <a:chExt cx="2167920" cy="13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6B8B3B-BB14-400B-B93F-CB1218A07C51}"/>
                    </a:ext>
                  </a:extLst>
                </p14:cNvPr>
                <p14:cNvContentPartPr/>
                <p14:nvPr/>
              </p14:nvContentPartPr>
              <p14:xfrm>
                <a:off x="9004337" y="5307070"/>
                <a:ext cx="1222920" cy="81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6B8B3B-BB14-400B-B93F-CB1218A07C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95337" y="5298070"/>
                  <a:ext cx="124056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1B23E6-9627-4017-B58B-7F1F54BD1E43}"/>
                    </a:ext>
                  </a:extLst>
                </p14:cNvPr>
                <p14:cNvContentPartPr/>
                <p14:nvPr/>
              </p14:nvContentPartPr>
              <p14:xfrm>
                <a:off x="8897057" y="5369710"/>
                <a:ext cx="69840" cy="127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1B23E6-9627-4017-B58B-7F1F54BD1E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88417" y="5360710"/>
                  <a:ext cx="8748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C4513F-F262-4870-AD71-E76AA4B97648}"/>
                    </a:ext>
                  </a:extLst>
                </p14:cNvPr>
                <p14:cNvContentPartPr/>
                <p14:nvPr/>
              </p14:nvContentPartPr>
              <p14:xfrm>
                <a:off x="8566577" y="6509110"/>
                <a:ext cx="1832040" cy="12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C4513F-F262-4870-AD71-E76AA4B976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57577" y="6500470"/>
                  <a:ext cx="1849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C6D1C1-5B50-4040-9989-6E331315FEDD}"/>
                    </a:ext>
                  </a:extLst>
                </p14:cNvPr>
                <p14:cNvContentPartPr/>
                <p14:nvPr/>
              </p14:nvContentPartPr>
              <p14:xfrm>
                <a:off x="10375937" y="6535750"/>
                <a:ext cx="84600" cy="10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C6D1C1-5B50-4040-9989-6E331315FE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67297" y="6527110"/>
                  <a:ext cx="102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DD401-89DA-44F7-98F6-FFA13ECE62E1}"/>
                    </a:ext>
                  </a:extLst>
                </p14:cNvPr>
                <p14:cNvContentPartPr/>
                <p14:nvPr/>
              </p14:nvContentPartPr>
              <p14:xfrm>
                <a:off x="8863217" y="5264230"/>
                <a:ext cx="206280" cy="11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DD401-89DA-44F7-98F6-FFA13ECE62E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54577" y="5255230"/>
                  <a:ext cx="223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D2B255-3E73-4609-ABA5-4B8AA32B09FE}"/>
                    </a:ext>
                  </a:extLst>
                </p14:cNvPr>
                <p14:cNvContentPartPr/>
                <p14:nvPr/>
              </p14:nvContentPartPr>
              <p14:xfrm>
                <a:off x="9628577" y="5964790"/>
                <a:ext cx="36720" cy="18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D2B255-3E73-4609-ABA5-4B8AA32B09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9577" y="5955790"/>
                  <a:ext cx="54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469EC6-266F-44AC-BC81-256CC246B8B5}"/>
                    </a:ext>
                  </a:extLst>
                </p14:cNvPr>
                <p14:cNvContentPartPr/>
                <p14:nvPr/>
              </p14:nvContentPartPr>
              <p14:xfrm>
                <a:off x="9600857" y="5894590"/>
                <a:ext cx="13320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469EC6-266F-44AC-BC81-256CC246B8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91857" y="5885950"/>
                  <a:ext cx="150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024799-17E4-454E-9952-660A5F6B778F}"/>
                    </a:ext>
                  </a:extLst>
                </p14:cNvPr>
                <p14:cNvContentPartPr/>
                <p14:nvPr/>
              </p14:nvContentPartPr>
              <p14:xfrm>
                <a:off x="9727217" y="6076030"/>
                <a:ext cx="61560" cy="77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024799-17E4-454E-9952-660A5F6B77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18217" y="6067390"/>
                  <a:ext cx="79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A77521-9045-48A8-96B1-7E149C95DA27}"/>
                    </a:ext>
                  </a:extLst>
                </p14:cNvPr>
                <p14:cNvContentPartPr/>
                <p14:nvPr/>
              </p14:nvContentPartPr>
              <p14:xfrm>
                <a:off x="9826577" y="6104110"/>
                <a:ext cx="98640" cy="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A77521-9045-48A8-96B1-7E149C95DA2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17937" y="6095110"/>
                  <a:ext cx="116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4FCD53-3226-4541-9B5E-6496DF301F5D}"/>
                    </a:ext>
                  </a:extLst>
                </p14:cNvPr>
                <p14:cNvContentPartPr/>
                <p14:nvPr/>
              </p14:nvContentPartPr>
              <p14:xfrm>
                <a:off x="9951137" y="6101950"/>
                <a:ext cx="51840" cy="6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4FCD53-3226-4541-9B5E-6496DF301F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42137" y="6092950"/>
                  <a:ext cx="69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611CA6-A180-4B93-A8F5-E0EA56221791}"/>
                    </a:ext>
                  </a:extLst>
                </p14:cNvPr>
                <p14:cNvContentPartPr/>
                <p14:nvPr/>
              </p14:nvContentPartPr>
              <p14:xfrm>
                <a:off x="10047977" y="6083590"/>
                <a:ext cx="110160" cy="129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611CA6-A180-4B93-A8F5-E0EA562217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38977" y="6074950"/>
                  <a:ext cx="127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81ACC9-7765-44C9-846F-1F46FDE8D1C4}"/>
                    </a:ext>
                  </a:extLst>
                </p14:cNvPr>
                <p14:cNvContentPartPr/>
                <p14:nvPr/>
              </p14:nvContentPartPr>
              <p14:xfrm>
                <a:off x="10088657" y="6131470"/>
                <a:ext cx="162720" cy="82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81ACC9-7765-44C9-846F-1F46FDE8D1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80017" y="6122830"/>
                  <a:ext cx="18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28275E-A114-4F70-B50D-34A3659297D4}"/>
                    </a:ext>
                  </a:extLst>
                </p14:cNvPr>
                <p14:cNvContentPartPr/>
                <p14:nvPr/>
              </p14:nvContentPartPr>
              <p14:xfrm>
                <a:off x="10420577" y="6081070"/>
                <a:ext cx="121680" cy="136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28275E-A114-4F70-B50D-34A3659297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11937" y="6072430"/>
                  <a:ext cx="139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A5C4F7-07EF-4B8F-AF5C-99333EED8533}"/>
                    </a:ext>
                  </a:extLst>
                </p14:cNvPr>
                <p14:cNvContentPartPr/>
                <p14:nvPr/>
              </p14:nvContentPartPr>
              <p14:xfrm>
                <a:off x="10570697" y="6115990"/>
                <a:ext cx="21600" cy="10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A5C4F7-07EF-4B8F-AF5C-99333EED853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62057" y="6106990"/>
                  <a:ext cx="39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F75D8C-204B-49D8-98CB-87DB3C637AE5}"/>
                    </a:ext>
                  </a:extLst>
                </p14:cNvPr>
                <p14:cNvContentPartPr/>
                <p14:nvPr/>
              </p14:nvContentPartPr>
              <p14:xfrm>
                <a:off x="10613177" y="6115990"/>
                <a:ext cx="121320" cy="118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F75D8C-204B-49D8-98CB-87DB3C637A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04537" y="6106990"/>
                  <a:ext cx="138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98C2F-E1DE-491B-9A64-CAD7244101A2}"/>
                    </a:ext>
                  </a:extLst>
                </p14:cNvPr>
                <p14:cNvContentPartPr/>
                <p14:nvPr/>
              </p14:nvContentPartPr>
              <p14:xfrm>
                <a:off x="9644057" y="5842390"/>
                <a:ext cx="65160" cy="43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98C2F-E1DE-491B-9A64-CAD7244101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35417" y="5833750"/>
                  <a:ext cx="82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D206E3-16CD-4AD0-B60B-5F671E442984}"/>
                    </a:ext>
                  </a:extLst>
                </p14:cNvPr>
                <p14:cNvContentPartPr/>
                <p14:nvPr/>
              </p14:nvContentPartPr>
              <p14:xfrm>
                <a:off x="9113417" y="6101230"/>
                <a:ext cx="45000" cy="39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D206E3-16CD-4AD0-B60B-5F671E4429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04777" y="6092590"/>
                  <a:ext cx="62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0A5CB5-FE11-4B95-9B00-1E084A6B55C0}"/>
                    </a:ext>
                  </a:extLst>
                </p14:cNvPr>
                <p14:cNvContentPartPr/>
                <p14:nvPr/>
              </p14:nvContentPartPr>
              <p14:xfrm>
                <a:off x="9145457" y="6227230"/>
                <a:ext cx="21240" cy="13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0A5CB5-FE11-4B95-9B00-1E084A6B55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36457" y="6218590"/>
                  <a:ext cx="38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A2C1CF-50D8-4139-903B-28C97AE8B716}"/>
                    </a:ext>
                  </a:extLst>
                </p14:cNvPr>
                <p14:cNvContentPartPr/>
                <p14:nvPr/>
              </p14:nvContentPartPr>
              <p14:xfrm>
                <a:off x="9082457" y="6193750"/>
                <a:ext cx="140400" cy="59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A2C1CF-50D8-4139-903B-28C97AE8B7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73817" y="6184750"/>
                  <a:ext cx="158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54A463-FDF9-4B17-A6E6-A13113075DFB}"/>
                    </a:ext>
                  </a:extLst>
                </p14:cNvPr>
                <p14:cNvContentPartPr/>
                <p14:nvPr/>
              </p14:nvContentPartPr>
              <p14:xfrm>
                <a:off x="9161297" y="6385630"/>
                <a:ext cx="113040" cy="131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54A463-FDF9-4B17-A6E6-A13113075DF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52657" y="6376630"/>
                  <a:ext cx="130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D700D1-30D7-4170-AD8D-FF9C1AF99124}"/>
                    </a:ext>
                  </a:extLst>
                </p14:cNvPr>
                <p14:cNvContentPartPr/>
                <p14:nvPr/>
              </p14:nvContentPartPr>
              <p14:xfrm>
                <a:off x="9293417" y="6406510"/>
                <a:ext cx="62640" cy="101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D700D1-30D7-4170-AD8D-FF9C1AF991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84777" y="6397510"/>
                  <a:ext cx="80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B55A777-819B-4EB0-B0EC-F372420BF206}"/>
                    </a:ext>
                  </a:extLst>
                </p14:cNvPr>
                <p14:cNvContentPartPr/>
                <p14:nvPr/>
              </p14:nvContentPartPr>
              <p14:xfrm>
                <a:off x="9412937" y="6403630"/>
                <a:ext cx="88920" cy="12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B55A777-819B-4EB0-B0EC-F372420BF20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04297" y="6394990"/>
                  <a:ext cx="106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540958-4391-4D61-AA90-01F987BCE465}"/>
                    </a:ext>
                  </a:extLst>
                </p14:cNvPr>
                <p14:cNvContentPartPr/>
                <p14:nvPr/>
              </p14:nvContentPartPr>
              <p14:xfrm>
                <a:off x="9531377" y="6376630"/>
                <a:ext cx="108000" cy="13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540958-4391-4D61-AA90-01F987BCE46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22377" y="6367990"/>
                  <a:ext cx="125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AA64EA-FE4E-4847-B396-42F724FAAA63}"/>
                    </a:ext>
                  </a:extLst>
                </p14:cNvPr>
                <p14:cNvContentPartPr/>
                <p14:nvPr/>
              </p14:nvContentPartPr>
              <p14:xfrm>
                <a:off x="9664937" y="6382750"/>
                <a:ext cx="99000" cy="14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AA64EA-FE4E-4847-B396-42F724FAAA6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56297" y="6374110"/>
                  <a:ext cx="116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967F95-5AD7-4B0D-9264-346D64AE4EDC}"/>
                    </a:ext>
                  </a:extLst>
                </p14:cNvPr>
                <p14:cNvContentPartPr/>
                <p14:nvPr/>
              </p14:nvContentPartPr>
              <p14:xfrm>
                <a:off x="9713177" y="6412630"/>
                <a:ext cx="194760" cy="104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967F95-5AD7-4B0D-9264-346D64AE4ED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04177" y="6403990"/>
                  <a:ext cx="212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42D635-DDB0-4BE9-AF78-A8558DF9011E}"/>
                    </a:ext>
                  </a:extLst>
                </p14:cNvPr>
                <p14:cNvContentPartPr/>
                <p14:nvPr/>
              </p14:nvContentPartPr>
              <p14:xfrm>
                <a:off x="10023857" y="6418750"/>
                <a:ext cx="110880" cy="140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42D635-DDB0-4BE9-AF78-A8558DF9011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14857" y="6410110"/>
                  <a:ext cx="128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EA935B-4DF5-4E70-9A42-7C735E34DBB2}"/>
                    </a:ext>
                  </a:extLst>
                </p14:cNvPr>
                <p14:cNvContentPartPr/>
                <p14:nvPr/>
              </p14:nvContentPartPr>
              <p14:xfrm>
                <a:off x="10167857" y="6418750"/>
                <a:ext cx="18720" cy="12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EA935B-4DF5-4E70-9A42-7C735E34DBB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58857" y="6410110"/>
                  <a:ext cx="36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34C16A-7E0C-411D-AB85-BAC77BFEFCAF}"/>
                    </a:ext>
                  </a:extLst>
                </p14:cNvPr>
                <p14:cNvContentPartPr/>
                <p14:nvPr/>
              </p14:nvContentPartPr>
              <p14:xfrm>
                <a:off x="10186217" y="6434950"/>
                <a:ext cx="153360" cy="109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34C16A-7E0C-411D-AB85-BAC77BFEFCA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77217" y="6426310"/>
                  <a:ext cx="17100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043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FC10-338D-42B1-BCDD-EE210F5A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4. Linear regression with gradient descent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1D97B-C090-4A23-821C-31D412F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Gradient descent algorithm: </a:t>
                </a:r>
              </a:p>
              <a:p>
                <a:pPr marL="0" indent="0">
                  <a:buNone/>
                </a:pPr>
                <a:r>
                  <a:rPr lang="it-IT" dirty="0"/>
                  <a:t>For a large number of times: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randomly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1800" dirty="0"/>
                  <a:t>) </a:t>
                </a:r>
                <a:r>
                  <a:rPr lang="it-IT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1800" dirty="0"/>
                  <a:t>)</a:t>
                </a:r>
              </a:p>
              <a:p>
                <a:pPr marL="0" indent="0">
                  <a:buNone/>
                </a:pPr>
                <a:r>
                  <a:rPr lang="it-IT" dirty="0"/>
                  <a:t>We can stop when we are satisfied and keep the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(the parameters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1D97B-C090-4A23-821C-31D412F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172" r="-123" b="-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A9A5729-7E47-4B74-A4BA-CF216B2A96DB}"/>
              </a:ext>
            </a:extLst>
          </p:cNvPr>
          <p:cNvSpPr txBox="1"/>
          <p:nvPr/>
        </p:nvSpPr>
        <p:spPr>
          <a:xfrm>
            <a:off x="6094411" y="2825551"/>
            <a:ext cx="422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Learning Rate. The larger, the bigger steps we take toward the minimum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FC9AE-7C2A-4B6A-B4FF-346C4BF02286}"/>
              </a:ext>
            </a:extLst>
          </p:cNvPr>
          <p:cNvCxnSpPr>
            <a:cxnSpLocks/>
          </p:cNvCxnSpPr>
          <p:nvPr/>
        </p:nvCxnSpPr>
        <p:spPr>
          <a:xfrm>
            <a:off x="7493479" y="3471882"/>
            <a:ext cx="0" cy="663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3861-7736-D645-A750-CDA53EE1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6439"/>
            <a:ext cx="9905998" cy="1478570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FEA-DE3B-7A49-8016-82D796E1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6751"/>
            <a:ext cx="9905999" cy="40925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Key concept: function approximation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Introduction to loss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Brief calculus recap: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" panose="020B0503020202020204" pitchFamily="34" charset="0"/>
              </a:rPr>
              <a:t>Linear regression with 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venir Next" panose="020B0503020202020204" pitchFamily="34" charset="0"/>
              </a:rPr>
              <a:t>Jupyter</a:t>
            </a:r>
            <a:r>
              <a:rPr lang="en-US" dirty="0">
                <a:latin typeface="Avenir Next" panose="020B0503020202020204" pitchFamily="34" charset="0"/>
              </a:rPr>
              <a:t> notebook demo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4FA5-0948-46F7-8777-D636BED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What are we even trying to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3E924-1036-4247-AB7C-69168215C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Some real world phaenomenon described by a function</a:t>
                </a:r>
              </a:p>
              <a:p>
                <a:pPr marL="0" indent="0">
                  <a:buNone/>
                </a:pPr>
                <a:r>
                  <a:rPr lang="it-IT" dirty="0"/>
                  <a:t>Example: population growth / disease modelling: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Car emissions? Is there a function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it-IT" dirty="0"/>
                  <a:t> which represents the emissions of a car given its specifics (maybe x=engine size, y=cylinders, etc…)?</a:t>
                </a:r>
              </a:p>
              <a:p>
                <a:pPr marL="0" indent="0">
                  <a:buNone/>
                </a:pPr>
                <a:r>
                  <a:rPr lang="it-IT" dirty="0"/>
                  <a:t>Very complex =&gt; Machine learning to approximate this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3E924-1036-4247-AB7C-69168215C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6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2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D3DD-34A3-45FF-A7E6-E3FFFCE6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What are we even trying to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BECCF-2FD7-4694-995D-4514F8DB8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We are looking for a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it-IT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/>
                  <a:t>, but:</a:t>
                </a:r>
              </a:p>
              <a:p>
                <a:pPr lvl="1"/>
                <a:r>
                  <a:rPr lang="it-IT" dirty="0"/>
                  <a:t>We don’t know the inputs to this function (is what colour am I wearing an input?)</a:t>
                </a:r>
              </a:p>
              <a:p>
                <a:pPr lvl="1"/>
                <a:r>
                  <a:rPr lang="it-IT" dirty="0"/>
                  <a:t>We can’t predict intrinsic randomness in real world phaenomena (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BECCF-2FD7-4694-995D-4514F8DB8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1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B4FB85-CF1D-40D0-95BF-9EAA0788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64" y="4020344"/>
            <a:ext cx="3621168" cy="2448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92A702-9F7C-4901-BF34-DD74692B34C9}"/>
                  </a:ext>
                </a:extLst>
              </p:cNvPr>
              <p:cNvSpPr txBox="1"/>
              <p:nvPr/>
            </p:nvSpPr>
            <p:spPr>
              <a:xfrm>
                <a:off x="5993284" y="4708392"/>
                <a:ext cx="3519576" cy="381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Hypothesis: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𝑒𝑛𝑔𝑖𝑛𝑒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92A702-9F7C-4901-BF34-DD74692B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84" y="4708392"/>
                <a:ext cx="3519576" cy="381195"/>
              </a:xfrm>
              <a:prstGeom prst="rect">
                <a:avLst/>
              </a:prstGeom>
              <a:blipFill>
                <a:blip r:embed="rId4"/>
                <a:stretch>
                  <a:fillRect l="-1384" t="-3175" b="-25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1F2A-7219-40A3-8368-26CB610A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What are we even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611-DAA9-4435-A509-7306CBBE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990C9C-C3F7-41F9-89F9-DCE13C3E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41" y="2660681"/>
            <a:ext cx="3982678" cy="2692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DC979E-E3BD-4E0E-9F75-7D76B4978DD7}"/>
                  </a:ext>
                </a:extLst>
              </p:cNvPr>
              <p:cNvSpPr txBox="1"/>
              <p:nvPr/>
            </p:nvSpPr>
            <p:spPr>
              <a:xfrm>
                <a:off x="4101224" y="2243790"/>
                <a:ext cx="3519576" cy="381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Hypothesis: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𝑒𝑛𝑔𝑖𝑛𝑒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DC979E-E3BD-4E0E-9F75-7D76B4978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224" y="2243790"/>
                <a:ext cx="3519576" cy="381195"/>
              </a:xfrm>
              <a:prstGeom prst="rect">
                <a:avLst/>
              </a:prstGeom>
              <a:blipFill>
                <a:blip r:embed="rId3"/>
                <a:stretch>
                  <a:fillRect l="-1560" t="-3175" b="-25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7FCD061-2A32-4E69-B9C0-8752C2AC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200" y="2593675"/>
            <a:ext cx="4437760" cy="300033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06C7AC-E7B5-4E1E-A452-65A3E4D43D69}"/>
              </a:ext>
            </a:extLst>
          </p:cNvPr>
          <p:cNvCxnSpPr>
            <a:stCxn id="4" idx="3"/>
          </p:cNvCxnSpPr>
          <p:nvPr/>
        </p:nvCxnSpPr>
        <p:spPr>
          <a:xfrm>
            <a:off x="4991819" y="4007010"/>
            <a:ext cx="1152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6DB424-0497-471A-AFA9-D3782B367D90}"/>
              </a:ext>
            </a:extLst>
          </p:cNvPr>
          <p:cNvSpPr txBox="1"/>
          <p:nvPr/>
        </p:nvSpPr>
        <p:spPr>
          <a:xfrm>
            <a:off x="3577087" y="5594011"/>
            <a:ext cx="38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Curve that best approximates the data</a:t>
            </a:r>
          </a:p>
        </p:txBody>
      </p:sp>
    </p:spTree>
    <p:extLst>
      <p:ext uri="{BB962C8B-B14F-4D97-AF65-F5344CB8AC3E}">
        <p14:creationId xmlns:p14="http://schemas.microsoft.com/office/powerpoint/2010/main" val="12293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B63C-758E-4171-8EB7-D88B2D72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1. What are we even trying to do?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F0683F8-E27A-4B4F-98FD-E5C73F27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371222"/>
            <a:ext cx="4878389" cy="329824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A9F8F52-ED0B-4D27-890B-C64FD1DEE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how do we find such a curve that matches human intuition?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how do we know that, once we decided we want a straight line, it’ll be the best fitting one among all lines?</a:t>
            </a:r>
          </a:p>
        </p:txBody>
      </p:sp>
    </p:spTree>
    <p:extLst>
      <p:ext uri="{BB962C8B-B14F-4D97-AF65-F5344CB8AC3E}">
        <p14:creationId xmlns:p14="http://schemas.microsoft.com/office/powerpoint/2010/main" val="242960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49B7-2093-435E-8A7A-6F8782D1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Introduction to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ED1E2-55E8-47D7-9F49-FB583F068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951" y="2228872"/>
                <a:ext cx="9905999" cy="3541714"/>
              </a:xfrm>
            </p:spPr>
            <p:txBody>
              <a:bodyPr/>
              <a:lstStyle/>
              <a:p>
                <a:r>
                  <a:rPr lang="it-IT" dirty="0"/>
                  <a:t>We try measuring the </a:t>
                </a:r>
                <a:r>
                  <a:rPr lang="it-IT" i="1" dirty="0"/>
                  <a:t>error</a:t>
                </a:r>
                <a:r>
                  <a:rPr lang="it-IT" dirty="0"/>
                  <a:t> of our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i="1" dirty="0"/>
                  <a:t>(prediction)</a:t>
                </a:r>
                <a:r>
                  <a:rPr lang="it-IT" dirty="0"/>
                  <a:t> with </a:t>
                </a:r>
                <a:r>
                  <a:rPr lang="it-IT" i="1" dirty="0"/>
                  <a:t>MSE (mean squared error)</a:t>
                </a:r>
                <a:endParaRPr lang="it-IT" dirty="0"/>
              </a:p>
              <a:p>
                <a:r>
                  <a:rPr lang="it-IT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’s represent the actual data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’s our predictions,</a:t>
                </a:r>
                <a:br>
                  <a:rPr lang="it-IT" dirty="0"/>
                </a:br>
                <a:r>
                  <a:rPr lang="it-IT" dirty="0"/>
                  <a:t>and assume we have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/>
                  <a:t> data</a:t>
                </a:r>
              </a:p>
              <a:p>
                <a:r>
                  <a:rPr lang="it-IT" dirty="0"/>
                  <a:t>Then MSE is: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ED1E2-55E8-47D7-9F49-FB583F068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951" y="2228872"/>
                <a:ext cx="9905999" cy="3541714"/>
              </a:xfrm>
              <a:blipFill>
                <a:blip r:embed="rId2"/>
                <a:stretch>
                  <a:fillRect l="-1292" t="-2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40F521-B871-44E8-A69B-34EA1D61D0A1}"/>
                  </a:ext>
                </a:extLst>
              </p14:cNvPr>
              <p14:cNvContentPartPr/>
              <p14:nvPr/>
            </p14:nvContentPartPr>
            <p14:xfrm>
              <a:off x="8220790" y="3388809"/>
              <a:ext cx="1806120" cy="923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40F521-B871-44E8-A69B-34EA1D61D0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2150" y="3380169"/>
                <a:ext cx="1823760" cy="9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8C5D21F-52D8-4EC5-9667-1EB41E2783E7}"/>
              </a:ext>
            </a:extLst>
          </p:cNvPr>
          <p:cNvGrpSpPr/>
          <p:nvPr/>
        </p:nvGrpSpPr>
        <p:grpSpPr>
          <a:xfrm>
            <a:off x="10215190" y="2954289"/>
            <a:ext cx="290520" cy="650160"/>
            <a:chOff x="10215190" y="2954289"/>
            <a:chExt cx="290520" cy="6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0A574A-C773-4AFD-8504-7077BFBE2878}"/>
                    </a:ext>
                  </a:extLst>
                </p14:cNvPr>
                <p14:cNvContentPartPr/>
                <p14:nvPr/>
              </p14:nvContentPartPr>
              <p14:xfrm>
                <a:off x="10270630" y="3133569"/>
                <a:ext cx="122040" cy="47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0A574A-C773-4AFD-8504-7077BFBE2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61630" y="3124929"/>
                  <a:ext cx="1396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FAE28B-A933-41A5-AA1E-4E7EDDCF7AAC}"/>
                    </a:ext>
                  </a:extLst>
                </p14:cNvPr>
                <p14:cNvContentPartPr/>
                <p14:nvPr/>
              </p14:nvContentPartPr>
              <p14:xfrm>
                <a:off x="10215190" y="3378369"/>
                <a:ext cx="162720" cy="1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FAE28B-A933-41A5-AA1E-4E7EDDCF7A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6550" y="3369369"/>
                  <a:ext cx="180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4EEC61-299D-4926-BE84-FAD332D2A99D}"/>
                    </a:ext>
                  </a:extLst>
                </p14:cNvPr>
                <p14:cNvContentPartPr/>
                <p14:nvPr/>
              </p14:nvContentPartPr>
              <p14:xfrm>
                <a:off x="10270990" y="2954289"/>
                <a:ext cx="234720" cy="11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4EEC61-299D-4926-BE84-FAD332D2A9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61990" y="2945649"/>
                  <a:ext cx="25236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67754EF-1576-4C96-B769-3EC90FBA93A4}"/>
                  </a:ext>
                </a:extLst>
              </p14:cNvPr>
              <p14:cNvContentPartPr/>
              <p14:nvPr/>
            </p14:nvContentPartPr>
            <p14:xfrm>
              <a:off x="8773390" y="4023849"/>
              <a:ext cx="13680" cy="26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67754EF-1576-4C96-B769-3EC90FBA93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64390" y="4015209"/>
                <a:ext cx="313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720792F-3ACA-4EAB-B545-9BF15B0055AD}"/>
                  </a:ext>
                </a:extLst>
              </p14:cNvPr>
              <p14:cNvContentPartPr/>
              <p14:nvPr/>
            </p14:nvContentPartPr>
            <p14:xfrm>
              <a:off x="9115390" y="3240129"/>
              <a:ext cx="19800" cy="69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720792F-3ACA-4EAB-B545-9BF15B0055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06750" y="3231489"/>
                <a:ext cx="374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47BD4B0-26D2-43BC-879F-A644EA4D3DE8}"/>
                  </a:ext>
                </a:extLst>
              </p14:cNvPr>
              <p14:cNvContentPartPr/>
              <p14:nvPr/>
            </p14:nvContentPartPr>
            <p14:xfrm>
              <a:off x="9176590" y="3855729"/>
              <a:ext cx="133560" cy="33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47BD4B0-26D2-43BC-879F-A644EA4D3D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67950" y="3847089"/>
                <a:ext cx="1512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8F95A3A4-E0D2-480D-8638-58E039079481}"/>
              </a:ext>
            </a:extLst>
          </p:cNvPr>
          <p:cNvGrpSpPr/>
          <p:nvPr/>
        </p:nvGrpSpPr>
        <p:grpSpPr>
          <a:xfrm>
            <a:off x="8242030" y="3118089"/>
            <a:ext cx="2320920" cy="1654560"/>
            <a:chOff x="8242030" y="3118089"/>
            <a:chExt cx="2320920" cy="16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98CE5B-8868-414B-915E-5D11C97F723F}"/>
                    </a:ext>
                  </a:extLst>
                </p14:cNvPr>
                <p14:cNvContentPartPr/>
                <p14:nvPr/>
              </p14:nvContentPartPr>
              <p14:xfrm>
                <a:off x="8469910" y="3206289"/>
                <a:ext cx="90720" cy="113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98CE5B-8868-414B-915E-5D11C97F72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0910" y="3197649"/>
                  <a:ext cx="10836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C52D0D-B246-4EE8-8D85-E6D686C3E0E6}"/>
                    </a:ext>
                  </a:extLst>
                </p14:cNvPr>
                <p14:cNvContentPartPr/>
                <p14:nvPr/>
              </p14:nvContentPartPr>
              <p14:xfrm>
                <a:off x="8293150" y="4201329"/>
                <a:ext cx="210492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C52D0D-B246-4EE8-8D85-E6D686C3E0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84150" y="4192329"/>
                  <a:ext cx="2122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058B5D-18A5-440B-8080-E50E905D132A}"/>
                    </a:ext>
                  </a:extLst>
                </p14:cNvPr>
                <p14:cNvContentPartPr/>
                <p14:nvPr/>
              </p14:nvContentPartPr>
              <p14:xfrm>
                <a:off x="10425430" y="4125729"/>
                <a:ext cx="137520" cy="16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058B5D-18A5-440B-8080-E50E905D132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16430" y="4116729"/>
                  <a:ext cx="155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F317AD-6F98-4F15-A1EE-76B1439E359E}"/>
                    </a:ext>
                  </a:extLst>
                </p14:cNvPr>
                <p14:cNvContentPartPr/>
                <p14:nvPr/>
              </p14:nvContentPartPr>
              <p14:xfrm>
                <a:off x="8473510" y="3120249"/>
                <a:ext cx="178920" cy="8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F317AD-6F98-4F15-A1EE-76B1439E35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64510" y="3111609"/>
                  <a:ext cx="196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E73320-32B8-4917-99A5-E0AEBDB6BEA3}"/>
                    </a:ext>
                  </a:extLst>
                </p14:cNvPr>
                <p14:cNvContentPartPr/>
                <p14:nvPr/>
              </p14:nvContentPartPr>
              <p14:xfrm>
                <a:off x="8753230" y="4135809"/>
                <a:ext cx="21240" cy="176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E73320-32B8-4917-99A5-E0AEBDB6BE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44590" y="4127169"/>
                  <a:ext cx="3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A2D721-5E19-4481-9E29-A2FE1CFC4429}"/>
                    </a:ext>
                  </a:extLst>
                </p14:cNvPr>
                <p14:cNvContentPartPr/>
                <p14:nvPr/>
              </p14:nvContentPartPr>
              <p14:xfrm>
                <a:off x="8733790" y="4455129"/>
                <a:ext cx="16560" cy="9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A2D721-5E19-4481-9E29-A2FE1CFC442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25150" y="4446129"/>
                  <a:ext cx="34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F79663-B51C-4A5F-A514-5BFBF0D0B364}"/>
                    </a:ext>
                  </a:extLst>
                </p14:cNvPr>
                <p14:cNvContentPartPr/>
                <p14:nvPr/>
              </p14:nvContentPartPr>
              <p14:xfrm>
                <a:off x="9045190" y="4151649"/>
                <a:ext cx="26280" cy="131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F79663-B51C-4A5F-A514-5BFBF0D0B3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36550" y="4142649"/>
                  <a:ext cx="43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1DF181-B3B7-4B52-B1D7-3A0231F40B11}"/>
                    </a:ext>
                  </a:extLst>
                </p14:cNvPr>
                <p14:cNvContentPartPr/>
                <p14:nvPr/>
              </p14:nvContentPartPr>
              <p14:xfrm>
                <a:off x="8998030" y="4431009"/>
                <a:ext cx="108000" cy="13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1DF181-B3B7-4B52-B1D7-3A0231F40B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89030" y="4422009"/>
                  <a:ext cx="125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6B824D-F73A-4156-885C-0B50C3C7F6D6}"/>
                    </a:ext>
                  </a:extLst>
                </p14:cNvPr>
                <p14:cNvContentPartPr/>
                <p14:nvPr/>
              </p14:nvContentPartPr>
              <p14:xfrm>
                <a:off x="9330310" y="4200249"/>
                <a:ext cx="36000" cy="11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6B824D-F73A-4156-885C-0B50C3C7F6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21670" y="4191249"/>
                  <a:ext cx="53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80BE05-204D-4D67-BBC5-6C307DBDFC91}"/>
                    </a:ext>
                  </a:extLst>
                </p14:cNvPr>
                <p14:cNvContentPartPr/>
                <p14:nvPr/>
              </p14:nvContentPartPr>
              <p14:xfrm>
                <a:off x="9314110" y="4455129"/>
                <a:ext cx="60840" cy="16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80BE05-204D-4D67-BBC5-6C307DBDFC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05110" y="4446489"/>
                  <a:ext cx="78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A35C3C-C527-4A26-B603-B0C119298BD7}"/>
                    </a:ext>
                  </a:extLst>
                </p14:cNvPr>
                <p14:cNvContentPartPr/>
                <p14:nvPr/>
              </p14:nvContentPartPr>
              <p14:xfrm>
                <a:off x="9695710" y="4157769"/>
                <a:ext cx="22320" cy="194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A35C3C-C527-4A26-B603-B0C119298B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86710" y="4148769"/>
                  <a:ext cx="39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3F25B7-B509-4944-9F1E-1DB7EDAE81CC}"/>
                    </a:ext>
                  </a:extLst>
                </p14:cNvPr>
                <p14:cNvContentPartPr/>
                <p14:nvPr/>
              </p14:nvContentPartPr>
              <p14:xfrm>
                <a:off x="9635230" y="4478169"/>
                <a:ext cx="5760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3F25B7-B509-4944-9F1E-1DB7EDAE81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26230" y="4469169"/>
                  <a:ext cx="75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3181033-9351-4F41-96A5-F8973C0EF2B9}"/>
                    </a:ext>
                  </a:extLst>
                </p14:cNvPr>
                <p14:cNvContentPartPr/>
                <p14:nvPr/>
              </p14:nvContentPartPr>
              <p14:xfrm>
                <a:off x="8778070" y="3407529"/>
                <a:ext cx="70920" cy="5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3181033-9351-4F41-96A5-F8973C0EF2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69430" y="3398529"/>
                  <a:ext cx="88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D6B745-011E-497B-91D7-F9B5B7860C52}"/>
                    </a:ext>
                  </a:extLst>
                </p14:cNvPr>
                <p14:cNvContentPartPr/>
                <p14:nvPr/>
              </p14:nvContentPartPr>
              <p14:xfrm>
                <a:off x="9012430" y="3118089"/>
                <a:ext cx="83520" cy="169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D6B745-011E-497B-91D7-F9B5B7860C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3790" y="3109089"/>
                  <a:ext cx="101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25C5E9-D471-4B47-AE41-0712E88DDDEF}"/>
                    </a:ext>
                  </a:extLst>
                </p14:cNvPr>
                <p14:cNvContentPartPr/>
                <p14:nvPr/>
              </p14:nvContentPartPr>
              <p14:xfrm>
                <a:off x="8422750" y="3917289"/>
                <a:ext cx="127440" cy="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25C5E9-D471-4B47-AE41-0712E88DDD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13750" y="3908289"/>
                  <a:ext cx="145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347D9C-F031-4860-9C5F-5CF0D8BB4440}"/>
                    </a:ext>
                  </a:extLst>
                </p14:cNvPr>
                <p14:cNvContentPartPr/>
                <p14:nvPr/>
              </p14:nvContentPartPr>
              <p14:xfrm>
                <a:off x="8284510" y="3887049"/>
                <a:ext cx="27000" cy="71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347D9C-F031-4860-9C5F-5CF0D8BB444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75870" y="3878049"/>
                  <a:ext cx="44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864AC8-17DD-4490-8EEC-2676F9F10E79}"/>
                    </a:ext>
                  </a:extLst>
                </p14:cNvPr>
                <p14:cNvContentPartPr/>
                <p14:nvPr/>
              </p14:nvContentPartPr>
              <p14:xfrm>
                <a:off x="8414110" y="3644769"/>
                <a:ext cx="166320" cy="23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864AC8-17DD-4490-8EEC-2676F9F10E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05470" y="3635769"/>
                  <a:ext cx="183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CC0144-4CA0-4D1B-AA2E-56224F7C3E36}"/>
                    </a:ext>
                  </a:extLst>
                </p14:cNvPr>
                <p14:cNvContentPartPr/>
                <p14:nvPr/>
              </p14:nvContentPartPr>
              <p14:xfrm>
                <a:off x="8242030" y="3615609"/>
                <a:ext cx="102240" cy="81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CC0144-4CA0-4D1B-AA2E-56224F7C3E3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33030" y="3606609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37D31D-C65C-4B7C-AED5-BDD61A3A92E2}"/>
                    </a:ext>
                  </a:extLst>
                </p14:cNvPr>
                <p14:cNvContentPartPr/>
                <p14:nvPr/>
              </p14:nvContentPartPr>
              <p14:xfrm>
                <a:off x="8429950" y="3424809"/>
                <a:ext cx="187920" cy="24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37D31D-C65C-4B7C-AED5-BDD61A3A92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21310" y="3416169"/>
                  <a:ext cx="205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A287163-CD24-497F-9EF0-23F6EE434394}"/>
                    </a:ext>
                  </a:extLst>
                </p14:cNvPr>
                <p14:cNvContentPartPr/>
                <p14:nvPr/>
              </p14:nvContentPartPr>
              <p14:xfrm>
                <a:off x="8265790" y="3305289"/>
                <a:ext cx="68760" cy="137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A287163-CD24-497F-9EF0-23F6EE4343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56790" y="3296649"/>
                  <a:ext cx="86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C99486-98EC-4EEE-8605-F1A161411524}"/>
                    </a:ext>
                  </a:extLst>
                </p14:cNvPr>
                <p14:cNvContentPartPr/>
                <p14:nvPr/>
              </p14:nvContentPartPr>
              <p14:xfrm>
                <a:off x="8794630" y="3490329"/>
                <a:ext cx="5400" cy="36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C99486-98EC-4EEE-8605-F1A16141152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85630" y="3481329"/>
                  <a:ext cx="23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4C20E8-AD61-4DDA-AC15-5964BC129942}"/>
                    </a:ext>
                  </a:extLst>
                </p14:cNvPr>
                <p14:cNvContentPartPr/>
                <p14:nvPr/>
              </p14:nvContentPartPr>
              <p14:xfrm>
                <a:off x="8781310" y="3563769"/>
                <a:ext cx="13680" cy="64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4C20E8-AD61-4DDA-AC15-5964BC12994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72310" y="3554769"/>
                  <a:ext cx="31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5B9610-AA64-44DD-A4DC-79B90DB766BB}"/>
                    </a:ext>
                  </a:extLst>
                </p14:cNvPr>
                <p14:cNvContentPartPr/>
                <p14:nvPr/>
              </p14:nvContentPartPr>
              <p14:xfrm>
                <a:off x="8781310" y="3685809"/>
                <a:ext cx="3960" cy="74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5B9610-AA64-44DD-A4DC-79B90DB766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72310" y="3677169"/>
                  <a:ext cx="21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E44A7C-A36C-4940-A992-529210ABE8EB}"/>
                    </a:ext>
                  </a:extLst>
                </p14:cNvPr>
                <p14:cNvContentPartPr/>
                <p14:nvPr/>
              </p14:nvContentPartPr>
              <p14:xfrm>
                <a:off x="8768350" y="3840249"/>
                <a:ext cx="360" cy="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E44A7C-A36C-4940-A992-529210ABE8E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59710" y="3831609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3955F6-6000-4D99-879E-AC361A27CC6E}"/>
                    </a:ext>
                  </a:extLst>
                </p14:cNvPr>
                <p14:cNvContentPartPr/>
                <p14:nvPr/>
              </p14:nvContentPartPr>
              <p14:xfrm>
                <a:off x="8768350" y="3891369"/>
                <a:ext cx="1440" cy="5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3955F6-6000-4D99-879E-AC361A27CC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59710" y="3882369"/>
                  <a:ext cx="19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C50F8E2-D169-46B5-8DD3-2BEAFABF2FEA}"/>
                    </a:ext>
                  </a:extLst>
                </p14:cNvPr>
                <p14:cNvContentPartPr/>
                <p14:nvPr/>
              </p14:nvContentPartPr>
              <p14:xfrm>
                <a:off x="8778070" y="4029249"/>
                <a:ext cx="2160" cy="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C50F8E2-D169-46B5-8DD3-2BEAFABF2F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69430" y="4020609"/>
                  <a:ext cx="19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A53394F-985A-4029-9FAD-761588D2581C}"/>
                    </a:ext>
                  </a:extLst>
                </p14:cNvPr>
                <p14:cNvContentPartPr/>
                <p14:nvPr/>
              </p14:nvContentPartPr>
              <p14:xfrm>
                <a:off x="8866630" y="3219609"/>
                <a:ext cx="79200" cy="88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A53394F-985A-4029-9FAD-761588D2581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57630" y="3210969"/>
                  <a:ext cx="96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0D7C95-8988-497A-A1A0-7C378AA4DEAE}"/>
                    </a:ext>
                  </a:extLst>
                </p14:cNvPr>
                <p14:cNvContentPartPr/>
                <p14:nvPr/>
              </p14:nvContentPartPr>
              <p14:xfrm>
                <a:off x="8822350" y="3285129"/>
                <a:ext cx="83880" cy="75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0D7C95-8988-497A-A1A0-7C378AA4DEA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13350" y="3276129"/>
                  <a:ext cx="101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78494E-AA5F-47E1-870E-AF9833A074AE}"/>
                    </a:ext>
                  </a:extLst>
                </p14:cNvPr>
                <p14:cNvContentPartPr/>
                <p14:nvPr/>
              </p14:nvContentPartPr>
              <p14:xfrm>
                <a:off x="8987590" y="3579249"/>
                <a:ext cx="33840" cy="41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78494E-AA5F-47E1-870E-AF9833A074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78590" y="3570609"/>
                  <a:ext cx="51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1E148F-74D9-42AC-BC65-2F6BF37FCB64}"/>
                    </a:ext>
                  </a:extLst>
                </p14:cNvPr>
                <p14:cNvContentPartPr/>
                <p14:nvPr/>
              </p14:nvContentPartPr>
              <p14:xfrm>
                <a:off x="9107110" y="3383769"/>
                <a:ext cx="106920" cy="15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1E148F-74D9-42AC-BC65-2F6BF37FCB6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98110" y="3375129"/>
                  <a:ext cx="124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1477F1-1487-4A05-B668-76341C945E16}"/>
                    </a:ext>
                  </a:extLst>
                </p14:cNvPr>
                <p14:cNvContentPartPr/>
                <p14:nvPr/>
              </p14:nvContentPartPr>
              <p14:xfrm>
                <a:off x="9172990" y="3539289"/>
                <a:ext cx="64440" cy="8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D1477F1-1487-4A05-B668-76341C945E1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63990" y="3530649"/>
                  <a:ext cx="82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D58216-DCDD-4EA5-912D-B289E53DF2CE}"/>
                    </a:ext>
                  </a:extLst>
                </p14:cNvPr>
                <p14:cNvContentPartPr/>
                <p14:nvPr/>
              </p14:nvContentPartPr>
              <p14:xfrm>
                <a:off x="9009550" y="3650889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D58216-DCDD-4EA5-912D-B289E53DF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00550" y="36418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23988C-F030-414C-B93A-0770858B2D4C}"/>
                    </a:ext>
                  </a:extLst>
                </p14:cNvPr>
                <p14:cNvContentPartPr/>
                <p14:nvPr/>
              </p14:nvContentPartPr>
              <p14:xfrm>
                <a:off x="9007750" y="3688329"/>
                <a:ext cx="2160" cy="10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23988C-F030-414C-B93A-0770858B2D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98750" y="3679689"/>
                  <a:ext cx="19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CEF012-B4BF-4939-B9FA-622432228EEA}"/>
                    </a:ext>
                  </a:extLst>
                </p14:cNvPr>
                <p14:cNvContentPartPr/>
                <p14:nvPr/>
              </p14:nvContentPartPr>
              <p14:xfrm>
                <a:off x="9004150" y="3733689"/>
                <a:ext cx="5760" cy="116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CEF012-B4BF-4939-B9FA-622432228EE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95150" y="3725049"/>
                  <a:ext cx="23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CE3C58-09D9-4E06-98A6-4BC4B89CEE85}"/>
                    </a:ext>
                  </a:extLst>
                </p14:cNvPr>
                <p14:cNvContentPartPr/>
                <p14:nvPr/>
              </p14:nvContentPartPr>
              <p14:xfrm>
                <a:off x="8494750" y="4080009"/>
                <a:ext cx="262800" cy="340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CE3C58-09D9-4E06-98A6-4BC4B89CEE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85750" y="4071369"/>
                  <a:ext cx="2804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1A1C75-E7C1-42DE-9C11-98F567D8C7F3}"/>
                    </a:ext>
                  </a:extLst>
                </p14:cNvPr>
                <p14:cNvContentPartPr/>
                <p14:nvPr/>
              </p14:nvContentPartPr>
              <p14:xfrm>
                <a:off x="8680150" y="4061289"/>
                <a:ext cx="142920" cy="50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1A1C75-E7C1-42DE-9C11-98F567D8C7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71150" y="4052649"/>
                  <a:ext cx="160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AAE0144-B40F-48CF-8517-2E14B3E477DC}"/>
                    </a:ext>
                  </a:extLst>
                </p14:cNvPr>
                <p14:cNvContentPartPr/>
                <p14:nvPr/>
              </p14:nvContentPartPr>
              <p14:xfrm>
                <a:off x="8266870" y="4470969"/>
                <a:ext cx="149400" cy="25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AAE0144-B40F-48CF-8517-2E14B3E477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58230" y="4461969"/>
                  <a:ext cx="167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1BE12F6-B3E4-4E41-9126-2A10EEA6AD61}"/>
                    </a:ext>
                  </a:extLst>
                </p14:cNvPr>
                <p14:cNvContentPartPr/>
                <p14:nvPr/>
              </p14:nvContentPartPr>
              <p14:xfrm>
                <a:off x="8346790" y="4380609"/>
                <a:ext cx="104760" cy="44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1BE12F6-B3E4-4E41-9126-2A10EEA6AD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38150" y="4371609"/>
                  <a:ext cx="122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AA52B86-42DA-47D4-9E1A-FA59F7BDB0D4}"/>
                    </a:ext>
                  </a:extLst>
                </p14:cNvPr>
                <p14:cNvContentPartPr/>
                <p14:nvPr/>
              </p14:nvContentPartPr>
              <p14:xfrm>
                <a:off x="8425630" y="4686249"/>
                <a:ext cx="28080" cy="86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AA52B86-42DA-47D4-9E1A-FA59F7BDB0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16990" y="4677609"/>
                  <a:ext cx="4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E7FD6C-347D-4DB3-9E19-DCD440A023BB}"/>
                    </a:ext>
                  </a:extLst>
                </p14:cNvPr>
                <p14:cNvContentPartPr/>
                <p14:nvPr/>
              </p14:nvContentPartPr>
              <p14:xfrm>
                <a:off x="9169750" y="3912969"/>
                <a:ext cx="93240" cy="173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E7FD6C-347D-4DB3-9E19-DCD440A023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60750" y="3904329"/>
                  <a:ext cx="11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A4D971E-4312-42FD-A156-2D30B3763C8B}"/>
                    </a:ext>
                  </a:extLst>
                </p14:cNvPr>
                <p14:cNvContentPartPr/>
                <p14:nvPr/>
              </p14:nvContentPartPr>
              <p14:xfrm>
                <a:off x="9260110" y="4092249"/>
                <a:ext cx="26280" cy="54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A4D971E-4312-42FD-A156-2D30B3763C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51470" y="4083609"/>
                  <a:ext cx="43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FD60BE6-E2A4-4863-97E2-53EE81FFD159}"/>
                    </a:ext>
                  </a:extLst>
                </p14:cNvPr>
                <p14:cNvContentPartPr/>
                <p14:nvPr/>
              </p14:nvContentPartPr>
              <p14:xfrm>
                <a:off x="9065350" y="3930609"/>
                <a:ext cx="62280" cy="24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FD60BE6-E2A4-4863-97E2-53EE81FFD1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56350" y="3921609"/>
                  <a:ext cx="79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F1161B-DC59-496C-8B04-DD6798167AB8}"/>
                    </a:ext>
                  </a:extLst>
                </p14:cNvPr>
                <p14:cNvContentPartPr/>
                <p14:nvPr/>
              </p14:nvContentPartPr>
              <p14:xfrm>
                <a:off x="9048070" y="3903969"/>
                <a:ext cx="38160" cy="72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F1161B-DC59-496C-8B04-DD6798167A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39070" y="3894969"/>
                  <a:ext cx="5580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602B476-C23A-46B7-8070-C864B0348C8D}"/>
              </a:ext>
            </a:extLst>
          </p:cNvPr>
          <p:cNvGrpSpPr/>
          <p:nvPr/>
        </p:nvGrpSpPr>
        <p:grpSpPr>
          <a:xfrm>
            <a:off x="9414190" y="2933769"/>
            <a:ext cx="501480" cy="1011600"/>
            <a:chOff x="9414190" y="2933769"/>
            <a:chExt cx="501480" cy="10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10B5C72-08C8-4FBD-8854-186D9C74D6ED}"/>
                    </a:ext>
                  </a:extLst>
                </p14:cNvPr>
                <p14:cNvContentPartPr/>
                <p14:nvPr/>
              </p14:nvContentPartPr>
              <p14:xfrm>
                <a:off x="9414190" y="3180369"/>
                <a:ext cx="93960" cy="66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10B5C72-08C8-4FBD-8854-186D9C74D6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05550" y="3171369"/>
                  <a:ext cx="111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26805B-8D06-4B76-9D78-BC1669034D15}"/>
                    </a:ext>
                  </a:extLst>
                </p14:cNvPr>
                <p14:cNvContentPartPr/>
                <p14:nvPr/>
              </p14:nvContentPartPr>
              <p14:xfrm>
                <a:off x="9607150" y="2933769"/>
                <a:ext cx="150120" cy="246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26805B-8D06-4B76-9D78-BC1669034D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98510" y="2925129"/>
                  <a:ext cx="167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24303AA-80CD-4BDD-A26F-7F3411634FF7}"/>
                    </a:ext>
                  </a:extLst>
                </p14:cNvPr>
                <p14:cNvContentPartPr/>
                <p14:nvPr/>
              </p14:nvContentPartPr>
              <p14:xfrm>
                <a:off x="9751510" y="3123489"/>
                <a:ext cx="54360" cy="77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24303AA-80CD-4BDD-A26F-7F3411634FF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42510" y="3114489"/>
                  <a:ext cx="72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F458453-5295-4648-941C-9336EE39B235}"/>
                    </a:ext>
                  </a:extLst>
                </p14:cNvPr>
                <p14:cNvContentPartPr/>
                <p14:nvPr/>
              </p14:nvContentPartPr>
              <p14:xfrm>
                <a:off x="9458110" y="3320049"/>
                <a:ext cx="2520" cy="11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F458453-5295-4648-941C-9336EE39B23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49470" y="3311409"/>
                  <a:ext cx="20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28D11F4-CE6F-482B-A238-B5B28162EE61}"/>
                    </a:ext>
                  </a:extLst>
                </p14:cNvPr>
                <p14:cNvContentPartPr/>
                <p14:nvPr/>
              </p14:nvContentPartPr>
              <p14:xfrm>
                <a:off x="9454870" y="3376929"/>
                <a:ext cx="1800" cy="23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28D11F4-CE6F-482B-A238-B5B28162EE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46230" y="3368289"/>
                  <a:ext cx="19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563EBC-35D0-45F9-9B89-322DD9071714}"/>
                    </a:ext>
                  </a:extLst>
                </p14:cNvPr>
                <p14:cNvContentPartPr/>
                <p14:nvPr/>
              </p14:nvContentPartPr>
              <p14:xfrm>
                <a:off x="9433270" y="3458289"/>
                <a:ext cx="16560" cy="117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563EBC-35D0-45F9-9B89-322DD90717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24630" y="3449289"/>
                  <a:ext cx="34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82BC253-076D-4D74-BD40-B361CEDE8AC5}"/>
                    </a:ext>
                  </a:extLst>
                </p14:cNvPr>
                <p14:cNvContentPartPr/>
                <p14:nvPr/>
              </p14:nvContentPartPr>
              <p14:xfrm>
                <a:off x="9438670" y="3621729"/>
                <a:ext cx="15120" cy="61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82BC253-076D-4D74-BD40-B361CEDE8A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30030" y="3613089"/>
                  <a:ext cx="32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E971288-1AB2-45B5-88EF-704AAB35B42F}"/>
                    </a:ext>
                  </a:extLst>
                </p14:cNvPr>
                <p14:cNvContentPartPr/>
                <p14:nvPr/>
              </p14:nvContentPartPr>
              <p14:xfrm>
                <a:off x="9553150" y="3718209"/>
                <a:ext cx="131400" cy="59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E971288-1AB2-45B5-88EF-704AAB35B4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44150" y="3709209"/>
                  <a:ext cx="149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E7594D-E0D2-47F7-B899-1B7716053294}"/>
                    </a:ext>
                  </a:extLst>
                </p14:cNvPr>
                <p14:cNvContentPartPr/>
                <p14:nvPr/>
              </p14:nvContentPartPr>
              <p14:xfrm>
                <a:off x="9500590" y="3676809"/>
                <a:ext cx="84960" cy="134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E7594D-E0D2-47F7-B899-1B77160532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91950" y="3667809"/>
                  <a:ext cx="102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037AB03-2F60-41AA-BFDF-E7235FFB9A7F}"/>
                    </a:ext>
                  </a:extLst>
                </p14:cNvPr>
                <p14:cNvContentPartPr/>
                <p14:nvPr/>
              </p14:nvContentPartPr>
              <p14:xfrm>
                <a:off x="9748270" y="3699489"/>
                <a:ext cx="118440" cy="178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037AB03-2F60-41AA-BFDF-E7235FFB9A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39630" y="3690849"/>
                  <a:ext cx="136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F6A55B-17BC-4E38-BE27-0D3D515F95BB}"/>
                    </a:ext>
                  </a:extLst>
                </p14:cNvPr>
                <p14:cNvContentPartPr/>
                <p14:nvPr/>
              </p14:nvContentPartPr>
              <p14:xfrm>
                <a:off x="9785350" y="3597969"/>
                <a:ext cx="112320" cy="32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F6A55B-17BC-4E38-BE27-0D3D515F95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76710" y="3589329"/>
                  <a:ext cx="129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8FC804-2F3F-4BA8-8476-4F576CDE1EB9}"/>
                    </a:ext>
                  </a:extLst>
                </p14:cNvPr>
                <p14:cNvContentPartPr/>
                <p14:nvPr/>
              </p14:nvContentPartPr>
              <p14:xfrm>
                <a:off x="9858070" y="3830169"/>
                <a:ext cx="57600" cy="115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8FC804-2F3F-4BA8-8476-4F576CDE1EB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49070" y="3821529"/>
                  <a:ext cx="7524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986DBD-C23F-46C9-BF09-9BFC57BD97A4}"/>
                  </a:ext>
                </a:extLst>
              </p:cNvPr>
              <p:cNvSpPr txBox="1"/>
              <p:nvPr/>
            </p:nvSpPr>
            <p:spPr>
              <a:xfrm>
                <a:off x="2383721" y="4191154"/>
                <a:ext cx="2922979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̃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t-IT" i="1" smtClean="0">
                          <a:latin typeface="Cambria Math" panose="02040503050406030204" pitchFamily="18" charset="0"/>
                        </a:rPr>
                        <m:t>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986DBD-C23F-46C9-BF09-9BFC57BD9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721" y="4191154"/>
                <a:ext cx="2922979" cy="871264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EB8D8AD5-9F20-44C9-9E1A-C7506DA4DB55}"/>
              </a:ext>
            </a:extLst>
          </p:cNvPr>
          <p:cNvSpPr txBox="1"/>
          <p:nvPr/>
        </p:nvSpPr>
        <p:spPr>
          <a:xfrm>
            <a:off x="2294626" y="5141343"/>
            <a:ext cx="560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No specific reason we have to use this formula,</a:t>
            </a:r>
            <a:br>
              <a:rPr lang="it-IT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but «it turns out» (see MSE in statistics) that it encapures error well.</a:t>
            </a:r>
            <a:br>
              <a:rPr lang="it-IT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We’ll see in a moment why we divide by 2</a:t>
            </a:r>
          </a:p>
        </p:txBody>
      </p:sp>
    </p:spTree>
    <p:extLst>
      <p:ext uri="{BB962C8B-B14F-4D97-AF65-F5344CB8AC3E}">
        <p14:creationId xmlns:p14="http://schemas.microsoft.com/office/powerpoint/2010/main" val="399457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B36E-C332-4B33-8221-3307C519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Introduction to 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8D3A7-013B-416A-932D-B3FBA72E4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, we can rewrite MSE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it-IT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is the engine size of the car </a:t>
                </a:r>
                <a:r>
                  <a:rPr lang="it-IT" i="1" dirty="0"/>
                  <a:t>i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Remember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’s are fixed, they are the true data.</a:t>
                </a:r>
              </a:p>
              <a:p>
                <a:r>
                  <a:rPr lang="it-IT" dirty="0"/>
                  <a:t>In our case, we have already established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(linear), so: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This means that </a:t>
                </a:r>
                <a:r>
                  <a:rPr lang="it-IT" i="1" dirty="0"/>
                  <a:t>MSE</a:t>
                </a:r>
                <a:r>
                  <a:rPr lang="it-IT" dirty="0"/>
                  <a:t> is a function of </a:t>
                </a:r>
                <a:r>
                  <a:rPr lang="it-IT" i="1" dirty="0"/>
                  <a:t>a</a:t>
                </a:r>
                <a:r>
                  <a:rPr lang="it-IT" dirty="0"/>
                  <a:t> and </a:t>
                </a:r>
                <a:r>
                  <a:rPr lang="it-IT" i="1" dirty="0"/>
                  <a:t>b </a:t>
                </a:r>
                <a:r>
                  <a:rPr lang="it-IT" dirty="0"/>
                  <a:t>(formally </a:t>
                </a:r>
                <a:r>
                  <a:rPr lang="it-IT" i="1" dirty="0"/>
                  <a:t>MSE = MSE(a,b))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8D3A7-013B-416A-932D-B3FBA72E4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15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8872-114B-415F-82AF-DA2830BD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Introduction to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A7B9-E165-497E-99B8-2B56B3295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From now on, we shall call the loss function (which in our case is MSE) </a:t>
            </a:r>
            <a:r>
              <a:rPr lang="it-IT" i="1" dirty="0"/>
              <a:t>L</a:t>
            </a:r>
          </a:p>
          <a:p>
            <a:endParaRPr lang="it-IT" i="1" dirty="0"/>
          </a:p>
          <a:p>
            <a:r>
              <a:rPr lang="it-IT" i="1" dirty="0"/>
              <a:t>L </a:t>
            </a:r>
            <a:r>
              <a:rPr lang="it-IT" dirty="0"/>
              <a:t>need not necessarily be MSE, but it is in our case because «we believe» that it encapsures the error efficiently</a:t>
            </a:r>
            <a:endParaRPr lang="it-IT" i="1" dirty="0"/>
          </a:p>
          <a:p>
            <a:pPr marL="0" indent="0"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441474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8D36030-6E6D-DA46-B8C9-65DC6BEB57C3}" vid="{2AB8E03C-A388-234F-952C-8AD9927CC7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12677</TotalTime>
  <Words>942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</vt:lpstr>
      <vt:lpstr>Cambria Math</vt:lpstr>
      <vt:lpstr>Tw Cen MT</vt:lpstr>
      <vt:lpstr>Circuit</vt:lpstr>
      <vt:lpstr>PowerPoint Presentation</vt:lpstr>
      <vt:lpstr>OVERVIEW</vt:lpstr>
      <vt:lpstr>1. What are we even trying to do?</vt:lpstr>
      <vt:lpstr>1. What are we even trying to do?</vt:lpstr>
      <vt:lpstr>1. What are we even trying to do?</vt:lpstr>
      <vt:lpstr>1. What are we even trying to do?</vt:lpstr>
      <vt:lpstr>2. Introduction to loss functions</vt:lpstr>
      <vt:lpstr>2. Introduction to loss functions</vt:lpstr>
      <vt:lpstr>2. Introduction to loss functions</vt:lpstr>
      <vt:lpstr>3. Brief calculus recap: derivatives</vt:lpstr>
      <vt:lpstr>3. Brief calculus recap: derivatives</vt:lpstr>
      <vt:lpstr>3. Brief calculus recap: derivatives</vt:lpstr>
      <vt:lpstr>3. Brief calculus recap: Partial derivatives</vt:lpstr>
      <vt:lpstr>3. Brief calculus recap: Derivatives formalism</vt:lpstr>
      <vt:lpstr>4. Linear regression with gradient descent</vt:lpstr>
      <vt:lpstr>4. Linear regression with gradient descent</vt:lpstr>
      <vt:lpstr>4. Linear regression with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Riccardo Ali</cp:lastModifiedBy>
  <cp:revision>62</cp:revision>
  <cp:lastPrinted>2020-10-07T17:27:56Z</cp:lastPrinted>
  <dcterms:created xsi:type="dcterms:W3CDTF">2020-09-22T10:35:01Z</dcterms:created>
  <dcterms:modified xsi:type="dcterms:W3CDTF">2021-10-12T17:37:38Z</dcterms:modified>
</cp:coreProperties>
</file>