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76710193-1C2D-4F32-832C-93F44C6A1D6C}"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9633240"/>
          </a:xfrm>
          <a:prstGeom prst="rect">
            <a:avLst/>
          </a:prstGeom>
        </p:spPr>
        <p:txBody>
          <a:bodyPr lIns="0" rIns="0" tIns="0" bIns="0"/>
          <a:p>
            <a:r>
              <a:rPr b="0" lang="en-US" sz="2000" spc="-1" strike="noStrike">
                <a:latin typeface="Arial"/>
              </a:rPr>
              <a:t>Exposome and its impact on health (using the human as an example). The environmental exposome includes physical, biological, and chemical exposomes, including components such as noise, temperature, bacteria, viruses, pesticides, and heavy metals. The humanistic exposome includes socioeconomic, lifestyle, and psychological exposomes, including components, such as inequality, poverty, diet, smoking, anxiety, and depression. The exposome can impact the biology of all organisms (using the human as an example), from gene expression to metabolic changes, leading to adverse or beneficial effects on health. CNS, central nervous system; EDCs, endocrine‐disrupting chemicals; PBDEs, polybrominated diphenyl ethers; POPs, persistent organic pollutants.</a:t>
            </a:r>
            <a:endParaRPr b="0" lang="en-US" sz="2000" spc="-1" strike="noStrike">
              <a:latin typeface="Arial"/>
            </a:endParaRPr>
          </a:p>
          <a:p>
            <a:r>
              <a:rPr b="0" lang="en-US" sz="2000" spc="-1" strike="noStrike">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Charting the landscape of the environmental exposome</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iMeta, Volume: 1, Issue: 4, First published: 02 September 2022, DOI: (10.1002/imt2.50)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2463840" y="762120"/>
            <a:ext cx="426708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