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54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ffce3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Logo" descr=""/>
          <p:cNvPicPr/>
          <p:nvPr/>
        </p:nvPicPr>
        <p:blipFill>
          <a:blip r:embed=""/>
          <a:stretch/>
        </p:blipFill>
        <p:spPr>
          <a:xfrm>
            <a:off x="7086600" y="152280"/>
            <a:ext cx="1870200" cy="3556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609480" y="4648320"/>
            <a:ext cx="807732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External exposome may not reflect the internal exposome inside organisms regarding constitutions, concentrations, and interactions due to several potential impact factors.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33520" y="5867280"/>
            <a:ext cx="8381880" cy="99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b"/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DOI: (10.1021/acs.est.0c07033)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Line 3"/>
          <p:cNvSpPr/>
          <p:nvPr/>
        </p:nvSpPr>
        <p:spPr>
          <a:xfrm>
            <a:off x="457200" y="6170760"/>
            <a:ext cx="8381880" cy="1440"/>
          </a:xfrm>
          <a:prstGeom prst="line">
            <a:avLst/>
          </a:prstGeom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Main graphic" descr=""/>
          <p:cNvPicPr/>
          <p:nvPr/>
        </p:nvPicPr>
        <p:blipFill>
          <a:blip r:embed="rId1"/>
          <a:stretch/>
        </p:blipFill>
        <p:spPr>
          <a:xfrm>
            <a:off x="2054160" y="762120"/>
            <a:ext cx="5086800" cy="3809880"/>
          </a:xfrm>
          <a:prstGeom prst="rect">
            <a:avLst/>
          </a:prstGeom>
          <a:ln>
            <a:noFill/>
          </a:ln>
        </p:spPr>
      </p:pic>
    </p:spTree>
  </p:cSld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