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82f27c3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82f27c3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82f27c3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82f27c3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235a87e3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235a87e3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80260a7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80260a7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82f27c3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82f27c3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9d9250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9d9250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9d9250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9d9250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82f27c3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82f27c3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82f27c3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82f27c3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82f27c3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82f27c3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35a87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35a87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35a87e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235a87e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2f27c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2f27c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235a87e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235a87e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35a87e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235a87e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80260a7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80260a7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82f27c3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82f27c3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35a87e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35a87e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Moltiplicazione delle Matrici Ottimizzata con i Thread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Riccardo Caiulo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Simone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Multithreading non è necessariamente più veloce della programmazione iterativa tradizionale, se il processore dove si basa il Sistema Operativo non ha </a:t>
            </a:r>
            <a:r>
              <a:rPr lang="en"/>
              <a:t>l'hardware</a:t>
            </a:r>
            <a:r>
              <a:rPr lang="en"/>
              <a:t> necessario per implementare un livello di parallelismo reale tra operazioni, non ci sarà un aumento nella velocità.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 esiste la possibilità di parallelismo reale (simultaneo), l’aumento di velocità dipende da vari fattori, come il Sistema Operativo gestisce i Thread, il overhead creato dal linguaggio di programmazione che usi per la creazione e gestione di Thread, e la mappatura tra Thread di livello utente e Thread di livello Kernel.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avere una vista chiara sull’efficienza aumentata dal Multithreading, abbiamo misurato il tempo richiesto per l’operazione iterativa e quella di Multithreading per vari livelli di N (ordine delle matrici).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tempi sono misurati in </a:t>
            </a:r>
            <a:r>
              <a:rPr lang="en"/>
              <a:t>micro-secondi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13" y="2905897"/>
            <a:ext cx="4638575" cy="19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conto delle operazioni totali è uguale a quello con </a:t>
            </a:r>
            <a:r>
              <a:rPr lang="en"/>
              <a:t>algoritmo</a:t>
            </a:r>
            <a:r>
              <a:rPr lang="en"/>
              <a:t> iterativo, però il livello di </a:t>
            </a:r>
            <a:r>
              <a:rPr lang="en"/>
              <a:t>parallelismo</a:t>
            </a:r>
            <a:r>
              <a:rPr lang="en"/>
              <a:t> offre un aumento nella velocità di esecuzione, e quindi una riduzione del tempo totale di esecuzione del programma.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Definiamo un termine Alpha, che sarà uguale al tempo richiesto per l’esecuzione con il Multithreading, diviso per il tempo richiesto per l’esecuzione iterativa.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975" y="3528150"/>
            <a:ext cx="2022050" cy="5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5" y="1307850"/>
            <a:ext cx="561179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6811475" y="1591450"/>
            <a:ext cx="21498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 possiamo vedere l’andare di Alpha con N che cresce.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All’inizio è molto grande ma si stabilizza subito su numeri vicini a 1 verso N = 50.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2" y="1592250"/>
            <a:ext cx="5840474" cy="27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6462575" y="2413075"/>
            <a:ext cx="24648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fare un paragone, abbiamo fatto un grafico della funzione e^-x, che ha andatura simile ad Alpha.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Asintotica (Iterativa)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1" y="1307846"/>
            <a:ext cx="4850700" cy="311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886" y="1543525"/>
            <a:ext cx="3880539" cy="2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Asintotica (Multithreading)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" y="1405546"/>
            <a:ext cx="4964700" cy="3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225" y="1723712"/>
            <a:ext cx="3602301" cy="25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far si che il tempo misurato per l’esecuzione del programma Multithreading sia corretto, abbiamo aggiunto un loop per aspettare che tutti i Thread abbiano finito il loro task, usando il metodo join() della classe Thread.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Abbiamo poi misurato la fine dell’intervallo di tempo dopo la fine di esecuzione dell’ultimo Thread.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3038325"/>
            <a:ext cx="37433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e Conclusione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possiamo vedere, per valori piccoli di N il Multithreading ha troppo Overhead per aumentare l’efficienza o velocità del programma, però all’andare di N vediamo un chiaro aumento nell’efficienza del programma scritto con il </a:t>
            </a:r>
            <a:r>
              <a:rPr lang="en"/>
              <a:t>Multithreading</a:t>
            </a:r>
            <a:r>
              <a:rPr lang="en"/>
              <a:t> relativo alla versione tradizionale iterativa.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Bisognerebbe testare livelli di N molto più grandi per avere una misura più chiara e corretta, però per N oltre 1500 il programma causa un crash dato dal numero troppo grande di operazioni.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Come possiamo vedere però il Multithreading causa un aumento della velocità di computazione, questi test sono stati fatti su una macchina con processore Intel i7 di undicesima generazione, che ha 8 core, con supporto per Multithreading. Il sistema operativo sul quale è stato sviluppato il programma è Windows 11.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l’attenzione!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Gli algoritmi che utilizzano loop nidificati introducono complessità temporale di tipo O(N^k), dove k è il numero di loop. Questa complessità viene dal fatto che le operazioni sono sequenziali, e quindi si deve aspettare la fine di un loop prima di iniziare un altro.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Introduciendo</a:t>
            </a:r>
            <a:r>
              <a:rPr lang="en" sz="1800"/>
              <a:t> un livello di </a:t>
            </a:r>
            <a:r>
              <a:rPr lang="en" sz="1800"/>
              <a:t>parallelismo</a:t>
            </a:r>
            <a:r>
              <a:rPr lang="en" sz="1800"/>
              <a:t>, possiamo ridurre la complessità temporale di qualche ordine di grandezza facendo </a:t>
            </a:r>
            <a:r>
              <a:rPr lang="en" sz="1800"/>
              <a:t>sì</a:t>
            </a:r>
            <a:r>
              <a:rPr lang="en" sz="1800"/>
              <a:t> che alcuni loop siano eseguiti allo </a:t>
            </a:r>
            <a:r>
              <a:rPr lang="en" sz="1800"/>
              <a:t>stesso</a:t>
            </a:r>
            <a:r>
              <a:rPr lang="en" sz="1800"/>
              <a:t> tempo.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Useremo la classe astratta Thread per creare oggetti thread che faranno delle task in modo parallelo per ridurre il tempo di moltiplicazione.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Originale (Senza Thread)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75" y="1035525"/>
            <a:ext cx="7038900" cy="397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Discussione Codice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-Questo codice utilizza l’algoritmo iterativo per la moltiplicazione di due matrici quadrate, facendo un analisi asintotica vediamo che la complessità dell’algoritmo è di O(N^3)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-Infatti contando il numero di operazioni, dato dal fatto che le matrici sono quadrate il numero di operazioni da completare è esattamente N^3.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 numeri nelle matrici sono numeri scelti casualmente con </a:t>
            </a:r>
            <a:r>
              <a:rPr lang="en"/>
              <a:t>probabilità</a:t>
            </a:r>
            <a:r>
              <a:rPr lang="en"/>
              <a:t> uniforme da un intervallo tra 1 e MAX, dove MAX è un numero definito nel codice, settato a 100 per i test fatti finora.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03" y="1460250"/>
            <a:ext cx="3446570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50" y="1460250"/>
            <a:ext cx="333152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con aggiunta Thread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00" y="1370225"/>
            <a:ext cx="623238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con aggiunta Thread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38" y="1307850"/>
            <a:ext cx="728071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Discussione Codice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-Nella classe RowMultiplicationThread, estendiamo la classe astratta Thread di Java, e specifichiamo nel costruttore i dati che ogni Thread dovrà avere, ossia il numero della riga della prima matrice (A), e le matrici A e B. Specifichiamo anche l’algoritmo per il calcolo dei valori nella riga finale della matrice C (AxB). Questa operazione ha una complessità di O(N^2).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-Facendo il calcolo dei valori per le N righe della matrice finale contemporaneamente, riduciamo la complessità totale dell’algoritmo a quella di un singolo Thread, ossia O(N^2).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-Quindi associamo a ogni Thread una riga della matrice finale da calcolare.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-Nella classe principale, creiamo una lista di Oggetti RowMultiplicationThread e usiamo il metodo .start() per farli partire in modo sincrono.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 poteva usare il Executor framework di Java, ma abbiamo preferito gestire le Thread manualmente per rendere il funzionamento del programma più chiaro.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13" y="1370225"/>
            <a:ext cx="658696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