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AA7A7-DB99-3D4F-B11C-6FBD7AA4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C4D246-4F86-6C4A-8417-5B2F62A99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CB781-5250-E945-9D5C-263A0361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A36916-2038-A64E-8FE0-8C89572F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305F46-F895-8C46-B5E2-D2EA1E37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77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E8A72-8884-0D4D-B091-E260D1BD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46C4B1-8358-0A44-8AAF-C12DC9370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9D0E6-ACE9-114C-A889-7595E7E6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84AD1-C576-174B-BBBD-267C895D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B1146A-B5D3-BA4C-AB9F-A30D7679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A8676C-D567-CE44-BF9C-B1C1C606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15E41A-76F8-D245-97B7-9BC5D478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4098FD-5079-FC43-B24E-5BA3D49E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21104-6416-F541-B983-0DD1065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19373B-933F-D643-984D-7727A0FB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A78E2-AB9E-E04C-BCD7-03502BC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600A0E-C320-9D47-9D85-C357C228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4906F-96A8-9742-842A-FDDDC923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FE7C5-4838-2E49-AB07-2E26B50D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13ED6-A868-9543-8554-0EDA2725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BE419-D0C6-A049-A444-00ECA74D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D219AF-3452-C149-9D81-6C90C089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2439D-33AD-DB45-813B-EFD061A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4C49D-168D-8549-9B9F-F1A9745A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65B28-1600-AF4B-A943-FDD0E148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4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DACA8-329B-FA49-ABB1-FCE57E2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19CAC-7C99-AA48-8596-AB23DA8A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AAC429-1238-964F-B103-AE582ACD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E383F8-9F55-6F46-89F5-2DE77C0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8F7A73-E5CE-C145-A179-1E86F7E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EDE288-6C2B-194B-B289-D61F85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C4C6-AB3B-DA4F-B13D-E4D4168A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E77A3D-BAAD-3645-95F1-57715488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B757D0-72D1-3A4E-9EAF-3E18EF20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01ECA9-C418-D447-BE78-1F7914D3A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68C403-DCC1-0649-B00E-A077C7B7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5E934A-273C-664F-BCB4-A26174CF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69D6DB-6FC5-8D4F-B367-876AE2E3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1CAE8B-F078-0243-B4AE-3377AFF4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E0A0E-8D96-0547-BAA6-2E03B0BA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F77F46-C0C3-D144-B846-F625A6E2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F44B51-B73B-C449-9E78-7005EA7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C8E6C3-BC0D-A543-9A54-0B4B782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5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A58F84-23CA-0F4F-AF6C-161F512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137877-67DC-9442-B76E-9C315E3F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75A436-0B1C-F34F-A724-1780A09C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FD45-DB53-ED41-AAAC-6F8EF9B0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655626-0A49-AD44-99E2-D65705A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0AE4F8-DA2A-1847-BD94-AB2C00C3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F9BD1F-0536-A646-A456-5B547A60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1163D0-0CC9-4F46-90B1-412600AE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0877C6-3A36-ED41-8B5A-2722CB6F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6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AD785-D353-A143-8B3E-5FA6A2D7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341D6F-269C-5346-83E9-5BB4A616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EEA2F1-F3FF-524F-9ACC-EE23E508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48B9A5-568D-C345-8036-D5BED995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27AAFD-4C01-F641-A69A-FA8CA786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455319-D492-3145-8A37-715A9EF8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18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D65270-5839-4E42-AD7F-E848235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76017-E70C-0340-9961-3D0E20D1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42D751-B58D-B04A-99F8-5DA665C37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C08A-8BAD-3345-9C38-6D22E39D2743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3A95B3-1777-E749-8CE7-0637729BF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D218C-EF2D-EA42-A1A0-B1C4972BE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30DF-44B8-8B4A-8FAC-6065340CAF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6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EE4D5-4805-4246-8462-D7BF4F8F7EFD}"/>
              </a:ext>
            </a:extLst>
          </p:cNvPr>
          <p:cNvSpPr txBox="1"/>
          <p:nvPr/>
        </p:nvSpPr>
        <p:spPr>
          <a:xfrm>
            <a:off x="4391179" y="225222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PEOPLE</a:t>
            </a:r>
          </a:p>
        </p:txBody>
      </p:sp>
      <p:cxnSp>
        <p:nvCxnSpPr>
          <p:cNvPr id="5" name="Connettore diritto con freccia 4">
            <a:extLst>
              <a:ext uri="{FF2B5EF4-FFF2-40B4-BE49-F238E27FC236}">
                <a16:creationId xmlns:a16="http://schemas.microsoft.com/office/drawing/2014/main" id="{26C62BD3-1756-F542-835B-4A5A30B9289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05579" y="594554"/>
            <a:ext cx="0" cy="650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con freccia 7">
            <a:extLst>
              <a:ext uri="{FF2B5EF4-FFF2-40B4-BE49-F238E27FC236}">
                <a16:creationId xmlns:a16="http://schemas.microsoft.com/office/drawing/2014/main" id="{039DF133-D9BD-C444-B4D5-32992B67E2AC}"/>
              </a:ext>
            </a:extLst>
          </p:cNvPr>
          <p:cNvCxnSpPr>
            <a:cxnSpLocks/>
          </p:cNvCxnSpPr>
          <p:nvPr/>
        </p:nvCxnSpPr>
        <p:spPr>
          <a:xfrm>
            <a:off x="2670330" y="1245455"/>
            <a:ext cx="548821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con freccia 12">
            <a:extLst>
              <a:ext uri="{FF2B5EF4-FFF2-40B4-BE49-F238E27FC236}">
                <a16:creationId xmlns:a16="http://schemas.microsoft.com/office/drawing/2014/main" id="{13913155-ECA2-C542-A3F4-0F29AAAB2BE5}"/>
              </a:ext>
            </a:extLst>
          </p:cNvPr>
          <p:cNvCxnSpPr>
            <a:cxnSpLocks/>
          </p:cNvCxnSpPr>
          <p:nvPr/>
        </p:nvCxnSpPr>
        <p:spPr>
          <a:xfrm flipV="1">
            <a:off x="2670330" y="1245456"/>
            <a:ext cx="1" cy="4535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con freccia 16">
            <a:extLst>
              <a:ext uri="{FF2B5EF4-FFF2-40B4-BE49-F238E27FC236}">
                <a16:creationId xmlns:a16="http://schemas.microsoft.com/office/drawing/2014/main" id="{3EA86D61-1B8B-8C46-9BB7-1CA81CC08985}"/>
              </a:ext>
            </a:extLst>
          </p:cNvPr>
          <p:cNvCxnSpPr>
            <a:cxnSpLocks/>
          </p:cNvCxnSpPr>
          <p:nvPr/>
        </p:nvCxnSpPr>
        <p:spPr>
          <a:xfrm flipV="1">
            <a:off x="8158544" y="1245456"/>
            <a:ext cx="0" cy="4535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ED652BC-2B6F-984B-B73F-A72F2236FEA2}"/>
              </a:ext>
            </a:extLst>
          </p:cNvPr>
          <p:cNvSpPr txBox="1"/>
          <p:nvPr/>
        </p:nvSpPr>
        <p:spPr>
          <a:xfrm>
            <a:off x="1755930" y="169902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User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A0E83A-03AC-544C-B53F-3B5A45B353F0}"/>
              </a:ext>
            </a:extLst>
          </p:cNvPr>
          <p:cNvSpPr txBox="1"/>
          <p:nvPr/>
        </p:nvSpPr>
        <p:spPr>
          <a:xfrm>
            <a:off x="7244146" y="1711691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Owner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6B2B27-8DB5-7D45-8E8F-107C4E3A9696}"/>
              </a:ext>
            </a:extLst>
          </p:cNvPr>
          <p:cNvSpPr txBox="1"/>
          <p:nvPr/>
        </p:nvSpPr>
        <p:spPr>
          <a:xfrm>
            <a:off x="6219979" y="14696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u="sng" dirty="0"/>
              <a:t>Username</a:t>
            </a:r>
          </a:p>
          <a:p>
            <a:pPr algn="l"/>
            <a:r>
              <a:rPr lang="it-IT" sz="1200" dirty="0"/>
              <a:t>Name</a:t>
            </a:r>
          </a:p>
          <a:p>
            <a:pPr algn="l"/>
            <a:r>
              <a:rPr lang="it-IT" sz="1200" dirty="0" err="1"/>
              <a:t>Surname</a:t>
            </a:r>
            <a:endParaRPr lang="it-IT" sz="1200" dirty="0"/>
          </a:p>
          <a:p>
            <a:pPr algn="l"/>
            <a:r>
              <a:rPr lang="it-IT" sz="1200" dirty="0"/>
              <a:t>Email </a:t>
            </a:r>
          </a:p>
          <a:p>
            <a:pPr algn="l"/>
            <a:r>
              <a:rPr lang="it-IT" sz="1200" dirty="0"/>
              <a:t>Password</a:t>
            </a:r>
          </a:p>
          <a:p>
            <a:pPr algn="l"/>
            <a:r>
              <a:rPr lang="it-IT" sz="1200" dirty="0"/>
              <a:t>Phone </a:t>
            </a:r>
            <a:r>
              <a:rPr lang="it-IT" sz="1200" dirty="0" err="1"/>
              <a:t>Number</a:t>
            </a:r>
            <a:r>
              <a:rPr lang="it-IT" sz="1200" dirty="0"/>
              <a:t> </a:t>
            </a:r>
          </a:p>
        </p:txBody>
      </p:sp>
      <p:cxnSp>
        <p:nvCxnSpPr>
          <p:cNvPr id="25" name="Connettore diritto con freccia 24">
            <a:extLst>
              <a:ext uri="{FF2B5EF4-FFF2-40B4-BE49-F238E27FC236}">
                <a16:creationId xmlns:a16="http://schemas.microsoft.com/office/drawing/2014/main" id="{243EAE3C-5D19-1F48-A45A-B46064C8E8D5}"/>
              </a:ext>
            </a:extLst>
          </p:cNvPr>
          <p:cNvCxnSpPr>
            <a:cxnSpLocks/>
            <a:stCxn id="37" idx="0"/>
            <a:endCxn id="21" idx="2"/>
          </p:cNvCxnSpPr>
          <p:nvPr/>
        </p:nvCxnSpPr>
        <p:spPr>
          <a:xfrm flipV="1">
            <a:off x="2667513" y="2068358"/>
            <a:ext cx="2817" cy="2009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5D37AF-A39F-8E44-B38E-EAE4C0143C5B}"/>
              </a:ext>
            </a:extLst>
          </p:cNvPr>
          <p:cNvSpPr txBox="1"/>
          <p:nvPr/>
        </p:nvSpPr>
        <p:spPr>
          <a:xfrm>
            <a:off x="2260121" y="2463384"/>
            <a:ext cx="114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Service reserv.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0F699BB-AC48-8948-9614-F6E94F3FC218}"/>
              </a:ext>
            </a:extLst>
          </p:cNvPr>
          <p:cNvSpPr txBox="1"/>
          <p:nvPr/>
        </p:nvSpPr>
        <p:spPr>
          <a:xfrm>
            <a:off x="1874077" y="3428983"/>
            <a:ext cx="159250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Request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CC0426E-E7E4-394A-BC5B-95CEABBD35CB}"/>
              </a:ext>
            </a:extLst>
          </p:cNvPr>
          <p:cNvSpPr txBox="1"/>
          <p:nvPr/>
        </p:nvSpPr>
        <p:spPr>
          <a:xfrm>
            <a:off x="2299044" y="4280463"/>
            <a:ext cx="86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Email</a:t>
            </a:r>
          </a:p>
          <a:p>
            <a:pPr algn="l"/>
            <a:r>
              <a:rPr lang="en-GB" sz="1600" dirty="0"/>
              <a:t>Sending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6913450-65D6-DD4C-8D36-9AF62AABEF4C}"/>
              </a:ext>
            </a:extLst>
          </p:cNvPr>
          <p:cNvSpPr txBox="1"/>
          <p:nvPr/>
        </p:nvSpPr>
        <p:spPr>
          <a:xfrm>
            <a:off x="1871260" y="5347389"/>
            <a:ext cx="159250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Email</a:t>
            </a:r>
          </a:p>
        </p:txBody>
      </p:sp>
      <p:sp>
        <p:nvSpPr>
          <p:cNvPr id="37" name="Rombo 36">
            <a:extLst>
              <a:ext uri="{FF2B5EF4-FFF2-40B4-BE49-F238E27FC236}">
                <a16:creationId xmlns:a16="http://schemas.microsoft.com/office/drawing/2014/main" id="{E1BA8170-A345-CE4C-B204-EA5B5973062F}"/>
              </a:ext>
            </a:extLst>
          </p:cNvPr>
          <p:cNvSpPr/>
          <p:nvPr/>
        </p:nvSpPr>
        <p:spPr>
          <a:xfrm>
            <a:off x="1950231" y="2269307"/>
            <a:ext cx="1434564" cy="9429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diritto con freccia 47">
            <a:extLst>
              <a:ext uri="{FF2B5EF4-FFF2-40B4-BE49-F238E27FC236}">
                <a16:creationId xmlns:a16="http://schemas.microsoft.com/office/drawing/2014/main" id="{96B34990-1F86-E743-9074-CC0A9E4C2973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2667513" y="3212227"/>
            <a:ext cx="2817" cy="2167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mbo 53">
            <a:extLst>
              <a:ext uri="{FF2B5EF4-FFF2-40B4-BE49-F238E27FC236}">
                <a16:creationId xmlns:a16="http://schemas.microsoft.com/office/drawing/2014/main" id="{BC921732-D5ED-A843-9894-403F167A6FC1}"/>
              </a:ext>
            </a:extLst>
          </p:cNvPr>
          <p:cNvSpPr/>
          <p:nvPr/>
        </p:nvSpPr>
        <p:spPr>
          <a:xfrm>
            <a:off x="1950231" y="4101392"/>
            <a:ext cx="1434564" cy="9429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diritto con freccia 55">
            <a:extLst>
              <a:ext uri="{FF2B5EF4-FFF2-40B4-BE49-F238E27FC236}">
                <a16:creationId xmlns:a16="http://schemas.microsoft.com/office/drawing/2014/main" id="{822188D2-A4A8-5C4F-82F4-280082F72D45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flipH="1">
            <a:off x="2667513" y="3798315"/>
            <a:ext cx="2817" cy="3030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con freccia 60">
            <a:extLst>
              <a:ext uri="{FF2B5EF4-FFF2-40B4-BE49-F238E27FC236}">
                <a16:creationId xmlns:a16="http://schemas.microsoft.com/office/drawing/2014/main" id="{7886D9D4-4657-7449-98FA-EE6D86505DD2}"/>
              </a:ext>
            </a:extLst>
          </p:cNvPr>
          <p:cNvCxnSpPr>
            <a:cxnSpLocks/>
            <a:stCxn id="54" idx="2"/>
            <a:endCxn id="36" idx="0"/>
          </p:cNvCxnSpPr>
          <p:nvPr/>
        </p:nvCxnSpPr>
        <p:spPr>
          <a:xfrm>
            <a:off x="2667513" y="5044312"/>
            <a:ext cx="0" cy="3030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mbo 66">
            <a:extLst>
              <a:ext uri="{FF2B5EF4-FFF2-40B4-BE49-F238E27FC236}">
                <a16:creationId xmlns:a16="http://schemas.microsoft.com/office/drawing/2014/main" id="{215A50D8-929B-2E41-8252-8AC1C98C718C}"/>
              </a:ext>
            </a:extLst>
          </p:cNvPr>
          <p:cNvSpPr/>
          <p:nvPr/>
        </p:nvSpPr>
        <p:spPr>
          <a:xfrm>
            <a:off x="9635127" y="2083737"/>
            <a:ext cx="1434564" cy="9429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664BB66C-34F0-3941-B67F-2657AA611105}"/>
              </a:ext>
            </a:extLst>
          </p:cNvPr>
          <p:cNvCxnSpPr>
            <a:cxnSpLocks/>
            <a:stCxn id="67" idx="0"/>
            <a:endCxn id="23" idx="3"/>
          </p:cNvCxnSpPr>
          <p:nvPr/>
        </p:nvCxnSpPr>
        <p:spPr>
          <a:xfrm rot="16200000" flipV="1">
            <a:off x="9618988" y="1350315"/>
            <a:ext cx="187380" cy="12794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AA5E6F-18AA-3445-9453-B85779FA6766}"/>
              </a:ext>
            </a:extLst>
          </p:cNvPr>
          <p:cNvSpPr txBox="1"/>
          <p:nvPr/>
        </p:nvSpPr>
        <p:spPr>
          <a:xfrm>
            <a:off x="9929750" y="2397139"/>
            <a:ext cx="111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Property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970F94-08D2-3144-86A1-AF4C72FAE60F}"/>
              </a:ext>
            </a:extLst>
          </p:cNvPr>
          <p:cNvSpPr txBox="1"/>
          <p:nvPr/>
        </p:nvSpPr>
        <p:spPr>
          <a:xfrm>
            <a:off x="9556156" y="3307177"/>
            <a:ext cx="159250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Shop</a:t>
            </a:r>
          </a:p>
        </p:txBody>
      </p:sp>
      <p:cxnSp>
        <p:nvCxnSpPr>
          <p:cNvPr id="6" name="Connettore diritto con freccia 5">
            <a:extLst>
              <a:ext uri="{FF2B5EF4-FFF2-40B4-BE49-F238E27FC236}">
                <a16:creationId xmlns:a16="http://schemas.microsoft.com/office/drawing/2014/main" id="{615D8C94-EFFC-594E-9A38-66DB8061D7B0}"/>
              </a:ext>
            </a:extLst>
          </p:cNvPr>
          <p:cNvCxnSpPr>
            <a:cxnSpLocks/>
            <a:stCxn id="3" idx="0"/>
            <a:endCxn id="67" idx="2"/>
          </p:cNvCxnSpPr>
          <p:nvPr/>
        </p:nvCxnSpPr>
        <p:spPr>
          <a:xfrm flipV="1">
            <a:off x="10352409" y="3026657"/>
            <a:ext cx="0" cy="2805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con freccia 9">
            <a:extLst>
              <a:ext uri="{FF2B5EF4-FFF2-40B4-BE49-F238E27FC236}">
                <a16:creationId xmlns:a16="http://schemas.microsoft.com/office/drawing/2014/main" id="{4A77F380-3C09-4043-A818-9EABC3D5016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352409" y="3676509"/>
            <a:ext cx="0" cy="2805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mbo 15">
            <a:extLst>
              <a:ext uri="{FF2B5EF4-FFF2-40B4-BE49-F238E27FC236}">
                <a16:creationId xmlns:a16="http://schemas.microsoft.com/office/drawing/2014/main" id="{0A5D1FB8-FDD9-D74D-BA87-2554CA1DBC6F}"/>
              </a:ext>
            </a:extLst>
          </p:cNvPr>
          <p:cNvSpPr/>
          <p:nvPr/>
        </p:nvSpPr>
        <p:spPr>
          <a:xfrm>
            <a:off x="9635127" y="3957029"/>
            <a:ext cx="1434564" cy="9429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20146B8-0510-B944-A7E2-5AC21962420B}"/>
              </a:ext>
            </a:extLst>
          </p:cNvPr>
          <p:cNvSpPr txBox="1"/>
          <p:nvPr/>
        </p:nvSpPr>
        <p:spPr>
          <a:xfrm>
            <a:off x="9941125" y="4220399"/>
            <a:ext cx="91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Feature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7539D5-FC35-CB41-949B-A5CEFFD1CC1E}"/>
              </a:ext>
            </a:extLst>
          </p:cNvPr>
          <p:cNvSpPr txBox="1"/>
          <p:nvPr/>
        </p:nvSpPr>
        <p:spPr>
          <a:xfrm>
            <a:off x="9556156" y="5176353"/>
            <a:ext cx="159250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/>
              <a:t>Shop Articles</a:t>
            </a:r>
          </a:p>
        </p:txBody>
      </p:sp>
      <p:cxnSp>
        <p:nvCxnSpPr>
          <p:cNvPr id="28" name="Connettore diritto con freccia 27">
            <a:extLst>
              <a:ext uri="{FF2B5EF4-FFF2-40B4-BE49-F238E27FC236}">
                <a16:creationId xmlns:a16="http://schemas.microsoft.com/office/drawing/2014/main" id="{40C039DB-7518-8640-A796-160DF39E7D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0352409" y="4899949"/>
            <a:ext cx="0" cy="27640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>
            <a:extLst>
              <a:ext uri="{FF2B5EF4-FFF2-40B4-BE49-F238E27FC236}">
                <a16:creationId xmlns:a16="http://schemas.microsoft.com/office/drawing/2014/main" id="{DE3583F9-0C28-E646-9F02-111BEAABB619}"/>
              </a:ext>
            </a:extLst>
          </p:cNvPr>
          <p:cNvSpPr/>
          <p:nvPr/>
        </p:nvSpPr>
        <p:spPr>
          <a:xfrm>
            <a:off x="5742200" y="2574694"/>
            <a:ext cx="1928379" cy="9429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1A868CF-EC4D-834C-800B-921C836847D9}"/>
              </a:ext>
            </a:extLst>
          </p:cNvPr>
          <p:cNvSpPr txBox="1"/>
          <p:nvPr/>
        </p:nvSpPr>
        <p:spPr>
          <a:xfrm>
            <a:off x="6157575" y="2898396"/>
            <a:ext cx="1592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Association </a:t>
            </a: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3CF89849-F245-004F-A885-2976D27A8BF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638200" y="3050867"/>
            <a:ext cx="1917956" cy="440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7BEE0F2E-B34F-CE41-8098-4FD5CB916E37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 flipV="1">
            <a:off x="3466583" y="3046154"/>
            <a:ext cx="2275617" cy="5674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ABF5C646-AF4C-4640-9DDA-CFE2F1388BB8}"/>
              </a:ext>
            </a:extLst>
          </p:cNvPr>
          <p:cNvSpPr txBox="1"/>
          <p:nvPr/>
        </p:nvSpPr>
        <p:spPr>
          <a:xfrm>
            <a:off x="931524" y="319175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Request ID</a:t>
            </a:r>
            <a:endParaRPr lang="en-GB" sz="1200" dirty="0"/>
          </a:p>
          <a:p>
            <a:r>
              <a:rPr lang="en-GB" sz="1200" u="sng" dirty="0"/>
              <a:t>Time</a:t>
            </a:r>
          </a:p>
          <a:p>
            <a:pPr algn="l"/>
            <a:r>
              <a:rPr lang="en-GB" sz="1200" dirty="0"/>
              <a:t>Date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A9893BE-88A1-2C4A-8149-FE309EC0BB05}"/>
              </a:ext>
            </a:extLst>
          </p:cNvPr>
          <p:cNvSpPr txBox="1"/>
          <p:nvPr/>
        </p:nvSpPr>
        <p:spPr>
          <a:xfrm>
            <a:off x="3476779" y="250500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Username</a:t>
            </a:r>
          </a:p>
          <a:p>
            <a:pPr algn="l"/>
            <a:r>
              <a:rPr lang="en-GB" sz="1200" u="sng" dirty="0"/>
              <a:t>Request ID</a:t>
            </a:r>
            <a:endParaRPr lang="en-GB" sz="12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CCA57CC-2871-A04D-B508-A4B53A125F82}"/>
              </a:ext>
            </a:extLst>
          </p:cNvPr>
          <p:cNvSpPr txBox="1"/>
          <p:nvPr/>
        </p:nvSpPr>
        <p:spPr>
          <a:xfrm>
            <a:off x="3463766" y="434201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/>
              <a:t>Request ID</a:t>
            </a:r>
            <a:endParaRPr lang="en-GB" sz="1200"/>
          </a:p>
          <a:p>
            <a:pPr algn="l"/>
            <a:r>
              <a:rPr lang="en-GB" sz="1200" u="sng"/>
              <a:t>Email ID</a:t>
            </a:r>
            <a:endParaRPr lang="en-GB" sz="120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EE63C64A-ECC9-9847-A953-185AE0C75353}"/>
              </a:ext>
            </a:extLst>
          </p:cNvPr>
          <p:cNvSpPr txBox="1"/>
          <p:nvPr/>
        </p:nvSpPr>
        <p:spPr>
          <a:xfrm>
            <a:off x="3476779" y="51958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/>
              <a:t>Email ID</a:t>
            </a:r>
          </a:p>
          <a:p>
            <a:pPr algn="l"/>
            <a:r>
              <a:rPr lang="en-GB" sz="1200"/>
              <a:t>Date</a:t>
            </a:r>
          </a:p>
          <a:p>
            <a:pPr algn="l"/>
            <a:r>
              <a:rPr lang="en-GB" sz="1200"/>
              <a:t>Text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D7DC7D-48E2-F045-91BB-CB41176D7772}"/>
              </a:ext>
            </a:extLst>
          </p:cNvPr>
          <p:cNvSpPr txBox="1"/>
          <p:nvPr/>
        </p:nvSpPr>
        <p:spPr>
          <a:xfrm>
            <a:off x="8741777" y="23395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Username</a:t>
            </a:r>
          </a:p>
          <a:p>
            <a:pPr algn="l"/>
            <a:r>
              <a:rPr lang="en-GB" sz="1200" u="sng" dirty="0"/>
              <a:t>Shop ID</a:t>
            </a:r>
            <a:endParaRPr lang="en-GB" sz="1200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0FE0D5-3177-1D49-9499-1102426CEF52}"/>
              </a:ext>
            </a:extLst>
          </p:cNvPr>
          <p:cNvSpPr txBox="1"/>
          <p:nvPr/>
        </p:nvSpPr>
        <p:spPr>
          <a:xfrm>
            <a:off x="11120680" y="278612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Shop ID</a:t>
            </a:r>
          </a:p>
          <a:p>
            <a:pPr algn="l"/>
            <a:r>
              <a:rPr lang="en-GB" sz="1200" dirty="0"/>
              <a:t>Category </a:t>
            </a:r>
          </a:p>
          <a:p>
            <a:pPr algn="l"/>
            <a:r>
              <a:rPr lang="en-GB" sz="1200" dirty="0"/>
              <a:t>Name</a:t>
            </a:r>
          </a:p>
          <a:p>
            <a:pPr algn="l"/>
            <a:r>
              <a:rPr lang="en-GB" sz="1200" dirty="0"/>
              <a:t>Coordinates</a:t>
            </a:r>
          </a:p>
          <a:p>
            <a:pPr algn="l"/>
            <a:r>
              <a:rPr lang="en-GB" sz="1200" dirty="0"/>
              <a:t>Phone Number </a:t>
            </a:r>
          </a:p>
          <a:p>
            <a:pPr algn="l"/>
            <a:r>
              <a:rPr lang="en-GB" sz="1200" dirty="0"/>
              <a:t>Floor Area</a:t>
            </a:r>
          </a:p>
          <a:p>
            <a:pPr algn="l"/>
            <a:r>
              <a:rPr lang="en-GB" sz="1200" dirty="0"/>
              <a:t>Personnel</a:t>
            </a:r>
          </a:p>
          <a:p>
            <a:pPr algn="l"/>
            <a:r>
              <a:rPr lang="en-GB" sz="1200" dirty="0"/>
              <a:t>Description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9E1FE072-27F6-3143-AF4E-74CC53D9285E}"/>
              </a:ext>
            </a:extLst>
          </p:cNvPr>
          <p:cNvSpPr txBox="1"/>
          <p:nvPr/>
        </p:nvSpPr>
        <p:spPr>
          <a:xfrm>
            <a:off x="8903837" y="4207115"/>
            <a:ext cx="104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u="sng" dirty="0"/>
              <a:t>Shop ID</a:t>
            </a:r>
          </a:p>
          <a:p>
            <a:pPr algn="l"/>
            <a:r>
              <a:rPr lang="it-IT" sz="1200" u="sng" dirty="0" err="1"/>
              <a:t>Article</a:t>
            </a:r>
            <a:r>
              <a:rPr lang="it-IT" sz="1200" u="sng" dirty="0"/>
              <a:t> Code</a:t>
            </a:r>
            <a:endParaRPr lang="it-IT" sz="1200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363A1D6-89E7-824E-8FA3-46413A1079F7}"/>
              </a:ext>
            </a:extLst>
          </p:cNvPr>
          <p:cNvSpPr txBox="1"/>
          <p:nvPr/>
        </p:nvSpPr>
        <p:spPr>
          <a:xfrm>
            <a:off x="8753789" y="493566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Article Code </a:t>
            </a:r>
          </a:p>
          <a:p>
            <a:pPr algn="l"/>
            <a:r>
              <a:rPr lang="en-GB" sz="1200" dirty="0"/>
              <a:t>Name</a:t>
            </a:r>
          </a:p>
          <a:p>
            <a:pPr algn="l"/>
            <a:r>
              <a:rPr lang="en-GB" sz="1200" dirty="0"/>
              <a:t>Price </a:t>
            </a:r>
          </a:p>
          <a:p>
            <a:pPr algn="l"/>
            <a:r>
              <a:rPr lang="en-GB" sz="1200" dirty="0"/>
              <a:t>Quantity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4EE65953-F9F3-6D45-8760-10EAD203107B}"/>
              </a:ext>
            </a:extLst>
          </p:cNvPr>
          <p:cNvSpPr txBox="1"/>
          <p:nvPr/>
        </p:nvSpPr>
        <p:spPr>
          <a:xfrm>
            <a:off x="6329746" y="352677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Request ID</a:t>
            </a:r>
          </a:p>
          <a:p>
            <a:pPr algn="l"/>
            <a:r>
              <a:rPr lang="en-GB" sz="1200" u="sng" dirty="0"/>
              <a:t>Time</a:t>
            </a:r>
          </a:p>
          <a:p>
            <a:pPr algn="l"/>
            <a:r>
              <a:rPr lang="en-GB" sz="1200" u="sng" dirty="0"/>
              <a:t>Shop ID 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19BBD81-4602-864D-8592-120070C006A8}"/>
              </a:ext>
            </a:extLst>
          </p:cNvPr>
          <p:cNvSpPr txBox="1"/>
          <p:nvPr/>
        </p:nvSpPr>
        <p:spPr>
          <a:xfrm>
            <a:off x="1925044" y="2104070"/>
            <a:ext cx="64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(0, N)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AE22050-5F54-1E4D-A0A6-DE12011609A4}"/>
              </a:ext>
            </a:extLst>
          </p:cNvPr>
          <p:cNvSpPr txBox="1"/>
          <p:nvPr/>
        </p:nvSpPr>
        <p:spPr>
          <a:xfrm>
            <a:off x="8813951" y="158728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(0, N)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26DC33B-750F-6942-8D0E-0158A9645401}"/>
              </a:ext>
            </a:extLst>
          </p:cNvPr>
          <p:cNvSpPr txBox="1"/>
          <p:nvPr/>
        </p:nvSpPr>
        <p:spPr>
          <a:xfrm>
            <a:off x="9668189" y="300276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(1, 1)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C99F179-C92C-3146-85BE-75AC423D753E}"/>
              </a:ext>
            </a:extLst>
          </p:cNvPr>
          <p:cNvSpPr txBox="1"/>
          <p:nvPr/>
        </p:nvSpPr>
        <p:spPr>
          <a:xfrm>
            <a:off x="9218088" y="486355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(1, 1)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D668B310-4CF1-2D48-8AD8-60EAE6FD61A7}"/>
              </a:ext>
            </a:extLst>
          </p:cNvPr>
          <p:cNvSpPr txBox="1"/>
          <p:nvPr/>
        </p:nvSpPr>
        <p:spPr>
          <a:xfrm>
            <a:off x="9668503" y="367569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(0, N)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C4AEC07-721B-6043-A03D-DCDB57808E62}"/>
              </a:ext>
            </a:extLst>
          </p:cNvPr>
          <p:cNvSpPr txBox="1"/>
          <p:nvPr/>
        </p:nvSpPr>
        <p:spPr>
          <a:xfrm>
            <a:off x="7175980" y="270144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(0, M)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F4E621F-4661-1B43-B2D6-C4A6858A1682}"/>
              </a:ext>
            </a:extLst>
          </p:cNvPr>
          <p:cNvSpPr txBox="1"/>
          <p:nvPr/>
        </p:nvSpPr>
        <p:spPr>
          <a:xfrm>
            <a:off x="4226863" y="272922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N)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A32CF68-6551-234A-91FE-2CCF006FF963}"/>
              </a:ext>
            </a:extLst>
          </p:cNvPr>
          <p:cNvSpPr txBox="1"/>
          <p:nvPr/>
        </p:nvSpPr>
        <p:spPr>
          <a:xfrm>
            <a:off x="1960104" y="3055791"/>
            <a:ext cx="56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(1, 1)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EA6B0519-0CCF-8747-96B7-5ADFA7D9C937}"/>
              </a:ext>
            </a:extLst>
          </p:cNvPr>
          <p:cNvSpPr txBox="1"/>
          <p:nvPr/>
        </p:nvSpPr>
        <p:spPr>
          <a:xfrm>
            <a:off x="1916498" y="3882431"/>
            <a:ext cx="65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(1, 1)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390AFA8-EFF1-2749-B701-74CE7D9D3E77}"/>
              </a:ext>
            </a:extLst>
          </p:cNvPr>
          <p:cNvSpPr txBox="1"/>
          <p:nvPr/>
        </p:nvSpPr>
        <p:spPr>
          <a:xfrm>
            <a:off x="1882511" y="4888073"/>
            <a:ext cx="66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N)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BCF63A5-3DE1-4DA8-B8D4-E41AF7A29D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6476" y="3639646"/>
            <a:ext cx="1069203" cy="1019677"/>
          </a:xfrm>
          <a:prstGeom prst="bentConnector3">
            <a:avLst>
              <a:gd name="adj1" fmla="val 693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mbo 57">
            <a:extLst>
              <a:ext uri="{FF2B5EF4-FFF2-40B4-BE49-F238E27FC236}">
                <a16:creationId xmlns:a16="http://schemas.microsoft.com/office/drawing/2014/main" id="{4C2EF17A-0165-4490-8FA4-1798DB3D056C}"/>
              </a:ext>
            </a:extLst>
          </p:cNvPr>
          <p:cNvSpPr/>
          <p:nvPr/>
        </p:nvSpPr>
        <p:spPr>
          <a:xfrm>
            <a:off x="7048219" y="4333579"/>
            <a:ext cx="1477872" cy="6463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EB5747F-F10B-40CD-B749-BC664A591A6C}"/>
              </a:ext>
            </a:extLst>
          </p:cNvPr>
          <p:cNvSpPr txBox="1"/>
          <p:nvPr/>
        </p:nvSpPr>
        <p:spPr>
          <a:xfrm>
            <a:off x="7401213" y="4486520"/>
            <a:ext cx="86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To have 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A1278A6-DDD9-4CE2-830B-0CC4AD515D8C}"/>
              </a:ext>
            </a:extLst>
          </p:cNvPr>
          <p:cNvSpPr txBox="1"/>
          <p:nvPr/>
        </p:nvSpPr>
        <p:spPr>
          <a:xfrm>
            <a:off x="5661322" y="5521277"/>
            <a:ext cx="111731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Timeslot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C26D9CF7-2955-4CD4-A578-AD1CA51F4ACE}"/>
              </a:ext>
            </a:extLst>
          </p:cNvPr>
          <p:cNvSpPr txBox="1"/>
          <p:nvPr/>
        </p:nvSpPr>
        <p:spPr>
          <a:xfrm>
            <a:off x="4774372" y="517133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Timeslot ID</a:t>
            </a:r>
          </a:p>
          <a:p>
            <a:pPr algn="l"/>
            <a:r>
              <a:rPr lang="en-GB" sz="1200" dirty="0"/>
              <a:t>Start</a:t>
            </a:r>
          </a:p>
          <a:p>
            <a:pPr algn="l"/>
            <a:r>
              <a:rPr lang="en-GB" sz="1200" dirty="0"/>
              <a:t>End </a:t>
            </a:r>
          </a:p>
          <a:p>
            <a:pPr algn="l"/>
            <a:r>
              <a:rPr lang="en-GB" sz="1200" dirty="0"/>
              <a:t>Duration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88F4408-5CCF-4347-9826-D91A3700C01C}"/>
              </a:ext>
            </a:extLst>
          </p:cNvPr>
          <p:cNvSpPr txBox="1"/>
          <p:nvPr/>
        </p:nvSpPr>
        <p:spPr>
          <a:xfrm>
            <a:off x="6308146" y="4794634"/>
            <a:ext cx="72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N)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F8064777-AB7A-40B8-8ACC-B3EBCF8849D7}"/>
              </a:ext>
            </a:extLst>
          </p:cNvPr>
          <p:cNvSpPr txBox="1"/>
          <p:nvPr/>
        </p:nvSpPr>
        <p:spPr>
          <a:xfrm>
            <a:off x="8405462" y="36395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(1, M)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50C059A6-B3B7-4E00-AB6C-E213584922FF}"/>
              </a:ext>
            </a:extLst>
          </p:cNvPr>
          <p:cNvSpPr txBox="1"/>
          <p:nvPr/>
        </p:nvSpPr>
        <p:spPr>
          <a:xfrm>
            <a:off x="7409822" y="49908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u="sng" dirty="0"/>
              <a:t>Timeslot ID</a:t>
            </a:r>
          </a:p>
          <a:p>
            <a:pPr algn="l"/>
            <a:r>
              <a:rPr lang="en-GB" sz="1200" u="sng" dirty="0"/>
              <a:t>Shop ID</a:t>
            </a:r>
            <a:endParaRPr lang="en-GB" sz="1200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955DFE1A-8A38-4F74-8F94-B2D3BAA12DEE}"/>
              </a:ext>
            </a:extLst>
          </p:cNvPr>
          <p:cNvCxnSpPr>
            <a:cxnSpLocks/>
            <a:stCxn id="58" idx="1"/>
            <a:endCxn id="73" idx="3"/>
          </p:cNvCxnSpPr>
          <p:nvPr/>
        </p:nvCxnSpPr>
        <p:spPr>
          <a:xfrm rot="10800000" flipV="1">
            <a:off x="6778637" y="4656745"/>
            <a:ext cx="269583" cy="10491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14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138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Giorgia Rita  Di Ruggiero</dc:creator>
  <cp:lastModifiedBy>Andrea Caiulo</cp:lastModifiedBy>
  <cp:revision>21</cp:revision>
  <dcterms:created xsi:type="dcterms:W3CDTF">2020-12-27T16:57:58Z</dcterms:created>
  <dcterms:modified xsi:type="dcterms:W3CDTF">2021-01-07T18:56:43Z</dcterms:modified>
</cp:coreProperties>
</file>