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6" r:id="rId2"/>
  </p:sldMasterIdLst>
  <p:notesMasterIdLst>
    <p:notesMasterId r:id="rId20"/>
  </p:notesMasterIdLst>
  <p:sldIdLst>
    <p:sldId id="292" r:id="rId3"/>
    <p:sldId id="256" r:id="rId4"/>
    <p:sldId id="257" r:id="rId5"/>
    <p:sldId id="258" r:id="rId6"/>
    <p:sldId id="295" r:id="rId7"/>
    <p:sldId id="259" r:id="rId8"/>
    <p:sldId id="262" r:id="rId9"/>
    <p:sldId id="263" r:id="rId10"/>
    <p:sldId id="293" r:id="rId11"/>
    <p:sldId id="294" r:id="rId12"/>
    <p:sldId id="266" r:id="rId13"/>
    <p:sldId id="264" r:id="rId14"/>
    <p:sldId id="267" r:id="rId15"/>
    <p:sldId id="265" r:id="rId16"/>
    <p:sldId id="268" r:id="rId17"/>
    <p:sldId id="271" r:id="rId18"/>
    <p:sldId id="269" r:id="rId19"/>
  </p:sldIdLst>
  <p:sldSz cx="9144000" cy="5143500" type="screen16x9"/>
  <p:notesSz cx="6858000" cy="9144000"/>
  <p:embeddedFontLst>
    <p:embeddedFont>
      <p:font typeface="Abel" panose="020B0604020202020204" charset="0"/>
      <p:regular r:id="rId21"/>
    </p:embeddedFont>
    <p:embeddedFont>
      <p:font typeface="Cambria Math" panose="02040503050406030204" pitchFamily="18" charset="0"/>
      <p:regular r:id="rId22"/>
    </p:embeddedFont>
    <p:embeddedFont>
      <p:font typeface="Dosis" panose="020B0604020202020204" charset="0"/>
      <p:regular r:id="rId23"/>
      <p:bold r:id="rId24"/>
    </p:embeddedFont>
    <p:embeddedFont>
      <p:font typeface="Dosis ExtraLight" panose="020B0604020202020204" charset="0"/>
      <p:regular r:id="rId25"/>
      <p:bold r:id="rId26"/>
    </p:embeddedFont>
    <p:embeddedFont>
      <p:font typeface="Elite Danger" pitchFamily="50" charset="0"/>
      <p:regular r:id="rId27"/>
    </p:embeddedFont>
    <p:embeddedFont>
      <p:font typeface="Fira Sans Condensed ExtraLight" panose="020B0604020202020204" charset="0"/>
      <p:regular r:id="rId28"/>
      <p:bold r:id="rId29"/>
      <p:italic r:id="rId30"/>
      <p:boldItalic r:id="rId31"/>
    </p:embeddedFont>
    <p:embeddedFont>
      <p:font typeface="Fira Sans Extra Condensed Medium" panose="020B0604020202020204" charset="0"/>
      <p:regular r:id="rId32"/>
      <p:bold r:id="rId33"/>
      <p:italic r:id="rId34"/>
      <p:boldItalic r:id="rId35"/>
    </p:embeddedFont>
    <p:embeddedFont>
      <p:font typeface="Josefin Sans" panose="020B0604020202020204" charset="0"/>
      <p:regular r:id="rId36"/>
      <p:bold r:id="rId37"/>
      <p:italic r:id="rId38"/>
      <p:boldItalic r:id="rId39"/>
    </p:embeddedFont>
    <p:embeddedFont>
      <p:font typeface="Squada One" panose="020B0604020202020204" charset="0"/>
      <p:regular r:id="rId40"/>
    </p:embeddedFont>
    <p:embeddedFont>
      <p:font typeface="Staatliches" panose="020B0604020202020204" charset="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54">
          <p15:clr>
            <a:srgbClr val="9AA0A6"/>
          </p15:clr>
        </p15:guide>
        <p15:guide id="2" orient="horz" pos="336">
          <p15:clr>
            <a:srgbClr val="9AA0A6"/>
          </p15:clr>
        </p15:guide>
        <p15:guide id="3" orient="horz" pos="2904">
          <p15:clr>
            <a:srgbClr val="9AA0A6"/>
          </p15:clr>
        </p15:guide>
        <p15:guide id="4" pos="2880">
          <p15:clr>
            <a:srgbClr val="9AA0A6"/>
          </p15:clr>
        </p15:guide>
        <p15:guide id="5" pos="701">
          <p15:clr>
            <a:srgbClr val="9AA0A6"/>
          </p15:clr>
        </p15:guide>
        <p15:guide id="6" orient="horz" pos="261">
          <p15:clr>
            <a:srgbClr val="9AA0A6"/>
          </p15:clr>
        </p15:guide>
        <p15:guide id="7" pos="885">
          <p15:clr>
            <a:srgbClr val="9AA0A6"/>
          </p15:clr>
        </p15:guide>
        <p15:guide id="8" pos="5328">
          <p15:clr>
            <a:srgbClr val="9AA0A6"/>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6" roundtripDataSignature="AMtx7mi31kZ1NoCQy6gIT8eXpsaATxO0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780" autoAdjust="0"/>
  </p:normalViewPr>
  <p:slideViewPr>
    <p:cSldViewPr snapToGrid="0">
      <p:cViewPr varScale="1">
        <p:scale>
          <a:sx n="87" d="100"/>
          <a:sy n="87" d="100"/>
        </p:scale>
        <p:origin x="680" y="56"/>
      </p:cViewPr>
      <p:guideLst>
        <p:guide pos="454"/>
        <p:guide orient="horz" pos="336"/>
        <p:guide orient="horz" pos="2904"/>
        <p:guide pos="2880"/>
        <p:guide pos="701"/>
        <p:guide orient="horz" pos="261"/>
        <p:guide pos="885"/>
        <p:guide pos="53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66"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69"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67" Type="http://schemas.openxmlformats.org/officeDocument/2006/relationships/presProps" Target="presProps.xml"/><Relationship Id="rId20" Type="http://schemas.openxmlformats.org/officeDocument/2006/relationships/notesMaster" Target="notesMasters/notesMaster1.xml"/><Relationship Id="rId41" Type="http://schemas.openxmlformats.org/officeDocument/2006/relationships/font" Target="fonts/font21.fntdata"/><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8" name="Google Shape;82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1" name="Google Shape;59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61" name="Google Shape;96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7" name="Google Shape;114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8" name="Google Shape;96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0" name="Google Shape;39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6" name="Google Shape;39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4" name="Google Shape;41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1" name="Google Shape;62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6" name="Google Shape;42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Opening slide">
    <p:bg>
      <p:bgPr>
        <a:solidFill>
          <a:srgbClr val="EFEFEF"/>
        </a:solidFill>
        <a:effectLst/>
      </p:bgPr>
    </p:bg>
    <p:spTree>
      <p:nvGrpSpPr>
        <p:cNvPr id="1" name="Shape 8"/>
        <p:cNvGrpSpPr/>
        <p:nvPr/>
      </p:nvGrpSpPr>
      <p:grpSpPr>
        <a:xfrm>
          <a:off x="0" y="0"/>
          <a:ext cx="0" cy="0"/>
          <a:chOff x="0" y="0"/>
          <a:chExt cx="0" cy="0"/>
        </a:xfrm>
      </p:grpSpPr>
      <p:sp>
        <p:nvSpPr>
          <p:cNvPr id="9" name="Google Shape;9;p31"/>
          <p:cNvSpPr/>
          <p:nvPr/>
        </p:nvSpPr>
        <p:spPr>
          <a:xfrm flipH="1">
            <a:off x="-1" y="2097741"/>
            <a:ext cx="9144000" cy="3045633"/>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31"/>
          <p:cNvSpPr txBox="1">
            <a:spLocks noGrp="1"/>
          </p:cNvSpPr>
          <p:nvPr>
            <p:ph type="ctrTitle"/>
          </p:nvPr>
        </p:nvSpPr>
        <p:spPr>
          <a:xfrm>
            <a:off x="4818613" y="1392125"/>
            <a:ext cx="3527100" cy="20397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6000"/>
              <a:buNone/>
              <a:defRPr sz="6500">
                <a:solidFill>
                  <a:srgbClr val="7191D1"/>
                </a:solidFill>
              </a:defRPr>
            </a:lvl1pPr>
            <a:lvl2pPr lvl="1" algn="ctr">
              <a:lnSpc>
                <a:spcPct val="100000"/>
              </a:lnSpc>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2pPr>
            <a:lvl3pPr lvl="2" algn="ctr">
              <a:lnSpc>
                <a:spcPct val="100000"/>
              </a:lnSpc>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3pPr>
            <a:lvl4pPr lvl="3" algn="ctr">
              <a:lnSpc>
                <a:spcPct val="100000"/>
              </a:lnSpc>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4pPr>
            <a:lvl5pPr lvl="4" algn="ctr">
              <a:lnSpc>
                <a:spcPct val="100000"/>
              </a:lnSpc>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5pPr>
            <a:lvl6pPr lvl="5" algn="ctr">
              <a:lnSpc>
                <a:spcPct val="100000"/>
              </a:lnSpc>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6pPr>
            <a:lvl7pPr lvl="6" algn="ctr">
              <a:lnSpc>
                <a:spcPct val="100000"/>
              </a:lnSpc>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7pPr>
            <a:lvl8pPr lvl="7" algn="ctr">
              <a:lnSpc>
                <a:spcPct val="100000"/>
              </a:lnSpc>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8pPr>
            <a:lvl9pPr lvl="8" algn="ctr">
              <a:lnSpc>
                <a:spcPct val="100000"/>
              </a:lnSpc>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9pPr>
          </a:lstStyle>
          <a:p>
            <a:endParaRPr/>
          </a:p>
        </p:txBody>
      </p:sp>
      <p:sp>
        <p:nvSpPr>
          <p:cNvPr id="11" name="Google Shape;11;p31"/>
          <p:cNvSpPr txBox="1">
            <a:spLocks noGrp="1"/>
          </p:cNvSpPr>
          <p:nvPr>
            <p:ph type="subTitle" idx="1"/>
          </p:nvPr>
        </p:nvSpPr>
        <p:spPr>
          <a:xfrm>
            <a:off x="5013313" y="3277126"/>
            <a:ext cx="3332400" cy="336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100"/>
              <a:buNone/>
              <a:defRPr>
                <a:solidFill>
                  <a:srgbClr val="EFEFEF"/>
                </a:solidFill>
              </a:defRPr>
            </a:lvl1pPr>
            <a:lvl2pPr lvl="1"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2pPr>
            <a:lvl3pPr lvl="2"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3pPr>
            <a:lvl4pPr lvl="3"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4pPr>
            <a:lvl5pPr lvl="4"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5pPr>
            <a:lvl6pPr lvl="5"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6pPr>
            <a:lvl7pPr lvl="6"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7pPr>
            <a:lvl8pPr lvl="7"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8pPr>
            <a:lvl9pPr lvl="8"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9pPr>
          </a:lstStyle>
          <a:p>
            <a:endParaRPr/>
          </a:p>
        </p:txBody>
      </p:sp>
      <p:sp>
        <p:nvSpPr>
          <p:cNvPr id="12" name="Google Shape;12;p31"/>
          <p:cNvSpPr/>
          <p:nvPr/>
        </p:nvSpPr>
        <p:spPr>
          <a:xfrm rot="10800000" flipH="1">
            <a:off x="-1" y="0"/>
            <a:ext cx="5318312" cy="1776784"/>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ix columns">
  <p:cSld name="Six columns">
    <p:bg>
      <p:bgPr>
        <a:solidFill>
          <a:srgbClr val="EFEFEF"/>
        </a:solidFill>
        <a:effectLst/>
      </p:bgPr>
    </p:bg>
    <p:spTree>
      <p:nvGrpSpPr>
        <p:cNvPr id="1" name="Shape 70"/>
        <p:cNvGrpSpPr/>
        <p:nvPr/>
      </p:nvGrpSpPr>
      <p:grpSpPr>
        <a:xfrm>
          <a:off x="0" y="0"/>
          <a:ext cx="0" cy="0"/>
          <a:chOff x="0" y="0"/>
          <a:chExt cx="0" cy="0"/>
        </a:xfrm>
      </p:grpSpPr>
      <p:sp>
        <p:nvSpPr>
          <p:cNvPr id="71" name="Google Shape;71;p55"/>
          <p:cNvSpPr txBox="1">
            <a:spLocks noGrp="1"/>
          </p:cNvSpPr>
          <p:nvPr>
            <p:ph type="subTitle" idx="1"/>
          </p:nvPr>
        </p:nvSpPr>
        <p:spPr>
          <a:xfrm>
            <a:off x="6189713" y="2321100"/>
            <a:ext cx="2425800" cy="57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200"/>
              <a:buNone/>
              <a:defRPr>
                <a:solidFill>
                  <a:schemeClr val="lt1"/>
                </a:solidFill>
              </a:defRPr>
            </a:lvl1pPr>
            <a:lvl2pPr lvl="1" algn="ctr">
              <a:lnSpc>
                <a:spcPct val="100000"/>
              </a:lnSpc>
              <a:spcBef>
                <a:spcPts val="0"/>
              </a:spcBef>
              <a:spcAft>
                <a:spcPts val="0"/>
              </a:spcAft>
              <a:buClr>
                <a:schemeClr val="lt1"/>
              </a:buClr>
              <a:buSzPts val="1200"/>
              <a:buNone/>
              <a:defRPr sz="1200">
                <a:solidFill>
                  <a:schemeClr val="lt1"/>
                </a:solidFill>
              </a:defRPr>
            </a:lvl2pPr>
            <a:lvl3pPr lvl="2" algn="ctr">
              <a:lnSpc>
                <a:spcPct val="100000"/>
              </a:lnSpc>
              <a:spcBef>
                <a:spcPts val="0"/>
              </a:spcBef>
              <a:spcAft>
                <a:spcPts val="0"/>
              </a:spcAft>
              <a:buClr>
                <a:schemeClr val="lt1"/>
              </a:buClr>
              <a:buSzPts val="1200"/>
              <a:buNone/>
              <a:defRPr sz="1200">
                <a:solidFill>
                  <a:schemeClr val="lt1"/>
                </a:solidFill>
              </a:defRPr>
            </a:lvl3pPr>
            <a:lvl4pPr lvl="3" algn="ctr">
              <a:lnSpc>
                <a:spcPct val="100000"/>
              </a:lnSpc>
              <a:spcBef>
                <a:spcPts val="0"/>
              </a:spcBef>
              <a:spcAft>
                <a:spcPts val="0"/>
              </a:spcAft>
              <a:buClr>
                <a:schemeClr val="lt1"/>
              </a:buClr>
              <a:buSzPts val="1200"/>
              <a:buNone/>
              <a:defRPr sz="1200">
                <a:solidFill>
                  <a:schemeClr val="lt1"/>
                </a:solidFill>
              </a:defRPr>
            </a:lvl4pPr>
            <a:lvl5pPr lvl="4" algn="ctr">
              <a:lnSpc>
                <a:spcPct val="100000"/>
              </a:lnSpc>
              <a:spcBef>
                <a:spcPts val="0"/>
              </a:spcBef>
              <a:spcAft>
                <a:spcPts val="0"/>
              </a:spcAft>
              <a:buClr>
                <a:schemeClr val="lt1"/>
              </a:buClr>
              <a:buSzPts val="1200"/>
              <a:buNone/>
              <a:defRPr sz="1200">
                <a:solidFill>
                  <a:schemeClr val="lt1"/>
                </a:solidFill>
              </a:defRPr>
            </a:lvl5pPr>
            <a:lvl6pPr lvl="5" algn="ctr">
              <a:lnSpc>
                <a:spcPct val="100000"/>
              </a:lnSpc>
              <a:spcBef>
                <a:spcPts val="0"/>
              </a:spcBef>
              <a:spcAft>
                <a:spcPts val="0"/>
              </a:spcAft>
              <a:buClr>
                <a:schemeClr val="lt1"/>
              </a:buClr>
              <a:buSzPts val="1200"/>
              <a:buNone/>
              <a:defRPr sz="1200">
                <a:solidFill>
                  <a:schemeClr val="lt1"/>
                </a:solidFill>
              </a:defRPr>
            </a:lvl6pPr>
            <a:lvl7pPr lvl="6" algn="ctr">
              <a:lnSpc>
                <a:spcPct val="100000"/>
              </a:lnSpc>
              <a:spcBef>
                <a:spcPts val="0"/>
              </a:spcBef>
              <a:spcAft>
                <a:spcPts val="0"/>
              </a:spcAft>
              <a:buClr>
                <a:schemeClr val="lt1"/>
              </a:buClr>
              <a:buSzPts val="1200"/>
              <a:buNone/>
              <a:defRPr sz="1200">
                <a:solidFill>
                  <a:schemeClr val="lt1"/>
                </a:solidFill>
              </a:defRPr>
            </a:lvl7pPr>
            <a:lvl8pPr lvl="7" algn="ctr">
              <a:lnSpc>
                <a:spcPct val="100000"/>
              </a:lnSpc>
              <a:spcBef>
                <a:spcPts val="0"/>
              </a:spcBef>
              <a:spcAft>
                <a:spcPts val="0"/>
              </a:spcAft>
              <a:buClr>
                <a:schemeClr val="lt1"/>
              </a:buClr>
              <a:buSzPts val="1200"/>
              <a:buNone/>
              <a:defRPr sz="1200">
                <a:solidFill>
                  <a:schemeClr val="lt1"/>
                </a:solidFill>
              </a:defRPr>
            </a:lvl8pPr>
            <a:lvl9pPr lvl="8" algn="ctr">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2" name="Google Shape;72;p55"/>
          <p:cNvSpPr txBox="1">
            <a:spLocks noGrp="1"/>
          </p:cNvSpPr>
          <p:nvPr>
            <p:ph type="subTitle" idx="2"/>
          </p:nvPr>
        </p:nvSpPr>
        <p:spPr>
          <a:xfrm>
            <a:off x="587862" y="2321100"/>
            <a:ext cx="2425800" cy="57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200"/>
              <a:buNone/>
              <a:defRPr>
                <a:solidFill>
                  <a:schemeClr val="lt1"/>
                </a:solidFill>
              </a:defRPr>
            </a:lvl1pPr>
            <a:lvl2pPr lvl="1" algn="ctr">
              <a:lnSpc>
                <a:spcPct val="100000"/>
              </a:lnSpc>
              <a:spcBef>
                <a:spcPts val="0"/>
              </a:spcBef>
              <a:spcAft>
                <a:spcPts val="0"/>
              </a:spcAft>
              <a:buClr>
                <a:schemeClr val="lt1"/>
              </a:buClr>
              <a:buSzPts val="1200"/>
              <a:buNone/>
              <a:defRPr sz="1200">
                <a:solidFill>
                  <a:schemeClr val="lt1"/>
                </a:solidFill>
              </a:defRPr>
            </a:lvl2pPr>
            <a:lvl3pPr lvl="2" algn="ctr">
              <a:lnSpc>
                <a:spcPct val="100000"/>
              </a:lnSpc>
              <a:spcBef>
                <a:spcPts val="0"/>
              </a:spcBef>
              <a:spcAft>
                <a:spcPts val="0"/>
              </a:spcAft>
              <a:buClr>
                <a:schemeClr val="lt1"/>
              </a:buClr>
              <a:buSzPts val="1200"/>
              <a:buNone/>
              <a:defRPr sz="1200">
                <a:solidFill>
                  <a:schemeClr val="lt1"/>
                </a:solidFill>
              </a:defRPr>
            </a:lvl3pPr>
            <a:lvl4pPr lvl="3" algn="ctr">
              <a:lnSpc>
                <a:spcPct val="100000"/>
              </a:lnSpc>
              <a:spcBef>
                <a:spcPts val="0"/>
              </a:spcBef>
              <a:spcAft>
                <a:spcPts val="0"/>
              </a:spcAft>
              <a:buClr>
                <a:schemeClr val="lt1"/>
              </a:buClr>
              <a:buSzPts val="1200"/>
              <a:buNone/>
              <a:defRPr sz="1200">
                <a:solidFill>
                  <a:schemeClr val="lt1"/>
                </a:solidFill>
              </a:defRPr>
            </a:lvl4pPr>
            <a:lvl5pPr lvl="4" algn="ctr">
              <a:lnSpc>
                <a:spcPct val="100000"/>
              </a:lnSpc>
              <a:spcBef>
                <a:spcPts val="0"/>
              </a:spcBef>
              <a:spcAft>
                <a:spcPts val="0"/>
              </a:spcAft>
              <a:buClr>
                <a:schemeClr val="lt1"/>
              </a:buClr>
              <a:buSzPts val="1200"/>
              <a:buNone/>
              <a:defRPr sz="1200">
                <a:solidFill>
                  <a:schemeClr val="lt1"/>
                </a:solidFill>
              </a:defRPr>
            </a:lvl5pPr>
            <a:lvl6pPr lvl="5" algn="ctr">
              <a:lnSpc>
                <a:spcPct val="100000"/>
              </a:lnSpc>
              <a:spcBef>
                <a:spcPts val="0"/>
              </a:spcBef>
              <a:spcAft>
                <a:spcPts val="0"/>
              </a:spcAft>
              <a:buClr>
                <a:schemeClr val="lt1"/>
              </a:buClr>
              <a:buSzPts val="1200"/>
              <a:buNone/>
              <a:defRPr sz="1200">
                <a:solidFill>
                  <a:schemeClr val="lt1"/>
                </a:solidFill>
              </a:defRPr>
            </a:lvl6pPr>
            <a:lvl7pPr lvl="6" algn="ctr">
              <a:lnSpc>
                <a:spcPct val="100000"/>
              </a:lnSpc>
              <a:spcBef>
                <a:spcPts val="0"/>
              </a:spcBef>
              <a:spcAft>
                <a:spcPts val="0"/>
              </a:spcAft>
              <a:buClr>
                <a:schemeClr val="lt1"/>
              </a:buClr>
              <a:buSzPts val="1200"/>
              <a:buNone/>
              <a:defRPr sz="1200">
                <a:solidFill>
                  <a:schemeClr val="lt1"/>
                </a:solidFill>
              </a:defRPr>
            </a:lvl7pPr>
            <a:lvl8pPr lvl="7" algn="ctr">
              <a:lnSpc>
                <a:spcPct val="100000"/>
              </a:lnSpc>
              <a:spcBef>
                <a:spcPts val="0"/>
              </a:spcBef>
              <a:spcAft>
                <a:spcPts val="0"/>
              </a:spcAft>
              <a:buClr>
                <a:schemeClr val="lt1"/>
              </a:buClr>
              <a:buSzPts val="1200"/>
              <a:buNone/>
              <a:defRPr sz="1200">
                <a:solidFill>
                  <a:schemeClr val="lt1"/>
                </a:solidFill>
              </a:defRPr>
            </a:lvl8pPr>
            <a:lvl9pPr lvl="8" algn="ctr">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3" name="Google Shape;73;p55"/>
          <p:cNvSpPr txBox="1">
            <a:spLocks noGrp="1"/>
          </p:cNvSpPr>
          <p:nvPr>
            <p:ph type="subTitle" idx="3"/>
          </p:nvPr>
        </p:nvSpPr>
        <p:spPr>
          <a:xfrm>
            <a:off x="3359112" y="2321100"/>
            <a:ext cx="2425800" cy="57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200"/>
              <a:buNone/>
              <a:defRPr>
                <a:solidFill>
                  <a:schemeClr val="lt1"/>
                </a:solidFill>
              </a:defRPr>
            </a:lvl1pPr>
            <a:lvl2pPr lvl="1" algn="ctr">
              <a:lnSpc>
                <a:spcPct val="100000"/>
              </a:lnSpc>
              <a:spcBef>
                <a:spcPts val="0"/>
              </a:spcBef>
              <a:spcAft>
                <a:spcPts val="0"/>
              </a:spcAft>
              <a:buClr>
                <a:schemeClr val="lt1"/>
              </a:buClr>
              <a:buSzPts val="1200"/>
              <a:buNone/>
              <a:defRPr sz="1200">
                <a:solidFill>
                  <a:schemeClr val="lt1"/>
                </a:solidFill>
              </a:defRPr>
            </a:lvl2pPr>
            <a:lvl3pPr lvl="2" algn="ctr">
              <a:lnSpc>
                <a:spcPct val="100000"/>
              </a:lnSpc>
              <a:spcBef>
                <a:spcPts val="0"/>
              </a:spcBef>
              <a:spcAft>
                <a:spcPts val="0"/>
              </a:spcAft>
              <a:buClr>
                <a:schemeClr val="lt1"/>
              </a:buClr>
              <a:buSzPts val="1200"/>
              <a:buNone/>
              <a:defRPr sz="1200">
                <a:solidFill>
                  <a:schemeClr val="lt1"/>
                </a:solidFill>
              </a:defRPr>
            </a:lvl3pPr>
            <a:lvl4pPr lvl="3" algn="ctr">
              <a:lnSpc>
                <a:spcPct val="100000"/>
              </a:lnSpc>
              <a:spcBef>
                <a:spcPts val="0"/>
              </a:spcBef>
              <a:spcAft>
                <a:spcPts val="0"/>
              </a:spcAft>
              <a:buClr>
                <a:schemeClr val="lt1"/>
              </a:buClr>
              <a:buSzPts val="1200"/>
              <a:buNone/>
              <a:defRPr sz="1200">
                <a:solidFill>
                  <a:schemeClr val="lt1"/>
                </a:solidFill>
              </a:defRPr>
            </a:lvl4pPr>
            <a:lvl5pPr lvl="4" algn="ctr">
              <a:lnSpc>
                <a:spcPct val="100000"/>
              </a:lnSpc>
              <a:spcBef>
                <a:spcPts val="0"/>
              </a:spcBef>
              <a:spcAft>
                <a:spcPts val="0"/>
              </a:spcAft>
              <a:buClr>
                <a:schemeClr val="lt1"/>
              </a:buClr>
              <a:buSzPts val="1200"/>
              <a:buNone/>
              <a:defRPr sz="1200">
                <a:solidFill>
                  <a:schemeClr val="lt1"/>
                </a:solidFill>
              </a:defRPr>
            </a:lvl5pPr>
            <a:lvl6pPr lvl="5" algn="ctr">
              <a:lnSpc>
                <a:spcPct val="100000"/>
              </a:lnSpc>
              <a:spcBef>
                <a:spcPts val="0"/>
              </a:spcBef>
              <a:spcAft>
                <a:spcPts val="0"/>
              </a:spcAft>
              <a:buClr>
                <a:schemeClr val="lt1"/>
              </a:buClr>
              <a:buSzPts val="1200"/>
              <a:buNone/>
              <a:defRPr sz="1200">
                <a:solidFill>
                  <a:schemeClr val="lt1"/>
                </a:solidFill>
              </a:defRPr>
            </a:lvl6pPr>
            <a:lvl7pPr lvl="6" algn="ctr">
              <a:lnSpc>
                <a:spcPct val="100000"/>
              </a:lnSpc>
              <a:spcBef>
                <a:spcPts val="0"/>
              </a:spcBef>
              <a:spcAft>
                <a:spcPts val="0"/>
              </a:spcAft>
              <a:buClr>
                <a:schemeClr val="lt1"/>
              </a:buClr>
              <a:buSzPts val="1200"/>
              <a:buNone/>
              <a:defRPr sz="1200">
                <a:solidFill>
                  <a:schemeClr val="lt1"/>
                </a:solidFill>
              </a:defRPr>
            </a:lvl7pPr>
            <a:lvl8pPr lvl="7" algn="ctr">
              <a:lnSpc>
                <a:spcPct val="100000"/>
              </a:lnSpc>
              <a:spcBef>
                <a:spcPts val="0"/>
              </a:spcBef>
              <a:spcAft>
                <a:spcPts val="0"/>
              </a:spcAft>
              <a:buClr>
                <a:schemeClr val="lt1"/>
              </a:buClr>
              <a:buSzPts val="1200"/>
              <a:buNone/>
              <a:defRPr sz="1200">
                <a:solidFill>
                  <a:schemeClr val="lt1"/>
                </a:solidFill>
              </a:defRPr>
            </a:lvl8pPr>
            <a:lvl9pPr lvl="8" algn="ctr">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4" name="Google Shape;74;p55"/>
          <p:cNvSpPr/>
          <p:nvPr/>
        </p:nvSpPr>
        <p:spPr>
          <a:xfrm flipH="1">
            <a:off x="775530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55"/>
          <p:cNvSpPr txBox="1">
            <a:spLocks noGrp="1"/>
          </p:cNvSpPr>
          <p:nvPr>
            <p:ph type="ctrTitle"/>
          </p:nvPr>
        </p:nvSpPr>
        <p:spPr>
          <a:xfrm flipH="1">
            <a:off x="930900" y="366803"/>
            <a:ext cx="7264500" cy="504000"/>
          </a:xfrm>
          <a:prstGeom prst="rect">
            <a:avLst/>
          </a:prstGeom>
          <a:noFill/>
          <a:ln>
            <a:noFill/>
          </a:ln>
        </p:spPr>
        <p:txBody>
          <a:bodyPr spcFirstLastPara="1" wrap="square" lIns="91425" tIns="91425" rIns="91425" bIns="91425" anchor="t" anchorCtr="0">
            <a:noAutofit/>
          </a:bodyPr>
          <a:lstStyle>
            <a:lvl1pPr lvl="0" algn="r">
              <a:lnSpc>
                <a:spcPct val="115000"/>
              </a:lnSpc>
              <a:spcBef>
                <a:spcPts val="0"/>
              </a:spcBef>
              <a:spcAft>
                <a:spcPts val="0"/>
              </a:spcAft>
              <a:buSzPts val="2400"/>
              <a:buNone/>
              <a:defRPr>
                <a:solidFill>
                  <a:schemeClr val="accent5"/>
                </a:solidFill>
              </a:defRPr>
            </a:lvl1pPr>
            <a:lvl2pPr lvl="1"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
        <p:nvSpPr>
          <p:cNvPr id="76" name="Google Shape;76;p55"/>
          <p:cNvSpPr txBox="1">
            <a:spLocks noGrp="1"/>
          </p:cNvSpPr>
          <p:nvPr>
            <p:ph type="subTitle" idx="4"/>
          </p:nvPr>
        </p:nvSpPr>
        <p:spPr>
          <a:xfrm>
            <a:off x="6189718" y="2005346"/>
            <a:ext cx="2425800" cy="371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77" name="Google Shape;77;p55"/>
          <p:cNvSpPr txBox="1">
            <a:spLocks noGrp="1"/>
          </p:cNvSpPr>
          <p:nvPr>
            <p:ph type="subTitle" idx="5"/>
          </p:nvPr>
        </p:nvSpPr>
        <p:spPr>
          <a:xfrm>
            <a:off x="587850" y="2005346"/>
            <a:ext cx="2425800" cy="371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78" name="Google Shape;78;p55"/>
          <p:cNvSpPr txBox="1">
            <a:spLocks noGrp="1"/>
          </p:cNvSpPr>
          <p:nvPr>
            <p:ph type="subTitle" idx="6"/>
          </p:nvPr>
        </p:nvSpPr>
        <p:spPr>
          <a:xfrm>
            <a:off x="3359108" y="2005346"/>
            <a:ext cx="2425800" cy="371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79" name="Google Shape;79;p55"/>
          <p:cNvSpPr txBox="1">
            <a:spLocks noGrp="1"/>
          </p:cNvSpPr>
          <p:nvPr>
            <p:ph type="subTitle" idx="7"/>
          </p:nvPr>
        </p:nvSpPr>
        <p:spPr>
          <a:xfrm>
            <a:off x="6189713" y="4056305"/>
            <a:ext cx="2425800" cy="57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200"/>
              <a:buNone/>
              <a:defRPr>
                <a:solidFill>
                  <a:schemeClr val="lt1"/>
                </a:solidFill>
              </a:defRPr>
            </a:lvl1pPr>
            <a:lvl2pPr lvl="1" algn="ctr">
              <a:lnSpc>
                <a:spcPct val="100000"/>
              </a:lnSpc>
              <a:spcBef>
                <a:spcPts val="0"/>
              </a:spcBef>
              <a:spcAft>
                <a:spcPts val="0"/>
              </a:spcAft>
              <a:buClr>
                <a:schemeClr val="lt1"/>
              </a:buClr>
              <a:buSzPts val="1200"/>
              <a:buNone/>
              <a:defRPr sz="1200">
                <a:solidFill>
                  <a:schemeClr val="lt1"/>
                </a:solidFill>
              </a:defRPr>
            </a:lvl2pPr>
            <a:lvl3pPr lvl="2" algn="ctr">
              <a:lnSpc>
                <a:spcPct val="100000"/>
              </a:lnSpc>
              <a:spcBef>
                <a:spcPts val="0"/>
              </a:spcBef>
              <a:spcAft>
                <a:spcPts val="0"/>
              </a:spcAft>
              <a:buClr>
                <a:schemeClr val="lt1"/>
              </a:buClr>
              <a:buSzPts val="1200"/>
              <a:buNone/>
              <a:defRPr sz="1200">
                <a:solidFill>
                  <a:schemeClr val="lt1"/>
                </a:solidFill>
              </a:defRPr>
            </a:lvl3pPr>
            <a:lvl4pPr lvl="3" algn="ctr">
              <a:lnSpc>
                <a:spcPct val="100000"/>
              </a:lnSpc>
              <a:spcBef>
                <a:spcPts val="0"/>
              </a:spcBef>
              <a:spcAft>
                <a:spcPts val="0"/>
              </a:spcAft>
              <a:buClr>
                <a:schemeClr val="lt1"/>
              </a:buClr>
              <a:buSzPts val="1200"/>
              <a:buNone/>
              <a:defRPr sz="1200">
                <a:solidFill>
                  <a:schemeClr val="lt1"/>
                </a:solidFill>
              </a:defRPr>
            </a:lvl4pPr>
            <a:lvl5pPr lvl="4" algn="ctr">
              <a:lnSpc>
                <a:spcPct val="100000"/>
              </a:lnSpc>
              <a:spcBef>
                <a:spcPts val="0"/>
              </a:spcBef>
              <a:spcAft>
                <a:spcPts val="0"/>
              </a:spcAft>
              <a:buClr>
                <a:schemeClr val="lt1"/>
              </a:buClr>
              <a:buSzPts val="1200"/>
              <a:buNone/>
              <a:defRPr sz="1200">
                <a:solidFill>
                  <a:schemeClr val="lt1"/>
                </a:solidFill>
              </a:defRPr>
            </a:lvl5pPr>
            <a:lvl6pPr lvl="5" algn="ctr">
              <a:lnSpc>
                <a:spcPct val="100000"/>
              </a:lnSpc>
              <a:spcBef>
                <a:spcPts val="0"/>
              </a:spcBef>
              <a:spcAft>
                <a:spcPts val="0"/>
              </a:spcAft>
              <a:buClr>
                <a:schemeClr val="lt1"/>
              </a:buClr>
              <a:buSzPts val="1200"/>
              <a:buNone/>
              <a:defRPr sz="1200">
                <a:solidFill>
                  <a:schemeClr val="lt1"/>
                </a:solidFill>
              </a:defRPr>
            </a:lvl6pPr>
            <a:lvl7pPr lvl="6" algn="ctr">
              <a:lnSpc>
                <a:spcPct val="100000"/>
              </a:lnSpc>
              <a:spcBef>
                <a:spcPts val="0"/>
              </a:spcBef>
              <a:spcAft>
                <a:spcPts val="0"/>
              </a:spcAft>
              <a:buClr>
                <a:schemeClr val="lt1"/>
              </a:buClr>
              <a:buSzPts val="1200"/>
              <a:buNone/>
              <a:defRPr sz="1200">
                <a:solidFill>
                  <a:schemeClr val="lt1"/>
                </a:solidFill>
              </a:defRPr>
            </a:lvl7pPr>
            <a:lvl8pPr lvl="7" algn="ctr">
              <a:lnSpc>
                <a:spcPct val="100000"/>
              </a:lnSpc>
              <a:spcBef>
                <a:spcPts val="0"/>
              </a:spcBef>
              <a:spcAft>
                <a:spcPts val="0"/>
              </a:spcAft>
              <a:buClr>
                <a:schemeClr val="lt1"/>
              </a:buClr>
              <a:buSzPts val="1200"/>
              <a:buNone/>
              <a:defRPr sz="1200">
                <a:solidFill>
                  <a:schemeClr val="lt1"/>
                </a:solidFill>
              </a:defRPr>
            </a:lvl8pPr>
            <a:lvl9pPr lvl="8" algn="ctr">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0" name="Google Shape;80;p55"/>
          <p:cNvSpPr txBox="1">
            <a:spLocks noGrp="1"/>
          </p:cNvSpPr>
          <p:nvPr>
            <p:ph type="subTitle" idx="8"/>
          </p:nvPr>
        </p:nvSpPr>
        <p:spPr>
          <a:xfrm>
            <a:off x="587862" y="4056305"/>
            <a:ext cx="2425800" cy="57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200"/>
              <a:buNone/>
              <a:defRPr>
                <a:solidFill>
                  <a:schemeClr val="lt1"/>
                </a:solidFill>
              </a:defRPr>
            </a:lvl1pPr>
            <a:lvl2pPr lvl="1" algn="ctr">
              <a:lnSpc>
                <a:spcPct val="100000"/>
              </a:lnSpc>
              <a:spcBef>
                <a:spcPts val="0"/>
              </a:spcBef>
              <a:spcAft>
                <a:spcPts val="0"/>
              </a:spcAft>
              <a:buClr>
                <a:schemeClr val="lt1"/>
              </a:buClr>
              <a:buSzPts val="1200"/>
              <a:buNone/>
              <a:defRPr sz="1200">
                <a:solidFill>
                  <a:schemeClr val="lt1"/>
                </a:solidFill>
              </a:defRPr>
            </a:lvl2pPr>
            <a:lvl3pPr lvl="2" algn="ctr">
              <a:lnSpc>
                <a:spcPct val="100000"/>
              </a:lnSpc>
              <a:spcBef>
                <a:spcPts val="0"/>
              </a:spcBef>
              <a:spcAft>
                <a:spcPts val="0"/>
              </a:spcAft>
              <a:buClr>
                <a:schemeClr val="lt1"/>
              </a:buClr>
              <a:buSzPts val="1200"/>
              <a:buNone/>
              <a:defRPr sz="1200">
                <a:solidFill>
                  <a:schemeClr val="lt1"/>
                </a:solidFill>
              </a:defRPr>
            </a:lvl3pPr>
            <a:lvl4pPr lvl="3" algn="ctr">
              <a:lnSpc>
                <a:spcPct val="100000"/>
              </a:lnSpc>
              <a:spcBef>
                <a:spcPts val="0"/>
              </a:spcBef>
              <a:spcAft>
                <a:spcPts val="0"/>
              </a:spcAft>
              <a:buClr>
                <a:schemeClr val="lt1"/>
              </a:buClr>
              <a:buSzPts val="1200"/>
              <a:buNone/>
              <a:defRPr sz="1200">
                <a:solidFill>
                  <a:schemeClr val="lt1"/>
                </a:solidFill>
              </a:defRPr>
            </a:lvl4pPr>
            <a:lvl5pPr lvl="4" algn="ctr">
              <a:lnSpc>
                <a:spcPct val="100000"/>
              </a:lnSpc>
              <a:spcBef>
                <a:spcPts val="0"/>
              </a:spcBef>
              <a:spcAft>
                <a:spcPts val="0"/>
              </a:spcAft>
              <a:buClr>
                <a:schemeClr val="lt1"/>
              </a:buClr>
              <a:buSzPts val="1200"/>
              <a:buNone/>
              <a:defRPr sz="1200">
                <a:solidFill>
                  <a:schemeClr val="lt1"/>
                </a:solidFill>
              </a:defRPr>
            </a:lvl5pPr>
            <a:lvl6pPr lvl="5" algn="ctr">
              <a:lnSpc>
                <a:spcPct val="100000"/>
              </a:lnSpc>
              <a:spcBef>
                <a:spcPts val="0"/>
              </a:spcBef>
              <a:spcAft>
                <a:spcPts val="0"/>
              </a:spcAft>
              <a:buClr>
                <a:schemeClr val="lt1"/>
              </a:buClr>
              <a:buSzPts val="1200"/>
              <a:buNone/>
              <a:defRPr sz="1200">
                <a:solidFill>
                  <a:schemeClr val="lt1"/>
                </a:solidFill>
              </a:defRPr>
            </a:lvl6pPr>
            <a:lvl7pPr lvl="6" algn="ctr">
              <a:lnSpc>
                <a:spcPct val="100000"/>
              </a:lnSpc>
              <a:spcBef>
                <a:spcPts val="0"/>
              </a:spcBef>
              <a:spcAft>
                <a:spcPts val="0"/>
              </a:spcAft>
              <a:buClr>
                <a:schemeClr val="lt1"/>
              </a:buClr>
              <a:buSzPts val="1200"/>
              <a:buNone/>
              <a:defRPr sz="1200">
                <a:solidFill>
                  <a:schemeClr val="lt1"/>
                </a:solidFill>
              </a:defRPr>
            </a:lvl7pPr>
            <a:lvl8pPr lvl="7" algn="ctr">
              <a:lnSpc>
                <a:spcPct val="100000"/>
              </a:lnSpc>
              <a:spcBef>
                <a:spcPts val="0"/>
              </a:spcBef>
              <a:spcAft>
                <a:spcPts val="0"/>
              </a:spcAft>
              <a:buClr>
                <a:schemeClr val="lt1"/>
              </a:buClr>
              <a:buSzPts val="1200"/>
              <a:buNone/>
              <a:defRPr sz="1200">
                <a:solidFill>
                  <a:schemeClr val="lt1"/>
                </a:solidFill>
              </a:defRPr>
            </a:lvl8pPr>
            <a:lvl9pPr lvl="8" algn="ctr">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1" name="Google Shape;81;p55"/>
          <p:cNvSpPr txBox="1">
            <a:spLocks noGrp="1"/>
          </p:cNvSpPr>
          <p:nvPr>
            <p:ph type="subTitle" idx="9"/>
          </p:nvPr>
        </p:nvSpPr>
        <p:spPr>
          <a:xfrm>
            <a:off x="3359112" y="4056305"/>
            <a:ext cx="2425800" cy="57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200"/>
              <a:buNone/>
              <a:defRPr>
                <a:solidFill>
                  <a:schemeClr val="lt1"/>
                </a:solidFill>
              </a:defRPr>
            </a:lvl1pPr>
            <a:lvl2pPr lvl="1" algn="ctr">
              <a:lnSpc>
                <a:spcPct val="100000"/>
              </a:lnSpc>
              <a:spcBef>
                <a:spcPts val="0"/>
              </a:spcBef>
              <a:spcAft>
                <a:spcPts val="0"/>
              </a:spcAft>
              <a:buClr>
                <a:schemeClr val="lt1"/>
              </a:buClr>
              <a:buSzPts val="1200"/>
              <a:buNone/>
              <a:defRPr sz="1200">
                <a:solidFill>
                  <a:schemeClr val="lt1"/>
                </a:solidFill>
              </a:defRPr>
            </a:lvl2pPr>
            <a:lvl3pPr lvl="2" algn="ctr">
              <a:lnSpc>
                <a:spcPct val="100000"/>
              </a:lnSpc>
              <a:spcBef>
                <a:spcPts val="0"/>
              </a:spcBef>
              <a:spcAft>
                <a:spcPts val="0"/>
              </a:spcAft>
              <a:buClr>
                <a:schemeClr val="lt1"/>
              </a:buClr>
              <a:buSzPts val="1200"/>
              <a:buNone/>
              <a:defRPr sz="1200">
                <a:solidFill>
                  <a:schemeClr val="lt1"/>
                </a:solidFill>
              </a:defRPr>
            </a:lvl3pPr>
            <a:lvl4pPr lvl="3" algn="ctr">
              <a:lnSpc>
                <a:spcPct val="100000"/>
              </a:lnSpc>
              <a:spcBef>
                <a:spcPts val="0"/>
              </a:spcBef>
              <a:spcAft>
                <a:spcPts val="0"/>
              </a:spcAft>
              <a:buClr>
                <a:schemeClr val="lt1"/>
              </a:buClr>
              <a:buSzPts val="1200"/>
              <a:buNone/>
              <a:defRPr sz="1200">
                <a:solidFill>
                  <a:schemeClr val="lt1"/>
                </a:solidFill>
              </a:defRPr>
            </a:lvl4pPr>
            <a:lvl5pPr lvl="4" algn="ctr">
              <a:lnSpc>
                <a:spcPct val="100000"/>
              </a:lnSpc>
              <a:spcBef>
                <a:spcPts val="0"/>
              </a:spcBef>
              <a:spcAft>
                <a:spcPts val="0"/>
              </a:spcAft>
              <a:buClr>
                <a:schemeClr val="lt1"/>
              </a:buClr>
              <a:buSzPts val="1200"/>
              <a:buNone/>
              <a:defRPr sz="1200">
                <a:solidFill>
                  <a:schemeClr val="lt1"/>
                </a:solidFill>
              </a:defRPr>
            </a:lvl5pPr>
            <a:lvl6pPr lvl="5" algn="ctr">
              <a:lnSpc>
                <a:spcPct val="100000"/>
              </a:lnSpc>
              <a:spcBef>
                <a:spcPts val="0"/>
              </a:spcBef>
              <a:spcAft>
                <a:spcPts val="0"/>
              </a:spcAft>
              <a:buClr>
                <a:schemeClr val="lt1"/>
              </a:buClr>
              <a:buSzPts val="1200"/>
              <a:buNone/>
              <a:defRPr sz="1200">
                <a:solidFill>
                  <a:schemeClr val="lt1"/>
                </a:solidFill>
              </a:defRPr>
            </a:lvl6pPr>
            <a:lvl7pPr lvl="6" algn="ctr">
              <a:lnSpc>
                <a:spcPct val="100000"/>
              </a:lnSpc>
              <a:spcBef>
                <a:spcPts val="0"/>
              </a:spcBef>
              <a:spcAft>
                <a:spcPts val="0"/>
              </a:spcAft>
              <a:buClr>
                <a:schemeClr val="lt1"/>
              </a:buClr>
              <a:buSzPts val="1200"/>
              <a:buNone/>
              <a:defRPr sz="1200">
                <a:solidFill>
                  <a:schemeClr val="lt1"/>
                </a:solidFill>
              </a:defRPr>
            </a:lvl7pPr>
            <a:lvl8pPr lvl="7" algn="ctr">
              <a:lnSpc>
                <a:spcPct val="100000"/>
              </a:lnSpc>
              <a:spcBef>
                <a:spcPts val="0"/>
              </a:spcBef>
              <a:spcAft>
                <a:spcPts val="0"/>
              </a:spcAft>
              <a:buClr>
                <a:schemeClr val="lt1"/>
              </a:buClr>
              <a:buSzPts val="1200"/>
              <a:buNone/>
              <a:defRPr sz="1200">
                <a:solidFill>
                  <a:schemeClr val="lt1"/>
                </a:solidFill>
              </a:defRPr>
            </a:lvl8pPr>
            <a:lvl9pPr lvl="8" algn="ctr">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2" name="Google Shape;82;p55"/>
          <p:cNvSpPr txBox="1">
            <a:spLocks noGrp="1"/>
          </p:cNvSpPr>
          <p:nvPr>
            <p:ph type="subTitle" idx="13"/>
          </p:nvPr>
        </p:nvSpPr>
        <p:spPr>
          <a:xfrm>
            <a:off x="6189718" y="3740552"/>
            <a:ext cx="2425800" cy="371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3" name="Google Shape;83;p55"/>
          <p:cNvSpPr txBox="1">
            <a:spLocks noGrp="1"/>
          </p:cNvSpPr>
          <p:nvPr>
            <p:ph type="subTitle" idx="14"/>
          </p:nvPr>
        </p:nvSpPr>
        <p:spPr>
          <a:xfrm>
            <a:off x="587850" y="3740552"/>
            <a:ext cx="2425800" cy="371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4" name="Google Shape;84;p55"/>
          <p:cNvSpPr txBox="1">
            <a:spLocks noGrp="1"/>
          </p:cNvSpPr>
          <p:nvPr>
            <p:ph type="subTitle" idx="15"/>
          </p:nvPr>
        </p:nvSpPr>
        <p:spPr>
          <a:xfrm>
            <a:off x="3359108" y="3740552"/>
            <a:ext cx="2425800" cy="371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
  <p:cSld name="Three columns ">
    <p:bg>
      <p:bgPr>
        <a:solidFill>
          <a:srgbClr val="EFEFEF"/>
        </a:solidFill>
        <a:effectLst/>
      </p:bgPr>
    </p:bg>
    <p:spTree>
      <p:nvGrpSpPr>
        <p:cNvPr id="1" name="Shape 85"/>
        <p:cNvGrpSpPr/>
        <p:nvPr/>
      </p:nvGrpSpPr>
      <p:grpSpPr>
        <a:xfrm>
          <a:off x="0" y="0"/>
          <a:ext cx="0" cy="0"/>
          <a:chOff x="0" y="0"/>
          <a:chExt cx="0" cy="0"/>
        </a:xfrm>
      </p:grpSpPr>
      <p:sp>
        <p:nvSpPr>
          <p:cNvPr id="86" name="Google Shape;86;p56"/>
          <p:cNvSpPr txBox="1">
            <a:spLocks noGrp="1"/>
          </p:cNvSpPr>
          <p:nvPr>
            <p:ph type="subTitle" idx="1"/>
          </p:nvPr>
        </p:nvSpPr>
        <p:spPr>
          <a:xfrm>
            <a:off x="4736030" y="1531703"/>
            <a:ext cx="3493800" cy="57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200"/>
              <a:buNone/>
              <a:defRPr>
                <a:solidFill>
                  <a:schemeClr val="lt1"/>
                </a:solidFill>
              </a:defRPr>
            </a:lvl1pPr>
            <a:lvl2pPr lvl="1" algn="l">
              <a:lnSpc>
                <a:spcPct val="100000"/>
              </a:lnSpc>
              <a:spcBef>
                <a:spcPts val="0"/>
              </a:spcBef>
              <a:spcAft>
                <a:spcPts val="0"/>
              </a:spcAft>
              <a:buClr>
                <a:schemeClr val="lt1"/>
              </a:buClr>
              <a:buSzPts val="1200"/>
              <a:buNone/>
              <a:defRPr sz="1200">
                <a:solidFill>
                  <a:schemeClr val="lt1"/>
                </a:solidFill>
              </a:defRPr>
            </a:lvl2pPr>
            <a:lvl3pPr lvl="2" algn="l">
              <a:lnSpc>
                <a:spcPct val="100000"/>
              </a:lnSpc>
              <a:spcBef>
                <a:spcPts val="0"/>
              </a:spcBef>
              <a:spcAft>
                <a:spcPts val="0"/>
              </a:spcAft>
              <a:buClr>
                <a:schemeClr val="lt1"/>
              </a:buClr>
              <a:buSzPts val="1200"/>
              <a:buNone/>
              <a:defRPr sz="1200">
                <a:solidFill>
                  <a:schemeClr val="lt1"/>
                </a:solidFill>
              </a:defRPr>
            </a:lvl3pPr>
            <a:lvl4pPr lvl="3" algn="l">
              <a:lnSpc>
                <a:spcPct val="100000"/>
              </a:lnSpc>
              <a:spcBef>
                <a:spcPts val="0"/>
              </a:spcBef>
              <a:spcAft>
                <a:spcPts val="0"/>
              </a:spcAft>
              <a:buClr>
                <a:schemeClr val="lt1"/>
              </a:buClr>
              <a:buSzPts val="1200"/>
              <a:buNone/>
              <a:defRPr sz="1200">
                <a:solidFill>
                  <a:schemeClr val="lt1"/>
                </a:solidFill>
              </a:defRPr>
            </a:lvl4pPr>
            <a:lvl5pPr lvl="4" algn="l">
              <a:lnSpc>
                <a:spcPct val="100000"/>
              </a:lnSpc>
              <a:spcBef>
                <a:spcPts val="0"/>
              </a:spcBef>
              <a:spcAft>
                <a:spcPts val="0"/>
              </a:spcAft>
              <a:buClr>
                <a:schemeClr val="lt1"/>
              </a:buClr>
              <a:buSzPts val="1200"/>
              <a:buNone/>
              <a:defRPr sz="1200">
                <a:solidFill>
                  <a:schemeClr val="lt1"/>
                </a:solidFill>
              </a:defRPr>
            </a:lvl5pPr>
            <a:lvl6pPr lvl="5" algn="l">
              <a:lnSpc>
                <a:spcPct val="100000"/>
              </a:lnSpc>
              <a:spcBef>
                <a:spcPts val="0"/>
              </a:spcBef>
              <a:spcAft>
                <a:spcPts val="0"/>
              </a:spcAft>
              <a:buClr>
                <a:schemeClr val="lt1"/>
              </a:buClr>
              <a:buSzPts val="1200"/>
              <a:buNone/>
              <a:defRPr sz="1200">
                <a:solidFill>
                  <a:schemeClr val="lt1"/>
                </a:solidFill>
              </a:defRPr>
            </a:lvl6pPr>
            <a:lvl7pPr lvl="6" algn="l">
              <a:lnSpc>
                <a:spcPct val="100000"/>
              </a:lnSpc>
              <a:spcBef>
                <a:spcPts val="0"/>
              </a:spcBef>
              <a:spcAft>
                <a:spcPts val="0"/>
              </a:spcAft>
              <a:buClr>
                <a:schemeClr val="lt1"/>
              </a:buClr>
              <a:buSzPts val="1200"/>
              <a:buNone/>
              <a:defRPr sz="1200">
                <a:solidFill>
                  <a:schemeClr val="lt1"/>
                </a:solidFill>
              </a:defRPr>
            </a:lvl7pPr>
            <a:lvl8pPr lvl="7" algn="l">
              <a:lnSpc>
                <a:spcPct val="100000"/>
              </a:lnSpc>
              <a:spcBef>
                <a:spcPts val="0"/>
              </a:spcBef>
              <a:spcAft>
                <a:spcPts val="0"/>
              </a:spcAft>
              <a:buClr>
                <a:schemeClr val="lt1"/>
              </a:buClr>
              <a:buSzPts val="1200"/>
              <a:buNone/>
              <a:defRPr sz="1200">
                <a:solidFill>
                  <a:schemeClr val="lt1"/>
                </a:solidFill>
              </a:defRPr>
            </a:lvl8pPr>
            <a:lvl9pPr lvl="8" algn="l">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7" name="Google Shape;87;p56"/>
          <p:cNvSpPr txBox="1">
            <a:spLocks noGrp="1"/>
          </p:cNvSpPr>
          <p:nvPr>
            <p:ph type="subTitle" idx="2"/>
          </p:nvPr>
        </p:nvSpPr>
        <p:spPr>
          <a:xfrm>
            <a:off x="4736037" y="1215950"/>
            <a:ext cx="3493800" cy="371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8" name="Google Shape;88;p56"/>
          <p:cNvSpPr txBox="1">
            <a:spLocks noGrp="1"/>
          </p:cNvSpPr>
          <p:nvPr>
            <p:ph type="subTitle" idx="3"/>
          </p:nvPr>
        </p:nvSpPr>
        <p:spPr>
          <a:xfrm>
            <a:off x="4736030" y="4056302"/>
            <a:ext cx="3493800" cy="57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200"/>
              <a:buNone/>
              <a:defRPr>
                <a:solidFill>
                  <a:schemeClr val="lt1"/>
                </a:solidFill>
              </a:defRPr>
            </a:lvl1pPr>
            <a:lvl2pPr lvl="1" algn="l">
              <a:lnSpc>
                <a:spcPct val="100000"/>
              </a:lnSpc>
              <a:spcBef>
                <a:spcPts val="0"/>
              </a:spcBef>
              <a:spcAft>
                <a:spcPts val="0"/>
              </a:spcAft>
              <a:buClr>
                <a:schemeClr val="lt1"/>
              </a:buClr>
              <a:buSzPts val="1200"/>
              <a:buNone/>
              <a:defRPr sz="1200">
                <a:solidFill>
                  <a:schemeClr val="lt1"/>
                </a:solidFill>
              </a:defRPr>
            </a:lvl2pPr>
            <a:lvl3pPr lvl="2" algn="l">
              <a:lnSpc>
                <a:spcPct val="100000"/>
              </a:lnSpc>
              <a:spcBef>
                <a:spcPts val="0"/>
              </a:spcBef>
              <a:spcAft>
                <a:spcPts val="0"/>
              </a:spcAft>
              <a:buClr>
                <a:schemeClr val="lt1"/>
              </a:buClr>
              <a:buSzPts val="1200"/>
              <a:buNone/>
              <a:defRPr sz="1200">
                <a:solidFill>
                  <a:schemeClr val="lt1"/>
                </a:solidFill>
              </a:defRPr>
            </a:lvl3pPr>
            <a:lvl4pPr lvl="3" algn="l">
              <a:lnSpc>
                <a:spcPct val="100000"/>
              </a:lnSpc>
              <a:spcBef>
                <a:spcPts val="0"/>
              </a:spcBef>
              <a:spcAft>
                <a:spcPts val="0"/>
              </a:spcAft>
              <a:buClr>
                <a:schemeClr val="lt1"/>
              </a:buClr>
              <a:buSzPts val="1200"/>
              <a:buNone/>
              <a:defRPr sz="1200">
                <a:solidFill>
                  <a:schemeClr val="lt1"/>
                </a:solidFill>
              </a:defRPr>
            </a:lvl4pPr>
            <a:lvl5pPr lvl="4" algn="l">
              <a:lnSpc>
                <a:spcPct val="100000"/>
              </a:lnSpc>
              <a:spcBef>
                <a:spcPts val="0"/>
              </a:spcBef>
              <a:spcAft>
                <a:spcPts val="0"/>
              </a:spcAft>
              <a:buClr>
                <a:schemeClr val="lt1"/>
              </a:buClr>
              <a:buSzPts val="1200"/>
              <a:buNone/>
              <a:defRPr sz="1200">
                <a:solidFill>
                  <a:schemeClr val="lt1"/>
                </a:solidFill>
              </a:defRPr>
            </a:lvl5pPr>
            <a:lvl6pPr lvl="5" algn="l">
              <a:lnSpc>
                <a:spcPct val="100000"/>
              </a:lnSpc>
              <a:spcBef>
                <a:spcPts val="0"/>
              </a:spcBef>
              <a:spcAft>
                <a:spcPts val="0"/>
              </a:spcAft>
              <a:buClr>
                <a:schemeClr val="lt1"/>
              </a:buClr>
              <a:buSzPts val="1200"/>
              <a:buNone/>
              <a:defRPr sz="1200">
                <a:solidFill>
                  <a:schemeClr val="lt1"/>
                </a:solidFill>
              </a:defRPr>
            </a:lvl6pPr>
            <a:lvl7pPr lvl="6" algn="l">
              <a:lnSpc>
                <a:spcPct val="100000"/>
              </a:lnSpc>
              <a:spcBef>
                <a:spcPts val="0"/>
              </a:spcBef>
              <a:spcAft>
                <a:spcPts val="0"/>
              </a:spcAft>
              <a:buClr>
                <a:schemeClr val="lt1"/>
              </a:buClr>
              <a:buSzPts val="1200"/>
              <a:buNone/>
              <a:defRPr sz="1200">
                <a:solidFill>
                  <a:schemeClr val="lt1"/>
                </a:solidFill>
              </a:defRPr>
            </a:lvl7pPr>
            <a:lvl8pPr lvl="7" algn="l">
              <a:lnSpc>
                <a:spcPct val="100000"/>
              </a:lnSpc>
              <a:spcBef>
                <a:spcPts val="0"/>
              </a:spcBef>
              <a:spcAft>
                <a:spcPts val="0"/>
              </a:spcAft>
              <a:buClr>
                <a:schemeClr val="lt1"/>
              </a:buClr>
              <a:buSzPts val="1200"/>
              <a:buNone/>
              <a:defRPr sz="1200">
                <a:solidFill>
                  <a:schemeClr val="lt1"/>
                </a:solidFill>
              </a:defRPr>
            </a:lvl8pPr>
            <a:lvl9pPr lvl="8" algn="l">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9" name="Google Shape;89;p56"/>
          <p:cNvSpPr txBox="1">
            <a:spLocks noGrp="1"/>
          </p:cNvSpPr>
          <p:nvPr>
            <p:ph type="subTitle" idx="4"/>
          </p:nvPr>
        </p:nvSpPr>
        <p:spPr>
          <a:xfrm>
            <a:off x="4736037" y="3740549"/>
            <a:ext cx="3493800" cy="371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90" name="Google Shape;90;p56"/>
          <p:cNvSpPr txBox="1">
            <a:spLocks noGrp="1"/>
          </p:cNvSpPr>
          <p:nvPr>
            <p:ph type="subTitle" idx="5"/>
          </p:nvPr>
        </p:nvSpPr>
        <p:spPr>
          <a:xfrm>
            <a:off x="4736030" y="2793999"/>
            <a:ext cx="3493800" cy="57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200"/>
              <a:buNone/>
              <a:defRPr>
                <a:solidFill>
                  <a:schemeClr val="lt1"/>
                </a:solidFill>
              </a:defRPr>
            </a:lvl1pPr>
            <a:lvl2pPr lvl="1" algn="l">
              <a:lnSpc>
                <a:spcPct val="100000"/>
              </a:lnSpc>
              <a:spcBef>
                <a:spcPts val="0"/>
              </a:spcBef>
              <a:spcAft>
                <a:spcPts val="0"/>
              </a:spcAft>
              <a:buClr>
                <a:schemeClr val="lt1"/>
              </a:buClr>
              <a:buSzPts val="1200"/>
              <a:buNone/>
              <a:defRPr sz="1200">
                <a:solidFill>
                  <a:schemeClr val="lt1"/>
                </a:solidFill>
              </a:defRPr>
            </a:lvl2pPr>
            <a:lvl3pPr lvl="2" algn="l">
              <a:lnSpc>
                <a:spcPct val="100000"/>
              </a:lnSpc>
              <a:spcBef>
                <a:spcPts val="0"/>
              </a:spcBef>
              <a:spcAft>
                <a:spcPts val="0"/>
              </a:spcAft>
              <a:buClr>
                <a:schemeClr val="lt1"/>
              </a:buClr>
              <a:buSzPts val="1200"/>
              <a:buNone/>
              <a:defRPr sz="1200">
                <a:solidFill>
                  <a:schemeClr val="lt1"/>
                </a:solidFill>
              </a:defRPr>
            </a:lvl3pPr>
            <a:lvl4pPr lvl="3" algn="l">
              <a:lnSpc>
                <a:spcPct val="100000"/>
              </a:lnSpc>
              <a:spcBef>
                <a:spcPts val="0"/>
              </a:spcBef>
              <a:spcAft>
                <a:spcPts val="0"/>
              </a:spcAft>
              <a:buClr>
                <a:schemeClr val="lt1"/>
              </a:buClr>
              <a:buSzPts val="1200"/>
              <a:buNone/>
              <a:defRPr sz="1200">
                <a:solidFill>
                  <a:schemeClr val="lt1"/>
                </a:solidFill>
              </a:defRPr>
            </a:lvl4pPr>
            <a:lvl5pPr lvl="4" algn="l">
              <a:lnSpc>
                <a:spcPct val="100000"/>
              </a:lnSpc>
              <a:spcBef>
                <a:spcPts val="0"/>
              </a:spcBef>
              <a:spcAft>
                <a:spcPts val="0"/>
              </a:spcAft>
              <a:buClr>
                <a:schemeClr val="lt1"/>
              </a:buClr>
              <a:buSzPts val="1200"/>
              <a:buNone/>
              <a:defRPr sz="1200">
                <a:solidFill>
                  <a:schemeClr val="lt1"/>
                </a:solidFill>
              </a:defRPr>
            </a:lvl5pPr>
            <a:lvl6pPr lvl="5" algn="l">
              <a:lnSpc>
                <a:spcPct val="100000"/>
              </a:lnSpc>
              <a:spcBef>
                <a:spcPts val="0"/>
              </a:spcBef>
              <a:spcAft>
                <a:spcPts val="0"/>
              </a:spcAft>
              <a:buClr>
                <a:schemeClr val="lt1"/>
              </a:buClr>
              <a:buSzPts val="1200"/>
              <a:buNone/>
              <a:defRPr sz="1200">
                <a:solidFill>
                  <a:schemeClr val="lt1"/>
                </a:solidFill>
              </a:defRPr>
            </a:lvl6pPr>
            <a:lvl7pPr lvl="6" algn="l">
              <a:lnSpc>
                <a:spcPct val="100000"/>
              </a:lnSpc>
              <a:spcBef>
                <a:spcPts val="0"/>
              </a:spcBef>
              <a:spcAft>
                <a:spcPts val="0"/>
              </a:spcAft>
              <a:buClr>
                <a:schemeClr val="lt1"/>
              </a:buClr>
              <a:buSzPts val="1200"/>
              <a:buNone/>
              <a:defRPr sz="1200">
                <a:solidFill>
                  <a:schemeClr val="lt1"/>
                </a:solidFill>
              </a:defRPr>
            </a:lvl7pPr>
            <a:lvl8pPr lvl="7" algn="l">
              <a:lnSpc>
                <a:spcPct val="100000"/>
              </a:lnSpc>
              <a:spcBef>
                <a:spcPts val="0"/>
              </a:spcBef>
              <a:spcAft>
                <a:spcPts val="0"/>
              </a:spcAft>
              <a:buClr>
                <a:schemeClr val="lt1"/>
              </a:buClr>
              <a:buSzPts val="1200"/>
              <a:buNone/>
              <a:defRPr sz="1200">
                <a:solidFill>
                  <a:schemeClr val="lt1"/>
                </a:solidFill>
              </a:defRPr>
            </a:lvl8pPr>
            <a:lvl9pPr lvl="8" algn="l">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91" name="Google Shape;91;p56"/>
          <p:cNvSpPr txBox="1">
            <a:spLocks noGrp="1"/>
          </p:cNvSpPr>
          <p:nvPr>
            <p:ph type="subTitle" idx="6"/>
          </p:nvPr>
        </p:nvSpPr>
        <p:spPr>
          <a:xfrm>
            <a:off x="4736037" y="2478247"/>
            <a:ext cx="3493800" cy="371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92" name="Google Shape;92;p56"/>
          <p:cNvSpPr/>
          <p:nvPr/>
        </p:nvSpPr>
        <p:spPr>
          <a:xfrm>
            <a:off x="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56"/>
          <p:cNvSpPr txBox="1">
            <a:spLocks noGrp="1"/>
          </p:cNvSpPr>
          <p:nvPr>
            <p:ph type="ctrTitle"/>
          </p:nvPr>
        </p:nvSpPr>
        <p:spPr>
          <a:xfrm>
            <a:off x="948600" y="366800"/>
            <a:ext cx="5564100" cy="5040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Clr>
                <a:schemeClr val="accent5"/>
              </a:buClr>
              <a:buSzPts val="2400"/>
              <a:buNone/>
              <a:defRPr>
                <a:solidFill>
                  <a:schemeClr val="accent5"/>
                </a:solidFill>
              </a:defRPr>
            </a:lvl1pPr>
            <a:lvl2pPr lvl="1"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design">
  <p:cSld name="Title + design">
    <p:bg>
      <p:bgPr>
        <a:solidFill>
          <a:srgbClr val="EFEFEF"/>
        </a:solidFill>
        <a:effectLst/>
      </p:bgPr>
    </p:bg>
    <p:spTree>
      <p:nvGrpSpPr>
        <p:cNvPr id="1" name="Shape 94"/>
        <p:cNvGrpSpPr/>
        <p:nvPr/>
      </p:nvGrpSpPr>
      <p:grpSpPr>
        <a:xfrm>
          <a:off x="0" y="0"/>
          <a:ext cx="0" cy="0"/>
          <a:chOff x="0" y="0"/>
          <a:chExt cx="0" cy="0"/>
        </a:xfrm>
      </p:grpSpPr>
      <p:sp>
        <p:nvSpPr>
          <p:cNvPr id="95" name="Google Shape;95;p57"/>
          <p:cNvSpPr/>
          <p:nvPr/>
        </p:nvSpPr>
        <p:spPr>
          <a:xfrm>
            <a:off x="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57"/>
          <p:cNvSpPr txBox="1">
            <a:spLocks noGrp="1"/>
          </p:cNvSpPr>
          <p:nvPr>
            <p:ph type="ctrTitle"/>
          </p:nvPr>
        </p:nvSpPr>
        <p:spPr>
          <a:xfrm>
            <a:off x="939750" y="366800"/>
            <a:ext cx="3810000" cy="5040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2400"/>
              <a:buNone/>
              <a:defRPr>
                <a:solidFill>
                  <a:schemeClr val="accent5"/>
                </a:solidFill>
              </a:defRPr>
            </a:lvl1pPr>
            <a:lvl2pPr lvl="1"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design 1">
  <p:cSld name="Title + design 1">
    <p:bg>
      <p:bgPr>
        <a:solidFill>
          <a:srgbClr val="EFEFEF"/>
        </a:solidFill>
        <a:effectLst/>
      </p:bgPr>
    </p:bg>
    <p:spTree>
      <p:nvGrpSpPr>
        <p:cNvPr id="1" name="Shape 97"/>
        <p:cNvGrpSpPr/>
        <p:nvPr/>
      </p:nvGrpSpPr>
      <p:grpSpPr>
        <a:xfrm>
          <a:off x="0" y="0"/>
          <a:ext cx="0" cy="0"/>
          <a:chOff x="0" y="0"/>
          <a:chExt cx="0" cy="0"/>
        </a:xfrm>
      </p:grpSpPr>
      <p:sp>
        <p:nvSpPr>
          <p:cNvPr id="98" name="Google Shape;98;p58"/>
          <p:cNvSpPr/>
          <p:nvPr/>
        </p:nvSpPr>
        <p:spPr>
          <a:xfrm flipH="1">
            <a:off x="775530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8"/>
          <p:cNvSpPr txBox="1">
            <a:spLocks noGrp="1"/>
          </p:cNvSpPr>
          <p:nvPr>
            <p:ph type="ctrTitle"/>
          </p:nvPr>
        </p:nvSpPr>
        <p:spPr>
          <a:xfrm flipH="1">
            <a:off x="5944500" y="366800"/>
            <a:ext cx="2250900" cy="504000"/>
          </a:xfrm>
          <a:prstGeom prst="rect">
            <a:avLst/>
          </a:prstGeom>
          <a:noFill/>
          <a:ln>
            <a:noFill/>
          </a:ln>
        </p:spPr>
        <p:txBody>
          <a:bodyPr spcFirstLastPara="1" wrap="square" lIns="91425" tIns="91425" rIns="91425" bIns="91425" anchor="t" anchorCtr="0">
            <a:noAutofit/>
          </a:bodyPr>
          <a:lstStyle>
            <a:lvl1pPr lvl="0" algn="r">
              <a:lnSpc>
                <a:spcPct val="115000"/>
              </a:lnSpc>
              <a:spcBef>
                <a:spcPts val="0"/>
              </a:spcBef>
              <a:spcAft>
                <a:spcPts val="0"/>
              </a:spcAft>
              <a:buSzPts val="2400"/>
              <a:buNone/>
              <a:defRPr>
                <a:solidFill>
                  <a:schemeClr val="accent5"/>
                </a:solidFill>
              </a:defRPr>
            </a:lvl1pPr>
            <a:lvl2pPr lvl="1"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Thanks">
    <p:bg>
      <p:bgPr>
        <a:solidFill>
          <a:srgbClr val="EFEFEF"/>
        </a:solidFill>
        <a:effectLst/>
      </p:bgPr>
    </p:bg>
    <p:spTree>
      <p:nvGrpSpPr>
        <p:cNvPr id="1" name="Shape 100"/>
        <p:cNvGrpSpPr/>
        <p:nvPr/>
      </p:nvGrpSpPr>
      <p:grpSpPr>
        <a:xfrm>
          <a:off x="0" y="0"/>
          <a:ext cx="0" cy="0"/>
          <a:chOff x="0" y="0"/>
          <a:chExt cx="0" cy="0"/>
        </a:xfrm>
      </p:grpSpPr>
      <p:sp>
        <p:nvSpPr>
          <p:cNvPr id="101" name="Google Shape;101;p59"/>
          <p:cNvSpPr/>
          <p:nvPr/>
        </p:nvSpPr>
        <p:spPr>
          <a:xfrm flipH="1">
            <a:off x="-7075" y="-130931"/>
            <a:ext cx="9190500" cy="52809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59"/>
          <p:cNvSpPr txBox="1">
            <a:spLocks noGrp="1"/>
          </p:cNvSpPr>
          <p:nvPr>
            <p:ph type="ctrTitle"/>
          </p:nvPr>
        </p:nvSpPr>
        <p:spPr>
          <a:xfrm>
            <a:off x="5502775" y="1410925"/>
            <a:ext cx="2597100" cy="1189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5"/>
              </a:buClr>
              <a:buSzPts val="6000"/>
              <a:buNone/>
              <a:defRPr sz="6000">
                <a:solidFill>
                  <a:schemeClr val="accent5"/>
                </a:solidFill>
              </a:defRPr>
            </a:lvl1pPr>
            <a:lvl2pPr lvl="1" algn="ctr">
              <a:lnSpc>
                <a:spcPct val="100000"/>
              </a:lnSpc>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2pPr>
            <a:lvl3pPr lvl="2" algn="ctr">
              <a:lnSpc>
                <a:spcPct val="100000"/>
              </a:lnSpc>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3pPr>
            <a:lvl4pPr lvl="3" algn="ctr">
              <a:lnSpc>
                <a:spcPct val="100000"/>
              </a:lnSpc>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4pPr>
            <a:lvl5pPr lvl="4" algn="ctr">
              <a:lnSpc>
                <a:spcPct val="100000"/>
              </a:lnSpc>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5pPr>
            <a:lvl6pPr lvl="5" algn="ctr">
              <a:lnSpc>
                <a:spcPct val="100000"/>
              </a:lnSpc>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6pPr>
            <a:lvl7pPr lvl="6" algn="ctr">
              <a:lnSpc>
                <a:spcPct val="100000"/>
              </a:lnSpc>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7pPr>
            <a:lvl8pPr lvl="7" algn="ctr">
              <a:lnSpc>
                <a:spcPct val="100000"/>
              </a:lnSpc>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8pPr>
            <a:lvl9pPr lvl="8" algn="ctr">
              <a:lnSpc>
                <a:spcPct val="100000"/>
              </a:lnSpc>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9pPr>
          </a:lstStyle>
          <a:p>
            <a:endParaRPr/>
          </a:p>
        </p:txBody>
      </p:sp>
      <p:sp>
        <p:nvSpPr>
          <p:cNvPr id="103" name="Google Shape;103;p59"/>
          <p:cNvSpPr txBox="1">
            <a:spLocks noGrp="1"/>
          </p:cNvSpPr>
          <p:nvPr>
            <p:ph type="subTitle" idx="1"/>
          </p:nvPr>
        </p:nvSpPr>
        <p:spPr>
          <a:xfrm>
            <a:off x="5502775" y="2438625"/>
            <a:ext cx="2677800" cy="139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100"/>
              <a:buFont typeface="Fira Sans Condensed ExtraLight"/>
              <a:buNone/>
              <a:defRPr/>
            </a:lvl1pPr>
            <a:lvl2pPr lvl="1"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2pPr>
            <a:lvl3pPr lvl="2"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3pPr>
            <a:lvl4pPr lvl="3"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4pPr>
            <a:lvl5pPr lvl="4"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5pPr>
            <a:lvl6pPr lvl="5"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6pPr>
            <a:lvl7pPr lvl="6"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7pPr>
            <a:lvl8pPr lvl="7"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8pPr>
            <a:lvl9pPr lvl="8"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9pPr>
          </a:lstStyle>
          <a:p>
            <a:endParaRPr/>
          </a:p>
        </p:txBody>
      </p:sp>
      <p:sp>
        <p:nvSpPr>
          <p:cNvPr id="104" name="Google Shape;104;p59"/>
          <p:cNvSpPr txBox="1"/>
          <p:nvPr/>
        </p:nvSpPr>
        <p:spPr>
          <a:xfrm>
            <a:off x="5502775" y="4090950"/>
            <a:ext cx="2946900" cy="8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300"/>
              </a:spcBef>
              <a:spcAft>
                <a:spcPts val="0"/>
              </a:spcAft>
              <a:buClr>
                <a:srgbClr val="000000"/>
              </a:buClr>
              <a:buSzPts val="900"/>
              <a:buFont typeface="Arial"/>
              <a:buNone/>
            </a:pPr>
            <a:r>
              <a:rPr lang="en" sz="900" b="0" i="0" u="none" strike="noStrike" cap="none">
                <a:solidFill>
                  <a:srgbClr val="FFFFFF"/>
                </a:solidFill>
                <a:latin typeface="Dosis"/>
                <a:ea typeface="Dosis"/>
                <a:cs typeface="Dosis"/>
                <a:sym typeface="Dosis"/>
              </a:rPr>
              <a:t>CREDITS: This presentation template was created by </a:t>
            </a:r>
            <a:r>
              <a:rPr lang="en" sz="900" b="1" i="0" u="none" strike="noStrike" cap="none">
                <a:solidFill>
                  <a:srgbClr val="FFFFFF"/>
                </a:solidFill>
                <a:uFill>
                  <a:noFill/>
                </a:uFill>
                <a:latin typeface="Dosis"/>
                <a:ea typeface="Dosis"/>
                <a:cs typeface="Dosis"/>
                <a:sym typeface="Dosis"/>
                <a:hlinkClick r:id="rId2">
                  <a:extLst>
                    <a:ext uri="{A12FA001-AC4F-418D-AE19-62706E023703}">
                      <ahyp:hlinkClr xmlns:ahyp="http://schemas.microsoft.com/office/drawing/2018/hyperlinkcolor" val="tx"/>
                    </a:ext>
                  </a:extLst>
                </a:hlinkClick>
              </a:rPr>
              <a:t>Slidesgo</a:t>
            </a:r>
            <a:r>
              <a:rPr lang="en" sz="900" b="0" i="0" u="none" strike="noStrike" cap="none">
                <a:solidFill>
                  <a:srgbClr val="FFFFFF"/>
                </a:solidFill>
                <a:latin typeface="Dosis"/>
                <a:ea typeface="Dosis"/>
                <a:cs typeface="Dosis"/>
                <a:sym typeface="Dosis"/>
              </a:rPr>
              <a:t>, including icons by </a:t>
            </a:r>
            <a:r>
              <a:rPr lang="en" sz="900" b="1" i="0" u="none" strike="noStrike" cap="none">
                <a:solidFill>
                  <a:srgbClr val="FFFFFF"/>
                </a:solidFill>
                <a:uFill>
                  <a:noFill/>
                </a:uFill>
                <a:latin typeface="Dosis"/>
                <a:ea typeface="Dosis"/>
                <a:cs typeface="Dosis"/>
                <a:sym typeface="Dosis"/>
                <a:hlinkClick r:id="rId3">
                  <a:extLst>
                    <a:ext uri="{A12FA001-AC4F-418D-AE19-62706E023703}">
                      <ahyp:hlinkClr xmlns:ahyp="http://schemas.microsoft.com/office/drawing/2018/hyperlinkcolor" val="tx"/>
                    </a:ext>
                  </a:extLst>
                </a:hlinkClick>
              </a:rPr>
              <a:t>Flaticon</a:t>
            </a:r>
            <a:r>
              <a:rPr lang="en" sz="900" b="0" i="0" u="none" strike="noStrike" cap="none">
                <a:solidFill>
                  <a:srgbClr val="FFFFFF"/>
                </a:solidFill>
                <a:latin typeface="Dosis"/>
                <a:ea typeface="Dosis"/>
                <a:cs typeface="Dosis"/>
                <a:sym typeface="Dosis"/>
              </a:rPr>
              <a:t>, and infographics &amp; images by </a:t>
            </a:r>
            <a:r>
              <a:rPr lang="en" sz="900" b="1" i="0" u="none" strike="noStrike" cap="none">
                <a:solidFill>
                  <a:srgbClr val="FFFFFF"/>
                </a:solidFill>
                <a:uFill>
                  <a:noFill/>
                </a:uFill>
                <a:latin typeface="Dosis"/>
                <a:ea typeface="Dosis"/>
                <a:cs typeface="Dosis"/>
                <a:sym typeface="Dosis"/>
                <a:hlinkClick r:id="rId4">
                  <a:extLst>
                    <a:ext uri="{A12FA001-AC4F-418D-AE19-62706E023703}">
                      <ahyp:hlinkClr xmlns:ahyp="http://schemas.microsoft.com/office/drawing/2018/hyperlinkcolor" val="tx"/>
                    </a:ext>
                  </a:extLst>
                </a:hlinkClick>
              </a:rPr>
              <a:t>Freepik</a:t>
            </a:r>
            <a:r>
              <a:rPr lang="en" sz="900" b="0" i="0" u="none" strike="noStrike" cap="none">
                <a:solidFill>
                  <a:srgbClr val="FFFFFF"/>
                </a:solidFill>
                <a:latin typeface="Dosis"/>
                <a:ea typeface="Dosis"/>
                <a:cs typeface="Dosis"/>
                <a:sym typeface="Dosis"/>
              </a:rPr>
              <a:t> </a:t>
            </a:r>
            <a:r>
              <a:rPr lang="en" sz="900" b="0" i="0" u="none" strike="noStrike" cap="none">
                <a:solidFill>
                  <a:schemeClr val="accent3"/>
                </a:solidFill>
                <a:latin typeface="Dosis"/>
                <a:ea typeface="Dosis"/>
                <a:cs typeface="Dosis"/>
                <a:sym typeface="Dosis"/>
              </a:rPr>
              <a:t>and illustrations by</a:t>
            </a:r>
            <a:r>
              <a:rPr lang="en" sz="900" b="1" i="0" u="none" strike="noStrike" cap="none">
                <a:solidFill>
                  <a:schemeClr val="accent3"/>
                </a:solidFill>
                <a:latin typeface="Dosis"/>
                <a:ea typeface="Dosis"/>
                <a:cs typeface="Dosis"/>
                <a:sym typeface="Dosis"/>
              </a:rPr>
              <a:t> </a:t>
            </a:r>
            <a:r>
              <a:rPr lang="en" sz="900" b="1" i="0" u="none" strike="noStrike" cap="none">
                <a:solidFill>
                  <a:schemeClr val="accent3"/>
                </a:solidFill>
                <a:uFill>
                  <a:noFill/>
                </a:uFill>
                <a:latin typeface="Dosis"/>
                <a:ea typeface="Dosis"/>
                <a:cs typeface="Dosis"/>
                <a:sym typeface="Dosis"/>
                <a:hlinkClick r:id="rId5">
                  <a:extLst>
                    <a:ext uri="{A12FA001-AC4F-418D-AE19-62706E023703}">
                      <ahyp:hlinkClr xmlns:ahyp="http://schemas.microsoft.com/office/drawing/2018/hyperlinkcolor" val="tx"/>
                    </a:ext>
                  </a:extLst>
                </a:hlinkClick>
              </a:rPr>
              <a:t>Stories</a:t>
            </a:r>
            <a:endParaRPr sz="900" b="0" i="0" u="none" strike="noStrike" cap="none">
              <a:solidFill>
                <a:schemeClr val="accent3"/>
              </a:solidFill>
              <a:latin typeface="Dosis"/>
              <a:ea typeface="Dosis"/>
              <a:cs typeface="Dosis"/>
              <a:sym typeface="Dosi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rgbClr val="EFEFEF"/>
        </a:solidFill>
        <a:effectLst/>
      </p:bgPr>
    </p:bg>
    <p:spTree>
      <p:nvGrpSpPr>
        <p:cNvPr id="1" name="Shape 105"/>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slide" type="blank">
  <p:cSld name="BLANK">
    <p:bg>
      <p:bgPr>
        <a:noFill/>
        <a:effectLst/>
      </p:bgPr>
    </p:bg>
    <p:spTree>
      <p:nvGrpSpPr>
        <p:cNvPr id="1" name="Shape 107"/>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Text 2">
  <p:cSld name="CUSTOM_26">
    <p:bg>
      <p:bgPr>
        <a:solidFill>
          <a:schemeClr val="accent2"/>
        </a:solidFill>
        <a:effectLst/>
      </p:bgPr>
    </p:bg>
    <p:spTree>
      <p:nvGrpSpPr>
        <p:cNvPr id="1" name="Shape 111"/>
        <p:cNvGrpSpPr/>
        <p:nvPr/>
      </p:nvGrpSpPr>
      <p:grpSpPr>
        <a:xfrm>
          <a:off x="0" y="0"/>
          <a:ext cx="0" cy="0"/>
          <a:chOff x="0" y="0"/>
          <a:chExt cx="0" cy="0"/>
        </a:xfrm>
      </p:grpSpPr>
      <p:sp>
        <p:nvSpPr>
          <p:cNvPr id="112" name="Google Shape;112;p34"/>
          <p:cNvSpPr/>
          <p:nvPr/>
        </p:nvSpPr>
        <p:spPr>
          <a:xfrm>
            <a:off x="7365425" y="556000"/>
            <a:ext cx="1778700" cy="17673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113" name="Google Shape;113;p34"/>
          <p:cNvSpPr txBox="1">
            <a:spLocks noGrp="1"/>
          </p:cNvSpPr>
          <p:nvPr>
            <p:ph type="title"/>
          </p:nvPr>
        </p:nvSpPr>
        <p:spPr>
          <a:xfrm flipH="1">
            <a:off x="4321203" y="1666525"/>
            <a:ext cx="3966600" cy="8967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4800"/>
              <a:buNone/>
              <a:defRPr sz="4800">
                <a:solidFill>
                  <a:schemeClr val="accent5"/>
                </a:solidFill>
              </a:defRPr>
            </a:lvl1pPr>
            <a:lvl2pPr lvl="1" algn="r">
              <a:lnSpc>
                <a:spcPct val="100000"/>
              </a:lnSpc>
              <a:spcBef>
                <a:spcPts val="0"/>
              </a:spcBef>
              <a:spcAft>
                <a:spcPts val="0"/>
              </a:spcAft>
              <a:buClr>
                <a:schemeClr val="lt1"/>
              </a:buClr>
              <a:buSzPts val="2800"/>
              <a:buNone/>
              <a:defRPr>
                <a:solidFill>
                  <a:schemeClr val="lt1"/>
                </a:solidFill>
              </a:defRPr>
            </a:lvl2pPr>
            <a:lvl3pPr lvl="2" algn="r">
              <a:lnSpc>
                <a:spcPct val="100000"/>
              </a:lnSpc>
              <a:spcBef>
                <a:spcPts val="0"/>
              </a:spcBef>
              <a:spcAft>
                <a:spcPts val="0"/>
              </a:spcAft>
              <a:buClr>
                <a:schemeClr val="lt1"/>
              </a:buClr>
              <a:buSzPts val="2800"/>
              <a:buNone/>
              <a:defRPr>
                <a:solidFill>
                  <a:schemeClr val="lt1"/>
                </a:solidFill>
              </a:defRPr>
            </a:lvl3pPr>
            <a:lvl4pPr lvl="3" algn="r">
              <a:lnSpc>
                <a:spcPct val="100000"/>
              </a:lnSpc>
              <a:spcBef>
                <a:spcPts val="0"/>
              </a:spcBef>
              <a:spcAft>
                <a:spcPts val="0"/>
              </a:spcAft>
              <a:buClr>
                <a:schemeClr val="lt1"/>
              </a:buClr>
              <a:buSzPts val="2800"/>
              <a:buNone/>
              <a:defRPr>
                <a:solidFill>
                  <a:schemeClr val="lt1"/>
                </a:solidFill>
              </a:defRPr>
            </a:lvl4pPr>
            <a:lvl5pPr lvl="4" algn="r">
              <a:lnSpc>
                <a:spcPct val="100000"/>
              </a:lnSpc>
              <a:spcBef>
                <a:spcPts val="0"/>
              </a:spcBef>
              <a:spcAft>
                <a:spcPts val="0"/>
              </a:spcAft>
              <a:buClr>
                <a:schemeClr val="lt1"/>
              </a:buClr>
              <a:buSzPts val="2800"/>
              <a:buNone/>
              <a:defRPr>
                <a:solidFill>
                  <a:schemeClr val="lt1"/>
                </a:solidFill>
              </a:defRPr>
            </a:lvl5pPr>
            <a:lvl6pPr lvl="5" algn="r">
              <a:lnSpc>
                <a:spcPct val="100000"/>
              </a:lnSpc>
              <a:spcBef>
                <a:spcPts val="0"/>
              </a:spcBef>
              <a:spcAft>
                <a:spcPts val="0"/>
              </a:spcAft>
              <a:buClr>
                <a:schemeClr val="lt1"/>
              </a:buClr>
              <a:buSzPts val="2800"/>
              <a:buNone/>
              <a:defRPr>
                <a:solidFill>
                  <a:schemeClr val="lt1"/>
                </a:solidFill>
              </a:defRPr>
            </a:lvl6pPr>
            <a:lvl7pPr lvl="6" algn="r">
              <a:lnSpc>
                <a:spcPct val="100000"/>
              </a:lnSpc>
              <a:spcBef>
                <a:spcPts val="0"/>
              </a:spcBef>
              <a:spcAft>
                <a:spcPts val="0"/>
              </a:spcAft>
              <a:buClr>
                <a:schemeClr val="lt1"/>
              </a:buClr>
              <a:buSzPts val="2800"/>
              <a:buNone/>
              <a:defRPr>
                <a:solidFill>
                  <a:schemeClr val="lt1"/>
                </a:solidFill>
              </a:defRPr>
            </a:lvl7pPr>
            <a:lvl8pPr lvl="7" algn="r">
              <a:lnSpc>
                <a:spcPct val="100000"/>
              </a:lnSpc>
              <a:spcBef>
                <a:spcPts val="0"/>
              </a:spcBef>
              <a:spcAft>
                <a:spcPts val="0"/>
              </a:spcAft>
              <a:buClr>
                <a:schemeClr val="lt1"/>
              </a:buClr>
              <a:buSzPts val="2800"/>
              <a:buNone/>
              <a:defRPr>
                <a:solidFill>
                  <a:schemeClr val="lt1"/>
                </a:solidFill>
              </a:defRPr>
            </a:lvl8pPr>
            <a:lvl9pPr lvl="8" algn="r">
              <a:lnSpc>
                <a:spcPct val="100000"/>
              </a:lnSpc>
              <a:spcBef>
                <a:spcPts val="0"/>
              </a:spcBef>
              <a:spcAft>
                <a:spcPts val="0"/>
              </a:spcAft>
              <a:buClr>
                <a:schemeClr val="lt1"/>
              </a:buClr>
              <a:buSzPts val="2800"/>
              <a:buNone/>
              <a:defRPr>
                <a:solidFill>
                  <a:schemeClr val="lt1"/>
                </a:solidFill>
              </a:defRPr>
            </a:lvl9pPr>
          </a:lstStyle>
          <a:p>
            <a:endParaRPr/>
          </a:p>
        </p:txBody>
      </p:sp>
      <p:sp>
        <p:nvSpPr>
          <p:cNvPr id="114" name="Google Shape;114;p34"/>
          <p:cNvSpPr txBox="1">
            <a:spLocks noGrp="1"/>
          </p:cNvSpPr>
          <p:nvPr>
            <p:ph type="subTitle" idx="1"/>
          </p:nvPr>
        </p:nvSpPr>
        <p:spPr>
          <a:xfrm>
            <a:off x="5219097" y="2760775"/>
            <a:ext cx="3068700" cy="11700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lt1"/>
              </a:buClr>
              <a:buSzPts val="1100"/>
              <a:buNone/>
              <a:defRPr sz="1200">
                <a:solidFill>
                  <a:schemeClr val="lt1"/>
                </a:solidFill>
              </a:defRPr>
            </a:lvl1pPr>
            <a:lvl2pPr lvl="1" algn="r">
              <a:lnSpc>
                <a:spcPct val="100000"/>
              </a:lnSpc>
              <a:spcBef>
                <a:spcPts val="0"/>
              </a:spcBef>
              <a:spcAft>
                <a:spcPts val="0"/>
              </a:spcAft>
              <a:buClr>
                <a:schemeClr val="lt1"/>
              </a:buClr>
              <a:buSzPts val="1100"/>
              <a:buNone/>
              <a:defRPr>
                <a:solidFill>
                  <a:schemeClr val="lt1"/>
                </a:solidFill>
              </a:defRPr>
            </a:lvl2pPr>
            <a:lvl3pPr lvl="2" algn="r">
              <a:lnSpc>
                <a:spcPct val="100000"/>
              </a:lnSpc>
              <a:spcBef>
                <a:spcPts val="0"/>
              </a:spcBef>
              <a:spcAft>
                <a:spcPts val="0"/>
              </a:spcAft>
              <a:buClr>
                <a:schemeClr val="lt1"/>
              </a:buClr>
              <a:buSzPts val="1100"/>
              <a:buNone/>
              <a:defRPr>
                <a:solidFill>
                  <a:schemeClr val="lt1"/>
                </a:solidFill>
              </a:defRPr>
            </a:lvl3pPr>
            <a:lvl4pPr lvl="3" algn="r">
              <a:lnSpc>
                <a:spcPct val="100000"/>
              </a:lnSpc>
              <a:spcBef>
                <a:spcPts val="0"/>
              </a:spcBef>
              <a:spcAft>
                <a:spcPts val="0"/>
              </a:spcAft>
              <a:buClr>
                <a:schemeClr val="lt1"/>
              </a:buClr>
              <a:buSzPts val="1100"/>
              <a:buNone/>
              <a:defRPr>
                <a:solidFill>
                  <a:schemeClr val="lt1"/>
                </a:solidFill>
              </a:defRPr>
            </a:lvl4pPr>
            <a:lvl5pPr lvl="4" algn="r">
              <a:lnSpc>
                <a:spcPct val="100000"/>
              </a:lnSpc>
              <a:spcBef>
                <a:spcPts val="0"/>
              </a:spcBef>
              <a:spcAft>
                <a:spcPts val="0"/>
              </a:spcAft>
              <a:buClr>
                <a:schemeClr val="lt1"/>
              </a:buClr>
              <a:buSzPts val="1100"/>
              <a:buNone/>
              <a:defRPr>
                <a:solidFill>
                  <a:schemeClr val="lt1"/>
                </a:solidFill>
              </a:defRPr>
            </a:lvl5pPr>
            <a:lvl6pPr lvl="5" algn="r">
              <a:lnSpc>
                <a:spcPct val="100000"/>
              </a:lnSpc>
              <a:spcBef>
                <a:spcPts val="0"/>
              </a:spcBef>
              <a:spcAft>
                <a:spcPts val="0"/>
              </a:spcAft>
              <a:buClr>
                <a:schemeClr val="lt1"/>
              </a:buClr>
              <a:buSzPts val="1100"/>
              <a:buNone/>
              <a:defRPr>
                <a:solidFill>
                  <a:schemeClr val="lt1"/>
                </a:solidFill>
              </a:defRPr>
            </a:lvl6pPr>
            <a:lvl7pPr lvl="6" algn="r">
              <a:lnSpc>
                <a:spcPct val="100000"/>
              </a:lnSpc>
              <a:spcBef>
                <a:spcPts val="0"/>
              </a:spcBef>
              <a:spcAft>
                <a:spcPts val="0"/>
              </a:spcAft>
              <a:buClr>
                <a:schemeClr val="lt1"/>
              </a:buClr>
              <a:buSzPts val="1100"/>
              <a:buNone/>
              <a:defRPr>
                <a:solidFill>
                  <a:schemeClr val="lt1"/>
                </a:solidFill>
              </a:defRPr>
            </a:lvl7pPr>
            <a:lvl8pPr lvl="7" algn="r">
              <a:lnSpc>
                <a:spcPct val="100000"/>
              </a:lnSpc>
              <a:spcBef>
                <a:spcPts val="0"/>
              </a:spcBef>
              <a:spcAft>
                <a:spcPts val="0"/>
              </a:spcAft>
              <a:buClr>
                <a:schemeClr val="lt1"/>
              </a:buClr>
              <a:buSzPts val="1100"/>
              <a:buNone/>
              <a:defRPr>
                <a:solidFill>
                  <a:schemeClr val="lt1"/>
                </a:solidFill>
              </a:defRPr>
            </a:lvl8pPr>
            <a:lvl9pPr lvl="8" algn="r">
              <a:lnSpc>
                <a:spcPct val="100000"/>
              </a:lnSpc>
              <a:spcBef>
                <a:spcPts val="0"/>
              </a:spcBef>
              <a:spcAft>
                <a:spcPts val="0"/>
              </a:spcAft>
              <a:buClr>
                <a:schemeClr val="lt1"/>
              </a:buClr>
              <a:buSzPts val="1100"/>
              <a:buNone/>
              <a:defRPr>
                <a:solidFill>
                  <a:schemeClr val="lt1"/>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text">
  <p:cSld name="CUSTOM_28">
    <p:bg>
      <p:bgPr>
        <a:solidFill>
          <a:schemeClr val="lt1"/>
        </a:solidFill>
        <a:effectLst/>
      </p:bgPr>
    </p:bg>
    <p:spTree>
      <p:nvGrpSpPr>
        <p:cNvPr id="1" name="Shape 115"/>
        <p:cNvGrpSpPr/>
        <p:nvPr/>
      </p:nvGrpSpPr>
      <p:grpSpPr>
        <a:xfrm>
          <a:off x="0" y="0"/>
          <a:ext cx="0" cy="0"/>
          <a:chOff x="0" y="0"/>
          <a:chExt cx="0" cy="0"/>
        </a:xfrm>
      </p:grpSpPr>
      <p:sp>
        <p:nvSpPr>
          <p:cNvPr id="116" name="Google Shape;116;p35"/>
          <p:cNvSpPr txBox="1">
            <a:spLocks noGrp="1"/>
          </p:cNvSpPr>
          <p:nvPr>
            <p:ph type="subTitle" idx="1"/>
          </p:nvPr>
        </p:nvSpPr>
        <p:spPr>
          <a:xfrm>
            <a:off x="856200" y="1115677"/>
            <a:ext cx="7670400" cy="3416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000"/>
              <a:buFont typeface="Abel"/>
              <a:buChar char="●"/>
              <a:defRPr>
                <a:latin typeface="Abel"/>
                <a:ea typeface="Abel"/>
                <a:cs typeface="Abel"/>
                <a:sym typeface="Abel"/>
              </a:defRPr>
            </a:lvl1pPr>
            <a:lvl2pPr lvl="1" algn="l">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2pPr>
            <a:lvl3pPr lvl="2" algn="l">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3pPr>
            <a:lvl4pPr lvl="3" algn="l">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4pPr>
            <a:lvl5pPr lvl="4" algn="l">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5pPr>
            <a:lvl6pPr lvl="5" algn="l">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6pPr>
            <a:lvl7pPr lvl="6" algn="l">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7pPr>
            <a:lvl8pPr lvl="7" algn="l">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8pPr>
            <a:lvl9pPr lvl="8" algn="l">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9pPr>
          </a:lstStyle>
          <a:p>
            <a:endParaRPr/>
          </a:p>
        </p:txBody>
      </p:sp>
      <p:sp>
        <p:nvSpPr>
          <p:cNvPr id="117" name="Google Shape;117;p35"/>
          <p:cNvSpPr/>
          <p:nvPr/>
        </p:nvSpPr>
        <p:spPr>
          <a:xfrm>
            <a:off x="0" y="556000"/>
            <a:ext cx="1388700" cy="2373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118" name="Google Shape;118;p35"/>
          <p:cNvSpPr txBox="1">
            <a:spLocks noGrp="1"/>
          </p:cNvSpPr>
          <p:nvPr>
            <p:ph type="ctrTitle"/>
          </p:nvPr>
        </p:nvSpPr>
        <p:spPr>
          <a:xfrm>
            <a:off x="948600" y="360643"/>
            <a:ext cx="7264500" cy="5040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2400"/>
              <a:buNone/>
              <a:defRPr/>
            </a:lvl1pPr>
            <a:lvl2pPr lvl="1"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Tree>
  </p:cSld>
  <p:clrMapOvr>
    <a:masterClrMapping/>
  </p:clrMapOvr>
  <p:extLst>
    <p:ext uri="{DCECCB84-F9BA-43D5-87BE-67443E8EF086}">
      <p15:sldGuideLst xmlns:p15="http://schemas.microsoft.com/office/powerpoint/2012/main">
        <p15:guide id="1" orient="horz" pos="340">
          <p15:clr>
            <a:srgbClr val="FA7B17"/>
          </p15:clr>
        </p15:guide>
        <p15:guide id="2" pos="454">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our columns">
  <p:cSld name="Four columns">
    <p:bg>
      <p:bgPr>
        <a:solidFill>
          <a:srgbClr val="EFEFEF"/>
        </a:solidFill>
        <a:effectLst/>
      </p:bgPr>
    </p:bg>
    <p:spTree>
      <p:nvGrpSpPr>
        <p:cNvPr id="1" name="Shape 13"/>
        <p:cNvGrpSpPr/>
        <p:nvPr/>
      </p:nvGrpSpPr>
      <p:grpSpPr>
        <a:xfrm>
          <a:off x="0" y="0"/>
          <a:ext cx="0" cy="0"/>
          <a:chOff x="0" y="0"/>
          <a:chExt cx="0" cy="0"/>
        </a:xfrm>
      </p:grpSpPr>
      <p:sp>
        <p:nvSpPr>
          <p:cNvPr id="14" name="Google Shape;14;p32"/>
          <p:cNvSpPr/>
          <p:nvPr/>
        </p:nvSpPr>
        <p:spPr>
          <a:xfrm>
            <a:off x="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32"/>
          <p:cNvSpPr txBox="1">
            <a:spLocks noGrp="1"/>
          </p:cNvSpPr>
          <p:nvPr>
            <p:ph type="subTitle" idx="1"/>
          </p:nvPr>
        </p:nvSpPr>
        <p:spPr>
          <a:xfrm>
            <a:off x="5207350" y="3796621"/>
            <a:ext cx="2385000" cy="300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100"/>
              <a:buNone/>
              <a:defRPr sz="1800">
                <a:solidFill>
                  <a:schemeClr val="accent5"/>
                </a:solidFill>
                <a:latin typeface="Staatliches"/>
                <a:ea typeface="Staatliches"/>
                <a:cs typeface="Staatliches"/>
                <a:sym typeface="Staatliches"/>
              </a:defRPr>
            </a:lvl1pPr>
            <a:lvl2pPr lvl="1"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2pPr>
            <a:lvl3pPr lvl="2"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3pPr>
            <a:lvl4pPr lvl="3"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4pPr>
            <a:lvl5pPr lvl="4"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5pPr>
            <a:lvl6pPr lvl="5"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6pPr>
            <a:lvl7pPr lvl="6"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7pPr>
            <a:lvl8pPr lvl="7"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8pPr>
            <a:lvl9pPr lvl="8" algn="l">
              <a:lnSpc>
                <a:spcPct val="100000"/>
              </a:lnSpc>
              <a:spcBef>
                <a:spcPts val="1600"/>
              </a:spcBef>
              <a:spcAft>
                <a:spcPts val="1600"/>
              </a:spcAft>
              <a:buSzPts val="1100"/>
              <a:buNone/>
              <a:defRPr sz="1800">
                <a:solidFill>
                  <a:schemeClr val="accent5"/>
                </a:solidFill>
                <a:latin typeface="Staatliches"/>
                <a:ea typeface="Staatliches"/>
                <a:cs typeface="Staatliches"/>
                <a:sym typeface="Staatliches"/>
              </a:defRPr>
            </a:lvl9pPr>
          </a:lstStyle>
          <a:p>
            <a:endParaRPr/>
          </a:p>
        </p:txBody>
      </p:sp>
      <p:sp>
        <p:nvSpPr>
          <p:cNvPr id="16" name="Google Shape;16;p32"/>
          <p:cNvSpPr txBox="1">
            <a:spLocks noGrp="1"/>
          </p:cNvSpPr>
          <p:nvPr>
            <p:ph type="subTitle" idx="2"/>
          </p:nvPr>
        </p:nvSpPr>
        <p:spPr>
          <a:xfrm>
            <a:off x="5207350" y="1957850"/>
            <a:ext cx="2385000" cy="264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100"/>
              <a:buNone/>
              <a:defRPr sz="1800">
                <a:solidFill>
                  <a:schemeClr val="accent5"/>
                </a:solidFill>
                <a:latin typeface="Staatliches"/>
                <a:ea typeface="Staatliches"/>
                <a:cs typeface="Staatliches"/>
                <a:sym typeface="Staatliches"/>
              </a:defRPr>
            </a:lvl1pPr>
            <a:lvl2pPr lvl="1"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2pPr>
            <a:lvl3pPr lvl="2"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3pPr>
            <a:lvl4pPr lvl="3"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4pPr>
            <a:lvl5pPr lvl="4"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5pPr>
            <a:lvl6pPr lvl="5"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6pPr>
            <a:lvl7pPr lvl="6"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7pPr>
            <a:lvl8pPr lvl="7"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8pPr>
            <a:lvl9pPr lvl="8" algn="l">
              <a:lnSpc>
                <a:spcPct val="100000"/>
              </a:lnSpc>
              <a:spcBef>
                <a:spcPts val="1600"/>
              </a:spcBef>
              <a:spcAft>
                <a:spcPts val="1600"/>
              </a:spcAft>
              <a:buSzPts val="1100"/>
              <a:buNone/>
              <a:defRPr sz="1800">
                <a:solidFill>
                  <a:schemeClr val="accent5"/>
                </a:solidFill>
                <a:latin typeface="Staatliches"/>
                <a:ea typeface="Staatliches"/>
                <a:cs typeface="Staatliches"/>
                <a:sym typeface="Staatliches"/>
              </a:defRPr>
            </a:lvl9pPr>
          </a:lstStyle>
          <a:p>
            <a:endParaRPr/>
          </a:p>
        </p:txBody>
      </p:sp>
      <p:sp>
        <p:nvSpPr>
          <p:cNvPr id="17" name="Google Shape;17;p32"/>
          <p:cNvSpPr txBox="1">
            <a:spLocks noGrp="1"/>
          </p:cNvSpPr>
          <p:nvPr>
            <p:ph type="subTitle" idx="3"/>
          </p:nvPr>
        </p:nvSpPr>
        <p:spPr>
          <a:xfrm>
            <a:off x="5207350" y="2118475"/>
            <a:ext cx="2887500" cy="57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100"/>
              <a:buNone/>
              <a:defRPr sz="1200">
                <a:solidFill>
                  <a:schemeClr val="lt1"/>
                </a:solidFill>
              </a:defRPr>
            </a:lvl1pPr>
            <a:lvl2pPr lvl="1" algn="l">
              <a:lnSpc>
                <a:spcPct val="100000"/>
              </a:lnSpc>
              <a:spcBef>
                <a:spcPts val="0"/>
              </a:spcBef>
              <a:spcAft>
                <a:spcPts val="0"/>
              </a:spcAft>
              <a:buClr>
                <a:schemeClr val="lt1"/>
              </a:buClr>
              <a:buSzPts val="1100"/>
              <a:buNone/>
              <a:defRPr>
                <a:solidFill>
                  <a:schemeClr val="lt1"/>
                </a:solidFill>
              </a:defRPr>
            </a:lvl2pPr>
            <a:lvl3pPr lvl="2" algn="l">
              <a:lnSpc>
                <a:spcPct val="100000"/>
              </a:lnSpc>
              <a:spcBef>
                <a:spcPts val="0"/>
              </a:spcBef>
              <a:spcAft>
                <a:spcPts val="0"/>
              </a:spcAft>
              <a:buClr>
                <a:schemeClr val="lt1"/>
              </a:buClr>
              <a:buSzPts val="1100"/>
              <a:buNone/>
              <a:defRPr>
                <a:solidFill>
                  <a:schemeClr val="lt1"/>
                </a:solidFill>
              </a:defRPr>
            </a:lvl3pPr>
            <a:lvl4pPr lvl="3" algn="l">
              <a:lnSpc>
                <a:spcPct val="100000"/>
              </a:lnSpc>
              <a:spcBef>
                <a:spcPts val="0"/>
              </a:spcBef>
              <a:spcAft>
                <a:spcPts val="0"/>
              </a:spcAft>
              <a:buClr>
                <a:schemeClr val="lt1"/>
              </a:buClr>
              <a:buSzPts val="1100"/>
              <a:buNone/>
              <a:defRPr>
                <a:solidFill>
                  <a:schemeClr val="lt1"/>
                </a:solidFill>
              </a:defRPr>
            </a:lvl4pPr>
            <a:lvl5pPr lvl="4" algn="l">
              <a:lnSpc>
                <a:spcPct val="100000"/>
              </a:lnSpc>
              <a:spcBef>
                <a:spcPts val="0"/>
              </a:spcBef>
              <a:spcAft>
                <a:spcPts val="0"/>
              </a:spcAft>
              <a:buClr>
                <a:schemeClr val="lt1"/>
              </a:buClr>
              <a:buSzPts val="1100"/>
              <a:buNone/>
              <a:defRPr>
                <a:solidFill>
                  <a:schemeClr val="lt1"/>
                </a:solidFill>
              </a:defRPr>
            </a:lvl5pPr>
            <a:lvl6pPr lvl="5" algn="l">
              <a:lnSpc>
                <a:spcPct val="100000"/>
              </a:lnSpc>
              <a:spcBef>
                <a:spcPts val="0"/>
              </a:spcBef>
              <a:spcAft>
                <a:spcPts val="0"/>
              </a:spcAft>
              <a:buClr>
                <a:schemeClr val="lt1"/>
              </a:buClr>
              <a:buSzPts val="1100"/>
              <a:buNone/>
              <a:defRPr>
                <a:solidFill>
                  <a:schemeClr val="lt1"/>
                </a:solidFill>
              </a:defRPr>
            </a:lvl6pPr>
            <a:lvl7pPr lvl="6" algn="l">
              <a:lnSpc>
                <a:spcPct val="100000"/>
              </a:lnSpc>
              <a:spcBef>
                <a:spcPts val="0"/>
              </a:spcBef>
              <a:spcAft>
                <a:spcPts val="0"/>
              </a:spcAft>
              <a:buClr>
                <a:schemeClr val="lt1"/>
              </a:buClr>
              <a:buSzPts val="1100"/>
              <a:buNone/>
              <a:defRPr>
                <a:solidFill>
                  <a:schemeClr val="lt1"/>
                </a:solidFill>
              </a:defRPr>
            </a:lvl7pPr>
            <a:lvl8pPr lvl="7" algn="l">
              <a:lnSpc>
                <a:spcPct val="100000"/>
              </a:lnSpc>
              <a:spcBef>
                <a:spcPts val="0"/>
              </a:spcBef>
              <a:spcAft>
                <a:spcPts val="0"/>
              </a:spcAft>
              <a:buClr>
                <a:schemeClr val="lt1"/>
              </a:buClr>
              <a:buSzPts val="1100"/>
              <a:buNone/>
              <a:defRPr>
                <a:solidFill>
                  <a:schemeClr val="lt1"/>
                </a:solidFill>
              </a:defRPr>
            </a:lvl8pPr>
            <a:lvl9pPr lvl="8" algn="l">
              <a:lnSpc>
                <a:spcPct val="100000"/>
              </a:lnSpc>
              <a:spcBef>
                <a:spcPts val="0"/>
              </a:spcBef>
              <a:spcAft>
                <a:spcPts val="0"/>
              </a:spcAft>
              <a:buClr>
                <a:schemeClr val="lt1"/>
              </a:buClr>
              <a:buSzPts val="1100"/>
              <a:buNone/>
              <a:defRPr>
                <a:solidFill>
                  <a:schemeClr val="lt1"/>
                </a:solidFill>
              </a:defRPr>
            </a:lvl9pPr>
          </a:lstStyle>
          <a:p>
            <a:endParaRPr/>
          </a:p>
        </p:txBody>
      </p:sp>
      <p:sp>
        <p:nvSpPr>
          <p:cNvPr id="18" name="Google Shape;18;p32"/>
          <p:cNvSpPr txBox="1">
            <a:spLocks noGrp="1"/>
          </p:cNvSpPr>
          <p:nvPr>
            <p:ph type="subTitle" idx="4"/>
          </p:nvPr>
        </p:nvSpPr>
        <p:spPr>
          <a:xfrm>
            <a:off x="5207350" y="3977375"/>
            <a:ext cx="2887500" cy="57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100"/>
              <a:buNone/>
              <a:defRPr sz="1200">
                <a:solidFill>
                  <a:schemeClr val="lt1"/>
                </a:solidFill>
              </a:defRPr>
            </a:lvl1pPr>
            <a:lvl2pPr lvl="1" algn="l">
              <a:lnSpc>
                <a:spcPct val="100000"/>
              </a:lnSpc>
              <a:spcBef>
                <a:spcPts val="0"/>
              </a:spcBef>
              <a:spcAft>
                <a:spcPts val="0"/>
              </a:spcAft>
              <a:buClr>
                <a:schemeClr val="lt1"/>
              </a:buClr>
              <a:buSzPts val="1100"/>
              <a:buNone/>
              <a:defRPr>
                <a:solidFill>
                  <a:schemeClr val="lt1"/>
                </a:solidFill>
              </a:defRPr>
            </a:lvl2pPr>
            <a:lvl3pPr lvl="2" algn="l">
              <a:lnSpc>
                <a:spcPct val="100000"/>
              </a:lnSpc>
              <a:spcBef>
                <a:spcPts val="0"/>
              </a:spcBef>
              <a:spcAft>
                <a:spcPts val="0"/>
              </a:spcAft>
              <a:buClr>
                <a:schemeClr val="lt1"/>
              </a:buClr>
              <a:buSzPts val="1100"/>
              <a:buNone/>
              <a:defRPr>
                <a:solidFill>
                  <a:schemeClr val="lt1"/>
                </a:solidFill>
              </a:defRPr>
            </a:lvl3pPr>
            <a:lvl4pPr lvl="3" algn="l">
              <a:lnSpc>
                <a:spcPct val="100000"/>
              </a:lnSpc>
              <a:spcBef>
                <a:spcPts val="0"/>
              </a:spcBef>
              <a:spcAft>
                <a:spcPts val="0"/>
              </a:spcAft>
              <a:buClr>
                <a:schemeClr val="lt1"/>
              </a:buClr>
              <a:buSzPts val="1100"/>
              <a:buNone/>
              <a:defRPr>
                <a:solidFill>
                  <a:schemeClr val="lt1"/>
                </a:solidFill>
              </a:defRPr>
            </a:lvl4pPr>
            <a:lvl5pPr lvl="4" algn="l">
              <a:lnSpc>
                <a:spcPct val="100000"/>
              </a:lnSpc>
              <a:spcBef>
                <a:spcPts val="0"/>
              </a:spcBef>
              <a:spcAft>
                <a:spcPts val="0"/>
              </a:spcAft>
              <a:buClr>
                <a:schemeClr val="lt1"/>
              </a:buClr>
              <a:buSzPts val="1100"/>
              <a:buNone/>
              <a:defRPr>
                <a:solidFill>
                  <a:schemeClr val="lt1"/>
                </a:solidFill>
              </a:defRPr>
            </a:lvl5pPr>
            <a:lvl6pPr lvl="5" algn="l">
              <a:lnSpc>
                <a:spcPct val="100000"/>
              </a:lnSpc>
              <a:spcBef>
                <a:spcPts val="0"/>
              </a:spcBef>
              <a:spcAft>
                <a:spcPts val="0"/>
              </a:spcAft>
              <a:buClr>
                <a:schemeClr val="lt1"/>
              </a:buClr>
              <a:buSzPts val="1100"/>
              <a:buNone/>
              <a:defRPr>
                <a:solidFill>
                  <a:schemeClr val="lt1"/>
                </a:solidFill>
              </a:defRPr>
            </a:lvl6pPr>
            <a:lvl7pPr lvl="6" algn="l">
              <a:lnSpc>
                <a:spcPct val="100000"/>
              </a:lnSpc>
              <a:spcBef>
                <a:spcPts val="0"/>
              </a:spcBef>
              <a:spcAft>
                <a:spcPts val="0"/>
              </a:spcAft>
              <a:buClr>
                <a:schemeClr val="lt1"/>
              </a:buClr>
              <a:buSzPts val="1100"/>
              <a:buNone/>
              <a:defRPr>
                <a:solidFill>
                  <a:schemeClr val="lt1"/>
                </a:solidFill>
              </a:defRPr>
            </a:lvl7pPr>
            <a:lvl8pPr lvl="7" algn="l">
              <a:lnSpc>
                <a:spcPct val="100000"/>
              </a:lnSpc>
              <a:spcBef>
                <a:spcPts val="0"/>
              </a:spcBef>
              <a:spcAft>
                <a:spcPts val="0"/>
              </a:spcAft>
              <a:buClr>
                <a:schemeClr val="lt1"/>
              </a:buClr>
              <a:buSzPts val="1100"/>
              <a:buNone/>
              <a:defRPr>
                <a:solidFill>
                  <a:schemeClr val="lt1"/>
                </a:solidFill>
              </a:defRPr>
            </a:lvl8pPr>
            <a:lvl9pPr lvl="8" algn="l">
              <a:lnSpc>
                <a:spcPct val="100000"/>
              </a:lnSpc>
              <a:spcBef>
                <a:spcPts val="0"/>
              </a:spcBef>
              <a:spcAft>
                <a:spcPts val="0"/>
              </a:spcAft>
              <a:buClr>
                <a:schemeClr val="lt1"/>
              </a:buClr>
              <a:buSzPts val="1100"/>
              <a:buNone/>
              <a:defRPr>
                <a:solidFill>
                  <a:schemeClr val="lt1"/>
                </a:solidFill>
              </a:defRPr>
            </a:lvl9pPr>
          </a:lstStyle>
          <a:p>
            <a:endParaRPr/>
          </a:p>
        </p:txBody>
      </p:sp>
      <p:sp>
        <p:nvSpPr>
          <p:cNvPr id="19" name="Google Shape;19;p32"/>
          <p:cNvSpPr/>
          <p:nvPr/>
        </p:nvSpPr>
        <p:spPr>
          <a:xfrm>
            <a:off x="0" y="3687000"/>
            <a:ext cx="1637400" cy="14565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32"/>
          <p:cNvSpPr txBox="1">
            <a:spLocks noGrp="1"/>
          </p:cNvSpPr>
          <p:nvPr>
            <p:ph type="ctrTitle"/>
          </p:nvPr>
        </p:nvSpPr>
        <p:spPr>
          <a:xfrm>
            <a:off x="948600" y="360643"/>
            <a:ext cx="7264500" cy="5040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2400"/>
              <a:buNone/>
              <a:defRPr>
                <a:solidFill>
                  <a:schemeClr val="accent5"/>
                </a:solidFill>
              </a:defRPr>
            </a:lvl1pPr>
            <a:lvl2pPr lvl="1"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
        <p:nvSpPr>
          <p:cNvPr id="21" name="Google Shape;21;p32"/>
          <p:cNvSpPr txBox="1">
            <a:spLocks noGrp="1"/>
          </p:cNvSpPr>
          <p:nvPr>
            <p:ph type="subTitle" idx="5"/>
          </p:nvPr>
        </p:nvSpPr>
        <p:spPr>
          <a:xfrm>
            <a:off x="1455675" y="3796625"/>
            <a:ext cx="2661600" cy="300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100"/>
              <a:buNone/>
              <a:defRPr sz="1800">
                <a:solidFill>
                  <a:schemeClr val="accent5"/>
                </a:solidFill>
                <a:latin typeface="Staatliches"/>
                <a:ea typeface="Staatliches"/>
                <a:cs typeface="Staatliches"/>
                <a:sym typeface="Staatliches"/>
              </a:defRPr>
            </a:lvl1pPr>
            <a:lvl2pPr lvl="1"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2pPr>
            <a:lvl3pPr lvl="2"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3pPr>
            <a:lvl4pPr lvl="3"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4pPr>
            <a:lvl5pPr lvl="4"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5pPr>
            <a:lvl6pPr lvl="5"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6pPr>
            <a:lvl7pPr lvl="6"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7pPr>
            <a:lvl8pPr lvl="7"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8pPr>
            <a:lvl9pPr lvl="8" algn="l">
              <a:lnSpc>
                <a:spcPct val="100000"/>
              </a:lnSpc>
              <a:spcBef>
                <a:spcPts val="1600"/>
              </a:spcBef>
              <a:spcAft>
                <a:spcPts val="1600"/>
              </a:spcAft>
              <a:buSzPts val="1100"/>
              <a:buNone/>
              <a:defRPr sz="1800">
                <a:solidFill>
                  <a:schemeClr val="accent5"/>
                </a:solidFill>
                <a:latin typeface="Staatliches"/>
                <a:ea typeface="Staatliches"/>
                <a:cs typeface="Staatliches"/>
                <a:sym typeface="Staatliches"/>
              </a:defRPr>
            </a:lvl9pPr>
          </a:lstStyle>
          <a:p>
            <a:endParaRPr/>
          </a:p>
        </p:txBody>
      </p:sp>
      <p:sp>
        <p:nvSpPr>
          <p:cNvPr id="22" name="Google Shape;22;p32"/>
          <p:cNvSpPr txBox="1">
            <a:spLocks noGrp="1"/>
          </p:cNvSpPr>
          <p:nvPr>
            <p:ph type="subTitle" idx="6"/>
          </p:nvPr>
        </p:nvSpPr>
        <p:spPr>
          <a:xfrm>
            <a:off x="1455675" y="1957850"/>
            <a:ext cx="2385000" cy="264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100"/>
              <a:buNone/>
              <a:defRPr sz="1800">
                <a:solidFill>
                  <a:schemeClr val="accent5"/>
                </a:solidFill>
                <a:latin typeface="Staatliches"/>
                <a:ea typeface="Staatliches"/>
                <a:cs typeface="Staatliches"/>
                <a:sym typeface="Staatliches"/>
              </a:defRPr>
            </a:lvl1pPr>
            <a:lvl2pPr lvl="1"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2pPr>
            <a:lvl3pPr lvl="2"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3pPr>
            <a:lvl4pPr lvl="3"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4pPr>
            <a:lvl5pPr lvl="4"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5pPr>
            <a:lvl6pPr lvl="5"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6pPr>
            <a:lvl7pPr lvl="6"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7pPr>
            <a:lvl8pPr lvl="7"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8pPr>
            <a:lvl9pPr lvl="8" algn="l">
              <a:lnSpc>
                <a:spcPct val="100000"/>
              </a:lnSpc>
              <a:spcBef>
                <a:spcPts val="1600"/>
              </a:spcBef>
              <a:spcAft>
                <a:spcPts val="1600"/>
              </a:spcAft>
              <a:buSzPts val="1100"/>
              <a:buNone/>
              <a:defRPr sz="1800">
                <a:solidFill>
                  <a:schemeClr val="accent5"/>
                </a:solidFill>
                <a:latin typeface="Staatliches"/>
                <a:ea typeface="Staatliches"/>
                <a:cs typeface="Staatliches"/>
                <a:sym typeface="Staatliches"/>
              </a:defRPr>
            </a:lvl9pPr>
          </a:lstStyle>
          <a:p>
            <a:endParaRPr/>
          </a:p>
        </p:txBody>
      </p:sp>
      <p:sp>
        <p:nvSpPr>
          <p:cNvPr id="23" name="Google Shape;23;p32"/>
          <p:cNvSpPr txBox="1">
            <a:spLocks noGrp="1"/>
          </p:cNvSpPr>
          <p:nvPr>
            <p:ph type="subTitle" idx="7"/>
          </p:nvPr>
        </p:nvSpPr>
        <p:spPr>
          <a:xfrm>
            <a:off x="1455675" y="2118475"/>
            <a:ext cx="2887500" cy="57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100"/>
              <a:buNone/>
              <a:defRPr sz="1200">
                <a:solidFill>
                  <a:schemeClr val="lt1"/>
                </a:solidFill>
              </a:defRPr>
            </a:lvl1pPr>
            <a:lvl2pPr lvl="1" algn="l">
              <a:lnSpc>
                <a:spcPct val="100000"/>
              </a:lnSpc>
              <a:spcBef>
                <a:spcPts val="0"/>
              </a:spcBef>
              <a:spcAft>
                <a:spcPts val="0"/>
              </a:spcAft>
              <a:buClr>
                <a:schemeClr val="lt1"/>
              </a:buClr>
              <a:buSzPts val="1100"/>
              <a:buNone/>
              <a:defRPr>
                <a:solidFill>
                  <a:schemeClr val="lt1"/>
                </a:solidFill>
              </a:defRPr>
            </a:lvl2pPr>
            <a:lvl3pPr lvl="2" algn="l">
              <a:lnSpc>
                <a:spcPct val="100000"/>
              </a:lnSpc>
              <a:spcBef>
                <a:spcPts val="0"/>
              </a:spcBef>
              <a:spcAft>
                <a:spcPts val="0"/>
              </a:spcAft>
              <a:buClr>
                <a:schemeClr val="lt1"/>
              </a:buClr>
              <a:buSzPts val="1100"/>
              <a:buNone/>
              <a:defRPr>
                <a:solidFill>
                  <a:schemeClr val="lt1"/>
                </a:solidFill>
              </a:defRPr>
            </a:lvl3pPr>
            <a:lvl4pPr lvl="3" algn="l">
              <a:lnSpc>
                <a:spcPct val="100000"/>
              </a:lnSpc>
              <a:spcBef>
                <a:spcPts val="0"/>
              </a:spcBef>
              <a:spcAft>
                <a:spcPts val="0"/>
              </a:spcAft>
              <a:buClr>
                <a:schemeClr val="lt1"/>
              </a:buClr>
              <a:buSzPts val="1100"/>
              <a:buNone/>
              <a:defRPr>
                <a:solidFill>
                  <a:schemeClr val="lt1"/>
                </a:solidFill>
              </a:defRPr>
            </a:lvl4pPr>
            <a:lvl5pPr lvl="4" algn="l">
              <a:lnSpc>
                <a:spcPct val="100000"/>
              </a:lnSpc>
              <a:spcBef>
                <a:spcPts val="0"/>
              </a:spcBef>
              <a:spcAft>
                <a:spcPts val="0"/>
              </a:spcAft>
              <a:buClr>
                <a:schemeClr val="lt1"/>
              </a:buClr>
              <a:buSzPts val="1100"/>
              <a:buNone/>
              <a:defRPr>
                <a:solidFill>
                  <a:schemeClr val="lt1"/>
                </a:solidFill>
              </a:defRPr>
            </a:lvl5pPr>
            <a:lvl6pPr lvl="5" algn="l">
              <a:lnSpc>
                <a:spcPct val="100000"/>
              </a:lnSpc>
              <a:spcBef>
                <a:spcPts val="0"/>
              </a:spcBef>
              <a:spcAft>
                <a:spcPts val="0"/>
              </a:spcAft>
              <a:buClr>
                <a:schemeClr val="lt1"/>
              </a:buClr>
              <a:buSzPts val="1100"/>
              <a:buNone/>
              <a:defRPr>
                <a:solidFill>
                  <a:schemeClr val="lt1"/>
                </a:solidFill>
              </a:defRPr>
            </a:lvl6pPr>
            <a:lvl7pPr lvl="6" algn="l">
              <a:lnSpc>
                <a:spcPct val="100000"/>
              </a:lnSpc>
              <a:spcBef>
                <a:spcPts val="0"/>
              </a:spcBef>
              <a:spcAft>
                <a:spcPts val="0"/>
              </a:spcAft>
              <a:buClr>
                <a:schemeClr val="lt1"/>
              </a:buClr>
              <a:buSzPts val="1100"/>
              <a:buNone/>
              <a:defRPr>
                <a:solidFill>
                  <a:schemeClr val="lt1"/>
                </a:solidFill>
              </a:defRPr>
            </a:lvl7pPr>
            <a:lvl8pPr lvl="7" algn="l">
              <a:lnSpc>
                <a:spcPct val="100000"/>
              </a:lnSpc>
              <a:spcBef>
                <a:spcPts val="0"/>
              </a:spcBef>
              <a:spcAft>
                <a:spcPts val="0"/>
              </a:spcAft>
              <a:buClr>
                <a:schemeClr val="lt1"/>
              </a:buClr>
              <a:buSzPts val="1100"/>
              <a:buNone/>
              <a:defRPr>
                <a:solidFill>
                  <a:schemeClr val="lt1"/>
                </a:solidFill>
              </a:defRPr>
            </a:lvl8pPr>
            <a:lvl9pPr lvl="8" algn="l">
              <a:lnSpc>
                <a:spcPct val="100000"/>
              </a:lnSpc>
              <a:spcBef>
                <a:spcPts val="0"/>
              </a:spcBef>
              <a:spcAft>
                <a:spcPts val="0"/>
              </a:spcAft>
              <a:buClr>
                <a:schemeClr val="lt1"/>
              </a:buClr>
              <a:buSzPts val="1100"/>
              <a:buNone/>
              <a:defRPr>
                <a:solidFill>
                  <a:schemeClr val="lt1"/>
                </a:solidFill>
              </a:defRPr>
            </a:lvl9pPr>
          </a:lstStyle>
          <a:p>
            <a:endParaRPr/>
          </a:p>
        </p:txBody>
      </p:sp>
      <p:sp>
        <p:nvSpPr>
          <p:cNvPr id="24" name="Google Shape;24;p32"/>
          <p:cNvSpPr txBox="1">
            <a:spLocks noGrp="1"/>
          </p:cNvSpPr>
          <p:nvPr>
            <p:ph type="subTitle" idx="8"/>
          </p:nvPr>
        </p:nvSpPr>
        <p:spPr>
          <a:xfrm>
            <a:off x="1455675" y="3977375"/>
            <a:ext cx="2887500" cy="57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100"/>
              <a:buNone/>
              <a:defRPr sz="1200">
                <a:solidFill>
                  <a:schemeClr val="lt1"/>
                </a:solidFill>
              </a:defRPr>
            </a:lvl1pPr>
            <a:lvl2pPr lvl="1" algn="l">
              <a:lnSpc>
                <a:spcPct val="100000"/>
              </a:lnSpc>
              <a:spcBef>
                <a:spcPts val="0"/>
              </a:spcBef>
              <a:spcAft>
                <a:spcPts val="0"/>
              </a:spcAft>
              <a:buClr>
                <a:schemeClr val="lt1"/>
              </a:buClr>
              <a:buSzPts val="1100"/>
              <a:buNone/>
              <a:defRPr>
                <a:solidFill>
                  <a:schemeClr val="lt1"/>
                </a:solidFill>
              </a:defRPr>
            </a:lvl2pPr>
            <a:lvl3pPr lvl="2" algn="l">
              <a:lnSpc>
                <a:spcPct val="100000"/>
              </a:lnSpc>
              <a:spcBef>
                <a:spcPts val="0"/>
              </a:spcBef>
              <a:spcAft>
                <a:spcPts val="0"/>
              </a:spcAft>
              <a:buClr>
                <a:schemeClr val="lt1"/>
              </a:buClr>
              <a:buSzPts val="1100"/>
              <a:buNone/>
              <a:defRPr>
                <a:solidFill>
                  <a:schemeClr val="lt1"/>
                </a:solidFill>
              </a:defRPr>
            </a:lvl3pPr>
            <a:lvl4pPr lvl="3" algn="l">
              <a:lnSpc>
                <a:spcPct val="100000"/>
              </a:lnSpc>
              <a:spcBef>
                <a:spcPts val="0"/>
              </a:spcBef>
              <a:spcAft>
                <a:spcPts val="0"/>
              </a:spcAft>
              <a:buClr>
                <a:schemeClr val="lt1"/>
              </a:buClr>
              <a:buSzPts val="1100"/>
              <a:buNone/>
              <a:defRPr>
                <a:solidFill>
                  <a:schemeClr val="lt1"/>
                </a:solidFill>
              </a:defRPr>
            </a:lvl4pPr>
            <a:lvl5pPr lvl="4" algn="l">
              <a:lnSpc>
                <a:spcPct val="100000"/>
              </a:lnSpc>
              <a:spcBef>
                <a:spcPts val="0"/>
              </a:spcBef>
              <a:spcAft>
                <a:spcPts val="0"/>
              </a:spcAft>
              <a:buClr>
                <a:schemeClr val="lt1"/>
              </a:buClr>
              <a:buSzPts val="1100"/>
              <a:buNone/>
              <a:defRPr>
                <a:solidFill>
                  <a:schemeClr val="lt1"/>
                </a:solidFill>
              </a:defRPr>
            </a:lvl5pPr>
            <a:lvl6pPr lvl="5" algn="l">
              <a:lnSpc>
                <a:spcPct val="100000"/>
              </a:lnSpc>
              <a:spcBef>
                <a:spcPts val="0"/>
              </a:spcBef>
              <a:spcAft>
                <a:spcPts val="0"/>
              </a:spcAft>
              <a:buClr>
                <a:schemeClr val="lt1"/>
              </a:buClr>
              <a:buSzPts val="1100"/>
              <a:buNone/>
              <a:defRPr>
                <a:solidFill>
                  <a:schemeClr val="lt1"/>
                </a:solidFill>
              </a:defRPr>
            </a:lvl6pPr>
            <a:lvl7pPr lvl="6" algn="l">
              <a:lnSpc>
                <a:spcPct val="100000"/>
              </a:lnSpc>
              <a:spcBef>
                <a:spcPts val="0"/>
              </a:spcBef>
              <a:spcAft>
                <a:spcPts val="0"/>
              </a:spcAft>
              <a:buClr>
                <a:schemeClr val="lt1"/>
              </a:buClr>
              <a:buSzPts val="1100"/>
              <a:buNone/>
              <a:defRPr>
                <a:solidFill>
                  <a:schemeClr val="lt1"/>
                </a:solidFill>
              </a:defRPr>
            </a:lvl7pPr>
            <a:lvl8pPr lvl="7" algn="l">
              <a:lnSpc>
                <a:spcPct val="100000"/>
              </a:lnSpc>
              <a:spcBef>
                <a:spcPts val="0"/>
              </a:spcBef>
              <a:spcAft>
                <a:spcPts val="0"/>
              </a:spcAft>
              <a:buClr>
                <a:schemeClr val="lt1"/>
              </a:buClr>
              <a:buSzPts val="1100"/>
              <a:buNone/>
              <a:defRPr>
                <a:solidFill>
                  <a:schemeClr val="lt1"/>
                </a:solidFill>
              </a:defRPr>
            </a:lvl8pPr>
            <a:lvl9pPr lvl="8" algn="l">
              <a:lnSpc>
                <a:spcPct val="100000"/>
              </a:lnSpc>
              <a:spcBef>
                <a:spcPts val="0"/>
              </a:spcBef>
              <a:spcAft>
                <a:spcPts val="0"/>
              </a:spcAft>
              <a:buClr>
                <a:schemeClr val="lt1"/>
              </a:buClr>
              <a:buSzPts val="1100"/>
              <a:buNone/>
              <a:defRPr>
                <a:solidFill>
                  <a:schemeClr val="lt1"/>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Four columns">
  <p:cSld name="CUSTOM_14_1">
    <p:bg>
      <p:bgPr>
        <a:solidFill>
          <a:schemeClr val="accent2"/>
        </a:solidFill>
        <a:effectLst/>
      </p:bgPr>
    </p:bg>
    <p:spTree>
      <p:nvGrpSpPr>
        <p:cNvPr id="1" name="Shape 119"/>
        <p:cNvGrpSpPr/>
        <p:nvPr/>
      </p:nvGrpSpPr>
      <p:grpSpPr>
        <a:xfrm>
          <a:off x="0" y="0"/>
          <a:ext cx="0" cy="0"/>
          <a:chOff x="0" y="0"/>
          <a:chExt cx="0" cy="0"/>
        </a:xfrm>
      </p:grpSpPr>
      <p:sp>
        <p:nvSpPr>
          <p:cNvPr id="120" name="Google Shape;120;p36"/>
          <p:cNvSpPr/>
          <p:nvPr/>
        </p:nvSpPr>
        <p:spPr>
          <a:xfrm>
            <a:off x="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36"/>
          <p:cNvSpPr txBox="1">
            <a:spLocks noGrp="1"/>
          </p:cNvSpPr>
          <p:nvPr>
            <p:ph type="subTitle" idx="1"/>
          </p:nvPr>
        </p:nvSpPr>
        <p:spPr>
          <a:xfrm>
            <a:off x="5207350" y="3796621"/>
            <a:ext cx="2385000" cy="300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100"/>
              <a:buNone/>
              <a:defRPr sz="1800">
                <a:solidFill>
                  <a:schemeClr val="accent5"/>
                </a:solidFill>
                <a:latin typeface="Staatliches"/>
                <a:ea typeface="Staatliches"/>
                <a:cs typeface="Staatliches"/>
                <a:sym typeface="Staatliches"/>
              </a:defRPr>
            </a:lvl1pPr>
            <a:lvl2pPr lvl="1"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2pPr>
            <a:lvl3pPr lvl="2"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3pPr>
            <a:lvl4pPr lvl="3"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4pPr>
            <a:lvl5pPr lvl="4"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5pPr>
            <a:lvl6pPr lvl="5"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6pPr>
            <a:lvl7pPr lvl="6"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7pPr>
            <a:lvl8pPr lvl="7"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8pPr>
            <a:lvl9pPr lvl="8" algn="l">
              <a:lnSpc>
                <a:spcPct val="100000"/>
              </a:lnSpc>
              <a:spcBef>
                <a:spcPts val="1600"/>
              </a:spcBef>
              <a:spcAft>
                <a:spcPts val="1600"/>
              </a:spcAft>
              <a:buSzPts val="1100"/>
              <a:buNone/>
              <a:defRPr sz="1800">
                <a:solidFill>
                  <a:schemeClr val="accent5"/>
                </a:solidFill>
                <a:latin typeface="Staatliches"/>
                <a:ea typeface="Staatliches"/>
                <a:cs typeface="Staatliches"/>
                <a:sym typeface="Staatliches"/>
              </a:defRPr>
            </a:lvl9pPr>
          </a:lstStyle>
          <a:p>
            <a:endParaRPr/>
          </a:p>
        </p:txBody>
      </p:sp>
      <p:sp>
        <p:nvSpPr>
          <p:cNvPr id="122" name="Google Shape;122;p36"/>
          <p:cNvSpPr txBox="1">
            <a:spLocks noGrp="1"/>
          </p:cNvSpPr>
          <p:nvPr>
            <p:ph type="subTitle" idx="2"/>
          </p:nvPr>
        </p:nvSpPr>
        <p:spPr>
          <a:xfrm>
            <a:off x="5207350" y="1957850"/>
            <a:ext cx="2385000" cy="264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100"/>
              <a:buNone/>
              <a:defRPr sz="1800">
                <a:solidFill>
                  <a:schemeClr val="accent5"/>
                </a:solidFill>
                <a:latin typeface="Staatliches"/>
                <a:ea typeface="Staatliches"/>
                <a:cs typeface="Staatliches"/>
                <a:sym typeface="Staatliches"/>
              </a:defRPr>
            </a:lvl1pPr>
            <a:lvl2pPr lvl="1"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2pPr>
            <a:lvl3pPr lvl="2"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3pPr>
            <a:lvl4pPr lvl="3"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4pPr>
            <a:lvl5pPr lvl="4"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5pPr>
            <a:lvl6pPr lvl="5"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6pPr>
            <a:lvl7pPr lvl="6"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7pPr>
            <a:lvl8pPr lvl="7"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8pPr>
            <a:lvl9pPr lvl="8" algn="l">
              <a:lnSpc>
                <a:spcPct val="100000"/>
              </a:lnSpc>
              <a:spcBef>
                <a:spcPts val="1600"/>
              </a:spcBef>
              <a:spcAft>
                <a:spcPts val="1600"/>
              </a:spcAft>
              <a:buSzPts val="1100"/>
              <a:buNone/>
              <a:defRPr sz="1800">
                <a:solidFill>
                  <a:schemeClr val="accent5"/>
                </a:solidFill>
                <a:latin typeface="Staatliches"/>
                <a:ea typeface="Staatliches"/>
                <a:cs typeface="Staatliches"/>
                <a:sym typeface="Staatliches"/>
              </a:defRPr>
            </a:lvl9pPr>
          </a:lstStyle>
          <a:p>
            <a:endParaRPr/>
          </a:p>
        </p:txBody>
      </p:sp>
      <p:sp>
        <p:nvSpPr>
          <p:cNvPr id="123" name="Google Shape;123;p36"/>
          <p:cNvSpPr txBox="1">
            <a:spLocks noGrp="1"/>
          </p:cNvSpPr>
          <p:nvPr>
            <p:ph type="subTitle" idx="3"/>
          </p:nvPr>
        </p:nvSpPr>
        <p:spPr>
          <a:xfrm>
            <a:off x="5207350" y="2118475"/>
            <a:ext cx="2887500" cy="57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100"/>
              <a:buNone/>
              <a:defRPr sz="1200">
                <a:solidFill>
                  <a:schemeClr val="lt1"/>
                </a:solidFill>
              </a:defRPr>
            </a:lvl1pPr>
            <a:lvl2pPr lvl="1" algn="l">
              <a:lnSpc>
                <a:spcPct val="100000"/>
              </a:lnSpc>
              <a:spcBef>
                <a:spcPts val="0"/>
              </a:spcBef>
              <a:spcAft>
                <a:spcPts val="0"/>
              </a:spcAft>
              <a:buClr>
                <a:schemeClr val="lt1"/>
              </a:buClr>
              <a:buSzPts val="1100"/>
              <a:buNone/>
              <a:defRPr>
                <a:solidFill>
                  <a:schemeClr val="lt1"/>
                </a:solidFill>
              </a:defRPr>
            </a:lvl2pPr>
            <a:lvl3pPr lvl="2" algn="l">
              <a:lnSpc>
                <a:spcPct val="100000"/>
              </a:lnSpc>
              <a:spcBef>
                <a:spcPts val="0"/>
              </a:spcBef>
              <a:spcAft>
                <a:spcPts val="0"/>
              </a:spcAft>
              <a:buClr>
                <a:schemeClr val="lt1"/>
              </a:buClr>
              <a:buSzPts val="1100"/>
              <a:buNone/>
              <a:defRPr>
                <a:solidFill>
                  <a:schemeClr val="lt1"/>
                </a:solidFill>
              </a:defRPr>
            </a:lvl3pPr>
            <a:lvl4pPr lvl="3" algn="l">
              <a:lnSpc>
                <a:spcPct val="100000"/>
              </a:lnSpc>
              <a:spcBef>
                <a:spcPts val="0"/>
              </a:spcBef>
              <a:spcAft>
                <a:spcPts val="0"/>
              </a:spcAft>
              <a:buClr>
                <a:schemeClr val="lt1"/>
              </a:buClr>
              <a:buSzPts val="1100"/>
              <a:buNone/>
              <a:defRPr>
                <a:solidFill>
                  <a:schemeClr val="lt1"/>
                </a:solidFill>
              </a:defRPr>
            </a:lvl4pPr>
            <a:lvl5pPr lvl="4" algn="l">
              <a:lnSpc>
                <a:spcPct val="100000"/>
              </a:lnSpc>
              <a:spcBef>
                <a:spcPts val="0"/>
              </a:spcBef>
              <a:spcAft>
                <a:spcPts val="0"/>
              </a:spcAft>
              <a:buClr>
                <a:schemeClr val="lt1"/>
              </a:buClr>
              <a:buSzPts val="1100"/>
              <a:buNone/>
              <a:defRPr>
                <a:solidFill>
                  <a:schemeClr val="lt1"/>
                </a:solidFill>
              </a:defRPr>
            </a:lvl5pPr>
            <a:lvl6pPr lvl="5" algn="l">
              <a:lnSpc>
                <a:spcPct val="100000"/>
              </a:lnSpc>
              <a:spcBef>
                <a:spcPts val="0"/>
              </a:spcBef>
              <a:spcAft>
                <a:spcPts val="0"/>
              </a:spcAft>
              <a:buClr>
                <a:schemeClr val="lt1"/>
              </a:buClr>
              <a:buSzPts val="1100"/>
              <a:buNone/>
              <a:defRPr>
                <a:solidFill>
                  <a:schemeClr val="lt1"/>
                </a:solidFill>
              </a:defRPr>
            </a:lvl6pPr>
            <a:lvl7pPr lvl="6" algn="l">
              <a:lnSpc>
                <a:spcPct val="100000"/>
              </a:lnSpc>
              <a:spcBef>
                <a:spcPts val="0"/>
              </a:spcBef>
              <a:spcAft>
                <a:spcPts val="0"/>
              </a:spcAft>
              <a:buClr>
                <a:schemeClr val="lt1"/>
              </a:buClr>
              <a:buSzPts val="1100"/>
              <a:buNone/>
              <a:defRPr>
                <a:solidFill>
                  <a:schemeClr val="lt1"/>
                </a:solidFill>
              </a:defRPr>
            </a:lvl7pPr>
            <a:lvl8pPr lvl="7" algn="l">
              <a:lnSpc>
                <a:spcPct val="100000"/>
              </a:lnSpc>
              <a:spcBef>
                <a:spcPts val="0"/>
              </a:spcBef>
              <a:spcAft>
                <a:spcPts val="0"/>
              </a:spcAft>
              <a:buClr>
                <a:schemeClr val="lt1"/>
              </a:buClr>
              <a:buSzPts val="1100"/>
              <a:buNone/>
              <a:defRPr>
                <a:solidFill>
                  <a:schemeClr val="lt1"/>
                </a:solidFill>
              </a:defRPr>
            </a:lvl8pPr>
            <a:lvl9pPr lvl="8" algn="l">
              <a:lnSpc>
                <a:spcPct val="100000"/>
              </a:lnSpc>
              <a:spcBef>
                <a:spcPts val="0"/>
              </a:spcBef>
              <a:spcAft>
                <a:spcPts val="0"/>
              </a:spcAft>
              <a:buClr>
                <a:schemeClr val="lt1"/>
              </a:buClr>
              <a:buSzPts val="1100"/>
              <a:buNone/>
              <a:defRPr>
                <a:solidFill>
                  <a:schemeClr val="lt1"/>
                </a:solidFill>
              </a:defRPr>
            </a:lvl9pPr>
          </a:lstStyle>
          <a:p>
            <a:endParaRPr/>
          </a:p>
        </p:txBody>
      </p:sp>
      <p:sp>
        <p:nvSpPr>
          <p:cNvPr id="124" name="Google Shape;124;p36"/>
          <p:cNvSpPr txBox="1">
            <a:spLocks noGrp="1"/>
          </p:cNvSpPr>
          <p:nvPr>
            <p:ph type="subTitle" idx="4"/>
          </p:nvPr>
        </p:nvSpPr>
        <p:spPr>
          <a:xfrm>
            <a:off x="5207350" y="3977375"/>
            <a:ext cx="2887500" cy="57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100"/>
              <a:buNone/>
              <a:defRPr sz="1200">
                <a:solidFill>
                  <a:schemeClr val="lt1"/>
                </a:solidFill>
              </a:defRPr>
            </a:lvl1pPr>
            <a:lvl2pPr lvl="1" algn="l">
              <a:lnSpc>
                <a:spcPct val="100000"/>
              </a:lnSpc>
              <a:spcBef>
                <a:spcPts val="0"/>
              </a:spcBef>
              <a:spcAft>
                <a:spcPts val="0"/>
              </a:spcAft>
              <a:buClr>
                <a:schemeClr val="lt1"/>
              </a:buClr>
              <a:buSzPts val="1100"/>
              <a:buNone/>
              <a:defRPr>
                <a:solidFill>
                  <a:schemeClr val="lt1"/>
                </a:solidFill>
              </a:defRPr>
            </a:lvl2pPr>
            <a:lvl3pPr lvl="2" algn="l">
              <a:lnSpc>
                <a:spcPct val="100000"/>
              </a:lnSpc>
              <a:spcBef>
                <a:spcPts val="0"/>
              </a:spcBef>
              <a:spcAft>
                <a:spcPts val="0"/>
              </a:spcAft>
              <a:buClr>
                <a:schemeClr val="lt1"/>
              </a:buClr>
              <a:buSzPts val="1100"/>
              <a:buNone/>
              <a:defRPr>
                <a:solidFill>
                  <a:schemeClr val="lt1"/>
                </a:solidFill>
              </a:defRPr>
            </a:lvl3pPr>
            <a:lvl4pPr lvl="3" algn="l">
              <a:lnSpc>
                <a:spcPct val="100000"/>
              </a:lnSpc>
              <a:spcBef>
                <a:spcPts val="0"/>
              </a:spcBef>
              <a:spcAft>
                <a:spcPts val="0"/>
              </a:spcAft>
              <a:buClr>
                <a:schemeClr val="lt1"/>
              </a:buClr>
              <a:buSzPts val="1100"/>
              <a:buNone/>
              <a:defRPr>
                <a:solidFill>
                  <a:schemeClr val="lt1"/>
                </a:solidFill>
              </a:defRPr>
            </a:lvl4pPr>
            <a:lvl5pPr lvl="4" algn="l">
              <a:lnSpc>
                <a:spcPct val="100000"/>
              </a:lnSpc>
              <a:spcBef>
                <a:spcPts val="0"/>
              </a:spcBef>
              <a:spcAft>
                <a:spcPts val="0"/>
              </a:spcAft>
              <a:buClr>
                <a:schemeClr val="lt1"/>
              </a:buClr>
              <a:buSzPts val="1100"/>
              <a:buNone/>
              <a:defRPr>
                <a:solidFill>
                  <a:schemeClr val="lt1"/>
                </a:solidFill>
              </a:defRPr>
            </a:lvl5pPr>
            <a:lvl6pPr lvl="5" algn="l">
              <a:lnSpc>
                <a:spcPct val="100000"/>
              </a:lnSpc>
              <a:spcBef>
                <a:spcPts val="0"/>
              </a:spcBef>
              <a:spcAft>
                <a:spcPts val="0"/>
              </a:spcAft>
              <a:buClr>
                <a:schemeClr val="lt1"/>
              </a:buClr>
              <a:buSzPts val="1100"/>
              <a:buNone/>
              <a:defRPr>
                <a:solidFill>
                  <a:schemeClr val="lt1"/>
                </a:solidFill>
              </a:defRPr>
            </a:lvl6pPr>
            <a:lvl7pPr lvl="6" algn="l">
              <a:lnSpc>
                <a:spcPct val="100000"/>
              </a:lnSpc>
              <a:spcBef>
                <a:spcPts val="0"/>
              </a:spcBef>
              <a:spcAft>
                <a:spcPts val="0"/>
              </a:spcAft>
              <a:buClr>
                <a:schemeClr val="lt1"/>
              </a:buClr>
              <a:buSzPts val="1100"/>
              <a:buNone/>
              <a:defRPr>
                <a:solidFill>
                  <a:schemeClr val="lt1"/>
                </a:solidFill>
              </a:defRPr>
            </a:lvl7pPr>
            <a:lvl8pPr lvl="7" algn="l">
              <a:lnSpc>
                <a:spcPct val="100000"/>
              </a:lnSpc>
              <a:spcBef>
                <a:spcPts val="0"/>
              </a:spcBef>
              <a:spcAft>
                <a:spcPts val="0"/>
              </a:spcAft>
              <a:buClr>
                <a:schemeClr val="lt1"/>
              </a:buClr>
              <a:buSzPts val="1100"/>
              <a:buNone/>
              <a:defRPr>
                <a:solidFill>
                  <a:schemeClr val="lt1"/>
                </a:solidFill>
              </a:defRPr>
            </a:lvl8pPr>
            <a:lvl9pPr lvl="8" algn="l">
              <a:lnSpc>
                <a:spcPct val="100000"/>
              </a:lnSpc>
              <a:spcBef>
                <a:spcPts val="0"/>
              </a:spcBef>
              <a:spcAft>
                <a:spcPts val="0"/>
              </a:spcAft>
              <a:buClr>
                <a:schemeClr val="lt1"/>
              </a:buClr>
              <a:buSzPts val="1100"/>
              <a:buNone/>
              <a:defRPr>
                <a:solidFill>
                  <a:schemeClr val="lt1"/>
                </a:solidFill>
              </a:defRPr>
            </a:lvl9pPr>
          </a:lstStyle>
          <a:p>
            <a:endParaRPr/>
          </a:p>
        </p:txBody>
      </p:sp>
      <p:sp>
        <p:nvSpPr>
          <p:cNvPr id="125" name="Google Shape;125;p36"/>
          <p:cNvSpPr/>
          <p:nvPr/>
        </p:nvSpPr>
        <p:spPr>
          <a:xfrm>
            <a:off x="0" y="3687000"/>
            <a:ext cx="1637400" cy="14565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6"/>
          <p:cNvSpPr txBox="1">
            <a:spLocks noGrp="1"/>
          </p:cNvSpPr>
          <p:nvPr>
            <p:ph type="ctrTitle"/>
          </p:nvPr>
        </p:nvSpPr>
        <p:spPr>
          <a:xfrm>
            <a:off x="948600" y="360643"/>
            <a:ext cx="7264500" cy="5040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2400"/>
              <a:buNone/>
              <a:defRPr>
                <a:solidFill>
                  <a:schemeClr val="accent5"/>
                </a:solidFill>
              </a:defRPr>
            </a:lvl1pPr>
            <a:lvl2pPr lvl="1"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
        <p:nvSpPr>
          <p:cNvPr id="127" name="Google Shape;127;p36"/>
          <p:cNvSpPr txBox="1">
            <a:spLocks noGrp="1"/>
          </p:cNvSpPr>
          <p:nvPr>
            <p:ph type="subTitle" idx="5"/>
          </p:nvPr>
        </p:nvSpPr>
        <p:spPr>
          <a:xfrm>
            <a:off x="1455675" y="3796625"/>
            <a:ext cx="2661600" cy="300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100"/>
              <a:buNone/>
              <a:defRPr sz="1800">
                <a:solidFill>
                  <a:schemeClr val="accent5"/>
                </a:solidFill>
                <a:latin typeface="Staatliches"/>
                <a:ea typeface="Staatliches"/>
                <a:cs typeface="Staatliches"/>
                <a:sym typeface="Staatliches"/>
              </a:defRPr>
            </a:lvl1pPr>
            <a:lvl2pPr lvl="1"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2pPr>
            <a:lvl3pPr lvl="2"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3pPr>
            <a:lvl4pPr lvl="3"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4pPr>
            <a:lvl5pPr lvl="4"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5pPr>
            <a:lvl6pPr lvl="5"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6pPr>
            <a:lvl7pPr lvl="6"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7pPr>
            <a:lvl8pPr lvl="7"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8pPr>
            <a:lvl9pPr lvl="8" algn="l">
              <a:lnSpc>
                <a:spcPct val="100000"/>
              </a:lnSpc>
              <a:spcBef>
                <a:spcPts val="1600"/>
              </a:spcBef>
              <a:spcAft>
                <a:spcPts val="1600"/>
              </a:spcAft>
              <a:buSzPts val="1100"/>
              <a:buNone/>
              <a:defRPr sz="1800">
                <a:solidFill>
                  <a:schemeClr val="accent5"/>
                </a:solidFill>
                <a:latin typeface="Staatliches"/>
                <a:ea typeface="Staatliches"/>
                <a:cs typeface="Staatliches"/>
                <a:sym typeface="Staatliches"/>
              </a:defRPr>
            </a:lvl9pPr>
          </a:lstStyle>
          <a:p>
            <a:endParaRPr/>
          </a:p>
        </p:txBody>
      </p:sp>
      <p:sp>
        <p:nvSpPr>
          <p:cNvPr id="128" name="Google Shape;128;p36"/>
          <p:cNvSpPr txBox="1">
            <a:spLocks noGrp="1"/>
          </p:cNvSpPr>
          <p:nvPr>
            <p:ph type="subTitle" idx="6"/>
          </p:nvPr>
        </p:nvSpPr>
        <p:spPr>
          <a:xfrm>
            <a:off x="1455675" y="1957850"/>
            <a:ext cx="2385000" cy="264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100"/>
              <a:buNone/>
              <a:defRPr sz="1800">
                <a:solidFill>
                  <a:schemeClr val="accent5"/>
                </a:solidFill>
                <a:latin typeface="Staatliches"/>
                <a:ea typeface="Staatliches"/>
                <a:cs typeface="Staatliches"/>
                <a:sym typeface="Staatliches"/>
              </a:defRPr>
            </a:lvl1pPr>
            <a:lvl2pPr lvl="1"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2pPr>
            <a:lvl3pPr lvl="2"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3pPr>
            <a:lvl4pPr lvl="3"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4pPr>
            <a:lvl5pPr lvl="4"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5pPr>
            <a:lvl6pPr lvl="5"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6pPr>
            <a:lvl7pPr lvl="6"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7pPr>
            <a:lvl8pPr lvl="7"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8pPr>
            <a:lvl9pPr lvl="8" algn="l">
              <a:lnSpc>
                <a:spcPct val="100000"/>
              </a:lnSpc>
              <a:spcBef>
                <a:spcPts val="1600"/>
              </a:spcBef>
              <a:spcAft>
                <a:spcPts val="1600"/>
              </a:spcAft>
              <a:buSzPts val="1100"/>
              <a:buNone/>
              <a:defRPr sz="1800">
                <a:solidFill>
                  <a:schemeClr val="accent5"/>
                </a:solidFill>
                <a:latin typeface="Staatliches"/>
                <a:ea typeface="Staatliches"/>
                <a:cs typeface="Staatliches"/>
                <a:sym typeface="Staatliches"/>
              </a:defRPr>
            </a:lvl9pPr>
          </a:lstStyle>
          <a:p>
            <a:endParaRPr/>
          </a:p>
        </p:txBody>
      </p:sp>
      <p:sp>
        <p:nvSpPr>
          <p:cNvPr id="129" name="Google Shape;129;p36"/>
          <p:cNvSpPr txBox="1">
            <a:spLocks noGrp="1"/>
          </p:cNvSpPr>
          <p:nvPr>
            <p:ph type="subTitle" idx="7"/>
          </p:nvPr>
        </p:nvSpPr>
        <p:spPr>
          <a:xfrm>
            <a:off x="1455675" y="2118475"/>
            <a:ext cx="2887500" cy="57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100"/>
              <a:buNone/>
              <a:defRPr sz="1200">
                <a:solidFill>
                  <a:schemeClr val="lt1"/>
                </a:solidFill>
              </a:defRPr>
            </a:lvl1pPr>
            <a:lvl2pPr lvl="1" algn="l">
              <a:lnSpc>
                <a:spcPct val="100000"/>
              </a:lnSpc>
              <a:spcBef>
                <a:spcPts val="0"/>
              </a:spcBef>
              <a:spcAft>
                <a:spcPts val="0"/>
              </a:spcAft>
              <a:buClr>
                <a:schemeClr val="lt1"/>
              </a:buClr>
              <a:buSzPts val="1100"/>
              <a:buNone/>
              <a:defRPr>
                <a:solidFill>
                  <a:schemeClr val="lt1"/>
                </a:solidFill>
              </a:defRPr>
            </a:lvl2pPr>
            <a:lvl3pPr lvl="2" algn="l">
              <a:lnSpc>
                <a:spcPct val="100000"/>
              </a:lnSpc>
              <a:spcBef>
                <a:spcPts val="0"/>
              </a:spcBef>
              <a:spcAft>
                <a:spcPts val="0"/>
              </a:spcAft>
              <a:buClr>
                <a:schemeClr val="lt1"/>
              </a:buClr>
              <a:buSzPts val="1100"/>
              <a:buNone/>
              <a:defRPr>
                <a:solidFill>
                  <a:schemeClr val="lt1"/>
                </a:solidFill>
              </a:defRPr>
            </a:lvl3pPr>
            <a:lvl4pPr lvl="3" algn="l">
              <a:lnSpc>
                <a:spcPct val="100000"/>
              </a:lnSpc>
              <a:spcBef>
                <a:spcPts val="0"/>
              </a:spcBef>
              <a:spcAft>
                <a:spcPts val="0"/>
              </a:spcAft>
              <a:buClr>
                <a:schemeClr val="lt1"/>
              </a:buClr>
              <a:buSzPts val="1100"/>
              <a:buNone/>
              <a:defRPr>
                <a:solidFill>
                  <a:schemeClr val="lt1"/>
                </a:solidFill>
              </a:defRPr>
            </a:lvl4pPr>
            <a:lvl5pPr lvl="4" algn="l">
              <a:lnSpc>
                <a:spcPct val="100000"/>
              </a:lnSpc>
              <a:spcBef>
                <a:spcPts val="0"/>
              </a:spcBef>
              <a:spcAft>
                <a:spcPts val="0"/>
              </a:spcAft>
              <a:buClr>
                <a:schemeClr val="lt1"/>
              </a:buClr>
              <a:buSzPts val="1100"/>
              <a:buNone/>
              <a:defRPr>
                <a:solidFill>
                  <a:schemeClr val="lt1"/>
                </a:solidFill>
              </a:defRPr>
            </a:lvl5pPr>
            <a:lvl6pPr lvl="5" algn="l">
              <a:lnSpc>
                <a:spcPct val="100000"/>
              </a:lnSpc>
              <a:spcBef>
                <a:spcPts val="0"/>
              </a:spcBef>
              <a:spcAft>
                <a:spcPts val="0"/>
              </a:spcAft>
              <a:buClr>
                <a:schemeClr val="lt1"/>
              </a:buClr>
              <a:buSzPts val="1100"/>
              <a:buNone/>
              <a:defRPr>
                <a:solidFill>
                  <a:schemeClr val="lt1"/>
                </a:solidFill>
              </a:defRPr>
            </a:lvl6pPr>
            <a:lvl7pPr lvl="6" algn="l">
              <a:lnSpc>
                <a:spcPct val="100000"/>
              </a:lnSpc>
              <a:spcBef>
                <a:spcPts val="0"/>
              </a:spcBef>
              <a:spcAft>
                <a:spcPts val="0"/>
              </a:spcAft>
              <a:buClr>
                <a:schemeClr val="lt1"/>
              </a:buClr>
              <a:buSzPts val="1100"/>
              <a:buNone/>
              <a:defRPr>
                <a:solidFill>
                  <a:schemeClr val="lt1"/>
                </a:solidFill>
              </a:defRPr>
            </a:lvl7pPr>
            <a:lvl8pPr lvl="7" algn="l">
              <a:lnSpc>
                <a:spcPct val="100000"/>
              </a:lnSpc>
              <a:spcBef>
                <a:spcPts val="0"/>
              </a:spcBef>
              <a:spcAft>
                <a:spcPts val="0"/>
              </a:spcAft>
              <a:buClr>
                <a:schemeClr val="lt1"/>
              </a:buClr>
              <a:buSzPts val="1100"/>
              <a:buNone/>
              <a:defRPr>
                <a:solidFill>
                  <a:schemeClr val="lt1"/>
                </a:solidFill>
              </a:defRPr>
            </a:lvl8pPr>
            <a:lvl9pPr lvl="8" algn="l">
              <a:lnSpc>
                <a:spcPct val="100000"/>
              </a:lnSpc>
              <a:spcBef>
                <a:spcPts val="0"/>
              </a:spcBef>
              <a:spcAft>
                <a:spcPts val="0"/>
              </a:spcAft>
              <a:buClr>
                <a:schemeClr val="lt1"/>
              </a:buClr>
              <a:buSzPts val="1100"/>
              <a:buNone/>
              <a:defRPr>
                <a:solidFill>
                  <a:schemeClr val="lt1"/>
                </a:solidFill>
              </a:defRPr>
            </a:lvl9pPr>
          </a:lstStyle>
          <a:p>
            <a:endParaRPr/>
          </a:p>
        </p:txBody>
      </p:sp>
      <p:sp>
        <p:nvSpPr>
          <p:cNvPr id="130" name="Google Shape;130;p36"/>
          <p:cNvSpPr txBox="1">
            <a:spLocks noGrp="1"/>
          </p:cNvSpPr>
          <p:nvPr>
            <p:ph type="subTitle" idx="8"/>
          </p:nvPr>
        </p:nvSpPr>
        <p:spPr>
          <a:xfrm>
            <a:off x="1455675" y="3977375"/>
            <a:ext cx="2887500" cy="57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100"/>
              <a:buNone/>
              <a:defRPr sz="1200">
                <a:solidFill>
                  <a:schemeClr val="lt1"/>
                </a:solidFill>
              </a:defRPr>
            </a:lvl1pPr>
            <a:lvl2pPr lvl="1" algn="l">
              <a:lnSpc>
                <a:spcPct val="100000"/>
              </a:lnSpc>
              <a:spcBef>
                <a:spcPts val="0"/>
              </a:spcBef>
              <a:spcAft>
                <a:spcPts val="0"/>
              </a:spcAft>
              <a:buClr>
                <a:schemeClr val="lt1"/>
              </a:buClr>
              <a:buSzPts val="1100"/>
              <a:buNone/>
              <a:defRPr>
                <a:solidFill>
                  <a:schemeClr val="lt1"/>
                </a:solidFill>
              </a:defRPr>
            </a:lvl2pPr>
            <a:lvl3pPr lvl="2" algn="l">
              <a:lnSpc>
                <a:spcPct val="100000"/>
              </a:lnSpc>
              <a:spcBef>
                <a:spcPts val="0"/>
              </a:spcBef>
              <a:spcAft>
                <a:spcPts val="0"/>
              </a:spcAft>
              <a:buClr>
                <a:schemeClr val="lt1"/>
              </a:buClr>
              <a:buSzPts val="1100"/>
              <a:buNone/>
              <a:defRPr>
                <a:solidFill>
                  <a:schemeClr val="lt1"/>
                </a:solidFill>
              </a:defRPr>
            </a:lvl3pPr>
            <a:lvl4pPr lvl="3" algn="l">
              <a:lnSpc>
                <a:spcPct val="100000"/>
              </a:lnSpc>
              <a:spcBef>
                <a:spcPts val="0"/>
              </a:spcBef>
              <a:spcAft>
                <a:spcPts val="0"/>
              </a:spcAft>
              <a:buClr>
                <a:schemeClr val="lt1"/>
              </a:buClr>
              <a:buSzPts val="1100"/>
              <a:buNone/>
              <a:defRPr>
                <a:solidFill>
                  <a:schemeClr val="lt1"/>
                </a:solidFill>
              </a:defRPr>
            </a:lvl4pPr>
            <a:lvl5pPr lvl="4" algn="l">
              <a:lnSpc>
                <a:spcPct val="100000"/>
              </a:lnSpc>
              <a:spcBef>
                <a:spcPts val="0"/>
              </a:spcBef>
              <a:spcAft>
                <a:spcPts val="0"/>
              </a:spcAft>
              <a:buClr>
                <a:schemeClr val="lt1"/>
              </a:buClr>
              <a:buSzPts val="1100"/>
              <a:buNone/>
              <a:defRPr>
                <a:solidFill>
                  <a:schemeClr val="lt1"/>
                </a:solidFill>
              </a:defRPr>
            </a:lvl5pPr>
            <a:lvl6pPr lvl="5" algn="l">
              <a:lnSpc>
                <a:spcPct val="100000"/>
              </a:lnSpc>
              <a:spcBef>
                <a:spcPts val="0"/>
              </a:spcBef>
              <a:spcAft>
                <a:spcPts val="0"/>
              </a:spcAft>
              <a:buClr>
                <a:schemeClr val="lt1"/>
              </a:buClr>
              <a:buSzPts val="1100"/>
              <a:buNone/>
              <a:defRPr>
                <a:solidFill>
                  <a:schemeClr val="lt1"/>
                </a:solidFill>
              </a:defRPr>
            </a:lvl6pPr>
            <a:lvl7pPr lvl="6" algn="l">
              <a:lnSpc>
                <a:spcPct val="100000"/>
              </a:lnSpc>
              <a:spcBef>
                <a:spcPts val="0"/>
              </a:spcBef>
              <a:spcAft>
                <a:spcPts val="0"/>
              </a:spcAft>
              <a:buClr>
                <a:schemeClr val="lt1"/>
              </a:buClr>
              <a:buSzPts val="1100"/>
              <a:buNone/>
              <a:defRPr>
                <a:solidFill>
                  <a:schemeClr val="lt1"/>
                </a:solidFill>
              </a:defRPr>
            </a:lvl7pPr>
            <a:lvl8pPr lvl="7" algn="l">
              <a:lnSpc>
                <a:spcPct val="100000"/>
              </a:lnSpc>
              <a:spcBef>
                <a:spcPts val="0"/>
              </a:spcBef>
              <a:spcAft>
                <a:spcPts val="0"/>
              </a:spcAft>
              <a:buClr>
                <a:schemeClr val="lt1"/>
              </a:buClr>
              <a:buSzPts val="1100"/>
              <a:buNone/>
              <a:defRPr>
                <a:solidFill>
                  <a:schemeClr val="lt1"/>
                </a:solidFill>
              </a:defRPr>
            </a:lvl8pPr>
            <a:lvl9pPr lvl="8" algn="l">
              <a:lnSpc>
                <a:spcPct val="100000"/>
              </a:lnSpc>
              <a:spcBef>
                <a:spcPts val="0"/>
              </a:spcBef>
              <a:spcAft>
                <a:spcPts val="0"/>
              </a:spcAft>
              <a:buClr>
                <a:schemeClr val="lt1"/>
              </a:buClr>
              <a:buSzPts val="1100"/>
              <a:buNone/>
              <a:defRPr>
                <a:solidFill>
                  <a:schemeClr val="lt1"/>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design 1">
  <p:cSld name="CUSTOM_26_1_1_1_1_2">
    <p:bg>
      <p:bgPr>
        <a:solidFill>
          <a:schemeClr val="accent2"/>
        </a:solidFill>
        <a:effectLst/>
      </p:bgPr>
    </p:bg>
    <p:spTree>
      <p:nvGrpSpPr>
        <p:cNvPr id="1" name="Shape 131"/>
        <p:cNvGrpSpPr/>
        <p:nvPr/>
      </p:nvGrpSpPr>
      <p:grpSpPr>
        <a:xfrm>
          <a:off x="0" y="0"/>
          <a:ext cx="0" cy="0"/>
          <a:chOff x="0" y="0"/>
          <a:chExt cx="0" cy="0"/>
        </a:xfrm>
      </p:grpSpPr>
      <p:sp>
        <p:nvSpPr>
          <p:cNvPr id="132" name="Google Shape;132;p37"/>
          <p:cNvSpPr/>
          <p:nvPr/>
        </p:nvSpPr>
        <p:spPr>
          <a:xfrm flipH="1">
            <a:off x="775530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37"/>
          <p:cNvSpPr txBox="1">
            <a:spLocks noGrp="1"/>
          </p:cNvSpPr>
          <p:nvPr>
            <p:ph type="ctrTitle"/>
          </p:nvPr>
        </p:nvSpPr>
        <p:spPr>
          <a:xfrm flipH="1">
            <a:off x="5944500" y="366800"/>
            <a:ext cx="2250900" cy="504000"/>
          </a:xfrm>
          <a:prstGeom prst="rect">
            <a:avLst/>
          </a:prstGeom>
          <a:noFill/>
          <a:ln>
            <a:noFill/>
          </a:ln>
        </p:spPr>
        <p:txBody>
          <a:bodyPr spcFirstLastPara="1" wrap="square" lIns="91425" tIns="91425" rIns="91425" bIns="91425" anchor="t" anchorCtr="0">
            <a:noAutofit/>
          </a:bodyPr>
          <a:lstStyle>
            <a:lvl1pPr lvl="0" algn="r">
              <a:lnSpc>
                <a:spcPct val="115000"/>
              </a:lnSpc>
              <a:spcBef>
                <a:spcPts val="0"/>
              </a:spcBef>
              <a:spcAft>
                <a:spcPts val="0"/>
              </a:spcAft>
              <a:buSzPts val="2400"/>
              <a:buNone/>
              <a:defRPr>
                <a:solidFill>
                  <a:schemeClr val="accent5"/>
                </a:solidFill>
              </a:defRPr>
            </a:lvl1pPr>
            <a:lvl2pPr lvl="1"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Text 4">
  <p:cSld name="CUSTOM_26_1_1">
    <p:bg>
      <p:bgPr>
        <a:solidFill>
          <a:schemeClr val="accent2"/>
        </a:solidFill>
        <a:effectLst/>
      </p:bgPr>
    </p:bg>
    <p:spTree>
      <p:nvGrpSpPr>
        <p:cNvPr id="1" name="Shape 134"/>
        <p:cNvGrpSpPr/>
        <p:nvPr/>
      </p:nvGrpSpPr>
      <p:grpSpPr>
        <a:xfrm>
          <a:off x="0" y="0"/>
          <a:ext cx="0" cy="0"/>
          <a:chOff x="0" y="0"/>
          <a:chExt cx="0" cy="0"/>
        </a:xfrm>
      </p:grpSpPr>
      <p:sp>
        <p:nvSpPr>
          <p:cNvPr id="135" name="Google Shape;135;p38"/>
          <p:cNvSpPr/>
          <p:nvPr/>
        </p:nvSpPr>
        <p:spPr>
          <a:xfrm>
            <a:off x="0" y="556000"/>
            <a:ext cx="1778700" cy="17673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136" name="Google Shape;136;p38"/>
          <p:cNvSpPr txBox="1">
            <a:spLocks noGrp="1"/>
          </p:cNvSpPr>
          <p:nvPr>
            <p:ph type="title"/>
          </p:nvPr>
        </p:nvSpPr>
        <p:spPr>
          <a:xfrm flipH="1">
            <a:off x="1360463" y="1439650"/>
            <a:ext cx="3433413" cy="896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6000"/>
              <a:buNone/>
              <a:defRPr sz="6000">
                <a:solidFill>
                  <a:schemeClr val="accent5"/>
                </a:solidFill>
              </a:defRPr>
            </a:lvl1pPr>
            <a:lvl2pPr lvl="1" algn="l">
              <a:lnSpc>
                <a:spcPct val="100000"/>
              </a:lnSpc>
              <a:spcBef>
                <a:spcPts val="0"/>
              </a:spcBef>
              <a:spcAft>
                <a:spcPts val="0"/>
              </a:spcAft>
              <a:buClr>
                <a:srgbClr val="62BCBE"/>
              </a:buClr>
              <a:buSzPts val="6000"/>
              <a:buNone/>
              <a:defRPr sz="6000">
                <a:solidFill>
                  <a:srgbClr val="62BCBE"/>
                </a:solidFill>
              </a:defRPr>
            </a:lvl2pPr>
            <a:lvl3pPr lvl="2" algn="l">
              <a:lnSpc>
                <a:spcPct val="100000"/>
              </a:lnSpc>
              <a:spcBef>
                <a:spcPts val="0"/>
              </a:spcBef>
              <a:spcAft>
                <a:spcPts val="0"/>
              </a:spcAft>
              <a:buClr>
                <a:srgbClr val="62BCBE"/>
              </a:buClr>
              <a:buSzPts val="6000"/>
              <a:buNone/>
              <a:defRPr sz="6000">
                <a:solidFill>
                  <a:srgbClr val="62BCBE"/>
                </a:solidFill>
              </a:defRPr>
            </a:lvl3pPr>
            <a:lvl4pPr lvl="3" algn="l">
              <a:lnSpc>
                <a:spcPct val="100000"/>
              </a:lnSpc>
              <a:spcBef>
                <a:spcPts val="0"/>
              </a:spcBef>
              <a:spcAft>
                <a:spcPts val="0"/>
              </a:spcAft>
              <a:buClr>
                <a:srgbClr val="62BCBE"/>
              </a:buClr>
              <a:buSzPts val="6000"/>
              <a:buNone/>
              <a:defRPr sz="6000">
                <a:solidFill>
                  <a:srgbClr val="62BCBE"/>
                </a:solidFill>
              </a:defRPr>
            </a:lvl4pPr>
            <a:lvl5pPr lvl="4" algn="l">
              <a:lnSpc>
                <a:spcPct val="100000"/>
              </a:lnSpc>
              <a:spcBef>
                <a:spcPts val="0"/>
              </a:spcBef>
              <a:spcAft>
                <a:spcPts val="0"/>
              </a:spcAft>
              <a:buClr>
                <a:srgbClr val="62BCBE"/>
              </a:buClr>
              <a:buSzPts val="6000"/>
              <a:buNone/>
              <a:defRPr sz="6000">
                <a:solidFill>
                  <a:srgbClr val="62BCBE"/>
                </a:solidFill>
              </a:defRPr>
            </a:lvl5pPr>
            <a:lvl6pPr lvl="5" algn="l">
              <a:lnSpc>
                <a:spcPct val="100000"/>
              </a:lnSpc>
              <a:spcBef>
                <a:spcPts val="0"/>
              </a:spcBef>
              <a:spcAft>
                <a:spcPts val="0"/>
              </a:spcAft>
              <a:buClr>
                <a:srgbClr val="62BCBE"/>
              </a:buClr>
              <a:buSzPts val="6000"/>
              <a:buNone/>
              <a:defRPr sz="6000">
                <a:solidFill>
                  <a:srgbClr val="62BCBE"/>
                </a:solidFill>
              </a:defRPr>
            </a:lvl6pPr>
            <a:lvl7pPr lvl="6" algn="l">
              <a:lnSpc>
                <a:spcPct val="100000"/>
              </a:lnSpc>
              <a:spcBef>
                <a:spcPts val="0"/>
              </a:spcBef>
              <a:spcAft>
                <a:spcPts val="0"/>
              </a:spcAft>
              <a:buClr>
                <a:srgbClr val="62BCBE"/>
              </a:buClr>
              <a:buSzPts val="6000"/>
              <a:buNone/>
              <a:defRPr sz="6000">
                <a:solidFill>
                  <a:srgbClr val="62BCBE"/>
                </a:solidFill>
              </a:defRPr>
            </a:lvl7pPr>
            <a:lvl8pPr lvl="7" algn="l">
              <a:lnSpc>
                <a:spcPct val="100000"/>
              </a:lnSpc>
              <a:spcBef>
                <a:spcPts val="0"/>
              </a:spcBef>
              <a:spcAft>
                <a:spcPts val="0"/>
              </a:spcAft>
              <a:buClr>
                <a:srgbClr val="62BCBE"/>
              </a:buClr>
              <a:buSzPts val="6000"/>
              <a:buNone/>
              <a:defRPr sz="6000">
                <a:solidFill>
                  <a:srgbClr val="62BCBE"/>
                </a:solidFill>
              </a:defRPr>
            </a:lvl8pPr>
            <a:lvl9pPr lvl="8" algn="l">
              <a:lnSpc>
                <a:spcPct val="100000"/>
              </a:lnSpc>
              <a:spcBef>
                <a:spcPts val="0"/>
              </a:spcBef>
              <a:spcAft>
                <a:spcPts val="0"/>
              </a:spcAft>
              <a:buClr>
                <a:srgbClr val="62BCBE"/>
              </a:buClr>
              <a:buSzPts val="6000"/>
              <a:buNone/>
              <a:defRPr sz="6000">
                <a:solidFill>
                  <a:srgbClr val="62BCBE"/>
                </a:solidFill>
              </a:defRPr>
            </a:lvl9pPr>
          </a:lstStyle>
          <a:p>
            <a:endParaRPr/>
          </a:p>
        </p:txBody>
      </p:sp>
      <p:sp>
        <p:nvSpPr>
          <p:cNvPr id="137" name="Google Shape;137;p38"/>
          <p:cNvSpPr txBox="1">
            <a:spLocks noGrp="1"/>
          </p:cNvSpPr>
          <p:nvPr>
            <p:ph type="subTitle" idx="1"/>
          </p:nvPr>
        </p:nvSpPr>
        <p:spPr>
          <a:xfrm>
            <a:off x="856300" y="2747325"/>
            <a:ext cx="2799000" cy="1552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200"/>
              <a:buNone/>
              <a:defRPr sz="1200">
                <a:solidFill>
                  <a:schemeClr val="lt1"/>
                </a:solidFill>
              </a:defRPr>
            </a:lvl1pPr>
            <a:lvl2pPr lvl="1" algn="l">
              <a:lnSpc>
                <a:spcPct val="100000"/>
              </a:lnSpc>
              <a:spcBef>
                <a:spcPts val="0"/>
              </a:spcBef>
              <a:spcAft>
                <a:spcPts val="0"/>
              </a:spcAft>
              <a:buClr>
                <a:schemeClr val="lt1"/>
              </a:buClr>
              <a:buSzPts val="1200"/>
              <a:buNone/>
              <a:defRPr sz="1200">
                <a:solidFill>
                  <a:schemeClr val="lt1"/>
                </a:solidFill>
              </a:defRPr>
            </a:lvl2pPr>
            <a:lvl3pPr lvl="2" algn="l">
              <a:lnSpc>
                <a:spcPct val="100000"/>
              </a:lnSpc>
              <a:spcBef>
                <a:spcPts val="0"/>
              </a:spcBef>
              <a:spcAft>
                <a:spcPts val="0"/>
              </a:spcAft>
              <a:buClr>
                <a:schemeClr val="lt1"/>
              </a:buClr>
              <a:buSzPts val="1200"/>
              <a:buNone/>
              <a:defRPr sz="1200">
                <a:solidFill>
                  <a:schemeClr val="lt1"/>
                </a:solidFill>
              </a:defRPr>
            </a:lvl3pPr>
            <a:lvl4pPr lvl="3" algn="l">
              <a:lnSpc>
                <a:spcPct val="100000"/>
              </a:lnSpc>
              <a:spcBef>
                <a:spcPts val="0"/>
              </a:spcBef>
              <a:spcAft>
                <a:spcPts val="0"/>
              </a:spcAft>
              <a:buClr>
                <a:schemeClr val="lt1"/>
              </a:buClr>
              <a:buSzPts val="1200"/>
              <a:buNone/>
              <a:defRPr sz="1200">
                <a:solidFill>
                  <a:schemeClr val="lt1"/>
                </a:solidFill>
              </a:defRPr>
            </a:lvl4pPr>
            <a:lvl5pPr lvl="4" algn="l">
              <a:lnSpc>
                <a:spcPct val="100000"/>
              </a:lnSpc>
              <a:spcBef>
                <a:spcPts val="0"/>
              </a:spcBef>
              <a:spcAft>
                <a:spcPts val="0"/>
              </a:spcAft>
              <a:buClr>
                <a:schemeClr val="lt1"/>
              </a:buClr>
              <a:buSzPts val="1200"/>
              <a:buNone/>
              <a:defRPr sz="1200">
                <a:solidFill>
                  <a:schemeClr val="lt1"/>
                </a:solidFill>
              </a:defRPr>
            </a:lvl5pPr>
            <a:lvl6pPr lvl="5" algn="l">
              <a:lnSpc>
                <a:spcPct val="100000"/>
              </a:lnSpc>
              <a:spcBef>
                <a:spcPts val="0"/>
              </a:spcBef>
              <a:spcAft>
                <a:spcPts val="0"/>
              </a:spcAft>
              <a:buClr>
                <a:schemeClr val="lt1"/>
              </a:buClr>
              <a:buSzPts val="1200"/>
              <a:buNone/>
              <a:defRPr sz="1200">
                <a:solidFill>
                  <a:schemeClr val="lt1"/>
                </a:solidFill>
              </a:defRPr>
            </a:lvl6pPr>
            <a:lvl7pPr lvl="6" algn="l">
              <a:lnSpc>
                <a:spcPct val="100000"/>
              </a:lnSpc>
              <a:spcBef>
                <a:spcPts val="0"/>
              </a:spcBef>
              <a:spcAft>
                <a:spcPts val="0"/>
              </a:spcAft>
              <a:buClr>
                <a:schemeClr val="lt1"/>
              </a:buClr>
              <a:buSzPts val="1200"/>
              <a:buNone/>
              <a:defRPr sz="1200">
                <a:solidFill>
                  <a:schemeClr val="lt1"/>
                </a:solidFill>
              </a:defRPr>
            </a:lvl7pPr>
            <a:lvl8pPr lvl="7" algn="l">
              <a:lnSpc>
                <a:spcPct val="100000"/>
              </a:lnSpc>
              <a:spcBef>
                <a:spcPts val="0"/>
              </a:spcBef>
              <a:spcAft>
                <a:spcPts val="0"/>
              </a:spcAft>
              <a:buClr>
                <a:schemeClr val="lt1"/>
              </a:buClr>
              <a:buSzPts val="1200"/>
              <a:buNone/>
              <a:defRPr sz="1200">
                <a:solidFill>
                  <a:schemeClr val="lt1"/>
                </a:solidFill>
              </a:defRPr>
            </a:lvl8pPr>
            <a:lvl9pPr lvl="8" algn="l">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Quote ">
  <p:cSld name="CUSTOM_26_2">
    <p:bg>
      <p:bgPr>
        <a:solidFill>
          <a:schemeClr val="lt1"/>
        </a:solidFill>
        <a:effectLst/>
      </p:bgPr>
    </p:bg>
    <p:spTree>
      <p:nvGrpSpPr>
        <p:cNvPr id="1" name="Shape 138"/>
        <p:cNvGrpSpPr/>
        <p:nvPr/>
      </p:nvGrpSpPr>
      <p:grpSpPr>
        <a:xfrm>
          <a:off x="0" y="0"/>
          <a:ext cx="0" cy="0"/>
          <a:chOff x="0" y="0"/>
          <a:chExt cx="0" cy="0"/>
        </a:xfrm>
      </p:grpSpPr>
      <p:sp>
        <p:nvSpPr>
          <p:cNvPr id="139" name="Google Shape;139;p39"/>
          <p:cNvSpPr/>
          <p:nvPr/>
        </p:nvSpPr>
        <p:spPr>
          <a:xfrm flipH="1">
            <a:off x="-12" y="2905000"/>
            <a:ext cx="3097800" cy="2373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140" name="Google Shape;140;p39"/>
          <p:cNvSpPr txBox="1">
            <a:spLocks noGrp="1"/>
          </p:cNvSpPr>
          <p:nvPr>
            <p:ph type="subTitle" idx="1"/>
          </p:nvPr>
        </p:nvSpPr>
        <p:spPr>
          <a:xfrm flipH="1">
            <a:off x="1511142" y="2906433"/>
            <a:ext cx="3051000" cy="5400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100"/>
              <a:buNone/>
              <a:defRPr sz="1200">
                <a:solidFill>
                  <a:schemeClr val="accent3"/>
                </a:solidFill>
                <a:latin typeface="Staatliches"/>
                <a:ea typeface="Staatliches"/>
                <a:cs typeface="Staatliches"/>
                <a:sym typeface="Staatliches"/>
              </a:defRPr>
            </a:lvl1pPr>
            <a:lvl2pPr lvl="1" algn="l">
              <a:lnSpc>
                <a:spcPct val="115000"/>
              </a:lnSpc>
              <a:spcBef>
                <a:spcPts val="1600"/>
              </a:spcBef>
              <a:spcAft>
                <a:spcPts val="0"/>
              </a:spcAft>
              <a:buSzPts val="1100"/>
              <a:buNone/>
              <a:defRPr sz="1200">
                <a:solidFill>
                  <a:schemeClr val="accent3"/>
                </a:solidFill>
                <a:latin typeface="Staatliches"/>
                <a:ea typeface="Staatliches"/>
                <a:cs typeface="Staatliches"/>
                <a:sym typeface="Staatliches"/>
              </a:defRPr>
            </a:lvl2pPr>
            <a:lvl3pPr lvl="2" algn="l">
              <a:lnSpc>
                <a:spcPct val="115000"/>
              </a:lnSpc>
              <a:spcBef>
                <a:spcPts val="1600"/>
              </a:spcBef>
              <a:spcAft>
                <a:spcPts val="0"/>
              </a:spcAft>
              <a:buSzPts val="1100"/>
              <a:buNone/>
              <a:defRPr sz="1200">
                <a:solidFill>
                  <a:schemeClr val="accent3"/>
                </a:solidFill>
                <a:latin typeface="Staatliches"/>
                <a:ea typeface="Staatliches"/>
                <a:cs typeface="Staatliches"/>
                <a:sym typeface="Staatliches"/>
              </a:defRPr>
            </a:lvl3pPr>
            <a:lvl4pPr lvl="3" algn="l">
              <a:lnSpc>
                <a:spcPct val="115000"/>
              </a:lnSpc>
              <a:spcBef>
                <a:spcPts val="1600"/>
              </a:spcBef>
              <a:spcAft>
                <a:spcPts val="0"/>
              </a:spcAft>
              <a:buSzPts val="1100"/>
              <a:buNone/>
              <a:defRPr sz="1200">
                <a:solidFill>
                  <a:schemeClr val="accent3"/>
                </a:solidFill>
                <a:latin typeface="Staatliches"/>
                <a:ea typeface="Staatliches"/>
                <a:cs typeface="Staatliches"/>
                <a:sym typeface="Staatliches"/>
              </a:defRPr>
            </a:lvl4pPr>
            <a:lvl5pPr lvl="4" algn="l">
              <a:lnSpc>
                <a:spcPct val="115000"/>
              </a:lnSpc>
              <a:spcBef>
                <a:spcPts val="1600"/>
              </a:spcBef>
              <a:spcAft>
                <a:spcPts val="0"/>
              </a:spcAft>
              <a:buSzPts val="1100"/>
              <a:buNone/>
              <a:defRPr sz="1200">
                <a:solidFill>
                  <a:schemeClr val="accent3"/>
                </a:solidFill>
                <a:latin typeface="Staatliches"/>
                <a:ea typeface="Staatliches"/>
                <a:cs typeface="Staatliches"/>
                <a:sym typeface="Staatliches"/>
              </a:defRPr>
            </a:lvl5pPr>
            <a:lvl6pPr lvl="5" algn="l">
              <a:lnSpc>
                <a:spcPct val="115000"/>
              </a:lnSpc>
              <a:spcBef>
                <a:spcPts val="1600"/>
              </a:spcBef>
              <a:spcAft>
                <a:spcPts val="0"/>
              </a:spcAft>
              <a:buSzPts val="1100"/>
              <a:buNone/>
              <a:defRPr sz="1200">
                <a:solidFill>
                  <a:schemeClr val="accent3"/>
                </a:solidFill>
                <a:latin typeface="Staatliches"/>
                <a:ea typeface="Staatliches"/>
                <a:cs typeface="Staatliches"/>
                <a:sym typeface="Staatliches"/>
              </a:defRPr>
            </a:lvl6pPr>
            <a:lvl7pPr lvl="6" algn="l">
              <a:lnSpc>
                <a:spcPct val="115000"/>
              </a:lnSpc>
              <a:spcBef>
                <a:spcPts val="1600"/>
              </a:spcBef>
              <a:spcAft>
                <a:spcPts val="0"/>
              </a:spcAft>
              <a:buSzPts val="1100"/>
              <a:buNone/>
              <a:defRPr sz="1200">
                <a:solidFill>
                  <a:schemeClr val="accent3"/>
                </a:solidFill>
                <a:latin typeface="Staatliches"/>
                <a:ea typeface="Staatliches"/>
                <a:cs typeface="Staatliches"/>
                <a:sym typeface="Staatliches"/>
              </a:defRPr>
            </a:lvl7pPr>
            <a:lvl8pPr lvl="7" algn="l">
              <a:lnSpc>
                <a:spcPct val="115000"/>
              </a:lnSpc>
              <a:spcBef>
                <a:spcPts val="1600"/>
              </a:spcBef>
              <a:spcAft>
                <a:spcPts val="0"/>
              </a:spcAft>
              <a:buSzPts val="1100"/>
              <a:buNone/>
              <a:defRPr sz="1200">
                <a:solidFill>
                  <a:schemeClr val="accent3"/>
                </a:solidFill>
                <a:latin typeface="Staatliches"/>
                <a:ea typeface="Staatliches"/>
                <a:cs typeface="Staatliches"/>
                <a:sym typeface="Staatliches"/>
              </a:defRPr>
            </a:lvl8pPr>
            <a:lvl9pPr lvl="8" algn="l">
              <a:lnSpc>
                <a:spcPct val="115000"/>
              </a:lnSpc>
              <a:spcBef>
                <a:spcPts val="1600"/>
              </a:spcBef>
              <a:spcAft>
                <a:spcPts val="1600"/>
              </a:spcAft>
              <a:buSzPts val="1100"/>
              <a:buNone/>
              <a:defRPr sz="1200">
                <a:solidFill>
                  <a:schemeClr val="accent3"/>
                </a:solidFill>
                <a:latin typeface="Staatliches"/>
                <a:ea typeface="Staatliches"/>
                <a:cs typeface="Staatliches"/>
                <a:sym typeface="Staatliches"/>
              </a:defRPr>
            </a:lvl9pPr>
          </a:lstStyle>
          <a:p>
            <a:endParaRPr/>
          </a:p>
        </p:txBody>
      </p:sp>
      <p:sp>
        <p:nvSpPr>
          <p:cNvPr id="141" name="Google Shape;141;p39"/>
          <p:cNvSpPr txBox="1">
            <a:spLocks noGrp="1"/>
          </p:cNvSpPr>
          <p:nvPr>
            <p:ph type="subTitle" idx="2"/>
          </p:nvPr>
        </p:nvSpPr>
        <p:spPr>
          <a:xfrm flipH="1">
            <a:off x="1511213" y="2084750"/>
            <a:ext cx="3089400" cy="578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3"/>
              </a:buClr>
              <a:buSzPts val="1400"/>
              <a:buNone/>
              <a:defRPr sz="1400">
                <a:solidFill>
                  <a:schemeClr val="accent3"/>
                </a:solidFill>
              </a:defRPr>
            </a:lvl1pPr>
            <a:lvl2pPr lvl="1" algn="l">
              <a:lnSpc>
                <a:spcPct val="100000"/>
              </a:lnSpc>
              <a:spcBef>
                <a:spcPts val="0"/>
              </a:spcBef>
              <a:spcAft>
                <a:spcPts val="0"/>
              </a:spcAft>
              <a:buClr>
                <a:srgbClr val="5B3C43"/>
              </a:buClr>
              <a:buSzPts val="1400"/>
              <a:buNone/>
              <a:defRPr sz="1400">
                <a:solidFill>
                  <a:srgbClr val="5B3C43"/>
                </a:solidFill>
              </a:defRPr>
            </a:lvl2pPr>
            <a:lvl3pPr lvl="2" algn="l">
              <a:lnSpc>
                <a:spcPct val="100000"/>
              </a:lnSpc>
              <a:spcBef>
                <a:spcPts val="0"/>
              </a:spcBef>
              <a:spcAft>
                <a:spcPts val="0"/>
              </a:spcAft>
              <a:buClr>
                <a:srgbClr val="5B3C43"/>
              </a:buClr>
              <a:buSzPts val="1400"/>
              <a:buNone/>
              <a:defRPr sz="1400">
                <a:solidFill>
                  <a:srgbClr val="5B3C43"/>
                </a:solidFill>
              </a:defRPr>
            </a:lvl3pPr>
            <a:lvl4pPr lvl="3" algn="l">
              <a:lnSpc>
                <a:spcPct val="100000"/>
              </a:lnSpc>
              <a:spcBef>
                <a:spcPts val="0"/>
              </a:spcBef>
              <a:spcAft>
                <a:spcPts val="0"/>
              </a:spcAft>
              <a:buClr>
                <a:srgbClr val="5B3C43"/>
              </a:buClr>
              <a:buSzPts val="1400"/>
              <a:buNone/>
              <a:defRPr sz="1400">
                <a:solidFill>
                  <a:srgbClr val="5B3C43"/>
                </a:solidFill>
              </a:defRPr>
            </a:lvl4pPr>
            <a:lvl5pPr lvl="4" algn="l">
              <a:lnSpc>
                <a:spcPct val="100000"/>
              </a:lnSpc>
              <a:spcBef>
                <a:spcPts val="0"/>
              </a:spcBef>
              <a:spcAft>
                <a:spcPts val="0"/>
              </a:spcAft>
              <a:buClr>
                <a:srgbClr val="5B3C43"/>
              </a:buClr>
              <a:buSzPts val="1400"/>
              <a:buNone/>
              <a:defRPr sz="1400">
                <a:solidFill>
                  <a:srgbClr val="5B3C43"/>
                </a:solidFill>
              </a:defRPr>
            </a:lvl5pPr>
            <a:lvl6pPr lvl="5" algn="l">
              <a:lnSpc>
                <a:spcPct val="100000"/>
              </a:lnSpc>
              <a:spcBef>
                <a:spcPts val="0"/>
              </a:spcBef>
              <a:spcAft>
                <a:spcPts val="0"/>
              </a:spcAft>
              <a:buClr>
                <a:srgbClr val="5B3C43"/>
              </a:buClr>
              <a:buSzPts val="1400"/>
              <a:buNone/>
              <a:defRPr sz="1400">
                <a:solidFill>
                  <a:srgbClr val="5B3C43"/>
                </a:solidFill>
              </a:defRPr>
            </a:lvl6pPr>
            <a:lvl7pPr lvl="6" algn="l">
              <a:lnSpc>
                <a:spcPct val="100000"/>
              </a:lnSpc>
              <a:spcBef>
                <a:spcPts val="0"/>
              </a:spcBef>
              <a:spcAft>
                <a:spcPts val="0"/>
              </a:spcAft>
              <a:buClr>
                <a:srgbClr val="5B3C43"/>
              </a:buClr>
              <a:buSzPts val="1400"/>
              <a:buNone/>
              <a:defRPr sz="1400">
                <a:solidFill>
                  <a:srgbClr val="5B3C43"/>
                </a:solidFill>
              </a:defRPr>
            </a:lvl7pPr>
            <a:lvl8pPr lvl="7" algn="l">
              <a:lnSpc>
                <a:spcPct val="100000"/>
              </a:lnSpc>
              <a:spcBef>
                <a:spcPts val="0"/>
              </a:spcBef>
              <a:spcAft>
                <a:spcPts val="0"/>
              </a:spcAft>
              <a:buClr>
                <a:srgbClr val="5B3C43"/>
              </a:buClr>
              <a:buSzPts val="1400"/>
              <a:buNone/>
              <a:defRPr sz="1400">
                <a:solidFill>
                  <a:srgbClr val="5B3C43"/>
                </a:solidFill>
              </a:defRPr>
            </a:lvl8pPr>
            <a:lvl9pPr lvl="8" algn="l">
              <a:lnSpc>
                <a:spcPct val="100000"/>
              </a:lnSpc>
              <a:spcBef>
                <a:spcPts val="0"/>
              </a:spcBef>
              <a:spcAft>
                <a:spcPts val="0"/>
              </a:spcAft>
              <a:buClr>
                <a:srgbClr val="5B3C43"/>
              </a:buClr>
              <a:buSzPts val="1400"/>
              <a:buNone/>
              <a:defRPr sz="1400">
                <a:solidFill>
                  <a:srgbClr val="5B3C43"/>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design">
  <p:cSld name="CUSTOM_26_1_1_1_1">
    <p:bg>
      <p:bgPr>
        <a:solidFill>
          <a:schemeClr val="accent2"/>
        </a:solidFill>
        <a:effectLst/>
      </p:bgPr>
    </p:bg>
    <p:spTree>
      <p:nvGrpSpPr>
        <p:cNvPr id="1" name="Shape 157"/>
        <p:cNvGrpSpPr/>
        <p:nvPr/>
      </p:nvGrpSpPr>
      <p:grpSpPr>
        <a:xfrm>
          <a:off x="0" y="0"/>
          <a:ext cx="0" cy="0"/>
          <a:chOff x="0" y="0"/>
          <a:chExt cx="0" cy="0"/>
        </a:xfrm>
      </p:grpSpPr>
      <p:sp>
        <p:nvSpPr>
          <p:cNvPr id="158" name="Google Shape;158;p41"/>
          <p:cNvSpPr/>
          <p:nvPr/>
        </p:nvSpPr>
        <p:spPr>
          <a:xfrm>
            <a:off x="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41"/>
          <p:cNvSpPr txBox="1">
            <a:spLocks noGrp="1"/>
          </p:cNvSpPr>
          <p:nvPr>
            <p:ph type="ctrTitle"/>
          </p:nvPr>
        </p:nvSpPr>
        <p:spPr>
          <a:xfrm>
            <a:off x="939750" y="366800"/>
            <a:ext cx="3810000" cy="5040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2400"/>
              <a:buNone/>
              <a:defRPr>
                <a:solidFill>
                  <a:schemeClr val="accent5"/>
                </a:solidFill>
              </a:defRPr>
            </a:lvl1pPr>
            <a:lvl2pPr lvl="1"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algn="l">
              <a:lnSpc>
                <a:spcPct val="100000"/>
              </a:lnSpc>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CUSTOM_27_1_1_1">
    <p:bg>
      <p:bgPr>
        <a:solidFill>
          <a:schemeClr val="lt1"/>
        </a:solidFill>
        <a:effectLst/>
      </p:bgPr>
    </p:bg>
    <p:spTree>
      <p:nvGrpSpPr>
        <p:cNvPr id="1" name="Shape 170"/>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slide" type="blank">
  <p:cSld name="BLANK">
    <p:bg>
      <p:bgPr>
        <a:noFill/>
        <a:effectLst/>
      </p:bgPr>
    </p:bg>
    <p:spTree>
      <p:nvGrpSpPr>
        <p:cNvPr id="1" name="Shape 17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p:cSld name="Title + text">
    <p:bg>
      <p:bgPr>
        <a:solidFill>
          <a:schemeClr val="lt1"/>
        </a:solidFill>
        <a:effectLst/>
      </p:bgPr>
    </p:bg>
    <p:spTree>
      <p:nvGrpSpPr>
        <p:cNvPr id="1" name="Shape 25"/>
        <p:cNvGrpSpPr/>
        <p:nvPr/>
      </p:nvGrpSpPr>
      <p:grpSpPr>
        <a:xfrm>
          <a:off x="0" y="0"/>
          <a:ext cx="0" cy="0"/>
          <a:chOff x="0" y="0"/>
          <a:chExt cx="0" cy="0"/>
        </a:xfrm>
      </p:grpSpPr>
      <p:sp>
        <p:nvSpPr>
          <p:cNvPr id="26" name="Google Shape;26;p48"/>
          <p:cNvSpPr txBox="1">
            <a:spLocks noGrp="1"/>
          </p:cNvSpPr>
          <p:nvPr>
            <p:ph type="subTitle" idx="1"/>
          </p:nvPr>
        </p:nvSpPr>
        <p:spPr>
          <a:xfrm>
            <a:off x="856200" y="1115677"/>
            <a:ext cx="7670400" cy="3416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Clr>
                <a:srgbClr val="20293B"/>
              </a:buClr>
              <a:buSzPts val="1000"/>
              <a:buFont typeface="Abel"/>
              <a:buChar char="●"/>
              <a:defRPr>
                <a:solidFill>
                  <a:srgbClr val="EFEFEF"/>
                </a:solidFill>
                <a:latin typeface="Abel"/>
                <a:ea typeface="Abel"/>
                <a:cs typeface="Abel"/>
                <a:sym typeface="Abel"/>
              </a:defRPr>
            </a:lvl1pPr>
            <a:lvl2pPr lvl="1" algn="l">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2pPr>
            <a:lvl3pPr lvl="2" algn="l">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3pPr>
            <a:lvl4pPr lvl="3" algn="l">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4pPr>
            <a:lvl5pPr lvl="4" algn="l">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5pPr>
            <a:lvl6pPr lvl="5" algn="l">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6pPr>
            <a:lvl7pPr lvl="6" algn="l">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7pPr>
            <a:lvl8pPr lvl="7" algn="l">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8pPr>
            <a:lvl9pPr lvl="8" algn="l">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9pPr>
          </a:lstStyle>
          <a:p>
            <a:endParaRPr/>
          </a:p>
        </p:txBody>
      </p:sp>
      <p:sp>
        <p:nvSpPr>
          <p:cNvPr id="27" name="Google Shape;27;p48"/>
          <p:cNvSpPr/>
          <p:nvPr/>
        </p:nvSpPr>
        <p:spPr>
          <a:xfrm>
            <a:off x="0" y="556000"/>
            <a:ext cx="1388700" cy="237300"/>
          </a:xfrm>
          <a:prstGeom prst="rect">
            <a:avLst/>
          </a:prstGeom>
          <a:solidFill>
            <a:srgbClr val="7191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28" name="Google Shape;28;p48"/>
          <p:cNvSpPr txBox="1">
            <a:spLocks noGrp="1"/>
          </p:cNvSpPr>
          <p:nvPr>
            <p:ph type="ctrTitle"/>
          </p:nvPr>
        </p:nvSpPr>
        <p:spPr>
          <a:xfrm>
            <a:off x="948600" y="360643"/>
            <a:ext cx="7264500" cy="5040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Clr>
                <a:srgbClr val="FFFFFF"/>
              </a:buClr>
              <a:buSzPts val="2400"/>
              <a:buNone/>
              <a:defRPr>
                <a:solidFill>
                  <a:srgbClr val="FFFFFF"/>
                </a:solidFill>
              </a:defRPr>
            </a:lvl1pPr>
            <a:lvl2pPr lvl="1" algn="l">
              <a:lnSpc>
                <a:spcPct val="100000"/>
              </a:lnSpc>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2pPr>
            <a:lvl3pPr lvl="2" algn="l">
              <a:lnSpc>
                <a:spcPct val="100000"/>
              </a:lnSpc>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3pPr>
            <a:lvl4pPr lvl="3" algn="l">
              <a:lnSpc>
                <a:spcPct val="100000"/>
              </a:lnSpc>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4pPr>
            <a:lvl5pPr lvl="4" algn="l">
              <a:lnSpc>
                <a:spcPct val="100000"/>
              </a:lnSpc>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5pPr>
            <a:lvl6pPr lvl="5" algn="l">
              <a:lnSpc>
                <a:spcPct val="100000"/>
              </a:lnSpc>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6pPr>
            <a:lvl7pPr lvl="6" algn="l">
              <a:lnSpc>
                <a:spcPct val="100000"/>
              </a:lnSpc>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7pPr>
            <a:lvl8pPr lvl="7" algn="l">
              <a:lnSpc>
                <a:spcPct val="100000"/>
              </a:lnSpc>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8pPr>
            <a:lvl9pPr lvl="8" algn="l">
              <a:lnSpc>
                <a:spcPct val="100000"/>
              </a:lnSpc>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9pPr>
          </a:lstStyle>
          <a:p>
            <a:endParaRPr/>
          </a:p>
        </p:txBody>
      </p:sp>
    </p:spTree>
  </p:cSld>
  <p:clrMapOvr>
    <a:masterClrMapping/>
  </p:clrMapOvr>
  <p:extLst>
    <p:ext uri="{DCECCB84-F9BA-43D5-87BE-67443E8EF086}">
      <p15:sldGuideLst xmlns:p15="http://schemas.microsoft.com/office/powerpoint/2012/main">
        <p15:guide id="1" orient="horz" pos="340">
          <p15:clr>
            <a:srgbClr val="FA7B17"/>
          </p15:clr>
        </p15:guide>
        <p15:guide id="2" pos="454">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rgbClr val="EFEFEF"/>
        </a:solidFill>
        <a:effectLst/>
      </p:bgPr>
    </p:bg>
    <p:spTree>
      <p:nvGrpSpPr>
        <p:cNvPr id="1" name="Shape 29"/>
        <p:cNvGrpSpPr/>
        <p:nvPr/>
      </p:nvGrpSpPr>
      <p:grpSpPr>
        <a:xfrm>
          <a:off x="0" y="0"/>
          <a:ext cx="0" cy="0"/>
          <a:chOff x="0" y="0"/>
          <a:chExt cx="0" cy="0"/>
        </a:xfrm>
      </p:grpSpPr>
      <p:sp>
        <p:nvSpPr>
          <p:cNvPr id="30" name="Google Shape;30;p49"/>
          <p:cNvSpPr/>
          <p:nvPr/>
        </p:nvSpPr>
        <p:spPr>
          <a:xfrm rot="10800000" flipH="1">
            <a:off x="-7075" y="-137525"/>
            <a:ext cx="9190500" cy="52809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49"/>
          <p:cNvSpPr txBox="1">
            <a:spLocks noGrp="1"/>
          </p:cNvSpPr>
          <p:nvPr>
            <p:ph type="subTitle" idx="1"/>
          </p:nvPr>
        </p:nvSpPr>
        <p:spPr>
          <a:xfrm>
            <a:off x="6825175" y="3742225"/>
            <a:ext cx="804300" cy="572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32" name="Google Shape;32;p49"/>
          <p:cNvSpPr txBox="1">
            <a:spLocks noGrp="1"/>
          </p:cNvSpPr>
          <p:nvPr>
            <p:ph type="subTitle" idx="2"/>
          </p:nvPr>
        </p:nvSpPr>
        <p:spPr>
          <a:xfrm>
            <a:off x="6825175" y="2380050"/>
            <a:ext cx="1108500" cy="572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33" name="Google Shape;33;p49"/>
          <p:cNvSpPr txBox="1">
            <a:spLocks noGrp="1"/>
          </p:cNvSpPr>
          <p:nvPr>
            <p:ph type="subTitle" idx="3"/>
          </p:nvPr>
        </p:nvSpPr>
        <p:spPr>
          <a:xfrm>
            <a:off x="4189488" y="579250"/>
            <a:ext cx="1394400" cy="572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34" name="Google Shape;34;p49"/>
          <p:cNvSpPr txBox="1">
            <a:spLocks noGrp="1"/>
          </p:cNvSpPr>
          <p:nvPr>
            <p:ph type="subTitle" idx="4"/>
          </p:nvPr>
        </p:nvSpPr>
        <p:spPr>
          <a:xfrm>
            <a:off x="1392142" y="579250"/>
            <a:ext cx="1146900" cy="572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35" name="Google Shape;35;p49"/>
          <p:cNvSpPr txBox="1">
            <a:spLocks noGrp="1"/>
          </p:cNvSpPr>
          <p:nvPr>
            <p:ph type="subTitle" idx="5"/>
          </p:nvPr>
        </p:nvSpPr>
        <p:spPr>
          <a:xfrm>
            <a:off x="4181076" y="3742224"/>
            <a:ext cx="1344900" cy="572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36" name="Google Shape;36;p49"/>
          <p:cNvSpPr txBox="1">
            <a:spLocks noGrp="1"/>
          </p:cNvSpPr>
          <p:nvPr>
            <p:ph type="subTitle" idx="6"/>
          </p:nvPr>
        </p:nvSpPr>
        <p:spPr>
          <a:xfrm>
            <a:off x="1392142" y="1969950"/>
            <a:ext cx="1394400" cy="572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37" name="Google Shape;37;p49"/>
          <p:cNvSpPr txBox="1">
            <a:spLocks noGrp="1"/>
          </p:cNvSpPr>
          <p:nvPr>
            <p:ph type="subTitle" idx="7"/>
          </p:nvPr>
        </p:nvSpPr>
        <p:spPr>
          <a:xfrm>
            <a:off x="1410724" y="987775"/>
            <a:ext cx="1665600" cy="572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000"/>
              <a:buNone/>
              <a:defRPr sz="12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a:endParaRPr/>
          </a:p>
        </p:txBody>
      </p:sp>
      <p:sp>
        <p:nvSpPr>
          <p:cNvPr id="38" name="Google Shape;38;p49"/>
          <p:cNvSpPr txBox="1">
            <a:spLocks noGrp="1"/>
          </p:cNvSpPr>
          <p:nvPr>
            <p:ph type="subTitle" idx="8"/>
          </p:nvPr>
        </p:nvSpPr>
        <p:spPr>
          <a:xfrm>
            <a:off x="4199651" y="4148741"/>
            <a:ext cx="1573500" cy="572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Clr>
                <a:schemeClr val="lt1"/>
              </a:buClr>
              <a:buSzPts val="1000"/>
              <a:buNone/>
              <a:defRPr sz="1200">
                <a:solidFill>
                  <a:schemeClr val="lt1"/>
                </a:solidFill>
              </a:defRPr>
            </a:lvl1pPr>
            <a:lvl2pPr lvl="1" algn="l">
              <a:lnSpc>
                <a:spcPct val="100000"/>
              </a:lnSpc>
              <a:spcBef>
                <a:spcPts val="0"/>
              </a:spcBef>
              <a:spcAft>
                <a:spcPts val="0"/>
              </a:spcAft>
              <a:buClr>
                <a:schemeClr val="lt1"/>
              </a:buClr>
              <a:buSzPts val="1000"/>
              <a:buNone/>
              <a:defRPr sz="1000">
                <a:solidFill>
                  <a:schemeClr val="lt1"/>
                </a:solidFill>
              </a:defRPr>
            </a:lvl2pPr>
            <a:lvl3pPr lvl="2" algn="l">
              <a:lnSpc>
                <a:spcPct val="100000"/>
              </a:lnSpc>
              <a:spcBef>
                <a:spcPts val="0"/>
              </a:spcBef>
              <a:spcAft>
                <a:spcPts val="0"/>
              </a:spcAft>
              <a:buClr>
                <a:schemeClr val="lt1"/>
              </a:buClr>
              <a:buSzPts val="1000"/>
              <a:buNone/>
              <a:defRPr sz="1000">
                <a:solidFill>
                  <a:schemeClr val="lt1"/>
                </a:solidFill>
              </a:defRPr>
            </a:lvl3pPr>
            <a:lvl4pPr lvl="3" algn="l">
              <a:lnSpc>
                <a:spcPct val="100000"/>
              </a:lnSpc>
              <a:spcBef>
                <a:spcPts val="0"/>
              </a:spcBef>
              <a:spcAft>
                <a:spcPts val="0"/>
              </a:spcAft>
              <a:buClr>
                <a:schemeClr val="lt1"/>
              </a:buClr>
              <a:buSzPts val="1000"/>
              <a:buNone/>
              <a:defRPr sz="1000">
                <a:solidFill>
                  <a:schemeClr val="lt1"/>
                </a:solidFill>
              </a:defRPr>
            </a:lvl4pPr>
            <a:lvl5pPr lvl="4" algn="l">
              <a:lnSpc>
                <a:spcPct val="100000"/>
              </a:lnSpc>
              <a:spcBef>
                <a:spcPts val="0"/>
              </a:spcBef>
              <a:spcAft>
                <a:spcPts val="0"/>
              </a:spcAft>
              <a:buClr>
                <a:schemeClr val="lt1"/>
              </a:buClr>
              <a:buSzPts val="1000"/>
              <a:buNone/>
              <a:defRPr sz="1000">
                <a:solidFill>
                  <a:schemeClr val="lt1"/>
                </a:solidFill>
              </a:defRPr>
            </a:lvl5pPr>
            <a:lvl6pPr lvl="5" algn="l">
              <a:lnSpc>
                <a:spcPct val="100000"/>
              </a:lnSpc>
              <a:spcBef>
                <a:spcPts val="0"/>
              </a:spcBef>
              <a:spcAft>
                <a:spcPts val="0"/>
              </a:spcAft>
              <a:buClr>
                <a:schemeClr val="lt1"/>
              </a:buClr>
              <a:buSzPts val="1000"/>
              <a:buNone/>
              <a:defRPr sz="1000">
                <a:solidFill>
                  <a:schemeClr val="lt1"/>
                </a:solidFill>
              </a:defRPr>
            </a:lvl6pPr>
            <a:lvl7pPr lvl="6" algn="l">
              <a:lnSpc>
                <a:spcPct val="100000"/>
              </a:lnSpc>
              <a:spcBef>
                <a:spcPts val="0"/>
              </a:spcBef>
              <a:spcAft>
                <a:spcPts val="0"/>
              </a:spcAft>
              <a:buClr>
                <a:schemeClr val="lt1"/>
              </a:buClr>
              <a:buSzPts val="1000"/>
              <a:buNone/>
              <a:defRPr sz="1000">
                <a:solidFill>
                  <a:schemeClr val="lt1"/>
                </a:solidFill>
              </a:defRPr>
            </a:lvl7pPr>
            <a:lvl8pPr lvl="7" algn="l">
              <a:lnSpc>
                <a:spcPct val="100000"/>
              </a:lnSpc>
              <a:spcBef>
                <a:spcPts val="0"/>
              </a:spcBef>
              <a:spcAft>
                <a:spcPts val="0"/>
              </a:spcAft>
              <a:buClr>
                <a:schemeClr val="lt1"/>
              </a:buClr>
              <a:buSzPts val="1000"/>
              <a:buNone/>
              <a:defRPr sz="1000">
                <a:solidFill>
                  <a:schemeClr val="lt1"/>
                </a:solidFill>
              </a:defRPr>
            </a:lvl8pPr>
            <a:lvl9pPr lvl="8" algn="l">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39" name="Google Shape;39;p49"/>
          <p:cNvSpPr txBox="1">
            <a:spLocks noGrp="1"/>
          </p:cNvSpPr>
          <p:nvPr>
            <p:ph type="subTitle" idx="9"/>
          </p:nvPr>
        </p:nvSpPr>
        <p:spPr>
          <a:xfrm>
            <a:off x="1410724" y="2380873"/>
            <a:ext cx="1665600" cy="572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000"/>
              <a:buNone/>
              <a:defRPr sz="12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a:endParaRPr/>
          </a:p>
        </p:txBody>
      </p:sp>
      <p:sp>
        <p:nvSpPr>
          <p:cNvPr id="40" name="Google Shape;40;p49"/>
          <p:cNvSpPr txBox="1">
            <a:spLocks noGrp="1"/>
          </p:cNvSpPr>
          <p:nvPr>
            <p:ph type="subTitle" idx="13"/>
          </p:nvPr>
        </p:nvSpPr>
        <p:spPr>
          <a:xfrm>
            <a:off x="4208074" y="987775"/>
            <a:ext cx="1665600" cy="572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000"/>
              <a:buNone/>
              <a:defRPr sz="12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a:endParaRPr/>
          </a:p>
        </p:txBody>
      </p:sp>
      <p:sp>
        <p:nvSpPr>
          <p:cNvPr id="41" name="Google Shape;41;p49"/>
          <p:cNvSpPr txBox="1">
            <a:spLocks noGrp="1"/>
          </p:cNvSpPr>
          <p:nvPr>
            <p:ph type="subTitle" idx="14"/>
          </p:nvPr>
        </p:nvSpPr>
        <p:spPr>
          <a:xfrm>
            <a:off x="6843751" y="4148741"/>
            <a:ext cx="1665600" cy="572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Clr>
                <a:schemeClr val="lt1"/>
              </a:buClr>
              <a:buSzPts val="1000"/>
              <a:buNone/>
              <a:defRPr sz="1200">
                <a:solidFill>
                  <a:schemeClr val="lt1"/>
                </a:solidFill>
              </a:defRPr>
            </a:lvl1pPr>
            <a:lvl2pPr lvl="1" algn="l">
              <a:lnSpc>
                <a:spcPct val="100000"/>
              </a:lnSpc>
              <a:spcBef>
                <a:spcPts val="0"/>
              </a:spcBef>
              <a:spcAft>
                <a:spcPts val="0"/>
              </a:spcAft>
              <a:buClr>
                <a:schemeClr val="lt1"/>
              </a:buClr>
              <a:buSzPts val="1000"/>
              <a:buNone/>
              <a:defRPr sz="1000">
                <a:solidFill>
                  <a:schemeClr val="lt1"/>
                </a:solidFill>
              </a:defRPr>
            </a:lvl2pPr>
            <a:lvl3pPr lvl="2" algn="l">
              <a:lnSpc>
                <a:spcPct val="100000"/>
              </a:lnSpc>
              <a:spcBef>
                <a:spcPts val="0"/>
              </a:spcBef>
              <a:spcAft>
                <a:spcPts val="0"/>
              </a:spcAft>
              <a:buClr>
                <a:schemeClr val="lt1"/>
              </a:buClr>
              <a:buSzPts val="1000"/>
              <a:buNone/>
              <a:defRPr sz="1000">
                <a:solidFill>
                  <a:schemeClr val="lt1"/>
                </a:solidFill>
              </a:defRPr>
            </a:lvl3pPr>
            <a:lvl4pPr lvl="3" algn="l">
              <a:lnSpc>
                <a:spcPct val="100000"/>
              </a:lnSpc>
              <a:spcBef>
                <a:spcPts val="0"/>
              </a:spcBef>
              <a:spcAft>
                <a:spcPts val="0"/>
              </a:spcAft>
              <a:buClr>
                <a:schemeClr val="lt1"/>
              </a:buClr>
              <a:buSzPts val="1000"/>
              <a:buNone/>
              <a:defRPr sz="1000">
                <a:solidFill>
                  <a:schemeClr val="lt1"/>
                </a:solidFill>
              </a:defRPr>
            </a:lvl4pPr>
            <a:lvl5pPr lvl="4" algn="l">
              <a:lnSpc>
                <a:spcPct val="100000"/>
              </a:lnSpc>
              <a:spcBef>
                <a:spcPts val="0"/>
              </a:spcBef>
              <a:spcAft>
                <a:spcPts val="0"/>
              </a:spcAft>
              <a:buClr>
                <a:schemeClr val="lt1"/>
              </a:buClr>
              <a:buSzPts val="1000"/>
              <a:buNone/>
              <a:defRPr sz="1000">
                <a:solidFill>
                  <a:schemeClr val="lt1"/>
                </a:solidFill>
              </a:defRPr>
            </a:lvl5pPr>
            <a:lvl6pPr lvl="5" algn="l">
              <a:lnSpc>
                <a:spcPct val="100000"/>
              </a:lnSpc>
              <a:spcBef>
                <a:spcPts val="0"/>
              </a:spcBef>
              <a:spcAft>
                <a:spcPts val="0"/>
              </a:spcAft>
              <a:buClr>
                <a:schemeClr val="lt1"/>
              </a:buClr>
              <a:buSzPts val="1000"/>
              <a:buNone/>
              <a:defRPr sz="1000">
                <a:solidFill>
                  <a:schemeClr val="lt1"/>
                </a:solidFill>
              </a:defRPr>
            </a:lvl6pPr>
            <a:lvl7pPr lvl="6" algn="l">
              <a:lnSpc>
                <a:spcPct val="100000"/>
              </a:lnSpc>
              <a:spcBef>
                <a:spcPts val="0"/>
              </a:spcBef>
              <a:spcAft>
                <a:spcPts val="0"/>
              </a:spcAft>
              <a:buClr>
                <a:schemeClr val="lt1"/>
              </a:buClr>
              <a:buSzPts val="1000"/>
              <a:buNone/>
              <a:defRPr sz="1000">
                <a:solidFill>
                  <a:schemeClr val="lt1"/>
                </a:solidFill>
              </a:defRPr>
            </a:lvl7pPr>
            <a:lvl8pPr lvl="7" algn="l">
              <a:lnSpc>
                <a:spcPct val="100000"/>
              </a:lnSpc>
              <a:spcBef>
                <a:spcPts val="0"/>
              </a:spcBef>
              <a:spcAft>
                <a:spcPts val="0"/>
              </a:spcAft>
              <a:buClr>
                <a:schemeClr val="lt1"/>
              </a:buClr>
              <a:buSzPts val="1000"/>
              <a:buNone/>
              <a:defRPr sz="1000">
                <a:solidFill>
                  <a:schemeClr val="lt1"/>
                </a:solidFill>
              </a:defRPr>
            </a:lvl8pPr>
            <a:lvl9pPr lvl="8" algn="l">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42" name="Google Shape;42;p49"/>
          <p:cNvSpPr txBox="1">
            <a:spLocks noGrp="1"/>
          </p:cNvSpPr>
          <p:nvPr>
            <p:ph type="subTitle" idx="15"/>
          </p:nvPr>
        </p:nvSpPr>
        <p:spPr>
          <a:xfrm>
            <a:off x="6843751" y="2790941"/>
            <a:ext cx="1665600" cy="572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Clr>
                <a:schemeClr val="lt1"/>
              </a:buClr>
              <a:buSzPts val="1000"/>
              <a:buNone/>
              <a:defRPr sz="1200">
                <a:solidFill>
                  <a:schemeClr val="lt1"/>
                </a:solidFill>
              </a:defRPr>
            </a:lvl1pPr>
            <a:lvl2pPr lvl="1" algn="l">
              <a:lnSpc>
                <a:spcPct val="100000"/>
              </a:lnSpc>
              <a:spcBef>
                <a:spcPts val="0"/>
              </a:spcBef>
              <a:spcAft>
                <a:spcPts val="0"/>
              </a:spcAft>
              <a:buClr>
                <a:schemeClr val="lt1"/>
              </a:buClr>
              <a:buSzPts val="1000"/>
              <a:buNone/>
              <a:defRPr sz="1000">
                <a:solidFill>
                  <a:schemeClr val="lt1"/>
                </a:solidFill>
              </a:defRPr>
            </a:lvl2pPr>
            <a:lvl3pPr lvl="2" algn="l">
              <a:lnSpc>
                <a:spcPct val="100000"/>
              </a:lnSpc>
              <a:spcBef>
                <a:spcPts val="0"/>
              </a:spcBef>
              <a:spcAft>
                <a:spcPts val="0"/>
              </a:spcAft>
              <a:buClr>
                <a:schemeClr val="lt1"/>
              </a:buClr>
              <a:buSzPts val="1000"/>
              <a:buNone/>
              <a:defRPr sz="1000">
                <a:solidFill>
                  <a:schemeClr val="lt1"/>
                </a:solidFill>
              </a:defRPr>
            </a:lvl3pPr>
            <a:lvl4pPr lvl="3" algn="l">
              <a:lnSpc>
                <a:spcPct val="100000"/>
              </a:lnSpc>
              <a:spcBef>
                <a:spcPts val="0"/>
              </a:spcBef>
              <a:spcAft>
                <a:spcPts val="0"/>
              </a:spcAft>
              <a:buClr>
                <a:schemeClr val="lt1"/>
              </a:buClr>
              <a:buSzPts val="1000"/>
              <a:buNone/>
              <a:defRPr sz="1000">
                <a:solidFill>
                  <a:schemeClr val="lt1"/>
                </a:solidFill>
              </a:defRPr>
            </a:lvl4pPr>
            <a:lvl5pPr lvl="4" algn="l">
              <a:lnSpc>
                <a:spcPct val="100000"/>
              </a:lnSpc>
              <a:spcBef>
                <a:spcPts val="0"/>
              </a:spcBef>
              <a:spcAft>
                <a:spcPts val="0"/>
              </a:spcAft>
              <a:buClr>
                <a:schemeClr val="lt1"/>
              </a:buClr>
              <a:buSzPts val="1000"/>
              <a:buNone/>
              <a:defRPr sz="1000">
                <a:solidFill>
                  <a:schemeClr val="lt1"/>
                </a:solidFill>
              </a:defRPr>
            </a:lvl5pPr>
            <a:lvl6pPr lvl="5" algn="l">
              <a:lnSpc>
                <a:spcPct val="100000"/>
              </a:lnSpc>
              <a:spcBef>
                <a:spcPts val="0"/>
              </a:spcBef>
              <a:spcAft>
                <a:spcPts val="0"/>
              </a:spcAft>
              <a:buClr>
                <a:schemeClr val="lt1"/>
              </a:buClr>
              <a:buSzPts val="1000"/>
              <a:buNone/>
              <a:defRPr sz="1000">
                <a:solidFill>
                  <a:schemeClr val="lt1"/>
                </a:solidFill>
              </a:defRPr>
            </a:lvl6pPr>
            <a:lvl7pPr lvl="6" algn="l">
              <a:lnSpc>
                <a:spcPct val="100000"/>
              </a:lnSpc>
              <a:spcBef>
                <a:spcPts val="0"/>
              </a:spcBef>
              <a:spcAft>
                <a:spcPts val="0"/>
              </a:spcAft>
              <a:buClr>
                <a:schemeClr val="lt1"/>
              </a:buClr>
              <a:buSzPts val="1000"/>
              <a:buNone/>
              <a:defRPr sz="1000">
                <a:solidFill>
                  <a:schemeClr val="lt1"/>
                </a:solidFill>
              </a:defRPr>
            </a:lvl7pPr>
            <a:lvl8pPr lvl="7" algn="l">
              <a:lnSpc>
                <a:spcPct val="100000"/>
              </a:lnSpc>
              <a:spcBef>
                <a:spcPts val="0"/>
              </a:spcBef>
              <a:spcAft>
                <a:spcPts val="0"/>
              </a:spcAft>
              <a:buClr>
                <a:schemeClr val="lt1"/>
              </a:buClr>
              <a:buSzPts val="1000"/>
              <a:buNone/>
              <a:defRPr sz="1000">
                <a:solidFill>
                  <a:schemeClr val="lt1"/>
                </a:solidFill>
              </a:defRPr>
            </a:lvl8pPr>
            <a:lvl9pPr lvl="8" algn="l">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43" name="Google Shape;43;p49"/>
          <p:cNvSpPr txBox="1">
            <a:spLocks noGrp="1"/>
          </p:cNvSpPr>
          <p:nvPr>
            <p:ph type="title"/>
          </p:nvPr>
        </p:nvSpPr>
        <p:spPr>
          <a:xfrm>
            <a:off x="607642" y="483494"/>
            <a:ext cx="804300" cy="577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6000"/>
              <a:buNone/>
              <a:defRPr sz="5000">
                <a:solidFill>
                  <a:schemeClr val="accent5"/>
                </a:solidFill>
              </a:defRPr>
            </a:lvl1pPr>
            <a:lvl2pPr lvl="1"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endParaRPr/>
          </a:p>
        </p:txBody>
      </p:sp>
      <p:sp>
        <p:nvSpPr>
          <p:cNvPr id="44" name="Google Shape;44;p49"/>
          <p:cNvSpPr txBox="1">
            <a:spLocks noGrp="1"/>
          </p:cNvSpPr>
          <p:nvPr>
            <p:ph type="title" idx="16"/>
          </p:nvPr>
        </p:nvSpPr>
        <p:spPr>
          <a:xfrm>
            <a:off x="2988898" y="3646354"/>
            <a:ext cx="1212000" cy="577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6000"/>
              <a:buNone/>
              <a:defRPr sz="5000">
                <a:solidFill>
                  <a:schemeClr val="accent5"/>
                </a:solidFill>
              </a:defRPr>
            </a:lvl1pPr>
            <a:lvl2pPr lvl="1"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endParaRPr/>
          </a:p>
        </p:txBody>
      </p:sp>
      <p:sp>
        <p:nvSpPr>
          <p:cNvPr id="45" name="Google Shape;45;p49"/>
          <p:cNvSpPr txBox="1">
            <a:spLocks noGrp="1"/>
          </p:cNvSpPr>
          <p:nvPr>
            <p:ph type="title" idx="17"/>
          </p:nvPr>
        </p:nvSpPr>
        <p:spPr>
          <a:xfrm>
            <a:off x="607642" y="1886125"/>
            <a:ext cx="804300" cy="577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6000"/>
              <a:buNone/>
              <a:defRPr sz="5000">
                <a:solidFill>
                  <a:schemeClr val="accent5"/>
                </a:solidFill>
              </a:defRPr>
            </a:lvl1pPr>
            <a:lvl2pPr lvl="1"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endParaRPr/>
          </a:p>
        </p:txBody>
      </p:sp>
      <p:sp>
        <p:nvSpPr>
          <p:cNvPr id="46" name="Google Shape;46;p49"/>
          <p:cNvSpPr txBox="1">
            <a:spLocks noGrp="1"/>
          </p:cNvSpPr>
          <p:nvPr>
            <p:ph type="title" idx="18"/>
          </p:nvPr>
        </p:nvSpPr>
        <p:spPr>
          <a:xfrm>
            <a:off x="3333707" y="483494"/>
            <a:ext cx="855600" cy="577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6000"/>
              <a:buNone/>
              <a:defRPr sz="5000">
                <a:solidFill>
                  <a:schemeClr val="accent5"/>
                </a:solidFill>
              </a:defRPr>
            </a:lvl1pPr>
            <a:lvl2pPr lvl="1"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endParaRPr/>
          </a:p>
        </p:txBody>
      </p:sp>
      <p:sp>
        <p:nvSpPr>
          <p:cNvPr id="47" name="Google Shape;47;p49"/>
          <p:cNvSpPr txBox="1">
            <a:spLocks noGrp="1"/>
          </p:cNvSpPr>
          <p:nvPr>
            <p:ph type="title" idx="19"/>
          </p:nvPr>
        </p:nvSpPr>
        <p:spPr>
          <a:xfrm>
            <a:off x="5632779" y="3646354"/>
            <a:ext cx="1212000" cy="577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6000"/>
              <a:buNone/>
              <a:defRPr sz="5000">
                <a:solidFill>
                  <a:schemeClr val="accent5"/>
                </a:solidFill>
              </a:defRPr>
            </a:lvl1pPr>
            <a:lvl2pPr lvl="1"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endParaRPr/>
          </a:p>
        </p:txBody>
      </p:sp>
      <p:sp>
        <p:nvSpPr>
          <p:cNvPr id="48" name="Google Shape;48;p49"/>
          <p:cNvSpPr txBox="1">
            <a:spLocks noGrp="1"/>
          </p:cNvSpPr>
          <p:nvPr>
            <p:ph type="title" idx="20"/>
          </p:nvPr>
        </p:nvSpPr>
        <p:spPr>
          <a:xfrm>
            <a:off x="5632779" y="2283003"/>
            <a:ext cx="1212000" cy="577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6000"/>
              <a:buNone/>
              <a:defRPr sz="5000">
                <a:solidFill>
                  <a:schemeClr val="accent5"/>
                </a:solidFill>
              </a:defRPr>
            </a:lvl1pPr>
            <a:lvl2pPr lvl="1"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ext 1">
  <p:cSld name="Title + Text 1">
    <p:bg>
      <p:bgPr>
        <a:solidFill>
          <a:srgbClr val="EFEFEF"/>
        </a:solidFill>
        <a:effectLst/>
      </p:bgPr>
    </p:bg>
    <p:spTree>
      <p:nvGrpSpPr>
        <p:cNvPr id="1" name="Shape 49"/>
        <p:cNvGrpSpPr/>
        <p:nvPr/>
      </p:nvGrpSpPr>
      <p:grpSpPr>
        <a:xfrm>
          <a:off x="0" y="0"/>
          <a:ext cx="0" cy="0"/>
          <a:chOff x="0" y="0"/>
          <a:chExt cx="0" cy="0"/>
        </a:xfrm>
      </p:grpSpPr>
      <p:sp>
        <p:nvSpPr>
          <p:cNvPr id="50" name="Google Shape;50;p50"/>
          <p:cNvSpPr/>
          <p:nvPr/>
        </p:nvSpPr>
        <p:spPr>
          <a:xfrm>
            <a:off x="0" y="556000"/>
            <a:ext cx="1388700" cy="17673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51" name="Google Shape;51;p50"/>
          <p:cNvSpPr txBox="1">
            <a:spLocks noGrp="1"/>
          </p:cNvSpPr>
          <p:nvPr>
            <p:ph type="title"/>
          </p:nvPr>
        </p:nvSpPr>
        <p:spPr>
          <a:xfrm>
            <a:off x="856197" y="1666525"/>
            <a:ext cx="2376300" cy="896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sz="4800">
                <a:solidFill>
                  <a:schemeClr val="accent5"/>
                </a:solidFill>
              </a:defRPr>
            </a:lvl1pPr>
            <a:lvl2pPr lvl="1" algn="l">
              <a:lnSpc>
                <a:spcPct val="100000"/>
              </a:lnSpc>
              <a:spcBef>
                <a:spcPts val="0"/>
              </a:spcBef>
              <a:spcAft>
                <a:spcPts val="0"/>
              </a:spcAft>
              <a:buClr>
                <a:srgbClr val="434343"/>
              </a:buClr>
              <a:buSzPts val="2800"/>
              <a:buNone/>
              <a:defRPr>
                <a:solidFill>
                  <a:srgbClr val="434343"/>
                </a:solidFill>
              </a:defRPr>
            </a:lvl2pPr>
            <a:lvl3pPr lvl="2" algn="l">
              <a:lnSpc>
                <a:spcPct val="100000"/>
              </a:lnSpc>
              <a:spcBef>
                <a:spcPts val="0"/>
              </a:spcBef>
              <a:spcAft>
                <a:spcPts val="0"/>
              </a:spcAft>
              <a:buClr>
                <a:srgbClr val="434343"/>
              </a:buClr>
              <a:buSzPts val="2800"/>
              <a:buNone/>
              <a:defRPr>
                <a:solidFill>
                  <a:srgbClr val="434343"/>
                </a:solidFill>
              </a:defRPr>
            </a:lvl3pPr>
            <a:lvl4pPr lvl="3" algn="l">
              <a:lnSpc>
                <a:spcPct val="100000"/>
              </a:lnSpc>
              <a:spcBef>
                <a:spcPts val="0"/>
              </a:spcBef>
              <a:spcAft>
                <a:spcPts val="0"/>
              </a:spcAft>
              <a:buClr>
                <a:srgbClr val="434343"/>
              </a:buClr>
              <a:buSzPts val="2800"/>
              <a:buNone/>
              <a:defRPr>
                <a:solidFill>
                  <a:srgbClr val="434343"/>
                </a:solidFill>
              </a:defRPr>
            </a:lvl4pPr>
            <a:lvl5pPr lvl="4" algn="l">
              <a:lnSpc>
                <a:spcPct val="100000"/>
              </a:lnSpc>
              <a:spcBef>
                <a:spcPts val="0"/>
              </a:spcBef>
              <a:spcAft>
                <a:spcPts val="0"/>
              </a:spcAft>
              <a:buClr>
                <a:srgbClr val="434343"/>
              </a:buClr>
              <a:buSzPts val="2800"/>
              <a:buNone/>
              <a:defRPr>
                <a:solidFill>
                  <a:srgbClr val="434343"/>
                </a:solidFill>
              </a:defRPr>
            </a:lvl5pPr>
            <a:lvl6pPr lvl="5" algn="l">
              <a:lnSpc>
                <a:spcPct val="100000"/>
              </a:lnSpc>
              <a:spcBef>
                <a:spcPts val="0"/>
              </a:spcBef>
              <a:spcAft>
                <a:spcPts val="0"/>
              </a:spcAft>
              <a:buClr>
                <a:srgbClr val="434343"/>
              </a:buClr>
              <a:buSzPts val="2800"/>
              <a:buNone/>
              <a:defRPr>
                <a:solidFill>
                  <a:srgbClr val="434343"/>
                </a:solidFill>
              </a:defRPr>
            </a:lvl6pPr>
            <a:lvl7pPr lvl="6" algn="l">
              <a:lnSpc>
                <a:spcPct val="100000"/>
              </a:lnSpc>
              <a:spcBef>
                <a:spcPts val="0"/>
              </a:spcBef>
              <a:spcAft>
                <a:spcPts val="0"/>
              </a:spcAft>
              <a:buClr>
                <a:srgbClr val="434343"/>
              </a:buClr>
              <a:buSzPts val="2800"/>
              <a:buNone/>
              <a:defRPr>
                <a:solidFill>
                  <a:srgbClr val="434343"/>
                </a:solidFill>
              </a:defRPr>
            </a:lvl7pPr>
            <a:lvl8pPr lvl="7" algn="l">
              <a:lnSpc>
                <a:spcPct val="100000"/>
              </a:lnSpc>
              <a:spcBef>
                <a:spcPts val="0"/>
              </a:spcBef>
              <a:spcAft>
                <a:spcPts val="0"/>
              </a:spcAft>
              <a:buClr>
                <a:srgbClr val="434343"/>
              </a:buClr>
              <a:buSzPts val="2800"/>
              <a:buNone/>
              <a:defRPr>
                <a:solidFill>
                  <a:srgbClr val="434343"/>
                </a:solidFill>
              </a:defRPr>
            </a:lvl8pPr>
            <a:lvl9pPr lvl="8" algn="l">
              <a:lnSpc>
                <a:spcPct val="100000"/>
              </a:lnSpc>
              <a:spcBef>
                <a:spcPts val="0"/>
              </a:spcBef>
              <a:spcAft>
                <a:spcPts val="0"/>
              </a:spcAft>
              <a:buClr>
                <a:srgbClr val="434343"/>
              </a:buClr>
              <a:buSzPts val="2800"/>
              <a:buNone/>
              <a:defRPr>
                <a:solidFill>
                  <a:srgbClr val="434343"/>
                </a:solidFill>
              </a:defRPr>
            </a:lvl9pPr>
          </a:lstStyle>
          <a:p>
            <a:endParaRPr/>
          </a:p>
        </p:txBody>
      </p:sp>
      <p:sp>
        <p:nvSpPr>
          <p:cNvPr id="52" name="Google Shape;52;p50"/>
          <p:cNvSpPr txBox="1">
            <a:spLocks noGrp="1"/>
          </p:cNvSpPr>
          <p:nvPr>
            <p:ph type="subTitle" idx="1"/>
          </p:nvPr>
        </p:nvSpPr>
        <p:spPr>
          <a:xfrm flipH="1">
            <a:off x="856195" y="2760775"/>
            <a:ext cx="3068700" cy="1170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100"/>
              <a:buNone/>
              <a:defRPr sz="1200">
                <a:solidFill>
                  <a:schemeClr val="lt1"/>
                </a:solidFill>
              </a:defRPr>
            </a:lvl1pPr>
            <a:lvl2pPr lvl="1" algn="l">
              <a:lnSpc>
                <a:spcPct val="100000"/>
              </a:lnSpc>
              <a:spcBef>
                <a:spcPts val="0"/>
              </a:spcBef>
              <a:spcAft>
                <a:spcPts val="0"/>
              </a:spcAft>
              <a:buClr>
                <a:schemeClr val="dk2"/>
              </a:buClr>
              <a:buSzPts val="1100"/>
              <a:buNone/>
              <a:defRPr>
                <a:solidFill>
                  <a:schemeClr val="dk2"/>
                </a:solidFill>
              </a:defRPr>
            </a:lvl2pPr>
            <a:lvl3pPr lvl="2" algn="l">
              <a:lnSpc>
                <a:spcPct val="100000"/>
              </a:lnSpc>
              <a:spcBef>
                <a:spcPts val="0"/>
              </a:spcBef>
              <a:spcAft>
                <a:spcPts val="0"/>
              </a:spcAft>
              <a:buClr>
                <a:schemeClr val="dk2"/>
              </a:buClr>
              <a:buSzPts val="1100"/>
              <a:buNone/>
              <a:defRPr>
                <a:solidFill>
                  <a:schemeClr val="dk2"/>
                </a:solidFill>
              </a:defRPr>
            </a:lvl3pPr>
            <a:lvl4pPr lvl="3" algn="l">
              <a:lnSpc>
                <a:spcPct val="100000"/>
              </a:lnSpc>
              <a:spcBef>
                <a:spcPts val="0"/>
              </a:spcBef>
              <a:spcAft>
                <a:spcPts val="0"/>
              </a:spcAft>
              <a:buClr>
                <a:schemeClr val="dk2"/>
              </a:buClr>
              <a:buSzPts val="1100"/>
              <a:buNone/>
              <a:defRPr>
                <a:solidFill>
                  <a:schemeClr val="dk2"/>
                </a:solidFill>
              </a:defRPr>
            </a:lvl4pPr>
            <a:lvl5pPr lvl="4" algn="l">
              <a:lnSpc>
                <a:spcPct val="100000"/>
              </a:lnSpc>
              <a:spcBef>
                <a:spcPts val="0"/>
              </a:spcBef>
              <a:spcAft>
                <a:spcPts val="0"/>
              </a:spcAft>
              <a:buClr>
                <a:schemeClr val="dk2"/>
              </a:buClr>
              <a:buSzPts val="1100"/>
              <a:buNone/>
              <a:defRPr>
                <a:solidFill>
                  <a:schemeClr val="dk2"/>
                </a:solidFill>
              </a:defRPr>
            </a:lvl5pPr>
            <a:lvl6pPr lvl="5" algn="l">
              <a:lnSpc>
                <a:spcPct val="100000"/>
              </a:lnSpc>
              <a:spcBef>
                <a:spcPts val="0"/>
              </a:spcBef>
              <a:spcAft>
                <a:spcPts val="0"/>
              </a:spcAft>
              <a:buClr>
                <a:schemeClr val="dk2"/>
              </a:buClr>
              <a:buSzPts val="1100"/>
              <a:buNone/>
              <a:defRPr>
                <a:solidFill>
                  <a:schemeClr val="dk2"/>
                </a:solidFill>
              </a:defRPr>
            </a:lvl6pPr>
            <a:lvl7pPr lvl="6" algn="l">
              <a:lnSpc>
                <a:spcPct val="100000"/>
              </a:lnSpc>
              <a:spcBef>
                <a:spcPts val="0"/>
              </a:spcBef>
              <a:spcAft>
                <a:spcPts val="0"/>
              </a:spcAft>
              <a:buClr>
                <a:schemeClr val="dk2"/>
              </a:buClr>
              <a:buSzPts val="1100"/>
              <a:buNone/>
              <a:defRPr>
                <a:solidFill>
                  <a:schemeClr val="dk2"/>
                </a:solidFill>
              </a:defRPr>
            </a:lvl7pPr>
            <a:lvl8pPr lvl="7" algn="l">
              <a:lnSpc>
                <a:spcPct val="100000"/>
              </a:lnSpc>
              <a:spcBef>
                <a:spcPts val="0"/>
              </a:spcBef>
              <a:spcAft>
                <a:spcPts val="0"/>
              </a:spcAft>
              <a:buClr>
                <a:schemeClr val="dk2"/>
              </a:buClr>
              <a:buSzPts val="1100"/>
              <a:buNone/>
              <a:defRPr>
                <a:solidFill>
                  <a:schemeClr val="dk2"/>
                </a:solidFill>
              </a:defRPr>
            </a:lvl8pPr>
            <a:lvl9pPr lvl="8" algn="l">
              <a:lnSpc>
                <a:spcPct val="100000"/>
              </a:lnSpc>
              <a:spcBef>
                <a:spcPts val="0"/>
              </a:spcBef>
              <a:spcAft>
                <a:spcPts val="0"/>
              </a:spcAft>
              <a:buClr>
                <a:schemeClr val="dk2"/>
              </a:buClr>
              <a:buSzPts val="1100"/>
              <a:buNone/>
              <a:defRPr>
                <a:solidFill>
                  <a:schemeClr val="dk2"/>
                </a:solidFill>
              </a:defRPr>
            </a:lvl9pPr>
          </a:lstStyle>
          <a:p>
            <a:endParaRPr/>
          </a:p>
        </p:txBody>
      </p:sp>
      <p:sp>
        <p:nvSpPr>
          <p:cNvPr id="53" name="Google Shape;53;p50"/>
          <p:cNvSpPr/>
          <p:nvPr/>
        </p:nvSpPr>
        <p:spPr>
          <a:xfrm flipH="1">
            <a:off x="6648725" y="3686950"/>
            <a:ext cx="2534700" cy="14565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2">
  <p:cSld name="Title + Text 2">
    <p:bg>
      <p:bgPr>
        <a:solidFill>
          <a:srgbClr val="EFEFEF"/>
        </a:solidFill>
        <a:effectLst/>
      </p:bgPr>
    </p:bg>
    <p:spTree>
      <p:nvGrpSpPr>
        <p:cNvPr id="1" name="Shape 54"/>
        <p:cNvGrpSpPr/>
        <p:nvPr/>
      </p:nvGrpSpPr>
      <p:grpSpPr>
        <a:xfrm>
          <a:off x="0" y="0"/>
          <a:ext cx="0" cy="0"/>
          <a:chOff x="0" y="0"/>
          <a:chExt cx="0" cy="0"/>
        </a:xfrm>
      </p:grpSpPr>
      <p:sp>
        <p:nvSpPr>
          <p:cNvPr id="55" name="Google Shape;55;p51"/>
          <p:cNvSpPr/>
          <p:nvPr/>
        </p:nvSpPr>
        <p:spPr>
          <a:xfrm>
            <a:off x="7365425" y="556000"/>
            <a:ext cx="1778700" cy="17673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56" name="Google Shape;56;p51"/>
          <p:cNvSpPr txBox="1">
            <a:spLocks noGrp="1"/>
          </p:cNvSpPr>
          <p:nvPr>
            <p:ph type="title"/>
          </p:nvPr>
        </p:nvSpPr>
        <p:spPr>
          <a:xfrm flipH="1">
            <a:off x="4321203" y="1666525"/>
            <a:ext cx="3966600" cy="8967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4800"/>
              <a:buNone/>
              <a:defRPr sz="4800">
                <a:solidFill>
                  <a:schemeClr val="accent5"/>
                </a:solidFill>
              </a:defRPr>
            </a:lvl1pPr>
            <a:lvl2pPr lvl="1" algn="r">
              <a:lnSpc>
                <a:spcPct val="100000"/>
              </a:lnSpc>
              <a:spcBef>
                <a:spcPts val="0"/>
              </a:spcBef>
              <a:spcAft>
                <a:spcPts val="0"/>
              </a:spcAft>
              <a:buClr>
                <a:srgbClr val="434343"/>
              </a:buClr>
              <a:buSzPts val="2800"/>
              <a:buNone/>
              <a:defRPr>
                <a:solidFill>
                  <a:srgbClr val="434343"/>
                </a:solidFill>
              </a:defRPr>
            </a:lvl2pPr>
            <a:lvl3pPr lvl="2" algn="r">
              <a:lnSpc>
                <a:spcPct val="100000"/>
              </a:lnSpc>
              <a:spcBef>
                <a:spcPts val="0"/>
              </a:spcBef>
              <a:spcAft>
                <a:spcPts val="0"/>
              </a:spcAft>
              <a:buClr>
                <a:srgbClr val="434343"/>
              </a:buClr>
              <a:buSzPts val="2800"/>
              <a:buNone/>
              <a:defRPr>
                <a:solidFill>
                  <a:srgbClr val="434343"/>
                </a:solidFill>
              </a:defRPr>
            </a:lvl3pPr>
            <a:lvl4pPr lvl="3" algn="r">
              <a:lnSpc>
                <a:spcPct val="100000"/>
              </a:lnSpc>
              <a:spcBef>
                <a:spcPts val="0"/>
              </a:spcBef>
              <a:spcAft>
                <a:spcPts val="0"/>
              </a:spcAft>
              <a:buClr>
                <a:srgbClr val="434343"/>
              </a:buClr>
              <a:buSzPts val="2800"/>
              <a:buNone/>
              <a:defRPr>
                <a:solidFill>
                  <a:srgbClr val="434343"/>
                </a:solidFill>
              </a:defRPr>
            </a:lvl4pPr>
            <a:lvl5pPr lvl="4" algn="r">
              <a:lnSpc>
                <a:spcPct val="100000"/>
              </a:lnSpc>
              <a:spcBef>
                <a:spcPts val="0"/>
              </a:spcBef>
              <a:spcAft>
                <a:spcPts val="0"/>
              </a:spcAft>
              <a:buClr>
                <a:srgbClr val="434343"/>
              </a:buClr>
              <a:buSzPts val="2800"/>
              <a:buNone/>
              <a:defRPr>
                <a:solidFill>
                  <a:srgbClr val="434343"/>
                </a:solidFill>
              </a:defRPr>
            </a:lvl5pPr>
            <a:lvl6pPr lvl="5" algn="r">
              <a:lnSpc>
                <a:spcPct val="100000"/>
              </a:lnSpc>
              <a:spcBef>
                <a:spcPts val="0"/>
              </a:spcBef>
              <a:spcAft>
                <a:spcPts val="0"/>
              </a:spcAft>
              <a:buClr>
                <a:srgbClr val="434343"/>
              </a:buClr>
              <a:buSzPts val="2800"/>
              <a:buNone/>
              <a:defRPr>
                <a:solidFill>
                  <a:srgbClr val="434343"/>
                </a:solidFill>
              </a:defRPr>
            </a:lvl6pPr>
            <a:lvl7pPr lvl="6" algn="r">
              <a:lnSpc>
                <a:spcPct val="100000"/>
              </a:lnSpc>
              <a:spcBef>
                <a:spcPts val="0"/>
              </a:spcBef>
              <a:spcAft>
                <a:spcPts val="0"/>
              </a:spcAft>
              <a:buClr>
                <a:srgbClr val="434343"/>
              </a:buClr>
              <a:buSzPts val="2800"/>
              <a:buNone/>
              <a:defRPr>
                <a:solidFill>
                  <a:srgbClr val="434343"/>
                </a:solidFill>
              </a:defRPr>
            </a:lvl7pPr>
            <a:lvl8pPr lvl="7" algn="r">
              <a:lnSpc>
                <a:spcPct val="100000"/>
              </a:lnSpc>
              <a:spcBef>
                <a:spcPts val="0"/>
              </a:spcBef>
              <a:spcAft>
                <a:spcPts val="0"/>
              </a:spcAft>
              <a:buClr>
                <a:srgbClr val="434343"/>
              </a:buClr>
              <a:buSzPts val="2800"/>
              <a:buNone/>
              <a:defRPr>
                <a:solidFill>
                  <a:srgbClr val="434343"/>
                </a:solidFill>
              </a:defRPr>
            </a:lvl8pPr>
            <a:lvl9pPr lvl="8" algn="r">
              <a:lnSpc>
                <a:spcPct val="100000"/>
              </a:lnSpc>
              <a:spcBef>
                <a:spcPts val="0"/>
              </a:spcBef>
              <a:spcAft>
                <a:spcPts val="0"/>
              </a:spcAft>
              <a:buClr>
                <a:srgbClr val="434343"/>
              </a:buClr>
              <a:buSzPts val="2800"/>
              <a:buNone/>
              <a:defRPr>
                <a:solidFill>
                  <a:srgbClr val="434343"/>
                </a:solidFill>
              </a:defRPr>
            </a:lvl9pPr>
          </a:lstStyle>
          <a:p>
            <a:endParaRPr/>
          </a:p>
        </p:txBody>
      </p:sp>
      <p:sp>
        <p:nvSpPr>
          <p:cNvPr id="57" name="Google Shape;57;p51"/>
          <p:cNvSpPr txBox="1">
            <a:spLocks noGrp="1"/>
          </p:cNvSpPr>
          <p:nvPr>
            <p:ph type="subTitle" idx="1"/>
          </p:nvPr>
        </p:nvSpPr>
        <p:spPr>
          <a:xfrm>
            <a:off x="5219097" y="2760775"/>
            <a:ext cx="3068700" cy="11700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lt1"/>
              </a:buClr>
              <a:buSzPts val="1100"/>
              <a:buNone/>
              <a:defRPr sz="1200">
                <a:solidFill>
                  <a:schemeClr val="lt1"/>
                </a:solidFill>
              </a:defRPr>
            </a:lvl1pPr>
            <a:lvl2pPr lvl="1" algn="r">
              <a:lnSpc>
                <a:spcPct val="100000"/>
              </a:lnSpc>
              <a:spcBef>
                <a:spcPts val="0"/>
              </a:spcBef>
              <a:spcAft>
                <a:spcPts val="0"/>
              </a:spcAft>
              <a:buClr>
                <a:schemeClr val="lt1"/>
              </a:buClr>
              <a:buSzPts val="1100"/>
              <a:buNone/>
              <a:defRPr>
                <a:solidFill>
                  <a:schemeClr val="lt1"/>
                </a:solidFill>
              </a:defRPr>
            </a:lvl2pPr>
            <a:lvl3pPr lvl="2" algn="r">
              <a:lnSpc>
                <a:spcPct val="100000"/>
              </a:lnSpc>
              <a:spcBef>
                <a:spcPts val="0"/>
              </a:spcBef>
              <a:spcAft>
                <a:spcPts val="0"/>
              </a:spcAft>
              <a:buClr>
                <a:schemeClr val="lt1"/>
              </a:buClr>
              <a:buSzPts val="1100"/>
              <a:buNone/>
              <a:defRPr>
                <a:solidFill>
                  <a:schemeClr val="lt1"/>
                </a:solidFill>
              </a:defRPr>
            </a:lvl3pPr>
            <a:lvl4pPr lvl="3" algn="r">
              <a:lnSpc>
                <a:spcPct val="100000"/>
              </a:lnSpc>
              <a:spcBef>
                <a:spcPts val="0"/>
              </a:spcBef>
              <a:spcAft>
                <a:spcPts val="0"/>
              </a:spcAft>
              <a:buClr>
                <a:schemeClr val="lt1"/>
              </a:buClr>
              <a:buSzPts val="1100"/>
              <a:buNone/>
              <a:defRPr>
                <a:solidFill>
                  <a:schemeClr val="lt1"/>
                </a:solidFill>
              </a:defRPr>
            </a:lvl4pPr>
            <a:lvl5pPr lvl="4" algn="r">
              <a:lnSpc>
                <a:spcPct val="100000"/>
              </a:lnSpc>
              <a:spcBef>
                <a:spcPts val="0"/>
              </a:spcBef>
              <a:spcAft>
                <a:spcPts val="0"/>
              </a:spcAft>
              <a:buClr>
                <a:schemeClr val="lt1"/>
              </a:buClr>
              <a:buSzPts val="1100"/>
              <a:buNone/>
              <a:defRPr>
                <a:solidFill>
                  <a:schemeClr val="lt1"/>
                </a:solidFill>
              </a:defRPr>
            </a:lvl5pPr>
            <a:lvl6pPr lvl="5" algn="r">
              <a:lnSpc>
                <a:spcPct val="100000"/>
              </a:lnSpc>
              <a:spcBef>
                <a:spcPts val="0"/>
              </a:spcBef>
              <a:spcAft>
                <a:spcPts val="0"/>
              </a:spcAft>
              <a:buClr>
                <a:schemeClr val="lt1"/>
              </a:buClr>
              <a:buSzPts val="1100"/>
              <a:buNone/>
              <a:defRPr>
                <a:solidFill>
                  <a:schemeClr val="lt1"/>
                </a:solidFill>
              </a:defRPr>
            </a:lvl6pPr>
            <a:lvl7pPr lvl="6" algn="r">
              <a:lnSpc>
                <a:spcPct val="100000"/>
              </a:lnSpc>
              <a:spcBef>
                <a:spcPts val="0"/>
              </a:spcBef>
              <a:spcAft>
                <a:spcPts val="0"/>
              </a:spcAft>
              <a:buClr>
                <a:schemeClr val="lt1"/>
              </a:buClr>
              <a:buSzPts val="1100"/>
              <a:buNone/>
              <a:defRPr>
                <a:solidFill>
                  <a:schemeClr val="lt1"/>
                </a:solidFill>
              </a:defRPr>
            </a:lvl7pPr>
            <a:lvl8pPr lvl="7" algn="r">
              <a:lnSpc>
                <a:spcPct val="100000"/>
              </a:lnSpc>
              <a:spcBef>
                <a:spcPts val="0"/>
              </a:spcBef>
              <a:spcAft>
                <a:spcPts val="0"/>
              </a:spcAft>
              <a:buClr>
                <a:schemeClr val="lt1"/>
              </a:buClr>
              <a:buSzPts val="1100"/>
              <a:buNone/>
              <a:defRPr>
                <a:solidFill>
                  <a:schemeClr val="lt1"/>
                </a:solidFill>
              </a:defRPr>
            </a:lvl8pPr>
            <a:lvl9pPr lvl="8" algn="r">
              <a:lnSpc>
                <a:spcPct val="100000"/>
              </a:lnSpc>
              <a:spcBef>
                <a:spcPts val="0"/>
              </a:spcBef>
              <a:spcAft>
                <a:spcPts val="0"/>
              </a:spcAft>
              <a:buClr>
                <a:schemeClr val="lt1"/>
              </a:buClr>
              <a:buSzPts val="1100"/>
              <a:buNone/>
              <a:defRPr>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
  <p:cSld name="Quote ">
    <p:bg>
      <p:bgPr>
        <a:solidFill>
          <a:schemeClr val="lt1"/>
        </a:solidFill>
        <a:effectLst/>
      </p:bgPr>
    </p:bg>
    <p:spTree>
      <p:nvGrpSpPr>
        <p:cNvPr id="1" name="Shape 58"/>
        <p:cNvGrpSpPr/>
        <p:nvPr/>
      </p:nvGrpSpPr>
      <p:grpSpPr>
        <a:xfrm>
          <a:off x="0" y="0"/>
          <a:ext cx="0" cy="0"/>
          <a:chOff x="0" y="0"/>
          <a:chExt cx="0" cy="0"/>
        </a:xfrm>
      </p:grpSpPr>
      <p:sp>
        <p:nvSpPr>
          <p:cNvPr id="59" name="Google Shape;59;p52"/>
          <p:cNvSpPr/>
          <p:nvPr/>
        </p:nvSpPr>
        <p:spPr>
          <a:xfrm flipH="1">
            <a:off x="-12" y="2905000"/>
            <a:ext cx="3097800" cy="2373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60" name="Google Shape;60;p52"/>
          <p:cNvSpPr txBox="1">
            <a:spLocks noGrp="1"/>
          </p:cNvSpPr>
          <p:nvPr>
            <p:ph type="subTitle" idx="1"/>
          </p:nvPr>
        </p:nvSpPr>
        <p:spPr>
          <a:xfrm flipH="1">
            <a:off x="1511142" y="2906433"/>
            <a:ext cx="3051000" cy="5400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100"/>
              <a:buNone/>
              <a:defRPr sz="1200">
                <a:solidFill>
                  <a:srgbClr val="FFFFFF"/>
                </a:solidFill>
                <a:latin typeface="Staatliches"/>
                <a:ea typeface="Staatliches"/>
                <a:cs typeface="Staatliches"/>
                <a:sym typeface="Staatliches"/>
              </a:defRPr>
            </a:lvl1pPr>
            <a:lvl2pPr lvl="1" algn="l">
              <a:lnSpc>
                <a:spcPct val="115000"/>
              </a:lnSpc>
              <a:spcBef>
                <a:spcPts val="1600"/>
              </a:spcBef>
              <a:spcAft>
                <a:spcPts val="0"/>
              </a:spcAft>
              <a:buSzPts val="1100"/>
              <a:buNone/>
              <a:defRPr sz="1200">
                <a:solidFill>
                  <a:schemeClr val="accent3"/>
                </a:solidFill>
                <a:latin typeface="Staatliches"/>
                <a:ea typeface="Staatliches"/>
                <a:cs typeface="Staatliches"/>
                <a:sym typeface="Staatliches"/>
              </a:defRPr>
            </a:lvl2pPr>
            <a:lvl3pPr lvl="2" algn="l">
              <a:lnSpc>
                <a:spcPct val="115000"/>
              </a:lnSpc>
              <a:spcBef>
                <a:spcPts val="1600"/>
              </a:spcBef>
              <a:spcAft>
                <a:spcPts val="0"/>
              </a:spcAft>
              <a:buSzPts val="1100"/>
              <a:buNone/>
              <a:defRPr sz="1200">
                <a:solidFill>
                  <a:schemeClr val="accent3"/>
                </a:solidFill>
                <a:latin typeface="Staatliches"/>
                <a:ea typeface="Staatliches"/>
                <a:cs typeface="Staatliches"/>
                <a:sym typeface="Staatliches"/>
              </a:defRPr>
            </a:lvl3pPr>
            <a:lvl4pPr lvl="3" algn="l">
              <a:lnSpc>
                <a:spcPct val="115000"/>
              </a:lnSpc>
              <a:spcBef>
                <a:spcPts val="1600"/>
              </a:spcBef>
              <a:spcAft>
                <a:spcPts val="0"/>
              </a:spcAft>
              <a:buSzPts val="1100"/>
              <a:buNone/>
              <a:defRPr sz="1200">
                <a:solidFill>
                  <a:schemeClr val="accent3"/>
                </a:solidFill>
                <a:latin typeface="Staatliches"/>
                <a:ea typeface="Staatliches"/>
                <a:cs typeface="Staatliches"/>
                <a:sym typeface="Staatliches"/>
              </a:defRPr>
            </a:lvl4pPr>
            <a:lvl5pPr lvl="4" algn="l">
              <a:lnSpc>
                <a:spcPct val="115000"/>
              </a:lnSpc>
              <a:spcBef>
                <a:spcPts val="1600"/>
              </a:spcBef>
              <a:spcAft>
                <a:spcPts val="0"/>
              </a:spcAft>
              <a:buSzPts val="1100"/>
              <a:buNone/>
              <a:defRPr sz="1200">
                <a:solidFill>
                  <a:schemeClr val="accent3"/>
                </a:solidFill>
                <a:latin typeface="Staatliches"/>
                <a:ea typeface="Staatliches"/>
                <a:cs typeface="Staatliches"/>
                <a:sym typeface="Staatliches"/>
              </a:defRPr>
            </a:lvl5pPr>
            <a:lvl6pPr lvl="5" algn="l">
              <a:lnSpc>
                <a:spcPct val="115000"/>
              </a:lnSpc>
              <a:spcBef>
                <a:spcPts val="1600"/>
              </a:spcBef>
              <a:spcAft>
                <a:spcPts val="0"/>
              </a:spcAft>
              <a:buSzPts val="1100"/>
              <a:buNone/>
              <a:defRPr sz="1200">
                <a:solidFill>
                  <a:schemeClr val="accent3"/>
                </a:solidFill>
                <a:latin typeface="Staatliches"/>
                <a:ea typeface="Staatliches"/>
                <a:cs typeface="Staatliches"/>
                <a:sym typeface="Staatliches"/>
              </a:defRPr>
            </a:lvl6pPr>
            <a:lvl7pPr lvl="6" algn="l">
              <a:lnSpc>
                <a:spcPct val="115000"/>
              </a:lnSpc>
              <a:spcBef>
                <a:spcPts val="1600"/>
              </a:spcBef>
              <a:spcAft>
                <a:spcPts val="0"/>
              </a:spcAft>
              <a:buSzPts val="1100"/>
              <a:buNone/>
              <a:defRPr sz="1200">
                <a:solidFill>
                  <a:schemeClr val="accent3"/>
                </a:solidFill>
                <a:latin typeface="Staatliches"/>
                <a:ea typeface="Staatliches"/>
                <a:cs typeface="Staatliches"/>
                <a:sym typeface="Staatliches"/>
              </a:defRPr>
            </a:lvl7pPr>
            <a:lvl8pPr lvl="7" algn="l">
              <a:lnSpc>
                <a:spcPct val="115000"/>
              </a:lnSpc>
              <a:spcBef>
                <a:spcPts val="1600"/>
              </a:spcBef>
              <a:spcAft>
                <a:spcPts val="0"/>
              </a:spcAft>
              <a:buSzPts val="1100"/>
              <a:buNone/>
              <a:defRPr sz="1200">
                <a:solidFill>
                  <a:schemeClr val="accent3"/>
                </a:solidFill>
                <a:latin typeface="Staatliches"/>
                <a:ea typeface="Staatliches"/>
                <a:cs typeface="Staatliches"/>
                <a:sym typeface="Staatliches"/>
              </a:defRPr>
            </a:lvl8pPr>
            <a:lvl9pPr lvl="8" algn="l">
              <a:lnSpc>
                <a:spcPct val="115000"/>
              </a:lnSpc>
              <a:spcBef>
                <a:spcPts val="1600"/>
              </a:spcBef>
              <a:spcAft>
                <a:spcPts val="1600"/>
              </a:spcAft>
              <a:buSzPts val="1100"/>
              <a:buNone/>
              <a:defRPr sz="1200">
                <a:solidFill>
                  <a:schemeClr val="accent3"/>
                </a:solidFill>
                <a:latin typeface="Staatliches"/>
                <a:ea typeface="Staatliches"/>
                <a:cs typeface="Staatliches"/>
                <a:sym typeface="Staatliches"/>
              </a:defRPr>
            </a:lvl9pPr>
          </a:lstStyle>
          <a:p>
            <a:endParaRPr/>
          </a:p>
        </p:txBody>
      </p:sp>
      <p:sp>
        <p:nvSpPr>
          <p:cNvPr id="61" name="Google Shape;61;p52"/>
          <p:cNvSpPr txBox="1">
            <a:spLocks noGrp="1"/>
          </p:cNvSpPr>
          <p:nvPr>
            <p:ph type="subTitle" idx="2"/>
          </p:nvPr>
        </p:nvSpPr>
        <p:spPr>
          <a:xfrm flipH="1">
            <a:off x="1511213" y="2084750"/>
            <a:ext cx="3089400" cy="578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None/>
              <a:defRPr sz="1400">
                <a:solidFill>
                  <a:srgbClr val="FFFFFF"/>
                </a:solidFill>
              </a:defRPr>
            </a:lvl1pPr>
            <a:lvl2pPr lvl="1" algn="l">
              <a:lnSpc>
                <a:spcPct val="100000"/>
              </a:lnSpc>
              <a:spcBef>
                <a:spcPts val="0"/>
              </a:spcBef>
              <a:spcAft>
                <a:spcPts val="0"/>
              </a:spcAft>
              <a:buClr>
                <a:srgbClr val="5B3C43"/>
              </a:buClr>
              <a:buSzPts val="1400"/>
              <a:buNone/>
              <a:defRPr sz="1400">
                <a:solidFill>
                  <a:srgbClr val="5B3C43"/>
                </a:solidFill>
              </a:defRPr>
            </a:lvl2pPr>
            <a:lvl3pPr lvl="2" algn="l">
              <a:lnSpc>
                <a:spcPct val="100000"/>
              </a:lnSpc>
              <a:spcBef>
                <a:spcPts val="0"/>
              </a:spcBef>
              <a:spcAft>
                <a:spcPts val="0"/>
              </a:spcAft>
              <a:buClr>
                <a:srgbClr val="5B3C43"/>
              </a:buClr>
              <a:buSzPts val="1400"/>
              <a:buNone/>
              <a:defRPr sz="1400">
                <a:solidFill>
                  <a:srgbClr val="5B3C43"/>
                </a:solidFill>
              </a:defRPr>
            </a:lvl3pPr>
            <a:lvl4pPr lvl="3" algn="l">
              <a:lnSpc>
                <a:spcPct val="100000"/>
              </a:lnSpc>
              <a:spcBef>
                <a:spcPts val="0"/>
              </a:spcBef>
              <a:spcAft>
                <a:spcPts val="0"/>
              </a:spcAft>
              <a:buClr>
                <a:srgbClr val="5B3C43"/>
              </a:buClr>
              <a:buSzPts val="1400"/>
              <a:buNone/>
              <a:defRPr sz="1400">
                <a:solidFill>
                  <a:srgbClr val="5B3C43"/>
                </a:solidFill>
              </a:defRPr>
            </a:lvl4pPr>
            <a:lvl5pPr lvl="4" algn="l">
              <a:lnSpc>
                <a:spcPct val="100000"/>
              </a:lnSpc>
              <a:spcBef>
                <a:spcPts val="0"/>
              </a:spcBef>
              <a:spcAft>
                <a:spcPts val="0"/>
              </a:spcAft>
              <a:buClr>
                <a:srgbClr val="5B3C43"/>
              </a:buClr>
              <a:buSzPts val="1400"/>
              <a:buNone/>
              <a:defRPr sz="1400">
                <a:solidFill>
                  <a:srgbClr val="5B3C43"/>
                </a:solidFill>
              </a:defRPr>
            </a:lvl5pPr>
            <a:lvl6pPr lvl="5" algn="l">
              <a:lnSpc>
                <a:spcPct val="100000"/>
              </a:lnSpc>
              <a:spcBef>
                <a:spcPts val="0"/>
              </a:spcBef>
              <a:spcAft>
                <a:spcPts val="0"/>
              </a:spcAft>
              <a:buClr>
                <a:srgbClr val="5B3C43"/>
              </a:buClr>
              <a:buSzPts val="1400"/>
              <a:buNone/>
              <a:defRPr sz="1400">
                <a:solidFill>
                  <a:srgbClr val="5B3C43"/>
                </a:solidFill>
              </a:defRPr>
            </a:lvl6pPr>
            <a:lvl7pPr lvl="6" algn="l">
              <a:lnSpc>
                <a:spcPct val="100000"/>
              </a:lnSpc>
              <a:spcBef>
                <a:spcPts val="0"/>
              </a:spcBef>
              <a:spcAft>
                <a:spcPts val="0"/>
              </a:spcAft>
              <a:buClr>
                <a:srgbClr val="5B3C43"/>
              </a:buClr>
              <a:buSzPts val="1400"/>
              <a:buNone/>
              <a:defRPr sz="1400">
                <a:solidFill>
                  <a:srgbClr val="5B3C43"/>
                </a:solidFill>
              </a:defRPr>
            </a:lvl7pPr>
            <a:lvl8pPr lvl="7" algn="l">
              <a:lnSpc>
                <a:spcPct val="100000"/>
              </a:lnSpc>
              <a:spcBef>
                <a:spcPts val="0"/>
              </a:spcBef>
              <a:spcAft>
                <a:spcPts val="0"/>
              </a:spcAft>
              <a:buClr>
                <a:srgbClr val="5B3C43"/>
              </a:buClr>
              <a:buSzPts val="1400"/>
              <a:buNone/>
              <a:defRPr sz="1400">
                <a:solidFill>
                  <a:srgbClr val="5B3C43"/>
                </a:solidFill>
              </a:defRPr>
            </a:lvl8pPr>
            <a:lvl9pPr lvl="8" algn="l">
              <a:lnSpc>
                <a:spcPct val="100000"/>
              </a:lnSpc>
              <a:spcBef>
                <a:spcPts val="0"/>
              </a:spcBef>
              <a:spcAft>
                <a:spcPts val="0"/>
              </a:spcAft>
              <a:buClr>
                <a:srgbClr val="5B3C43"/>
              </a:buClr>
              <a:buSzPts val="1400"/>
              <a:buNone/>
              <a:defRPr sz="1400">
                <a:solidFill>
                  <a:srgbClr val="5B3C4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3">
  <p:cSld name="Title + text 3">
    <p:bg>
      <p:bgPr>
        <a:solidFill>
          <a:srgbClr val="EFEFEF"/>
        </a:solidFill>
        <a:effectLst/>
      </p:bgPr>
    </p:bg>
    <p:spTree>
      <p:nvGrpSpPr>
        <p:cNvPr id="1" name="Shape 62"/>
        <p:cNvGrpSpPr/>
        <p:nvPr/>
      </p:nvGrpSpPr>
      <p:grpSpPr>
        <a:xfrm>
          <a:off x="0" y="0"/>
          <a:ext cx="0" cy="0"/>
          <a:chOff x="0" y="0"/>
          <a:chExt cx="0" cy="0"/>
        </a:xfrm>
      </p:grpSpPr>
      <p:sp>
        <p:nvSpPr>
          <p:cNvPr id="63" name="Google Shape;63;p53"/>
          <p:cNvSpPr/>
          <p:nvPr/>
        </p:nvSpPr>
        <p:spPr>
          <a:xfrm flipH="1">
            <a:off x="7755299" y="868425"/>
            <a:ext cx="1388700" cy="17673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64" name="Google Shape;64;p53"/>
          <p:cNvSpPr txBox="1">
            <a:spLocks noGrp="1"/>
          </p:cNvSpPr>
          <p:nvPr>
            <p:ph type="title"/>
          </p:nvPr>
        </p:nvSpPr>
        <p:spPr>
          <a:xfrm>
            <a:off x="5646900" y="1753400"/>
            <a:ext cx="2640900" cy="8967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6000"/>
              <a:buNone/>
              <a:defRPr sz="6000">
                <a:solidFill>
                  <a:schemeClr val="accent5"/>
                </a:solidFill>
              </a:defRPr>
            </a:lvl1pPr>
            <a:lvl2pPr lvl="1" algn="r">
              <a:lnSpc>
                <a:spcPct val="100000"/>
              </a:lnSpc>
              <a:spcBef>
                <a:spcPts val="0"/>
              </a:spcBef>
              <a:spcAft>
                <a:spcPts val="0"/>
              </a:spcAft>
              <a:buClr>
                <a:srgbClr val="62BCBE"/>
              </a:buClr>
              <a:buSzPts val="6000"/>
              <a:buNone/>
              <a:defRPr sz="6000">
                <a:solidFill>
                  <a:srgbClr val="62BCBE"/>
                </a:solidFill>
              </a:defRPr>
            </a:lvl2pPr>
            <a:lvl3pPr lvl="2" algn="r">
              <a:lnSpc>
                <a:spcPct val="100000"/>
              </a:lnSpc>
              <a:spcBef>
                <a:spcPts val="0"/>
              </a:spcBef>
              <a:spcAft>
                <a:spcPts val="0"/>
              </a:spcAft>
              <a:buClr>
                <a:srgbClr val="62BCBE"/>
              </a:buClr>
              <a:buSzPts val="6000"/>
              <a:buNone/>
              <a:defRPr sz="6000">
                <a:solidFill>
                  <a:srgbClr val="62BCBE"/>
                </a:solidFill>
              </a:defRPr>
            </a:lvl3pPr>
            <a:lvl4pPr lvl="3" algn="r">
              <a:lnSpc>
                <a:spcPct val="100000"/>
              </a:lnSpc>
              <a:spcBef>
                <a:spcPts val="0"/>
              </a:spcBef>
              <a:spcAft>
                <a:spcPts val="0"/>
              </a:spcAft>
              <a:buClr>
                <a:srgbClr val="62BCBE"/>
              </a:buClr>
              <a:buSzPts val="6000"/>
              <a:buNone/>
              <a:defRPr sz="6000">
                <a:solidFill>
                  <a:srgbClr val="62BCBE"/>
                </a:solidFill>
              </a:defRPr>
            </a:lvl4pPr>
            <a:lvl5pPr lvl="4" algn="r">
              <a:lnSpc>
                <a:spcPct val="100000"/>
              </a:lnSpc>
              <a:spcBef>
                <a:spcPts val="0"/>
              </a:spcBef>
              <a:spcAft>
                <a:spcPts val="0"/>
              </a:spcAft>
              <a:buClr>
                <a:srgbClr val="62BCBE"/>
              </a:buClr>
              <a:buSzPts val="6000"/>
              <a:buNone/>
              <a:defRPr sz="6000">
                <a:solidFill>
                  <a:srgbClr val="62BCBE"/>
                </a:solidFill>
              </a:defRPr>
            </a:lvl5pPr>
            <a:lvl6pPr lvl="5" algn="r">
              <a:lnSpc>
                <a:spcPct val="100000"/>
              </a:lnSpc>
              <a:spcBef>
                <a:spcPts val="0"/>
              </a:spcBef>
              <a:spcAft>
                <a:spcPts val="0"/>
              </a:spcAft>
              <a:buClr>
                <a:srgbClr val="62BCBE"/>
              </a:buClr>
              <a:buSzPts val="6000"/>
              <a:buNone/>
              <a:defRPr sz="6000">
                <a:solidFill>
                  <a:srgbClr val="62BCBE"/>
                </a:solidFill>
              </a:defRPr>
            </a:lvl6pPr>
            <a:lvl7pPr lvl="6" algn="r">
              <a:lnSpc>
                <a:spcPct val="100000"/>
              </a:lnSpc>
              <a:spcBef>
                <a:spcPts val="0"/>
              </a:spcBef>
              <a:spcAft>
                <a:spcPts val="0"/>
              </a:spcAft>
              <a:buClr>
                <a:srgbClr val="62BCBE"/>
              </a:buClr>
              <a:buSzPts val="6000"/>
              <a:buNone/>
              <a:defRPr sz="6000">
                <a:solidFill>
                  <a:srgbClr val="62BCBE"/>
                </a:solidFill>
              </a:defRPr>
            </a:lvl7pPr>
            <a:lvl8pPr lvl="7" algn="r">
              <a:lnSpc>
                <a:spcPct val="100000"/>
              </a:lnSpc>
              <a:spcBef>
                <a:spcPts val="0"/>
              </a:spcBef>
              <a:spcAft>
                <a:spcPts val="0"/>
              </a:spcAft>
              <a:buClr>
                <a:srgbClr val="62BCBE"/>
              </a:buClr>
              <a:buSzPts val="6000"/>
              <a:buNone/>
              <a:defRPr sz="6000">
                <a:solidFill>
                  <a:srgbClr val="62BCBE"/>
                </a:solidFill>
              </a:defRPr>
            </a:lvl8pPr>
            <a:lvl9pPr lvl="8" algn="r">
              <a:lnSpc>
                <a:spcPct val="100000"/>
              </a:lnSpc>
              <a:spcBef>
                <a:spcPts val="0"/>
              </a:spcBef>
              <a:spcAft>
                <a:spcPts val="0"/>
              </a:spcAft>
              <a:buClr>
                <a:srgbClr val="62BCBE"/>
              </a:buClr>
              <a:buSzPts val="6000"/>
              <a:buNone/>
              <a:defRPr sz="6000">
                <a:solidFill>
                  <a:srgbClr val="62BCBE"/>
                </a:solidFill>
              </a:defRPr>
            </a:lvl9pPr>
          </a:lstStyle>
          <a:p>
            <a:endParaRPr/>
          </a:p>
        </p:txBody>
      </p:sp>
      <p:sp>
        <p:nvSpPr>
          <p:cNvPr id="65" name="Google Shape;65;p53"/>
          <p:cNvSpPr txBox="1">
            <a:spLocks noGrp="1"/>
          </p:cNvSpPr>
          <p:nvPr>
            <p:ph type="subTitle" idx="1"/>
          </p:nvPr>
        </p:nvSpPr>
        <p:spPr>
          <a:xfrm flipH="1">
            <a:off x="5485100" y="2753100"/>
            <a:ext cx="2802600" cy="1552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lt1"/>
              </a:buClr>
              <a:buSzPts val="1200"/>
              <a:buNone/>
              <a:defRPr sz="1200">
                <a:solidFill>
                  <a:schemeClr val="lt1"/>
                </a:solidFill>
              </a:defRPr>
            </a:lvl1pPr>
            <a:lvl2pPr lvl="1" algn="r">
              <a:lnSpc>
                <a:spcPct val="100000"/>
              </a:lnSpc>
              <a:spcBef>
                <a:spcPts val="0"/>
              </a:spcBef>
              <a:spcAft>
                <a:spcPts val="0"/>
              </a:spcAft>
              <a:buClr>
                <a:schemeClr val="lt1"/>
              </a:buClr>
              <a:buSzPts val="1200"/>
              <a:buNone/>
              <a:defRPr sz="1200">
                <a:solidFill>
                  <a:schemeClr val="lt1"/>
                </a:solidFill>
              </a:defRPr>
            </a:lvl2pPr>
            <a:lvl3pPr lvl="2" algn="r">
              <a:lnSpc>
                <a:spcPct val="100000"/>
              </a:lnSpc>
              <a:spcBef>
                <a:spcPts val="0"/>
              </a:spcBef>
              <a:spcAft>
                <a:spcPts val="0"/>
              </a:spcAft>
              <a:buClr>
                <a:schemeClr val="lt1"/>
              </a:buClr>
              <a:buSzPts val="1200"/>
              <a:buNone/>
              <a:defRPr sz="1200">
                <a:solidFill>
                  <a:schemeClr val="lt1"/>
                </a:solidFill>
              </a:defRPr>
            </a:lvl3pPr>
            <a:lvl4pPr lvl="3" algn="r">
              <a:lnSpc>
                <a:spcPct val="100000"/>
              </a:lnSpc>
              <a:spcBef>
                <a:spcPts val="0"/>
              </a:spcBef>
              <a:spcAft>
                <a:spcPts val="0"/>
              </a:spcAft>
              <a:buClr>
                <a:schemeClr val="lt1"/>
              </a:buClr>
              <a:buSzPts val="1200"/>
              <a:buNone/>
              <a:defRPr sz="1200">
                <a:solidFill>
                  <a:schemeClr val="lt1"/>
                </a:solidFill>
              </a:defRPr>
            </a:lvl4pPr>
            <a:lvl5pPr lvl="4" algn="r">
              <a:lnSpc>
                <a:spcPct val="100000"/>
              </a:lnSpc>
              <a:spcBef>
                <a:spcPts val="0"/>
              </a:spcBef>
              <a:spcAft>
                <a:spcPts val="0"/>
              </a:spcAft>
              <a:buClr>
                <a:schemeClr val="lt1"/>
              </a:buClr>
              <a:buSzPts val="1200"/>
              <a:buNone/>
              <a:defRPr sz="1200">
                <a:solidFill>
                  <a:schemeClr val="lt1"/>
                </a:solidFill>
              </a:defRPr>
            </a:lvl5pPr>
            <a:lvl6pPr lvl="5" algn="r">
              <a:lnSpc>
                <a:spcPct val="100000"/>
              </a:lnSpc>
              <a:spcBef>
                <a:spcPts val="0"/>
              </a:spcBef>
              <a:spcAft>
                <a:spcPts val="0"/>
              </a:spcAft>
              <a:buClr>
                <a:schemeClr val="lt1"/>
              </a:buClr>
              <a:buSzPts val="1200"/>
              <a:buNone/>
              <a:defRPr sz="1200">
                <a:solidFill>
                  <a:schemeClr val="lt1"/>
                </a:solidFill>
              </a:defRPr>
            </a:lvl6pPr>
            <a:lvl7pPr lvl="6" algn="r">
              <a:lnSpc>
                <a:spcPct val="100000"/>
              </a:lnSpc>
              <a:spcBef>
                <a:spcPts val="0"/>
              </a:spcBef>
              <a:spcAft>
                <a:spcPts val="0"/>
              </a:spcAft>
              <a:buClr>
                <a:schemeClr val="lt1"/>
              </a:buClr>
              <a:buSzPts val="1200"/>
              <a:buNone/>
              <a:defRPr sz="1200">
                <a:solidFill>
                  <a:schemeClr val="lt1"/>
                </a:solidFill>
              </a:defRPr>
            </a:lvl7pPr>
            <a:lvl8pPr lvl="7" algn="r">
              <a:lnSpc>
                <a:spcPct val="100000"/>
              </a:lnSpc>
              <a:spcBef>
                <a:spcPts val="0"/>
              </a:spcBef>
              <a:spcAft>
                <a:spcPts val="0"/>
              </a:spcAft>
              <a:buClr>
                <a:schemeClr val="lt1"/>
              </a:buClr>
              <a:buSzPts val="1200"/>
              <a:buNone/>
              <a:defRPr sz="1200">
                <a:solidFill>
                  <a:schemeClr val="lt1"/>
                </a:solidFill>
              </a:defRPr>
            </a:lvl8pPr>
            <a:lvl9pPr lvl="8" algn="r">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4">
  <p:cSld name="Title + Text 4">
    <p:bg>
      <p:bgPr>
        <a:solidFill>
          <a:srgbClr val="EFEFEF"/>
        </a:solidFill>
        <a:effectLst/>
      </p:bgPr>
    </p:bg>
    <p:spTree>
      <p:nvGrpSpPr>
        <p:cNvPr id="1" name="Shape 66"/>
        <p:cNvGrpSpPr/>
        <p:nvPr/>
      </p:nvGrpSpPr>
      <p:grpSpPr>
        <a:xfrm>
          <a:off x="0" y="0"/>
          <a:ext cx="0" cy="0"/>
          <a:chOff x="0" y="0"/>
          <a:chExt cx="0" cy="0"/>
        </a:xfrm>
      </p:grpSpPr>
      <p:sp>
        <p:nvSpPr>
          <p:cNvPr id="67" name="Google Shape;67;p54"/>
          <p:cNvSpPr/>
          <p:nvPr/>
        </p:nvSpPr>
        <p:spPr>
          <a:xfrm>
            <a:off x="0" y="868425"/>
            <a:ext cx="1388700" cy="17673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68" name="Google Shape;68;p54"/>
          <p:cNvSpPr txBox="1">
            <a:spLocks noGrp="1"/>
          </p:cNvSpPr>
          <p:nvPr>
            <p:ph type="title"/>
          </p:nvPr>
        </p:nvSpPr>
        <p:spPr>
          <a:xfrm flipH="1">
            <a:off x="856199" y="1705548"/>
            <a:ext cx="2640900" cy="896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6000"/>
              <a:buNone/>
              <a:defRPr sz="6000">
                <a:solidFill>
                  <a:schemeClr val="accent5"/>
                </a:solidFill>
              </a:defRPr>
            </a:lvl1pPr>
            <a:lvl2pPr lvl="1" algn="l">
              <a:lnSpc>
                <a:spcPct val="100000"/>
              </a:lnSpc>
              <a:spcBef>
                <a:spcPts val="0"/>
              </a:spcBef>
              <a:spcAft>
                <a:spcPts val="0"/>
              </a:spcAft>
              <a:buClr>
                <a:srgbClr val="62BCBE"/>
              </a:buClr>
              <a:buSzPts val="6000"/>
              <a:buNone/>
              <a:defRPr sz="6000">
                <a:solidFill>
                  <a:srgbClr val="62BCBE"/>
                </a:solidFill>
              </a:defRPr>
            </a:lvl2pPr>
            <a:lvl3pPr lvl="2" algn="l">
              <a:lnSpc>
                <a:spcPct val="100000"/>
              </a:lnSpc>
              <a:spcBef>
                <a:spcPts val="0"/>
              </a:spcBef>
              <a:spcAft>
                <a:spcPts val="0"/>
              </a:spcAft>
              <a:buClr>
                <a:srgbClr val="62BCBE"/>
              </a:buClr>
              <a:buSzPts val="6000"/>
              <a:buNone/>
              <a:defRPr sz="6000">
                <a:solidFill>
                  <a:srgbClr val="62BCBE"/>
                </a:solidFill>
              </a:defRPr>
            </a:lvl3pPr>
            <a:lvl4pPr lvl="3" algn="l">
              <a:lnSpc>
                <a:spcPct val="100000"/>
              </a:lnSpc>
              <a:spcBef>
                <a:spcPts val="0"/>
              </a:spcBef>
              <a:spcAft>
                <a:spcPts val="0"/>
              </a:spcAft>
              <a:buClr>
                <a:srgbClr val="62BCBE"/>
              </a:buClr>
              <a:buSzPts val="6000"/>
              <a:buNone/>
              <a:defRPr sz="6000">
                <a:solidFill>
                  <a:srgbClr val="62BCBE"/>
                </a:solidFill>
              </a:defRPr>
            </a:lvl4pPr>
            <a:lvl5pPr lvl="4" algn="l">
              <a:lnSpc>
                <a:spcPct val="100000"/>
              </a:lnSpc>
              <a:spcBef>
                <a:spcPts val="0"/>
              </a:spcBef>
              <a:spcAft>
                <a:spcPts val="0"/>
              </a:spcAft>
              <a:buClr>
                <a:srgbClr val="62BCBE"/>
              </a:buClr>
              <a:buSzPts val="6000"/>
              <a:buNone/>
              <a:defRPr sz="6000">
                <a:solidFill>
                  <a:srgbClr val="62BCBE"/>
                </a:solidFill>
              </a:defRPr>
            </a:lvl5pPr>
            <a:lvl6pPr lvl="5" algn="l">
              <a:lnSpc>
                <a:spcPct val="100000"/>
              </a:lnSpc>
              <a:spcBef>
                <a:spcPts val="0"/>
              </a:spcBef>
              <a:spcAft>
                <a:spcPts val="0"/>
              </a:spcAft>
              <a:buClr>
                <a:srgbClr val="62BCBE"/>
              </a:buClr>
              <a:buSzPts val="6000"/>
              <a:buNone/>
              <a:defRPr sz="6000">
                <a:solidFill>
                  <a:srgbClr val="62BCBE"/>
                </a:solidFill>
              </a:defRPr>
            </a:lvl6pPr>
            <a:lvl7pPr lvl="6" algn="l">
              <a:lnSpc>
                <a:spcPct val="100000"/>
              </a:lnSpc>
              <a:spcBef>
                <a:spcPts val="0"/>
              </a:spcBef>
              <a:spcAft>
                <a:spcPts val="0"/>
              </a:spcAft>
              <a:buClr>
                <a:srgbClr val="62BCBE"/>
              </a:buClr>
              <a:buSzPts val="6000"/>
              <a:buNone/>
              <a:defRPr sz="6000">
                <a:solidFill>
                  <a:srgbClr val="62BCBE"/>
                </a:solidFill>
              </a:defRPr>
            </a:lvl7pPr>
            <a:lvl8pPr lvl="7" algn="l">
              <a:lnSpc>
                <a:spcPct val="100000"/>
              </a:lnSpc>
              <a:spcBef>
                <a:spcPts val="0"/>
              </a:spcBef>
              <a:spcAft>
                <a:spcPts val="0"/>
              </a:spcAft>
              <a:buClr>
                <a:srgbClr val="62BCBE"/>
              </a:buClr>
              <a:buSzPts val="6000"/>
              <a:buNone/>
              <a:defRPr sz="6000">
                <a:solidFill>
                  <a:srgbClr val="62BCBE"/>
                </a:solidFill>
              </a:defRPr>
            </a:lvl8pPr>
            <a:lvl9pPr lvl="8" algn="l">
              <a:lnSpc>
                <a:spcPct val="100000"/>
              </a:lnSpc>
              <a:spcBef>
                <a:spcPts val="0"/>
              </a:spcBef>
              <a:spcAft>
                <a:spcPts val="0"/>
              </a:spcAft>
              <a:buClr>
                <a:srgbClr val="62BCBE"/>
              </a:buClr>
              <a:buSzPts val="6000"/>
              <a:buNone/>
              <a:defRPr sz="6000">
                <a:solidFill>
                  <a:srgbClr val="62BCBE"/>
                </a:solidFill>
              </a:defRPr>
            </a:lvl9pPr>
          </a:lstStyle>
          <a:p>
            <a:endParaRPr/>
          </a:p>
        </p:txBody>
      </p:sp>
      <p:sp>
        <p:nvSpPr>
          <p:cNvPr id="69" name="Google Shape;69;p54"/>
          <p:cNvSpPr txBox="1">
            <a:spLocks noGrp="1"/>
          </p:cNvSpPr>
          <p:nvPr>
            <p:ph type="subTitle" idx="1"/>
          </p:nvPr>
        </p:nvSpPr>
        <p:spPr>
          <a:xfrm>
            <a:off x="856300" y="2747325"/>
            <a:ext cx="2799000" cy="1552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200"/>
              <a:buNone/>
              <a:defRPr sz="1200">
                <a:solidFill>
                  <a:schemeClr val="lt1"/>
                </a:solidFill>
              </a:defRPr>
            </a:lvl1pPr>
            <a:lvl2pPr lvl="1" algn="l">
              <a:lnSpc>
                <a:spcPct val="100000"/>
              </a:lnSpc>
              <a:spcBef>
                <a:spcPts val="0"/>
              </a:spcBef>
              <a:spcAft>
                <a:spcPts val="0"/>
              </a:spcAft>
              <a:buClr>
                <a:schemeClr val="lt1"/>
              </a:buClr>
              <a:buSzPts val="1200"/>
              <a:buNone/>
              <a:defRPr sz="1200">
                <a:solidFill>
                  <a:schemeClr val="lt1"/>
                </a:solidFill>
              </a:defRPr>
            </a:lvl2pPr>
            <a:lvl3pPr lvl="2" algn="l">
              <a:lnSpc>
                <a:spcPct val="100000"/>
              </a:lnSpc>
              <a:spcBef>
                <a:spcPts val="0"/>
              </a:spcBef>
              <a:spcAft>
                <a:spcPts val="0"/>
              </a:spcAft>
              <a:buClr>
                <a:schemeClr val="lt1"/>
              </a:buClr>
              <a:buSzPts val="1200"/>
              <a:buNone/>
              <a:defRPr sz="1200">
                <a:solidFill>
                  <a:schemeClr val="lt1"/>
                </a:solidFill>
              </a:defRPr>
            </a:lvl3pPr>
            <a:lvl4pPr lvl="3" algn="l">
              <a:lnSpc>
                <a:spcPct val="100000"/>
              </a:lnSpc>
              <a:spcBef>
                <a:spcPts val="0"/>
              </a:spcBef>
              <a:spcAft>
                <a:spcPts val="0"/>
              </a:spcAft>
              <a:buClr>
                <a:schemeClr val="lt1"/>
              </a:buClr>
              <a:buSzPts val="1200"/>
              <a:buNone/>
              <a:defRPr sz="1200">
                <a:solidFill>
                  <a:schemeClr val="lt1"/>
                </a:solidFill>
              </a:defRPr>
            </a:lvl4pPr>
            <a:lvl5pPr lvl="4" algn="l">
              <a:lnSpc>
                <a:spcPct val="100000"/>
              </a:lnSpc>
              <a:spcBef>
                <a:spcPts val="0"/>
              </a:spcBef>
              <a:spcAft>
                <a:spcPts val="0"/>
              </a:spcAft>
              <a:buClr>
                <a:schemeClr val="lt1"/>
              </a:buClr>
              <a:buSzPts val="1200"/>
              <a:buNone/>
              <a:defRPr sz="1200">
                <a:solidFill>
                  <a:schemeClr val="lt1"/>
                </a:solidFill>
              </a:defRPr>
            </a:lvl5pPr>
            <a:lvl6pPr lvl="5" algn="l">
              <a:lnSpc>
                <a:spcPct val="100000"/>
              </a:lnSpc>
              <a:spcBef>
                <a:spcPts val="0"/>
              </a:spcBef>
              <a:spcAft>
                <a:spcPts val="0"/>
              </a:spcAft>
              <a:buClr>
                <a:schemeClr val="lt1"/>
              </a:buClr>
              <a:buSzPts val="1200"/>
              <a:buNone/>
              <a:defRPr sz="1200">
                <a:solidFill>
                  <a:schemeClr val="lt1"/>
                </a:solidFill>
              </a:defRPr>
            </a:lvl6pPr>
            <a:lvl7pPr lvl="6" algn="l">
              <a:lnSpc>
                <a:spcPct val="100000"/>
              </a:lnSpc>
              <a:spcBef>
                <a:spcPts val="0"/>
              </a:spcBef>
              <a:spcAft>
                <a:spcPts val="0"/>
              </a:spcAft>
              <a:buClr>
                <a:schemeClr val="lt1"/>
              </a:buClr>
              <a:buSzPts val="1200"/>
              <a:buNone/>
              <a:defRPr sz="1200">
                <a:solidFill>
                  <a:schemeClr val="lt1"/>
                </a:solidFill>
              </a:defRPr>
            </a:lvl7pPr>
            <a:lvl8pPr lvl="7" algn="l">
              <a:lnSpc>
                <a:spcPct val="100000"/>
              </a:lnSpc>
              <a:spcBef>
                <a:spcPts val="0"/>
              </a:spcBef>
              <a:spcAft>
                <a:spcPts val="0"/>
              </a:spcAft>
              <a:buClr>
                <a:schemeClr val="lt1"/>
              </a:buClr>
              <a:buSzPts val="1200"/>
              <a:buNone/>
              <a:defRPr sz="1200">
                <a:solidFill>
                  <a:schemeClr val="lt1"/>
                </a:solidFill>
              </a:defRPr>
            </a:lvl8pPr>
            <a:lvl9pPr lvl="8" algn="l">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3"/>
              </a:buClr>
              <a:buSzPts val="2800"/>
              <a:buFont typeface="Staatliches"/>
              <a:buNone/>
              <a:defRPr sz="2800" b="0" i="0" u="none" strike="noStrike" cap="none">
                <a:solidFill>
                  <a:schemeClr val="accent3"/>
                </a:solidFill>
                <a:latin typeface="Staatliches"/>
                <a:ea typeface="Staatliches"/>
                <a:cs typeface="Staatliches"/>
                <a:sym typeface="Staatliches"/>
              </a:defRPr>
            </a:lvl1pPr>
            <a:lvl2pPr marR="0" lvl="1"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2pPr>
            <a:lvl3pPr marR="0" lvl="2"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3pPr>
            <a:lvl4pPr marR="0" lvl="3"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4pPr>
            <a:lvl5pPr marR="0" lvl="4"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5pPr>
            <a:lvl6pPr marR="0" lvl="5"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6pPr>
            <a:lvl7pPr marR="0" lvl="6"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7pPr>
            <a:lvl8pPr marR="0" lvl="7"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8pPr>
            <a:lvl9pPr marR="0" lvl="8"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9pPr>
          </a:lstStyle>
          <a:p>
            <a:endParaRPr/>
          </a:p>
        </p:txBody>
      </p:sp>
      <p:sp>
        <p:nvSpPr>
          <p:cNvPr id="7" name="Google Shape;7;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15000"/>
              </a:lnSpc>
              <a:spcBef>
                <a:spcPts val="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1pPr>
            <a:lvl2pPr marL="914400" marR="0" lvl="1"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2pPr>
            <a:lvl3pPr marL="1371600" marR="0" lvl="2"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3pPr>
            <a:lvl4pPr marL="1828800" marR="0" lvl="3"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4pPr>
            <a:lvl5pPr marL="2286000" marR="0" lvl="4"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5pPr>
            <a:lvl6pPr marL="2743200" marR="0" lvl="5"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6pPr>
            <a:lvl7pPr marL="3200400" marR="0" lvl="6"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7pPr>
            <a:lvl8pPr marL="3657600" marR="0" lvl="7"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8pPr>
            <a:lvl9pPr marL="4114800" marR="0" lvl="8" indent="-298450" algn="l" rtl="0">
              <a:lnSpc>
                <a:spcPct val="115000"/>
              </a:lnSpc>
              <a:spcBef>
                <a:spcPts val="1600"/>
              </a:spcBef>
              <a:spcAft>
                <a:spcPts val="160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08"/>
        <p:cNvGrpSpPr/>
        <p:nvPr/>
      </p:nvGrpSpPr>
      <p:grpSpPr>
        <a:xfrm>
          <a:off x="0" y="0"/>
          <a:ext cx="0" cy="0"/>
          <a:chOff x="0" y="0"/>
          <a:chExt cx="0" cy="0"/>
        </a:xfrm>
      </p:grpSpPr>
      <p:sp>
        <p:nvSpPr>
          <p:cNvPr id="109" name="Google Shape;109;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3"/>
              </a:buClr>
              <a:buSzPts val="2800"/>
              <a:buFont typeface="Staatliches"/>
              <a:buNone/>
              <a:defRPr sz="2800" b="0" i="0" u="none" strike="noStrike" cap="none">
                <a:solidFill>
                  <a:schemeClr val="accent3"/>
                </a:solidFill>
                <a:latin typeface="Staatliches"/>
                <a:ea typeface="Staatliches"/>
                <a:cs typeface="Staatliches"/>
                <a:sym typeface="Staatliches"/>
              </a:defRPr>
            </a:lvl1pPr>
            <a:lvl2pPr marR="0" lvl="1"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2pPr>
            <a:lvl3pPr marR="0" lvl="2"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3pPr>
            <a:lvl4pPr marR="0" lvl="3"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4pPr>
            <a:lvl5pPr marR="0" lvl="4"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5pPr>
            <a:lvl6pPr marR="0" lvl="5"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6pPr>
            <a:lvl7pPr marR="0" lvl="6"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7pPr>
            <a:lvl8pPr marR="0" lvl="7"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8pPr>
            <a:lvl9pPr marR="0" lvl="8"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9pPr>
          </a:lstStyle>
          <a:p>
            <a:endParaRPr/>
          </a:p>
        </p:txBody>
      </p:sp>
      <p:sp>
        <p:nvSpPr>
          <p:cNvPr id="110" name="Google Shape;110;p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15000"/>
              </a:lnSpc>
              <a:spcBef>
                <a:spcPts val="0"/>
              </a:spcBef>
              <a:spcAft>
                <a:spcPts val="0"/>
              </a:spcAft>
              <a:buClr>
                <a:schemeClr val="accent2"/>
              </a:buClr>
              <a:buSzPts val="1100"/>
              <a:buFont typeface="Dosis ExtraLight"/>
              <a:buChar char="●"/>
              <a:defRPr sz="1100" b="0" i="0" u="none" strike="noStrike" cap="none">
                <a:solidFill>
                  <a:schemeClr val="accent2"/>
                </a:solidFill>
                <a:latin typeface="Dosis ExtraLight"/>
                <a:ea typeface="Dosis ExtraLight"/>
                <a:cs typeface="Dosis ExtraLight"/>
                <a:sym typeface="Dosis ExtraLight"/>
              </a:defRPr>
            </a:lvl1pPr>
            <a:lvl2pPr marL="914400" marR="0" lvl="1" indent="-298450" algn="l" rtl="0">
              <a:lnSpc>
                <a:spcPct val="115000"/>
              </a:lnSpc>
              <a:spcBef>
                <a:spcPts val="1600"/>
              </a:spcBef>
              <a:spcAft>
                <a:spcPts val="0"/>
              </a:spcAft>
              <a:buClr>
                <a:schemeClr val="accent2"/>
              </a:buClr>
              <a:buSzPts val="1100"/>
              <a:buFont typeface="Dosis ExtraLight"/>
              <a:buChar char="○"/>
              <a:defRPr sz="1100" b="0" i="0" u="none" strike="noStrike" cap="none">
                <a:solidFill>
                  <a:schemeClr val="accent2"/>
                </a:solidFill>
                <a:latin typeface="Dosis ExtraLight"/>
                <a:ea typeface="Dosis ExtraLight"/>
                <a:cs typeface="Dosis ExtraLight"/>
                <a:sym typeface="Dosis ExtraLight"/>
              </a:defRPr>
            </a:lvl2pPr>
            <a:lvl3pPr marL="1371600" marR="0" lvl="2" indent="-298450" algn="l" rtl="0">
              <a:lnSpc>
                <a:spcPct val="115000"/>
              </a:lnSpc>
              <a:spcBef>
                <a:spcPts val="1600"/>
              </a:spcBef>
              <a:spcAft>
                <a:spcPts val="0"/>
              </a:spcAft>
              <a:buClr>
                <a:schemeClr val="accent2"/>
              </a:buClr>
              <a:buSzPts val="1100"/>
              <a:buFont typeface="Dosis ExtraLight"/>
              <a:buChar char="■"/>
              <a:defRPr sz="1100" b="0" i="0" u="none" strike="noStrike" cap="none">
                <a:solidFill>
                  <a:schemeClr val="accent2"/>
                </a:solidFill>
                <a:latin typeface="Dosis ExtraLight"/>
                <a:ea typeface="Dosis ExtraLight"/>
                <a:cs typeface="Dosis ExtraLight"/>
                <a:sym typeface="Dosis ExtraLight"/>
              </a:defRPr>
            </a:lvl3pPr>
            <a:lvl4pPr marL="1828800" marR="0" lvl="3" indent="-298450" algn="l" rtl="0">
              <a:lnSpc>
                <a:spcPct val="115000"/>
              </a:lnSpc>
              <a:spcBef>
                <a:spcPts val="1600"/>
              </a:spcBef>
              <a:spcAft>
                <a:spcPts val="0"/>
              </a:spcAft>
              <a:buClr>
                <a:schemeClr val="accent2"/>
              </a:buClr>
              <a:buSzPts val="1100"/>
              <a:buFont typeface="Dosis ExtraLight"/>
              <a:buChar char="●"/>
              <a:defRPr sz="1100" b="0" i="0" u="none" strike="noStrike" cap="none">
                <a:solidFill>
                  <a:schemeClr val="accent2"/>
                </a:solidFill>
                <a:latin typeface="Dosis ExtraLight"/>
                <a:ea typeface="Dosis ExtraLight"/>
                <a:cs typeface="Dosis ExtraLight"/>
                <a:sym typeface="Dosis ExtraLight"/>
              </a:defRPr>
            </a:lvl4pPr>
            <a:lvl5pPr marL="2286000" marR="0" lvl="4" indent="-298450" algn="l" rtl="0">
              <a:lnSpc>
                <a:spcPct val="115000"/>
              </a:lnSpc>
              <a:spcBef>
                <a:spcPts val="1600"/>
              </a:spcBef>
              <a:spcAft>
                <a:spcPts val="0"/>
              </a:spcAft>
              <a:buClr>
                <a:schemeClr val="accent2"/>
              </a:buClr>
              <a:buSzPts val="1100"/>
              <a:buFont typeface="Dosis ExtraLight"/>
              <a:buChar char="○"/>
              <a:defRPr sz="1100" b="0" i="0" u="none" strike="noStrike" cap="none">
                <a:solidFill>
                  <a:schemeClr val="accent2"/>
                </a:solidFill>
                <a:latin typeface="Dosis ExtraLight"/>
                <a:ea typeface="Dosis ExtraLight"/>
                <a:cs typeface="Dosis ExtraLight"/>
                <a:sym typeface="Dosis ExtraLight"/>
              </a:defRPr>
            </a:lvl5pPr>
            <a:lvl6pPr marL="2743200" marR="0" lvl="5" indent="-298450" algn="l" rtl="0">
              <a:lnSpc>
                <a:spcPct val="115000"/>
              </a:lnSpc>
              <a:spcBef>
                <a:spcPts val="1600"/>
              </a:spcBef>
              <a:spcAft>
                <a:spcPts val="0"/>
              </a:spcAft>
              <a:buClr>
                <a:schemeClr val="accent2"/>
              </a:buClr>
              <a:buSzPts val="1100"/>
              <a:buFont typeface="Dosis ExtraLight"/>
              <a:buChar char="■"/>
              <a:defRPr sz="1100" b="0" i="0" u="none" strike="noStrike" cap="none">
                <a:solidFill>
                  <a:schemeClr val="accent2"/>
                </a:solidFill>
                <a:latin typeface="Dosis ExtraLight"/>
                <a:ea typeface="Dosis ExtraLight"/>
                <a:cs typeface="Dosis ExtraLight"/>
                <a:sym typeface="Dosis ExtraLight"/>
              </a:defRPr>
            </a:lvl6pPr>
            <a:lvl7pPr marL="3200400" marR="0" lvl="6" indent="-298450" algn="l" rtl="0">
              <a:lnSpc>
                <a:spcPct val="115000"/>
              </a:lnSpc>
              <a:spcBef>
                <a:spcPts val="1600"/>
              </a:spcBef>
              <a:spcAft>
                <a:spcPts val="0"/>
              </a:spcAft>
              <a:buClr>
                <a:schemeClr val="accent2"/>
              </a:buClr>
              <a:buSzPts val="1100"/>
              <a:buFont typeface="Dosis ExtraLight"/>
              <a:buChar char="●"/>
              <a:defRPr sz="1100" b="0" i="0" u="none" strike="noStrike" cap="none">
                <a:solidFill>
                  <a:schemeClr val="accent2"/>
                </a:solidFill>
                <a:latin typeface="Dosis ExtraLight"/>
                <a:ea typeface="Dosis ExtraLight"/>
                <a:cs typeface="Dosis ExtraLight"/>
                <a:sym typeface="Dosis ExtraLight"/>
              </a:defRPr>
            </a:lvl7pPr>
            <a:lvl8pPr marL="3657600" marR="0" lvl="7" indent="-298450" algn="l" rtl="0">
              <a:lnSpc>
                <a:spcPct val="115000"/>
              </a:lnSpc>
              <a:spcBef>
                <a:spcPts val="1600"/>
              </a:spcBef>
              <a:spcAft>
                <a:spcPts val="0"/>
              </a:spcAft>
              <a:buClr>
                <a:schemeClr val="accent2"/>
              </a:buClr>
              <a:buSzPts val="1100"/>
              <a:buFont typeface="Dosis ExtraLight"/>
              <a:buChar char="○"/>
              <a:defRPr sz="1100" b="0" i="0" u="none" strike="noStrike" cap="none">
                <a:solidFill>
                  <a:schemeClr val="accent2"/>
                </a:solidFill>
                <a:latin typeface="Dosis ExtraLight"/>
                <a:ea typeface="Dosis ExtraLight"/>
                <a:cs typeface="Dosis ExtraLight"/>
                <a:sym typeface="Dosis ExtraLight"/>
              </a:defRPr>
            </a:lvl8pPr>
            <a:lvl9pPr marL="4114800" marR="0" lvl="8" indent="-298450" algn="l" rtl="0">
              <a:lnSpc>
                <a:spcPct val="115000"/>
              </a:lnSpc>
              <a:spcBef>
                <a:spcPts val="1600"/>
              </a:spcBef>
              <a:spcAft>
                <a:spcPts val="1600"/>
              </a:spcAft>
              <a:buClr>
                <a:schemeClr val="accent2"/>
              </a:buClr>
              <a:buSzPts val="1100"/>
              <a:buFont typeface="Dosis ExtraLight"/>
              <a:buChar char="■"/>
              <a:defRPr sz="1100" b="0" i="0" u="none" strike="noStrike" cap="none">
                <a:solidFill>
                  <a:schemeClr val="accent2"/>
                </a:solidFill>
                <a:latin typeface="Dosis ExtraLight"/>
                <a:ea typeface="Dosis ExtraLight"/>
                <a:cs typeface="Dosis ExtraLight"/>
                <a:sym typeface="Dosis ExtraLight"/>
              </a:defRPr>
            </a:lvl9pPr>
          </a:lstStyle>
          <a:p>
            <a:endParaRPr/>
          </a:p>
        </p:txBody>
      </p:sp>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4" r:id="rId7"/>
    <p:sldLayoutId id="2147483677" r:id="rId8"/>
    <p:sldLayoutId id="214748367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1.xml"/><Relationship Id="rId1" Type="http://schemas.openxmlformats.org/officeDocument/2006/relationships/video" Target="https://www.youtube.com/embed/9VdluQkigU4?feature=oembed" TargetMode="Externa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1.xml"/><Relationship Id="rId1" Type="http://schemas.openxmlformats.org/officeDocument/2006/relationships/video" Target="https://www.youtube.com/embed/kRqqQtrxA-c?feature=oembed" TargetMode="Externa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1.xml"/><Relationship Id="rId1" Type="http://schemas.openxmlformats.org/officeDocument/2006/relationships/video" Target="https://www.youtube.com/embed/P_fTpJn3i7E?feature=oembed" TargetMode="Externa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1.xml"/><Relationship Id="rId1" Type="http://schemas.openxmlformats.org/officeDocument/2006/relationships/video" Target="https://www.youtube.com/embed/xgv1TfsCGjo?feature=oembed" TargetMode="External"/><Relationship Id="rId5" Type="http://schemas.openxmlformats.org/officeDocument/2006/relationships/image" Target="../media/image12.jpe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23"/>
          <p:cNvSpPr txBox="1">
            <a:spLocks noGrp="1"/>
          </p:cNvSpPr>
          <p:nvPr>
            <p:ph type="ctrTitle"/>
          </p:nvPr>
        </p:nvSpPr>
        <p:spPr>
          <a:xfrm>
            <a:off x="2714380" y="873356"/>
            <a:ext cx="6173587" cy="1494633"/>
          </a:xfrm>
          <a:prstGeom prst="rect">
            <a:avLst/>
          </a:prstGeom>
        </p:spPr>
        <p:txBody>
          <a:bodyPr spcFirstLastPara="1" wrap="square" lIns="91425" tIns="91425" rIns="91425" bIns="91425" anchor="b" anchorCtr="0">
            <a:noAutofit/>
          </a:bodyPr>
          <a:lstStyle/>
          <a:p>
            <a:pPr lvl="0" algn="ctr"/>
            <a:r>
              <a:rPr lang="it-IT" sz="13000" b="1" dirty="0">
                <a:solidFill>
                  <a:srgbClr val="37474F"/>
                </a:solidFill>
                <a:latin typeface="Elite Danger" pitchFamily="2" charset="0"/>
              </a:rPr>
              <a:t>time</a:t>
            </a:r>
            <a:r>
              <a:rPr lang="en-GB" sz="13000" b="1" dirty="0">
                <a:solidFill>
                  <a:srgbClr val="6D9EEB"/>
                </a:solidFill>
                <a:latin typeface="Elite Danger" pitchFamily="2" charset="0"/>
              </a:rPr>
              <a:t>Keep</a:t>
            </a:r>
            <a:endParaRPr sz="13000" b="1" dirty="0">
              <a:solidFill>
                <a:srgbClr val="6D9EEB"/>
              </a:solidFill>
              <a:latin typeface="Elite Danger" pitchFamily="2" charset="0"/>
            </a:endParaRPr>
          </a:p>
        </p:txBody>
      </p:sp>
      <p:sp>
        <p:nvSpPr>
          <p:cNvPr id="3" name="Subtitle 2">
            <a:extLst>
              <a:ext uri="{FF2B5EF4-FFF2-40B4-BE49-F238E27FC236}">
                <a16:creationId xmlns:a16="http://schemas.microsoft.com/office/drawing/2014/main" id="{E784C7EE-E5FB-4734-827C-A7839AC41F11}"/>
              </a:ext>
            </a:extLst>
          </p:cNvPr>
          <p:cNvSpPr>
            <a:spLocks noGrp="1"/>
          </p:cNvSpPr>
          <p:nvPr>
            <p:ph type="subTitle" idx="1"/>
          </p:nvPr>
        </p:nvSpPr>
        <p:spPr>
          <a:xfrm>
            <a:off x="5325201" y="4796089"/>
            <a:ext cx="3818799" cy="336600"/>
          </a:xfrm>
        </p:spPr>
        <p:txBody>
          <a:bodyPr/>
          <a:lstStyle/>
          <a:p>
            <a:r>
              <a:rPr lang="it-IT" dirty="0"/>
              <a:t>Project by Andrea Caiulo, Riccardo Caiulo, Giorgia Rita Di Ruggiero</a:t>
            </a:r>
          </a:p>
        </p:txBody>
      </p:sp>
      <p:sp>
        <p:nvSpPr>
          <p:cNvPr id="9" name="Subtitle 7">
            <a:extLst>
              <a:ext uri="{FF2B5EF4-FFF2-40B4-BE49-F238E27FC236}">
                <a16:creationId xmlns:a16="http://schemas.microsoft.com/office/drawing/2014/main" id="{A54FF7E4-CEB6-4D09-AAD1-9B8C0C815BCF}"/>
              </a:ext>
            </a:extLst>
          </p:cNvPr>
          <p:cNvSpPr txBox="1">
            <a:spLocks/>
          </p:cNvSpPr>
          <p:nvPr/>
        </p:nvSpPr>
        <p:spPr>
          <a:xfrm>
            <a:off x="3626561" y="1769269"/>
            <a:ext cx="4504544" cy="34605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200" b="1" i="0" u="none" strike="noStrike" kern="0" cap="none" spc="0" normalizeH="0" baseline="0" dirty="0">
                <a:ln>
                  <a:noFill/>
                </a:ln>
                <a:solidFill>
                  <a:srgbClr val="37474F"/>
                </a:solidFill>
                <a:effectLst/>
                <a:uLnTx/>
                <a:uFillTx/>
                <a:latin typeface="Elite Danger" pitchFamily="2" charset="0"/>
                <a:sym typeface="Arial"/>
              </a:rPr>
              <a:t>Schedule your day</a:t>
            </a:r>
          </a:p>
        </p:txBody>
      </p:sp>
      <p:pic>
        <p:nvPicPr>
          <p:cNvPr id="5" name="Graphic 4">
            <a:extLst>
              <a:ext uri="{FF2B5EF4-FFF2-40B4-BE49-F238E27FC236}">
                <a16:creationId xmlns:a16="http://schemas.microsoft.com/office/drawing/2014/main" id="{284E43FA-D245-452E-B830-8F71BFD6A1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0968" y="1769269"/>
            <a:ext cx="3245643" cy="33742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8874647-C82C-459D-A301-6080D0CE6828}"/>
              </a:ext>
            </a:extLst>
          </p:cNvPr>
          <p:cNvSpPr>
            <a:spLocks noGrp="1"/>
          </p:cNvSpPr>
          <p:nvPr>
            <p:ph type="ctrTitle"/>
          </p:nvPr>
        </p:nvSpPr>
        <p:spPr/>
        <p:txBody>
          <a:bodyPr/>
          <a:lstStyle/>
          <a:p>
            <a:r>
              <a:rPr lang="it-IT" dirty="0"/>
              <a:t>ANDROID APP NAVIGATION DIAGRAM</a:t>
            </a:r>
            <a:endParaRPr lang="en-GB" dirty="0"/>
          </a:p>
        </p:txBody>
      </p:sp>
      <p:pic>
        <p:nvPicPr>
          <p:cNvPr id="11" name="Picture 10">
            <a:extLst>
              <a:ext uri="{FF2B5EF4-FFF2-40B4-BE49-F238E27FC236}">
                <a16:creationId xmlns:a16="http://schemas.microsoft.com/office/drawing/2014/main" id="{759269B7-7347-4BA3-AFA5-ECF85EACF3EF}"/>
              </a:ext>
            </a:extLst>
          </p:cNvPr>
          <p:cNvPicPr>
            <a:picLocks noChangeAspect="1"/>
          </p:cNvPicPr>
          <p:nvPr/>
        </p:nvPicPr>
        <p:blipFill>
          <a:blip r:embed="rId2"/>
          <a:stretch>
            <a:fillRect/>
          </a:stretch>
        </p:blipFill>
        <p:spPr>
          <a:xfrm>
            <a:off x="948600" y="1073662"/>
            <a:ext cx="7715473" cy="3902632"/>
          </a:xfrm>
          <a:prstGeom prst="rect">
            <a:avLst/>
          </a:prstGeom>
        </p:spPr>
      </p:pic>
    </p:spTree>
    <p:extLst>
      <p:ext uri="{BB962C8B-B14F-4D97-AF65-F5344CB8AC3E}">
        <p14:creationId xmlns:p14="http://schemas.microsoft.com/office/powerpoint/2010/main" val="1811484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45" name="Google Shape;645;p10"/>
          <p:cNvSpPr txBox="1"/>
          <p:nvPr/>
        </p:nvSpPr>
        <p:spPr>
          <a:xfrm flipH="1">
            <a:off x="471574" y="1732218"/>
            <a:ext cx="1662600" cy="359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chemeClr val="dk2"/>
                </a:solidFill>
                <a:latin typeface="Staatliches"/>
                <a:ea typeface="Staatliches"/>
                <a:cs typeface="Staatliches"/>
                <a:sym typeface="Staatliches"/>
              </a:rPr>
              <a:t>WEBSITE</a:t>
            </a:r>
            <a:r>
              <a:rPr lang="en" sz="1200" b="0" i="0" u="none" strike="noStrike" cap="none">
                <a:solidFill>
                  <a:schemeClr val="dk2"/>
                </a:solidFill>
                <a:latin typeface="Dosis ExtraLight"/>
                <a:ea typeface="Dosis ExtraLight"/>
                <a:cs typeface="Dosis ExtraLight"/>
                <a:sym typeface="Dosis ExtraLight"/>
              </a:rPr>
              <a:t> Presentation</a:t>
            </a:r>
            <a:endParaRPr sz="1200" b="0" i="0" u="none" strike="noStrike" cap="none">
              <a:solidFill>
                <a:schemeClr val="dk2"/>
              </a:solidFill>
              <a:latin typeface="Dosis ExtraLight"/>
              <a:ea typeface="Dosis ExtraLight"/>
              <a:cs typeface="Dosis ExtraLight"/>
              <a:sym typeface="Dosis ExtraLight"/>
            </a:endParaRPr>
          </a:p>
        </p:txBody>
      </p:sp>
      <p:sp>
        <p:nvSpPr>
          <p:cNvPr id="646" name="Google Shape;646;p10"/>
          <p:cNvSpPr txBox="1">
            <a:spLocks noGrp="1"/>
          </p:cNvSpPr>
          <p:nvPr>
            <p:ph type="ctrTitle"/>
          </p:nvPr>
        </p:nvSpPr>
        <p:spPr>
          <a:xfrm flipH="1">
            <a:off x="4687824" y="366800"/>
            <a:ext cx="3507576" cy="5040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SzPts val="2400"/>
              <a:buNone/>
            </a:pPr>
            <a:r>
              <a:rPr lang="en"/>
              <a:t>Product review</a:t>
            </a:r>
            <a:endParaRPr/>
          </a:p>
        </p:txBody>
      </p:sp>
      <p:grpSp>
        <p:nvGrpSpPr>
          <p:cNvPr id="648" name="Google Shape;648;p10"/>
          <p:cNvGrpSpPr/>
          <p:nvPr/>
        </p:nvGrpSpPr>
        <p:grpSpPr>
          <a:xfrm>
            <a:off x="233489" y="2091618"/>
            <a:ext cx="1851275" cy="2215258"/>
            <a:chOff x="1520350" y="2035600"/>
            <a:chExt cx="2142575" cy="2512000"/>
          </a:xfrm>
        </p:grpSpPr>
        <p:sp>
          <p:nvSpPr>
            <p:cNvPr id="649" name="Google Shape;649;p10"/>
            <p:cNvSpPr/>
            <p:nvPr/>
          </p:nvSpPr>
          <p:spPr>
            <a:xfrm>
              <a:off x="2119150" y="3658450"/>
              <a:ext cx="1543775" cy="889150"/>
            </a:xfrm>
            <a:custGeom>
              <a:avLst/>
              <a:gdLst/>
              <a:ahLst/>
              <a:cxnLst/>
              <a:rect l="l" t="t" r="r" b="b"/>
              <a:pathLst>
                <a:path w="61751" h="35566" extrusionOk="0">
                  <a:moveTo>
                    <a:pt x="60014" y="1"/>
                  </a:moveTo>
                  <a:cubicBezTo>
                    <a:pt x="59821" y="1"/>
                    <a:pt x="59629" y="43"/>
                    <a:pt x="59483" y="128"/>
                  </a:cubicBezTo>
                  <a:lnTo>
                    <a:pt x="292" y="34286"/>
                  </a:lnTo>
                  <a:cubicBezTo>
                    <a:pt x="0" y="34456"/>
                    <a:pt x="0" y="34731"/>
                    <a:pt x="292" y="34901"/>
                  </a:cubicBezTo>
                  <a:lnTo>
                    <a:pt x="1201" y="35438"/>
                  </a:lnTo>
                  <a:cubicBezTo>
                    <a:pt x="1348" y="35523"/>
                    <a:pt x="1541" y="35566"/>
                    <a:pt x="1734" y="35566"/>
                  </a:cubicBezTo>
                  <a:cubicBezTo>
                    <a:pt x="1926" y="35566"/>
                    <a:pt x="2118" y="35523"/>
                    <a:pt x="2265" y="35438"/>
                  </a:cubicBezTo>
                  <a:lnTo>
                    <a:pt x="61455" y="1281"/>
                  </a:lnTo>
                  <a:cubicBezTo>
                    <a:pt x="61751" y="1110"/>
                    <a:pt x="61751" y="835"/>
                    <a:pt x="61455" y="665"/>
                  </a:cubicBezTo>
                  <a:lnTo>
                    <a:pt x="60547" y="128"/>
                  </a:lnTo>
                  <a:cubicBezTo>
                    <a:pt x="60399" y="43"/>
                    <a:pt x="60206" y="1"/>
                    <a:pt x="60014" y="1"/>
                  </a:cubicBezTo>
                  <a:close/>
                </a:path>
              </a:pathLst>
            </a:custGeom>
            <a:solidFill>
              <a:srgbClr val="000000">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10"/>
            <p:cNvSpPr/>
            <p:nvPr/>
          </p:nvSpPr>
          <p:spPr>
            <a:xfrm>
              <a:off x="1819725" y="3486000"/>
              <a:ext cx="1543775" cy="889175"/>
            </a:xfrm>
            <a:custGeom>
              <a:avLst/>
              <a:gdLst/>
              <a:ahLst/>
              <a:cxnLst/>
              <a:rect l="l" t="t" r="r" b="b"/>
              <a:pathLst>
                <a:path w="61751" h="35567" extrusionOk="0">
                  <a:moveTo>
                    <a:pt x="60016" y="1"/>
                  </a:moveTo>
                  <a:cubicBezTo>
                    <a:pt x="59823" y="1"/>
                    <a:pt x="59631" y="43"/>
                    <a:pt x="59483" y="128"/>
                  </a:cubicBezTo>
                  <a:lnTo>
                    <a:pt x="292" y="34289"/>
                  </a:lnTo>
                  <a:cubicBezTo>
                    <a:pt x="0" y="34456"/>
                    <a:pt x="0" y="34731"/>
                    <a:pt x="292" y="34901"/>
                  </a:cubicBezTo>
                  <a:lnTo>
                    <a:pt x="1204" y="35441"/>
                  </a:lnTo>
                  <a:cubicBezTo>
                    <a:pt x="1350" y="35525"/>
                    <a:pt x="1542" y="35566"/>
                    <a:pt x="1734" y="35566"/>
                  </a:cubicBezTo>
                  <a:cubicBezTo>
                    <a:pt x="1926" y="35566"/>
                    <a:pt x="2119" y="35525"/>
                    <a:pt x="2268" y="35441"/>
                  </a:cubicBezTo>
                  <a:lnTo>
                    <a:pt x="61457" y="1280"/>
                  </a:lnTo>
                  <a:cubicBezTo>
                    <a:pt x="61750" y="1110"/>
                    <a:pt x="61750" y="835"/>
                    <a:pt x="61457" y="668"/>
                  </a:cubicBezTo>
                  <a:lnTo>
                    <a:pt x="60547" y="128"/>
                  </a:lnTo>
                  <a:cubicBezTo>
                    <a:pt x="60400" y="43"/>
                    <a:pt x="60208" y="1"/>
                    <a:pt x="60016" y="1"/>
                  </a:cubicBezTo>
                  <a:close/>
                </a:path>
              </a:pathLst>
            </a:custGeom>
            <a:solidFill>
              <a:srgbClr val="000000">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10"/>
            <p:cNvSpPr/>
            <p:nvPr/>
          </p:nvSpPr>
          <p:spPr>
            <a:xfrm>
              <a:off x="1520350" y="3313625"/>
              <a:ext cx="1543800" cy="889150"/>
            </a:xfrm>
            <a:custGeom>
              <a:avLst/>
              <a:gdLst/>
              <a:ahLst/>
              <a:cxnLst/>
              <a:rect l="l" t="t" r="r" b="b"/>
              <a:pathLst>
                <a:path w="61752" h="35566" extrusionOk="0">
                  <a:moveTo>
                    <a:pt x="60014" y="1"/>
                  </a:moveTo>
                  <a:cubicBezTo>
                    <a:pt x="59822" y="1"/>
                    <a:pt x="59630" y="43"/>
                    <a:pt x="59484" y="128"/>
                  </a:cubicBezTo>
                  <a:lnTo>
                    <a:pt x="293" y="34285"/>
                  </a:lnTo>
                  <a:cubicBezTo>
                    <a:pt x="1" y="34456"/>
                    <a:pt x="1" y="34731"/>
                    <a:pt x="293" y="34902"/>
                  </a:cubicBezTo>
                  <a:lnTo>
                    <a:pt x="1200" y="35438"/>
                  </a:lnTo>
                  <a:cubicBezTo>
                    <a:pt x="1348" y="35523"/>
                    <a:pt x="1541" y="35566"/>
                    <a:pt x="1734" y="35566"/>
                  </a:cubicBezTo>
                  <a:cubicBezTo>
                    <a:pt x="1927" y="35566"/>
                    <a:pt x="2119" y="35523"/>
                    <a:pt x="2265" y="35438"/>
                  </a:cubicBezTo>
                  <a:lnTo>
                    <a:pt x="61455" y="1280"/>
                  </a:lnTo>
                  <a:cubicBezTo>
                    <a:pt x="61751" y="1110"/>
                    <a:pt x="61751" y="835"/>
                    <a:pt x="61455" y="665"/>
                  </a:cubicBezTo>
                  <a:lnTo>
                    <a:pt x="60548" y="128"/>
                  </a:lnTo>
                  <a:cubicBezTo>
                    <a:pt x="60400" y="43"/>
                    <a:pt x="60207" y="1"/>
                    <a:pt x="60014" y="1"/>
                  </a:cubicBezTo>
                  <a:close/>
                </a:path>
              </a:pathLst>
            </a:custGeom>
            <a:solidFill>
              <a:srgbClr val="000000">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10"/>
            <p:cNvSpPr/>
            <p:nvPr/>
          </p:nvSpPr>
          <p:spPr>
            <a:xfrm>
              <a:off x="1541075" y="2035625"/>
              <a:ext cx="1496475" cy="2150950"/>
            </a:xfrm>
            <a:custGeom>
              <a:avLst/>
              <a:gdLst/>
              <a:ahLst/>
              <a:cxnLst/>
              <a:rect l="l" t="t" r="r" b="b"/>
              <a:pathLst>
                <a:path w="59859" h="86038" extrusionOk="0">
                  <a:moveTo>
                    <a:pt x="58873" y="1"/>
                  </a:moveTo>
                  <a:cubicBezTo>
                    <a:pt x="58679" y="1"/>
                    <a:pt x="58481" y="45"/>
                    <a:pt x="58328" y="132"/>
                  </a:cubicBezTo>
                  <a:lnTo>
                    <a:pt x="531" y="33501"/>
                  </a:lnTo>
                  <a:cubicBezTo>
                    <a:pt x="239" y="33667"/>
                    <a:pt x="1" y="34082"/>
                    <a:pt x="1" y="34419"/>
                  </a:cubicBezTo>
                  <a:lnTo>
                    <a:pt x="1" y="85022"/>
                  </a:lnTo>
                  <a:cubicBezTo>
                    <a:pt x="1" y="85361"/>
                    <a:pt x="222" y="85763"/>
                    <a:pt x="498" y="85923"/>
                  </a:cubicBezTo>
                  <a:cubicBezTo>
                    <a:pt x="630" y="86000"/>
                    <a:pt x="806" y="86038"/>
                    <a:pt x="986" y="86038"/>
                  </a:cubicBezTo>
                  <a:cubicBezTo>
                    <a:pt x="1180" y="86038"/>
                    <a:pt x="1378" y="85994"/>
                    <a:pt x="1531" y="85906"/>
                  </a:cubicBezTo>
                  <a:lnTo>
                    <a:pt x="59324" y="52540"/>
                  </a:lnTo>
                  <a:cubicBezTo>
                    <a:pt x="59620" y="52370"/>
                    <a:pt x="59858" y="51955"/>
                    <a:pt x="59858" y="51618"/>
                  </a:cubicBezTo>
                  <a:lnTo>
                    <a:pt x="59858" y="1015"/>
                  </a:lnTo>
                  <a:cubicBezTo>
                    <a:pt x="59858" y="676"/>
                    <a:pt x="59634" y="275"/>
                    <a:pt x="59358" y="115"/>
                  </a:cubicBezTo>
                  <a:cubicBezTo>
                    <a:pt x="59226" y="38"/>
                    <a:pt x="59052" y="1"/>
                    <a:pt x="5887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10"/>
            <p:cNvSpPr/>
            <p:nvPr/>
          </p:nvSpPr>
          <p:spPr>
            <a:xfrm>
              <a:off x="3012850" y="2035600"/>
              <a:ext cx="9225" cy="1550"/>
            </a:xfrm>
            <a:custGeom>
              <a:avLst/>
              <a:gdLst/>
              <a:ahLst/>
              <a:cxnLst/>
              <a:rect l="l" t="t" r="r" b="b"/>
              <a:pathLst>
                <a:path w="369" h="62" extrusionOk="0">
                  <a:moveTo>
                    <a:pt x="1" y="1"/>
                  </a:moveTo>
                  <a:cubicBezTo>
                    <a:pt x="131" y="1"/>
                    <a:pt x="259" y="21"/>
                    <a:pt x="368" y="62"/>
                  </a:cubicBezTo>
                  <a:cubicBezTo>
                    <a:pt x="259" y="21"/>
                    <a:pt x="134" y="1"/>
                    <a:pt x="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10"/>
            <p:cNvSpPr/>
            <p:nvPr/>
          </p:nvSpPr>
          <p:spPr>
            <a:xfrm>
              <a:off x="1541000" y="2890900"/>
              <a:ext cx="800" cy="162700"/>
            </a:xfrm>
            <a:custGeom>
              <a:avLst/>
              <a:gdLst/>
              <a:ahLst/>
              <a:cxnLst/>
              <a:rect l="l" t="t" r="r" b="b"/>
              <a:pathLst>
                <a:path w="32" h="6508" extrusionOk="0">
                  <a:moveTo>
                    <a:pt x="32" y="1"/>
                  </a:moveTo>
                  <a:lnTo>
                    <a:pt x="32" y="1"/>
                  </a:lnTo>
                  <a:cubicBezTo>
                    <a:pt x="28" y="4"/>
                    <a:pt x="28" y="7"/>
                    <a:pt x="28" y="14"/>
                  </a:cubicBezTo>
                  <a:cubicBezTo>
                    <a:pt x="24" y="24"/>
                    <a:pt x="21" y="31"/>
                    <a:pt x="21" y="42"/>
                  </a:cubicBezTo>
                  <a:cubicBezTo>
                    <a:pt x="24" y="28"/>
                    <a:pt x="28" y="14"/>
                    <a:pt x="32" y="1"/>
                  </a:cubicBezTo>
                  <a:close/>
                  <a:moveTo>
                    <a:pt x="15" y="68"/>
                  </a:moveTo>
                  <a:cubicBezTo>
                    <a:pt x="13" y="80"/>
                    <a:pt x="11" y="91"/>
                    <a:pt x="10" y="103"/>
                  </a:cubicBezTo>
                  <a:lnTo>
                    <a:pt x="10" y="103"/>
                  </a:lnTo>
                  <a:cubicBezTo>
                    <a:pt x="12" y="92"/>
                    <a:pt x="13" y="80"/>
                    <a:pt x="15" y="68"/>
                  </a:cubicBezTo>
                  <a:close/>
                  <a:moveTo>
                    <a:pt x="10" y="103"/>
                  </a:moveTo>
                  <a:cubicBezTo>
                    <a:pt x="8" y="117"/>
                    <a:pt x="6" y="132"/>
                    <a:pt x="4" y="147"/>
                  </a:cubicBezTo>
                  <a:cubicBezTo>
                    <a:pt x="1" y="167"/>
                    <a:pt x="1" y="188"/>
                    <a:pt x="1" y="211"/>
                  </a:cubicBezTo>
                  <a:lnTo>
                    <a:pt x="1" y="6508"/>
                  </a:lnTo>
                  <a:lnTo>
                    <a:pt x="4" y="6508"/>
                  </a:lnTo>
                  <a:lnTo>
                    <a:pt x="4" y="208"/>
                  </a:lnTo>
                  <a:cubicBezTo>
                    <a:pt x="4" y="175"/>
                    <a:pt x="6" y="139"/>
                    <a:pt x="10" y="103"/>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10"/>
            <p:cNvSpPr/>
            <p:nvPr/>
          </p:nvSpPr>
          <p:spPr>
            <a:xfrm>
              <a:off x="1541075" y="2883000"/>
              <a:ext cx="28850" cy="185050"/>
            </a:xfrm>
            <a:custGeom>
              <a:avLst/>
              <a:gdLst/>
              <a:ahLst/>
              <a:cxnLst/>
              <a:rect l="l" t="t" r="r" b="b"/>
              <a:pathLst>
                <a:path w="1154" h="7402" extrusionOk="0">
                  <a:moveTo>
                    <a:pt x="158" y="0"/>
                  </a:moveTo>
                  <a:cubicBezTo>
                    <a:pt x="100" y="99"/>
                    <a:pt x="56" y="207"/>
                    <a:pt x="29" y="317"/>
                  </a:cubicBezTo>
                  <a:cubicBezTo>
                    <a:pt x="25" y="330"/>
                    <a:pt x="21" y="344"/>
                    <a:pt x="18" y="358"/>
                  </a:cubicBezTo>
                  <a:cubicBezTo>
                    <a:pt x="15" y="367"/>
                    <a:pt x="15" y="378"/>
                    <a:pt x="12" y="384"/>
                  </a:cubicBezTo>
                  <a:cubicBezTo>
                    <a:pt x="4" y="432"/>
                    <a:pt x="1" y="480"/>
                    <a:pt x="1" y="524"/>
                  </a:cubicBezTo>
                  <a:lnTo>
                    <a:pt x="1" y="6824"/>
                  </a:lnTo>
                  <a:lnTo>
                    <a:pt x="997" y="7402"/>
                  </a:lnTo>
                  <a:lnTo>
                    <a:pt x="997" y="1102"/>
                  </a:lnTo>
                  <a:cubicBezTo>
                    <a:pt x="997" y="932"/>
                    <a:pt x="1058" y="742"/>
                    <a:pt x="1154" y="579"/>
                  </a:cubicBezTo>
                  <a:lnTo>
                    <a:pt x="15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10"/>
            <p:cNvSpPr/>
            <p:nvPr/>
          </p:nvSpPr>
          <p:spPr>
            <a:xfrm>
              <a:off x="1566000" y="2132075"/>
              <a:ext cx="1471550" cy="2052950"/>
            </a:xfrm>
            <a:custGeom>
              <a:avLst/>
              <a:gdLst/>
              <a:ahLst/>
              <a:cxnLst/>
              <a:rect l="l" t="t" r="r" b="b"/>
              <a:pathLst>
                <a:path w="58862" h="82118" extrusionOk="0">
                  <a:moveTo>
                    <a:pt x="58857" y="0"/>
                  </a:moveTo>
                  <a:lnTo>
                    <a:pt x="16493" y="24458"/>
                  </a:lnTo>
                  <a:cubicBezTo>
                    <a:pt x="16481" y="24466"/>
                    <a:pt x="16467" y="24469"/>
                    <a:pt x="16453" y="24469"/>
                  </a:cubicBezTo>
                  <a:cubicBezTo>
                    <a:pt x="16304" y="24469"/>
                    <a:pt x="16080" y="24072"/>
                    <a:pt x="15853" y="23676"/>
                  </a:cubicBezTo>
                  <a:cubicBezTo>
                    <a:pt x="15629" y="23277"/>
                    <a:pt x="15402" y="22881"/>
                    <a:pt x="15253" y="22881"/>
                  </a:cubicBezTo>
                  <a:cubicBezTo>
                    <a:pt x="15239" y="22881"/>
                    <a:pt x="15227" y="22884"/>
                    <a:pt x="15214" y="22891"/>
                  </a:cubicBezTo>
                  <a:lnTo>
                    <a:pt x="2530" y="30217"/>
                  </a:lnTo>
                  <a:cubicBezTo>
                    <a:pt x="2234" y="30387"/>
                    <a:pt x="1758" y="32965"/>
                    <a:pt x="1466" y="33134"/>
                  </a:cubicBezTo>
                  <a:lnTo>
                    <a:pt x="0" y="33981"/>
                  </a:lnTo>
                  <a:lnTo>
                    <a:pt x="0" y="81738"/>
                  </a:lnTo>
                  <a:cubicBezTo>
                    <a:pt x="0" y="81979"/>
                    <a:pt x="120" y="82117"/>
                    <a:pt x="293" y="82117"/>
                  </a:cubicBezTo>
                  <a:cubicBezTo>
                    <a:pt x="365" y="82117"/>
                    <a:pt x="445" y="82094"/>
                    <a:pt x="531" y="82044"/>
                  </a:cubicBezTo>
                  <a:lnTo>
                    <a:pt x="58327" y="48678"/>
                  </a:lnTo>
                  <a:cubicBezTo>
                    <a:pt x="58623" y="48509"/>
                    <a:pt x="58861" y="48097"/>
                    <a:pt x="58861" y="47757"/>
                  </a:cubicBezTo>
                  <a:lnTo>
                    <a:pt x="58857" y="3457"/>
                  </a:lnTo>
                  <a:lnTo>
                    <a:pt x="5885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10"/>
            <p:cNvSpPr/>
            <p:nvPr/>
          </p:nvSpPr>
          <p:spPr>
            <a:xfrm>
              <a:off x="1566000" y="2132075"/>
              <a:ext cx="1471450" cy="935975"/>
            </a:xfrm>
            <a:custGeom>
              <a:avLst/>
              <a:gdLst/>
              <a:ahLst/>
              <a:cxnLst/>
              <a:rect l="l" t="t" r="r" b="b"/>
              <a:pathLst>
                <a:path w="58858" h="37439" extrusionOk="0">
                  <a:moveTo>
                    <a:pt x="58857" y="0"/>
                  </a:moveTo>
                  <a:lnTo>
                    <a:pt x="16962" y="24190"/>
                  </a:lnTo>
                  <a:cubicBezTo>
                    <a:pt x="16882" y="24237"/>
                    <a:pt x="16817" y="24258"/>
                    <a:pt x="16762" y="24258"/>
                  </a:cubicBezTo>
                  <a:cubicBezTo>
                    <a:pt x="16617" y="24258"/>
                    <a:pt x="16539" y="24111"/>
                    <a:pt x="16418" y="23900"/>
                  </a:cubicBezTo>
                  <a:lnTo>
                    <a:pt x="15963" y="23075"/>
                  </a:lnTo>
                  <a:cubicBezTo>
                    <a:pt x="15833" y="22860"/>
                    <a:pt x="15702" y="22777"/>
                    <a:pt x="15557" y="22777"/>
                  </a:cubicBezTo>
                  <a:cubicBezTo>
                    <a:pt x="15451" y="22777"/>
                    <a:pt x="15339" y="22821"/>
                    <a:pt x="15214" y="22891"/>
                  </a:cubicBezTo>
                  <a:lnTo>
                    <a:pt x="2530" y="30217"/>
                  </a:lnTo>
                  <a:cubicBezTo>
                    <a:pt x="2234" y="30387"/>
                    <a:pt x="2112" y="30690"/>
                    <a:pt x="1996" y="31139"/>
                  </a:cubicBezTo>
                  <a:lnTo>
                    <a:pt x="1626" y="32424"/>
                  </a:lnTo>
                  <a:cubicBezTo>
                    <a:pt x="1486" y="32921"/>
                    <a:pt x="1387" y="33179"/>
                    <a:pt x="1095" y="33345"/>
                  </a:cubicBezTo>
                  <a:lnTo>
                    <a:pt x="0" y="33981"/>
                  </a:lnTo>
                  <a:lnTo>
                    <a:pt x="0" y="37439"/>
                  </a:lnTo>
                  <a:lnTo>
                    <a:pt x="58857" y="3457"/>
                  </a:lnTo>
                  <a:lnTo>
                    <a:pt x="5885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10"/>
            <p:cNvSpPr/>
            <p:nvPr/>
          </p:nvSpPr>
          <p:spPr>
            <a:xfrm>
              <a:off x="2958375" y="2103250"/>
              <a:ext cx="33525" cy="43225"/>
            </a:xfrm>
            <a:custGeom>
              <a:avLst/>
              <a:gdLst/>
              <a:ahLst/>
              <a:cxnLst/>
              <a:rect l="l" t="t" r="r" b="b"/>
              <a:pathLst>
                <a:path w="1341" h="1729" extrusionOk="0">
                  <a:moveTo>
                    <a:pt x="970" y="1"/>
                  </a:moveTo>
                  <a:cubicBezTo>
                    <a:pt x="880" y="1"/>
                    <a:pt x="778" y="30"/>
                    <a:pt x="670" y="92"/>
                  </a:cubicBezTo>
                  <a:cubicBezTo>
                    <a:pt x="300" y="306"/>
                    <a:pt x="0" y="824"/>
                    <a:pt x="0" y="1252"/>
                  </a:cubicBezTo>
                  <a:cubicBezTo>
                    <a:pt x="0" y="1554"/>
                    <a:pt x="152" y="1729"/>
                    <a:pt x="373" y="1729"/>
                  </a:cubicBezTo>
                  <a:cubicBezTo>
                    <a:pt x="463" y="1729"/>
                    <a:pt x="564" y="1700"/>
                    <a:pt x="670" y="1640"/>
                  </a:cubicBezTo>
                  <a:cubicBezTo>
                    <a:pt x="1041" y="1425"/>
                    <a:pt x="1340" y="905"/>
                    <a:pt x="1340" y="480"/>
                  </a:cubicBezTo>
                  <a:cubicBezTo>
                    <a:pt x="1340" y="176"/>
                    <a:pt x="1190" y="1"/>
                    <a:pt x="97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10"/>
            <p:cNvSpPr/>
            <p:nvPr/>
          </p:nvSpPr>
          <p:spPr>
            <a:xfrm>
              <a:off x="2898200" y="2138000"/>
              <a:ext cx="33425" cy="43225"/>
            </a:xfrm>
            <a:custGeom>
              <a:avLst/>
              <a:gdLst/>
              <a:ahLst/>
              <a:cxnLst/>
              <a:rect l="l" t="t" r="r" b="b"/>
              <a:pathLst>
                <a:path w="1337" h="1729" extrusionOk="0">
                  <a:moveTo>
                    <a:pt x="968" y="1"/>
                  </a:moveTo>
                  <a:cubicBezTo>
                    <a:pt x="878" y="1"/>
                    <a:pt x="777" y="30"/>
                    <a:pt x="670" y="93"/>
                  </a:cubicBezTo>
                  <a:cubicBezTo>
                    <a:pt x="300" y="303"/>
                    <a:pt x="0" y="824"/>
                    <a:pt x="0" y="1252"/>
                  </a:cubicBezTo>
                  <a:cubicBezTo>
                    <a:pt x="0" y="1554"/>
                    <a:pt x="151" y="1728"/>
                    <a:pt x="370" y="1728"/>
                  </a:cubicBezTo>
                  <a:cubicBezTo>
                    <a:pt x="461" y="1728"/>
                    <a:pt x="562" y="1699"/>
                    <a:pt x="670" y="1637"/>
                  </a:cubicBezTo>
                  <a:cubicBezTo>
                    <a:pt x="1037" y="1422"/>
                    <a:pt x="1337" y="906"/>
                    <a:pt x="1337" y="477"/>
                  </a:cubicBezTo>
                  <a:cubicBezTo>
                    <a:pt x="1337" y="176"/>
                    <a:pt x="1186" y="1"/>
                    <a:pt x="96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10"/>
            <p:cNvSpPr/>
            <p:nvPr/>
          </p:nvSpPr>
          <p:spPr>
            <a:xfrm>
              <a:off x="2837950" y="2172700"/>
              <a:ext cx="33500" cy="43250"/>
            </a:xfrm>
            <a:custGeom>
              <a:avLst/>
              <a:gdLst/>
              <a:ahLst/>
              <a:cxnLst/>
              <a:rect l="l" t="t" r="r" b="b"/>
              <a:pathLst>
                <a:path w="1340" h="1730" extrusionOk="0">
                  <a:moveTo>
                    <a:pt x="970" y="0"/>
                  </a:moveTo>
                  <a:cubicBezTo>
                    <a:pt x="879" y="0"/>
                    <a:pt x="778" y="30"/>
                    <a:pt x="670" y="92"/>
                  </a:cubicBezTo>
                  <a:cubicBezTo>
                    <a:pt x="300" y="306"/>
                    <a:pt x="0" y="826"/>
                    <a:pt x="0" y="1251"/>
                  </a:cubicBezTo>
                  <a:cubicBezTo>
                    <a:pt x="0" y="1555"/>
                    <a:pt x="151" y="1729"/>
                    <a:pt x="371" y="1729"/>
                  </a:cubicBezTo>
                  <a:cubicBezTo>
                    <a:pt x="461" y="1729"/>
                    <a:pt x="562" y="1700"/>
                    <a:pt x="670" y="1639"/>
                  </a:cubicBezTo>
                  <a:cubicBezTo>
                    <a:pt x="1040" y="1424"/>
                    <a:pt x="1340" y="905"/>
                    <a:pt x="1340" y="480"/>
                  </a:cubicBezTo>
                  <a:cubicBezTo>
                    <a:pt x="1340" y="176"/>
                    <a:pt x="1189" y="0"/>
                    <a:pt x="9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10"/>
            <p:cNvSpPr/>
            <p:nvPr/>
          </p:nvSpPr>
          <p:spPr>
            <a:xfrm>
              <a:off x="1600000" y="2980475"/>
              <a:ext cx="28750" cy="36000"/>
            </a:xfrm>
            <a:custGeom>
              <a:avLst/>
              <a:gdLst/>
              <a:ahLst/>
              <a:cxnLst/>
              <a:rect l="l" t="t" r="r" b="b"/>
              <a:pathLst>
                <a:path w="1150" h="1440" extrusionOk="0">
                  <a:moveTo>
                    <a:pt x="544" y="1"/>
                  </a:moveTo>
                  <a:cubicBezTo>
                    <a:pt x="520" y="1"/>
                    <a:pt x="496" y="21"/>
                    <a:pt x="476" y="59"/>
                  </a:cubicBezTo>
                  <a:lnTo>
                    <a:pt x="24" y="929"/>
                  </a:lnTo>
                  <a:lnTo>
                    <a:pt x="21" y="932"/>
                  </a:lnTo>
                  <a:cubicBezTo>
                    <a:pt x="18" y="943"/>
                    <a:pt x="13" y="953"/>
                    <a:pt x="10" y="967"/>
                  </a:cubicBezTo>
                  <a:cubicBezTo>
                    <a:pt x="7" y="970"/>
                    <a:pt x="7" y="973"/>
                    <a:pt x="7" y="976"/>
                  </a:cubicBezTo>
                  <a:cubicBezTo>
                    <a:pt x="4" y="990"/>
                    <a:pt x="0" y="1007"/>
                    <a:pt x="0" y="1021"/>
                  </a:cubicBezTo>
                  <a:cubicBezTo>
                    <a:pt x="0" y="1034"/>
                    <a:pt x="4" y="1048"/>
                    <a:pt x="7" y="1058"/>
                  </a:cubicBezTo>
                  <a:cubicBezTo>
                    <a:pt x="7" y="1061"/>
                    <a:pt x="7" y="1061"/>
                    <a:pt x="10" y="1065"/>
                  </a:cubicBezTo>
                  <a:cubicBezTo>
                    <a:pt x="13" y="1072"/>
                    <a:pt x="18" y="1078"/>
                    <a:pt x="21" y="1082"/>
                  </a:cubicBezTo>
                  <a:lnTo>
                    <a:pt x="24" y="1086"/>
                  </a:lnTo>
                  <a:lnTo>
                    <a:pt x="476" y="1433"/>
                  </a:lnTo>
                  <a:cubicBezTo>
                    <a:pt x="483" y="1439"/>
                    <a:pt x="490" y="1439"/>
                    <a:pt x="496" y="1439"/>
                  </a:cubicBezTo>
                  <a:cubicBezTo>
                    <a:pt x="503" y="1439"/>
                    <a:pt x="514" y="1439"/>
                    <a:pt x="520" y="1433"/>
                  </a:cubicBezTo>
                  <a:cubicBezTo>
                    <a:pt x="537" y="1422"/>
                    <a:pt x="558" y="1398"/>
                    <a:pt x="572" y="1367"/>
                  </a:cubicBezTo>
                  <a:cubicBezTo>
                    <a:pt x="595" y="1313"/>
                    <a:pt x="592" y="1249"/>
                    <a:pt x="564" y="1225"/>
                  </a:cubicBezTo>
                  <a:lnTo>
                    <a:pt x="245" y="984"/>
                  </a:lnTo>
                  <a:lnTo>
                    <a:pt x="1082" y="501"/>
                  </a:lnTo>
                  <a:cubicBezTo>
                    <a:pt x="1119" y="477"/>
                    <a:pt x="1149" y="416"/>
                    <a:pt x="1149" y="358"/>
                  </a:cubicBezTo>
                  <a:cubicBezTo>
                    <a:pt x="1149" y="314"/>
                    <a:pt x="1129" y="286"/>
                    <a:pt x="1105" y="286"/>
                  </a:cubicBezTo>
                  <a:cubicBezTo>
                    <a:pt x="1099" y="286"/>
                    <a:pt x="1088" y="290"/>
                    <a:pt x="1082" y="293"/>
                  </a:cubicBezTo>
                  <a:lnTo>
                    <a:pt x="245" y="776"/>
                  </a:lnTo>
                  <a:lnTo>
                    <a:pt x="564" y="164"/>
                  </a:lnTo>
                  <a:cubicBezTo>
                    <a:pt x="592" y="110"/>
                    <a:pt x="595" y="41"/>
                    <a:pt x="572" y="14"/>
                  </a:cubicBezTo>
                  <a:cubicBezTo>
                    <a:pt x="564" y="5"/>
                    <a:pt x="554" y="1"/>
                    <a:pt x="54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10"/>
            <p:cNvSpPr/>
            <p:nvPr/>
          </p:nvSpPr>
          <p:spPr>
            <a:xfrm>
              <a:off x="1642750" y="2954225"/>
              <a:ext cx="28750" cy="36075"/>
            </a:xfrm>
            <a:custGeom>
              <a:avLst/>
              <a:gdLst/>
              <a:ahLst/>
              <a:cxnLst/>
              <a:rect l="l" t="t" r="r" b="b"/>
              <a:pathLst>
                <a:path w="1150" h="1443" extrusionOk="0">
                  <a:moveTo>
                    <a:pt x="653" y="0"/>
                  </a:moveTo>
                  <a:cubicBezTo>
                    <a:pt x="626" y="0"/>
                    <a:pt x="599" y="27"/>
                    <a:pt x="578" y="71"/>
                  </a:cubicBezTo>
                  <a:cubicBezTo>
                    <a:pt x="555" y="129"/>
                    <a:pt x="558" y="194"/>
                    <a:pt x="585" y="214"/>
                  </a:cubicBezTo>
                  <a:lnTo>
                    <a:pt x="901" y="459"/>
                  </a:lnTo>
                  <a:lnTo>
                    <a:pt x="68" y="942"/>
                  </a:lnTo>
                  <a:cubicBezTo>
                    <a:pt x="31" y="962"/>
                    <a:pt x="1" y="1027"/>
                    <a:pt x="1" y="1082"/>
                  </a:cubicBezTo>
                  <a:cubicBezTo>
                    <a:pt x="1" y="1126"/>
                    <a:pt x="17" y="1153"/>
                    <a:pt x="45" y="1153"/>
                  </a:cubicBezTo>
                  <a:cubicBezTo>
                    <a:pt x="51" y="1153"/>
                    <a:pt x="58" y="1153"/>
                    <a:pt x="68" y="1146"/>
                  </a:cubicBezTo>
                  <a:lnTo>
                    <a:pt x="901" y="667"/>
                  </a:lnTo>
                  <a:lnTo>
                    <a:pt x="901" y="667"/>
                  </a:lnTo>
                  <a:lnTo>
                    <a:pt x="585" y="1279"/>
                  </a:lnTo>
                  <a:cubicBezTo>
                    <a:pt x="558" y="1330"/>
                    <a:pt x="555" y="1397"/>
                    <a:pt x="578" y="1428"/>
                  </a:cubicBezTo>
                  <a:cubicBezTo>
                    <a:pt x="585" y="1435"/>
                    <a:pt x="595" y="1442"/>
                    <a:pt x="605" y="1442"/>
                  </a:cubicBezTo>
                  <a:cubicBezTo>
                    <a:pt x="613" y="1442"/>
                    <a:pt x="619" y="1438"/>
                    <a:pt x="629" y="1432"/>
                  </a:cubicBezTo>
                  <a:cubicBezTo>
                    <a:pt x="643" y="1425"/>
                    <a:pt x="660" y="1408"/>
                    <a:pt x="674" y="1381"/>
                  </a:cubicBezTo>
                  <a:lnTo>
                    <a:pt x="1126" y="510"/>
                  </a:lnTo>
                  <a:lnTo>
                    <a:pt x="1126" y="507"/>
                  </a:lnTo>
                  <a:cubicBezTo>
                    <a:pt x="1132" y="497"/>
                    <a:pt x="1136" y="487"/>
                    <a:pt x="1139" y="476"/>
                  </a:cubicBezTo>
                  <a:cubicBezTo>
                    <a:pt x="1139" y="473"/>
                    <a:pt x="1143" y="470"/>
                    <a:pt x="1143" y="466"/>
                  </a:cubicBezTo>
                  <a:cubicBezTo>
                    <a:pt x="1146" y="449"/>
                    <a:pt x="1149" y="435"/>
                    <a:pt x="1149" y="418"/>
                  </a:cubicBezTo>
                  <a:cubicBezTo>
                    <a:pt x="1149" y="405"/>
                    <a:pt x="1146" y="391"/>
                    <a:pt x="1143" y="381"/>
                  </a:cubicBezTo>
                  <a:cubicBezTo>
                    <a:pt x="1143" y="377"/>
                    <a:pt x="1139" y="377"/>
                    <a:pt x="1139" y="374"/>
                  </a:cubicBezTo>
                  <a:cubicBezTo>
                    <a:pt x="1136" y="368"/>
                    <a:pt x="1132" y="361"/>
                    <a:pt x="1126" y="357"/>
                  </a:cubicBezTo>
                  <a:lnTo>
                    <a:pt x="1126" y="354"/>
                  </a:lnTo>
                  <a:lnTo>
                    <a:pt x="674" y="7"/>
                  </a:lnTo>
                  <a:cubicBezTo>
                    <a:pt x="666" y="4"/>
                    <a:pt x="660" y="0"/>
                    <a:pt x="65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10"/>
            <p:cNvSpPr/>
            <p:nvPr/>
          </p:nvSpPr>
          <p:spPr>
            <a:xfrm>
              <a:off x="1688300" y="2916725"/>
              <a:ext cx="25950" cy="51725"/>
            </a:xfrm>
            <a:custGeom>
              <a:avLst/>
              <a:gdLst/>
              <a:ahLst/>
              <a:cxnLst/>
              <a:rect l="l" t="t" r="r" b="b"/>
              <a:pathLst>
                <a:path w="1038" h="2069" extrusionOk="0">
                  <a:moveTo>
                    <a:pt x="959" y="1"/>
                  </a:moveTo>
                  <a:cubicBezTo>
                    <a:pt x="942" y="1"/>
                    <a:pt x="925" y="18"/>
                    <a:pt x="912" y="49"/>
                  </a:cubicBezTo>
                  <a:lnTo>
                    <a:pt x="799" y="327"/>
                  </a:lnTo>
                  <a:cubicBezTo>
                    <a:pt x="790" y="327"/>
                    <a:pt x="779" y="324"/>
                    <a:pt x="769" y="324"/>
                  </a:cubicBezTo>
                  <a:cubicBezTo>
                    <a:pt x="582" y="324"/>
                    <a:pt x="361" y="515"/>
                    <a:pt x="208" y="834"/>
                  </a:cubicBezTo>
                  <a:cubicBezTo>
                    <a:pt x="1" y="1273"/>
                    <a:pt x="1" y="1789"/>
                    <a:pt x="208" y="1990"/>
                  </a:cubicBezTo>
                  <a:cubicBezTo>
                    <a:pt x="263" y="2041"/>
                    <a:pt x="327" y="2068"/>
                    <a:pt x="395" y="2068"/>
                  </a:cubicBezTo>
                  <a:cubicBezTo>
                    <a:pt x="456" y="2068"/>
                    <a:pt x="520" y="2048"/>
                    <a:pt x="582" y="2010"/>
                  </a:cubicBezTo>
                  <a:cubicBezTo>
                    <a:pt x="718" y="1932"/>
                    <a:pt x="854" y="1775"/>
                    <a:pt x="959" y="1555"/>
                  </a:cubicBezTo>
                  <a:cubicBezTo>
                    <a:pt x="983" y="1500"/>
                    <a:pt x="983" y="1436"/>
                    <a:pt x="959" y="1408"/>
                  </a:cubicBezTo>
                  <a:cubicBezTo>
                    <a:pt x="953" y="1402"/>
                    <a:pt x="942" y="1398"/>
                    <a:pt x="936" y="1398"/>
                  </a:cubicBezTo>
                  <a:cubicBezTo>
                    <a:pt x="912" y="1398"/>
                    <a:pt x="881" y="1422"/>
                    <a:pt x="864" y="1463"/>
                  </a:cubicBezTo>
                  <a:cubicBezTo>
                    <a:pt x="749" y="1704"/>
                    <a:pt x="586" y="1847"/>
                    <a:pt x="443" y="1847"/>
                  </a:cubicBezTo>
                  <a:cubicBezTo>
                    <a:pt x="391" y="1847"/>
                    <a:pt x="344" y="1827"/>
                    <a:pt x="303" y="1786"/>
                  </a:cubicBezTo>
                  <a:cubicBezTo>
                    <a:pt x="150" y="1640"/>
                    <a:pt x="150" y="1252"/>
                    <a:pt x="303" y="926"/>
                  </a:cubicBezTo>
                  <a:cubicBezTo>
                    <a:pt x="412" y="691"/>
                    <a:pt x="572" y="556"/>
                    <a:pt x="708" y="548"/>
                  </a:cubicBezTo>
                  <a:lnTo>
                    <a:pt x="708" y="548"/>
                  </a:lnTo>
                  <a:lnTo>
                    <a:pt x="622" y="755"/>
                  </a:lnTo>
                  <a:cubicBezTo>
                    <a:pt x="606" y="804"/>
                    <a:pt x="616" y="844"/>
                    <a:pt x="640" y="844"/>
                  </a:cubicBezTo>
                  <a:cubicBezTo>
                    <a:pt x="643" y="844"/>
                    <a:pt x="650" y="844"/>
                    <a:pt x="657" y="841"/>
                  </a:cubicBezTo>
                  <a:lnTo>
                    <a:pt x="997" y="617"/>
                  </a:lnTo>
                  <a:cubicBezTo>
                    <a:pt x="1021" y="603"/>
                    <a:pt x="1038" y="559"/>
                    <a:pt x="1034" y="525"/>
                  </a:cubicBezTo>
                  <a:lnTo>
                    <a:pt x="983" y="35"/>
                  </a:lnTo>
                  <a:cubicBezTo>
                    <a:pt x="983" y="15"/>
                    <a:pt x="973" y="1"/>
                    <a:pt x="95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10"/>
            <p:cNvSpPr/>
            <p:nvPr/>
          </p:nvSpPr>
          <p:spPr>
            <a:xfrm>
              <a:off x="1922225" y="2722350"/>
              <a:ext cx="23475" cy="46700"/>
            </a:xfrm>
            <a:custGeom>
              <a:avLst/>
              <a:gdLst/>
              <a:ahLst/>
              <a:cxnLst/>
              <a:rect l="l" t="t" r="r" b="b"/>
              <a:pathLst>
                <a:path w="939" h="1868" extrusionOk="0">
                  <a:moveTo>
                    <a:pt x="870" y="0"/>
                  </a:moveTo>
                  <a:cubicBezTo>
                    <a:pt x="840" y="0"/>
                    <a:pt x="799" y="35"/>
                    <a:pt x="775" y="89"/>
                  </a:cubicBezTo>
                  <a:lnTo>
                    <a:pt x="469" y="735"/>
                  </a:lnTo>
                  <a:lnTo>
                    <a:pt x="167" y="443"/>
                  </a:lnTo>
                  <a:cubicBezTo>
                    <a:pt x="156" y="432"/>
                    <a:pt x="143" y="429"/>
                    <a:pt x="132" y="429"/>
                  </a:cubicBezTo>
                  <a:cubicBezTo>
                    <a:pt x="98" y="429"/>
                    <a:pt x="61" y="460"/>
                    <a:pt x="34" y="518"/>
                  </a:cubicBezTo>
                  <a:cubicBezTo>
                    <a:pt x="0" y="592"/>
                    <a:pt x="0" y="684"/>
                    <a:pt x="34" y="718"/>
                  </a:cubicBezTo>
                  <a:lnTo>
                    <a:pt x="340" y="1011"/>
                  </a:lnTo>
                  <a:lnTo>
                    <a:pt x="34" y="1653"/>
                  </a:lnTo>
                  <a:cubicBezTo>
                    <a:pt x="0" y="1731"/>
                    <a:pt x="0" y="1819"/>
                    <a:pt x="34" y="1854"/>
                  </a:cubicBezTo>
                  <a:cubicBezTo>
                    <a:pt x="44" y="1864"/>
                    <a:pt x="54" y="1867"/>
                    <a:pt x="68" y="1867"/>
                  </a:cubicBezTo>
                  <a:cubicBezTo>
                    <a:pt x="78" y="1867"/>
                    <a:pt x="88" y="1864"/>
                    <a:pt x="98" y="1860"/>
                  </a:cubicBezTo>
                  <a:cubicBezTo>
                    <a:pt x="123" y="1847"/>
                    <a:pt x="146" y="1819"/>
                    <a:pt x="167" y="1778"/>
                  </a:cubicBezTo>
                  <a:lnTo>
                    <a:pt x="469" y="1136"/>
                  </a:lnTo>
                  <a:lnTo>
                    <a:pt x="775" y="1428"/>
                  </a:lnTo>
                  <a:cubicBezTo>
                    <a:pt x="782" y="1439"/>
                    <a:pt x="796" y="1442"/>
                    <a:pt x="806" y="1442"/>
                  </a:cubicBezTo>
                  <a:cubicBezTo>
                    <a:pt x="816" y="1442"/>
                    <a:pt x="826" y="1439"/>
                    <a:pt x="840" y="1432"/>
                  </a:cubicBezTo>
                  <a:cubicBezTo>
                    <a:pt x="863" y="1419"/>
                    <a:pt x="887" y="1391"/>
                    <a:pt x="904" y="1354"/>
                  </a:cubicBezTo>
                  <a:cubicBezTo>
                    <a:pt x="939" y="1276"/>
                    <a:pt x="939" y="1187"/>
                    <a:pt x="904" y="1153"/>
                  </a:cubicBezTo>
                  <a:lnTo>
                    <a:pt x="598" y="861"/>
                  </a:lnTo>
                  <a:lnTo>
                    <a:pt x="904" y="215"/>
                  </a:lnTo>
                  <a:cubicBezTo>
                    <a:pt x="939" y="140"/>
                    <a:pt x="939" y="49"/>
                    <a:pt x="904" y="14"/>
                  </a:cubicBezTo>
                  <a:cubicBezTo>
                    <a:pt x="894" y="8"/>
                    <a:pt x="884" y="0"/>
                    <a:pt x="87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10"/>
            <p:cNvSpPr/>
            <p:nvPr/>
          </p:nvSpPr>
          <p:spPr>
            <a:xfrm>
              <a:off x="1740575" y="2195850"/>
              <a:ext cx="1222075" cy="751100"/>
            </a:xfrm>
            <a:custGeom>
              <a:avLst/>
              <a:gdLst/>
              <a:ahLst/>
              <a:cxnLst/>
              <a:rect l="l" t="t" r="r" b="b"/>
              <a:pathLst>
                <a:path w="48883" h="30044" extrusionOk="0">
                  <a:moveTo>
                    <a:pt x="48590" y="0"/>
                  </a:moveTo>
                  <a:cubicBezTo>
                    <a:pt x="48518" y="0"/>
                    <a:pt x="48438" y="24"/>
                    <a:pt x="48353" y="73"/>
                  </a:cubicBezTo>
                  <a:lnTo>
                    <a:pt x="535" y="27666"/>
                  </a:lnTo>
                  <a:cubicBezTo>
                    <a:pt x="238" y="27836"/>
                    <a:pt x="0" y="28248"/>
                    <a:pt x="0" y="28588"/>
                  </a:cubicBezTo>
                  <a:lnTo>
                    <a:pt x="0" y="29662"/>
                  </a:lnTo>
                  <a:cubicBezTo>
                    <a:pt x="0" y="29904"/>
                    <a:pt x="120" y="30044"/>
                    <a:pt x="296" y="30044"/>
                  </a:cubicBezTo>
                  <a:cubicBezTo>
                    <a:pt x="368" y="30044"/>
                    <a:pt x="449" y="30021"/>
                    <a:pt x="535" y="29972"/>
                  </a:cubicBezTo>
                  <a:lnTo>
                    <a:pt x="48353" y="2375"/>
                  </a:lnTo>
                  <a:cubicBezTo>
                    <a:pt x="48645" y="2205"/>
                    <a:pt x="48883" y="1794"/>
                    <a:pt x="48883" y="1454"/>
                  </a:cubicBezTo>
                  <a:lnTo>
                    <a:pt x="48883" y="379"/>
                  </a:lnTo>
                  <a:cubicBezTo>
                    <a:pt x="48883" y="139"/>
                    <a:pt x="48763" y="0"/>
                    <a:pt x="4859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10"/>
            <p:cNvSpPr/>
            <p:nvPr/>
          </p:nvSpPr>
          <p:spPr>
            <a:xfrm>
              <a:off x="2925050" y="2211200"/>
              <a:ext cx="30625" cy="43950"/>
            </a:xfrm>
            <a:custGeom>
              <a:avLst/>
              <a:gdLst/>
              <a:ahLst/>
              <a:cxnLst/>
              <a:rect l="l" t="t" r="r" b="b"/>
              <a:pathLst>
                <a:path w="1225" h="1758" extrusionOk="0">
                  <a:moveTo>
                    <a:pt x="633" y="10"/>
                  </a:moveTo>
                  <a:cubicBezTo>
                    <a:pt x="644" y="10"/>
                    <a:pt x="654" y="17"/>
                    <a:pt x="657" y="27"/>
                  </a:cubicBezTo>
                  <a:lnTo>
                    <a:pt x="800" y="327"/>
                  </a:lnTo>
                  <a:cubicBezTo>
                    <a:pt x="805" y="342"/>
                    <a:pt x="818" y="350"/>
                    <a:pt x="834" y="350"/>
                  </a:cubicBezTo>
                  <a:cubicBezTo>
                    <a:pt x="840" y="350"/>
                    <a:pt x="845" y="349"/>
                    <a:pt x="851" y="347"/>
                  </a:cubicBezTo>
                  <a:lnTo>
                    <a:pt x="1164" y="228"/>
                  </a:lnTo>
                  <a:cubicBezTo>
                    <a:pt x="1169" y="225"/>
                    <a:pt x="1174" y="224"/>
                    <a:pt x="1178" y="224"/>
                  </a:cubicBezTo>
                  <a:cubicBezTo>
                    <a:pt x="1185" y="224"/>
                    <a:pt x="1190" y="227"/>
                    <a:pt x="1195" y="231"/>
                  </a:cubicBezTo>
                  <a:cubicBezTo>
                    <a:pt x="1211" y="248"/>
                    <a:pt x="1215" y="292"/>
                    <a:pt x="1191" y="336"/>
                  </a:cubicBezTo>
                  <a:lnTo>
                    <a:pt x="963" y="762"/>
                  </a:lnTo>
                  <a:cubicBezTo>
                    <a:pt x="950" y="789"/>
                    <a:pt x="943" y="820"/>
                    <a:pt x="946" y="846"/>
                  </a:cubicBezTo>
                  <a:lnTo>
                    <a:pt x="1001" y="1231"/>
                  </a:lnTo>
                  <a:cubicBezTo>
                    <a:pt x="1004" y="1268"/>
                    <a:pt x="983" y="1316"/>
                    <a:pt x="960" y="1340"/>
                  </a:cubicBezTo>
                  <a:cubicBezTo>
                    <a:pt x="946" y="1353"/>
                    <a:pt x="930" y="1361"/>
                    <a:pt x="916" y="1361"/>
                  </a:cubicBezTo>
                  <a:lnTo>
                    <a:pt x="637" y="1326"/>
                  </a:lnTo>
                  <a:cubicBezTo>
                    <a:pt x="635" y="1326"/>
                    <a:pt x="633" y="1326"/>
                    <a:pt x="631" y="1326"/>
                  </a:cubicBezTo>
                  <a:cubicBezTo>
                    <a:pt x="615" y="1326"/>
                    <a:pt x="594" y="1339"/>
                    <a:pt x="575" y="1361"/>
                  </a:cubicBezTo>
                  <a:lnTo>
                    <a:pt x="297" y="1717"/>
                  </a:lnTo>
                  <a:cubicBezTo>
                    <a:pt x="284" y="1736"/>
                    <a:pt x="266" y="1746"/>
                    <a:pt x="251" y="1746"/>
                  </a:cubicBezTo>
                  <a:cubicBezTo>
                    <a:pt x="247" y="1746"/>
                    <a:pt x="243" y="1746"/>
                    <a:pt x="239" y="1744"/>
                  </a:cubicBezTo>
                  <a:cubicBezTo>
                    <a:pt x="222" y="1737"/>
                    <a:pt x="216" y="1717"/>
                    <a:pt x="219" y="1687"/>
                  </a:cubicBezTo>
                  <a:lnTo>
                    <a:pt x="273" y="1241"/>
                  </a:lnTo>
                  <a:cubicBezTo>
                    <a:pt x="277" y="1210"/>
                    <a:pt x="269" y="1187"/>
                    <a:pt x="252" y="1173"/>
                  </a:cubicBezTo>
                  <a:lnTo>
                    <a:pt x="28" y="1010"/>
                  </a:lnTo>
                  <a:cubicBezTo>
                    <a:pt x="18" y="1003"/>
                    <a:pt x="12" y="989"/>
                    <a:pt x="12" y="969"/>
                  </a:cubicBezTo>
                  <a:cubicBezTo>
                    <a:pt x="12" y="932"/>
                    <a:pt x="32" y="884"/>
                    <a:pt x="59" y="864"/>
                  </a:cubicBezTo>
                  <a:lnTo>
                    <a:pt x="371" y="622"/>
                  </a:lnTo>
                  <a:cubicBezTo>
                    <a:pt x="392" y="606"/>
                    <a:pt x="412" y="578"/>
                    <a:pt x="420" y="548"/>
                  </a:cubicBezTo>
                  <a:lnTo>
                    <a:pt x="558" y="92"/>
                  </a:lnTo>
                  <a:cubicBezTo>
                    <a:pt x="575" y="41"/>
                    <a:pt x="606" y="14"/>
                    <a:pt x="630" y="10"/>
                  </a:cubicBezTo>
                  <a:close/>
                  <a:moveTo>
                    <a:pt x="630" y="0"/>
                  </a:moveTo>
                  <a:cubicBezTo>
                    <a:pt x="599" y="4"/>
                    <a:pt x="566" y="41"/>
                    <a:pt x="548" y="88"/>
                  </a:cubicBezTo>
                  <a:lnTo>
                    <a:pt x="409" y="548"/>
                  </a:lnTo>
                  <a:cubicBezTo>
                    <a:pt x="402" y="575"/>
                    <a:pt x="385" y="598"/>
                    <a:pt x="365" y="612"/>
                  </a:cubicBezTo>
                  <a:lnTo>
                    <a:pt x="56" y="854"/>
                  </a:lnTo>
                  <a:cubicBezTo>
                    <a:pt x="18" y="881"/>
                    <a:pt x="1" y="935"/>
                    <a:pt x="1" y="969"/>
                  </a:cubicBezTo>
                  <a:cubicBezTo>
                    <a:pt x="1" y="993"/>
                    <a:pt x="8" y="1010"/>
                    <a:pt x="21" y="1020"/>
                  </a:cubicBezTo>
                  <a:lnTo>
                    <a:pt x="246" y="1183"/>
                  </a:lnTo>
                  <a:cubicBezTo>
                    <a:pt x="260" y="1193"/>
                    <a:pt x="266" y="1214"/>
                    <a:pt x="263" y="1238"/>
                  </a:cubicBezTo>
                  <a:lnTo>
                    <a:pt x="208" y="1687"/>
                  </a:lnTo>
                  <a:cubicBezTo>
                    <a:pt x="205" y="1720"/>
                    <a:pt x="216" y="1748"/>
                    <a:pt x="236" y="1755"/>
                  </a:cubicBezTo>
                  <a:cubicBezTo>
                    <a:pt x="239" y="1758"/>
                    <a:pt x="246" y="1758"/>
                    <a:pt x="249" y="1758"/>
                  </a:cubicBezTo>
                  <a:cubicBezTo>
                    <a:pt x="266" y="1758"/>
                    <a:pt x="287" y="1744"/>
                    <a:pt x="307" y="1724"/>
                  </a:cubicBezTo>
                  <a:lnTo>
                    <a:pt x="586" y="1367"/>
                  </a:lnTo>
                  <a:cubicBezTo>
                    <a:pt x="601" y="1349"/>
                    <a:pt x="616" y="1336"/>
                    <a:pt x="632" y="1336"/>
                  </a:cubicBezTo>
                  <a:cubicBezTo>
                    <a:pt x="633" y="1336"/>
                    <a:pt x="635" y="1336"/>
                    <a:pt x="637" y="1336"/>
                  </a:cubicBezTo>
                  <a:lnTo>
                    <a:pt x="916" y="1370"/>
                  </a:lnTo>
                  <a:cubicBezTo>
                    <a:pt x="933" y="1370"/>
                    <a:pt x="950" y="1364"/>
                    <a:pt x="966" y="1347"/>
                  </a:cubicBezTo>
                  <a:cubicBezTo>
                    <a:pt x="994" y="1320"/>
                    <a:pt x="1014" y="1272"/>
                    <a:pt x="1011" y="1228"/>
                  </a:cubicBezTo>
                  <a:lnTo>
                    <a:pt x="956" y="843"/>
                  </a:lnTo>
                  <a:cubicBezTo>
                    <a:pt x="953" y="823"/>
                    <a:pt x="960" y="793"/>
                    <a:pt x="974" y="765"/>
                  </a:cubicBezTo>
                  <a:lnTo>
                    <a:pt x="1198" y="344"/>
                  </a:lnTo>
                  <a:cubicBezTo>
                    <a:pt x="1222" y="300"/>
                    <a:pt x="1225" y="248"/>
                    <a:pt x="1205" y="225"/>
                  </a:cubicBezTo>
                  <a:cubicBezTo>
                    <a:pt x="1196" y="218"/>
                    <a:pt x="1187" y="214"/>
                    <a:pt x="1178" y="214"/>
                  </a:cubicBezTo>
                  <a:cubicBezTo>
                    <a:pt x="1172" y="214"/>
                    <a:pt x="1167" y="215"/>
                    <a:pt x="1160" y="218"/>
                  </a:cubicBezTo>
                  <a:lnTo>
                    <a:pt x="848" y="336"/>
                  </a:lnTo>
                  <a:cubicBezTo>
                    <a:pt x="843" y="338"/>
                    <a:pt x="839" y="339"/>
                    <a:pt x="835" y="339"/>
                  </a:cubicBezTo>
                  <a:cubicBezTo>
                    <a:pt x="823" y="339"/>
                    <a:pt x="812" y="332"/>
                    <a:pt x="807" y="320"/>
                  </a:cubicBezTo>
                  <a:lnTo>
                    <a:pt x="668" y="24"/>
                  </a:lnTo>
                  <a:cubicBezTo>
                    <a:pt x="660" y="7"/>
                    <a:pt x="647" y="0"/>
                    <a:pt x="63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10"/>
            <p:cNvSpPr/>
            <p:nvPr/>
          </p:nvSpPr>
          <p:spPr>
            <a:xfrm>
              <a:off x="2973075" y="2163500"/>
              <a:ext cx="47975" cy="30900"/>
            </a:xfrm>
            <a:custGeom>
              <a:avLst/>
              <a:gdLst/>
              <a:ahLst/>
              <a:cxnLst/>
              <a:rect l="l" t="t" r="r" b="b"/>
              <a:pathLst>
                <a:path w="1919" h="1236" extrusionOk="0">
                  <a:moveTo>
                    <a:pt x="1708" y="1"/>
                  </a:moveTo>
                  <a:cubicBezTo>
                    <a:pt x="1677" y="1"/>
                    <a:pt x="1643" y="11"/>
                    <a:pt x="1616" y="28"/>
                  </a:cubicBezTo>
                  <a:lnTo>
                    <a:pt x="120" y="892"/>
                  </a:lnTo>
                  <a:cubicBezTo>
                    <a:pt x="32" y="943"/>
                    <a:pt x="1" y="1055"/>
                    <a:pt x="52" y="1143"/>
                  </a:cubicBezTo>
                  <a:cubicBezTo>
                    <a:pt x="86" y="1201"/>
                    <a:pt x="147" y="1235"/>
                    <a:pt x="212" y="1235"/>
                  </a:cubicBezTo>
                  <a:cubicBezTo>
                    <a:pt x="242" y="1235"/>
                    <a:pt x="273" y="1229"/>
                    <a:pt x="303" y="1211"/>
                  </a:cubicBezTo>
                  <a:lnTo>
                    <a:pt x="1799" y="347"/>
                  </a:lnTo>
                  <a:cubicBezTo>
                    <a:pt x="1888" y="297"/>
                    <a:pt x="1918" y="181"/>
                    <a:pt x="1868" y="96"/>
                  </a:cubicBezTo>
                  <a:cubicBezTo>
                    <a:pt x="1833" y="35"/>
                    <a:pt x="1772" y="1"/>
                    <a:pt x="170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10"/>
            <p:cNvSpPr/>
            <p:nvPr/>
          </p:nvSpPr>
          <p:spPr>
            <a:xfrm>
              <a:off x="2973075" y="2185175"/>
              <a:ext cx="47975" cy="30800"/>
            </a:xfrm>
            <a:custGeom>
              <a:avLst/>
              <a:gdLst/>
              <a:ahLst/>
              <a:cxnLst/>
              <a:rect l="l" t="t" r="r" b="b"/>
              <a:pathLst>
                <a:path w="1919" h="1232" extrusionOk="0">
                  <a:moveTo>
                    <a:pt x="1708" y="1"/>
                  </a:moveTo>
                  <a:cubicBezTo>
                    <a:pt x="1677" y="1"/>
                    <a:pt x="1643" y="8"/>
                    <a:pt x="1616" y="25"/>
                  </a:cubicBezTo>
                  <a:lnTo>
                    <a:pt x="120" y="888"/>
                  </a:lnTo>
                  <a:cubicBezTo>
                    <a:pt x="32" y="939"/>
                    <a:pt x="1" y="1051"/>
                    <a:pt x="52" y="1140"/>
                  </a:cubicBezTo>
                  <a:cubicBezTo>
                    <a:pt x="86" y="1201"/>
                    <a:pt x="147" y="1231"/>
                    <a:pt x="212" y="1231"/>
                  </a:cubicBezTo>
                  <a:cubicBezTo>
                    <a:pt x="242" y="1231"/>
                    <a:pt x="273" y="1225"/>
                    <a:pt x="303" y="1208"/>
                  </a:cubicBezTo>
                  <a:lnTo>
                    <a:pt x="1799" y="344"/>
                  </a:lnTo>
                  <a:cubicBezTo>
                    <a:pt x="1888" y="293"/>
                    <a:pt x="1918" y="181"/>
                    <a:pt x="1868" y="92"/>
                  </a:cubicBezTo>
                  <a:cubicBezTo>
                    <a:pt x="1833" y="31"/>
                    <a:pt x="1772" y="1"/>
                    <a:pt x="170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10"/>
            <p:cNvSpPr/>
            <p:nvPr/>
          </p:nvSpPr>
          <p:spPr>
            <a:xfrm>
              <a:off x="2973075" y="2206775"/>
              <a:ext cx="47975" cy="30800"/>
            </a:xfrm>
            <a:custGeom>
              <a:avLst/>
              <a:gdLst/>
              <a:ahLst/>
              <a:cxnLst/>
              <a:rect l="l" t="t" r="r" b="b"/>
              <a:pathLst>
                <a:path w="1919" h="1232" extrusionOk="0">
                  <a:moveTo>
                    <a:pt x="1708" y="0"/>
                  </a:moveTo>
                  <a:cubicBezTo>
                    <a:pt x="1677" y="0"/>
                    <a:pt x="1643" y="8"/>
                    <a:pt x="1616" y="24"/>
                  </a:cubicBezTo>
                  <a:lnTo>
                    <a:pt x="120" y="888"/>
                  </a:lnTo>
                  <a:cubicBezTo>
                    <a:pt x="32" y="939"/>
                    <a:pt x="1" y="1051"/>
                    <a:pt x="52" y="1139"/>
                  </a:cubicBezTo>
                  <a:cubicBezTo>
                    <a:pt x="86" y="1201"/>
                    <a:pt x="147" y="1232"/>
                    <a:pt x="212" y="1232"/>
                  </a:cubicBezTo>
                  <a:cubicBezTo>
                    <a:pt x="242" y="1232"/>
                    <a:pt x="273" y="1224"/>
                    <a:pt x="303" y="1207"/>
                  </a:cubicBezTo>
                  <a:lnTo>
                    <a:pt x="1799" y="344"/>
                  </a:lnTo>
                  <a:cubicBezTo>
                    <a:pt x="1888" y="293"/>
                    <a:pt x="1918" y="181"/>
                    <a:pt x="1868" y="92"/>
                  </a:cubicBezTo>
                  <a:cubicBezTo>
                    <a:pt x="1833" y="35"/>
                    <a:pt x="1772" y="0"/>
                    <a:pt x="17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10"/>
            <p:cNvSpPr/>
            <p:nvPr/>
          </p:nvSpPr>
          <p:spPr>
            <a:xfrm>
              <a:off x="1541000" y="2967225"/>
              <a:ext cx="25025" cy="100825"/>
            </a:xfrm>
            <a:custGeom>
              <a:avLst/>
              <a:gdLst/>
              <a:ahLst/>
              <a:cxnLst/>
              <a:rect l="l" t="t" r="r" b="b"/>
              <a:pathLst>
                <a:path w="1001" h="4033" extrusionOk="0">
                  <a:moveTo>
                    <a:pt x="1" y="0"/>
                  </a:moveTo>
                  <a:lnTo>
                    <a:pt x="1" y="3455"/>
                  </a:lnTo>
                  <a:lnTo>
                    <a:pt x="1000" y="4033"/>
                  </a:lnTo>
                  <a:lnTo>
                    <a:pt x="1000" y="575"/>
                  </a:ln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10"/>
            <p:cNvSpPr/>
            <p:nvPr/>
          </p:nvSpPr>
          <p:spPr>
            <a:xfrm>
              <a:off x="1615900" y="3131475"/>
              <a:ext cx="299275" cy="967475"/>
            </a:xfrm>
            <a:custGeom>
              <a:avLst/>
              <a:gdLst/>
              <a:ahLst/>
              <a:cxnLst/>
              <a:rect l="l" t="t" r="r" b="b"/>
              <a:pathLst>
                <a:path w="11971" h="38699" extrusionOk="0">
                  <a:moveTo>
                    <a:pt x="11678" y="1"/>
                  </a:moveTo>
                  <a:cubicBezTo>
                    <a:pt x="11607" y="1"/>
                    <a:pt x="11526" y="24"/>
                    <a:pt x="11440" y="74"/>
                  </a:cubicBezTo>
                  <a:lnTo>
                    <a:pt x="530" y="6370"/>
                  </a:lnTo>
                  <a:cubicBezTo>
                    <a:pt x="238" y="6540"/>
                    <a:pt x="0" y="6951"/>
                    <a:pt x="0" y="7292"/>
                  </a:cubicBezTo>
                  <a:lnTo>
                    <a:pt x="0" y="38318"/>
                  </a:lnTo>
                  <a:cubicBezTo>
                    <a:pt x="0" y="38560"/>
                    <a:pt x="120" y="38699"/>
                    <a:pt x="295" y="38699"/>
                  </a:cubicBezTo>
                  <a:cubicBezTo>
                    <a:pt x="366" y="38699"/>
                    <a:pt x="446" y="38676"/>
                    <a:pt x="530" y="38628"/>
                  </a:cubicBezTo>
                  <a:lnTo>
                    <a:pt x="11440" y="32328"/>
                  </a:lnTo>
                  <a:cubicBezTo>
                    <a:pt x="11733" y="32158"/>
                    <a:pt x="11971" y="31747"/>
                    <a:pt x="11971" y="31406"/>
                  </a:cubicBezTo>
                  <a:lnTo>
                    <a:pt x="11971" y="380"/>
                  </a:lnTo>
                  <a:cubicBezTo>
                    <a:pt x="11971" y="139"/>
                    <a:pt x="11851" y="1"/>
                    <a:pt x="1167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10"/>
            <p:cNvSpPr/>
            <p:nvPr/>
          </p:nvSpPr>
          <p:spPr>
            <a:xfrm>
              <a:off x="1665775" y="3217750"/>
              <a:ext cx="199525" cy="132550"/>
            </a:xfrm>
            <a:custGeom>
              <a:avLst/>
              <a:gdLst/>
              <a:ahLst/>
              <a:cxnLst/>
              <a:rect l="l" t="t" r="r" b="b"/>
              <a:pathLst>
                <a:path w="7981" h="5302" extrusionOk="0">
                  <a:moveTo>
                    <a:pt x="7698" y="0"/>
                  </a:moveTo>
                  <a:cubicBezTo>
                    <a:pt x="7624" y="0"/>
                    <a:pt x="7539" y="25"/>
                    <a:pt x="7450" y="77"/>
                  </a:cubicBezTo>
                  <a:lnTo>
                    <a:pt x="531" y="4072"/>
                  </a:lnTo>
                  <a:cubicBezTo>
                    <a:pt x="238" y="4242"/>
                    <a:pt x="1" y="4636"/>
                    <a:pt x="1" y="4956"/>
                  </a:cubicBezTo>
                  <a:cubicBezTo>
                    <a:pt x="1" y="5175"/>
                    <a:pt x="115" y="5301"/>
                    <a:pt x="283" y="5301"/>
                  </a:cubicBezTo>
                  <a:cubicBezTo>
                    <a:pt x="357" y="5301"/>
                    <a:pt x="441" y="5276"/>
                    <a:pt x="531" y="5224"/>
                  </a:cubicBezTo>
                  <a:lnTo>
                    <a:pt x="7450" y="1230"/>
                  </a:lnTo>
                  <a:cubicBezTo>
                    <a:pt x="7742" y="1060"/>
                    <a:pt x="7980" y="665"/>
                    <a:pt x="7980" y="346"/>
                  </a:cubicBezTo>
                  <a:cubicBezTo>
                    <a:pt x="7980" y="126"/>
                    <a:pt x="7865" y="0"/>
                    <a:pt x="769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10"/>
            <p:cNvSpPr/>
            <p:nvPr/>
          </p:nvSpPr>
          <p:spPr>
            <a:xfrm>
              <a:off x="1665775" y="3373925"/>
              <a:ext cx="24950" cy="36225"/>
            </a:xfrm>
            <a:custGeom>
              <a:avLst/>
              <a:gdLst/>
              <a:ahLst/>
              <a:cxnLst/>
              <a:rect l="l" t="t" r="r" b="b"/>
              <a:pathLst>
                <a:path w="998" h="1449" extrusionOk="0">
                  <a:moveTo>
                    <a:pt x="821" y="1"/>
                  </a:moveTo>
                  <a:cubicBezTo>
                    <a:pt x="778" y="1"/>
                    <a:pt x="729" y="15"/>
                    <a:pt x="677" y="45"/>
                  </a:cubicBezTo>
                  <a:lnTo>
                    <a:pt x="320" y="252"/>
                  </a:lnTo>
                  <a:cubicBezTo>
                    <a:pt x="144" y="354"/>
                    <a:pt x="1" y="599"/>
                    <a:pt x="1" y="803"/>
                  </a:cubicBezTo>
                  <a:lnTo>
                    <a:pt x="1" y="1218"/>
                  </a:lnTo>
                  <a:cubicBezTo>
                    <a:pt x="1" y="1363"/>
                    <a:pt x="73" y="1448"/>
                    <a:pt x="179" y="1448"/>
                  </a:cubicBezTo>
                  <a:cubicBezTo>
                    <a:pt x="221" y="1448"/>
                    <a:pt x="269" y="1434"/>
                    <a:pt x="320" y="1405"/>
                  </a:cubicBezTo>
                  <a:lnTo>
                    <a:pt x="681" y="1198"/>
                  </a:lnTo>
                  <a:cubicBezTo>
                    <a:pt x="854" y="1096"/>
                    <a:pt x="997" y="847"/>
                    <a:pt x="997" y="643"/>
                  </a:cubicBezTo>
                  <a:lnTo>
                    <a:pt x="997" y="228"/>
                  </a:lnTo>
                  <a:cubicBezTo>
                    <a:pt x="997" y="84"/>
                    <a:pt x="926" y="1"/>
                    <a:pt x="82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10"/>
            <p:cNvSpPr/>
            <p:nvPr/>
          </p:nvSpPr>
          <p:spPr>
            <a:xfrm>
              <a:off x="1715675" y="3275350"/>
              <a:ext cx="149625" cy="103750"/>
            </a:xfrm>
            <a:custGeom>
              <a:avLst/>
              <a:gdLst/>
              <a:ahLst/>
              <a:cxnLst/>
              <a:rect l="l" t="t" r="r" b="b"/>
              <a:pathLst>
                <a:path w="5985" h="4150" extrusionOk="0">
                  <a:moveTo>
                    <a:pt x="5703" y="1"/>
                  </a:moveTo>
                  <a:cubicBezTo>
                    <a:pt x="5629" y="1"/>
                    <a:pt x="5544" y="25"/>
                    <a:pt x="5454" y="78"/>
                  </a:cubicBezTo>
                  <a:lnTo>
                    <a:pt x="531" y="2920"/>
                  </a:lnTo>
                  <a:cubicBezTo>
                    <a:pt x="238" y="3090"/>
                    <a:pt x="1" y="3484"/>
                    <a:pt x="1" y="3804"/>
                  </a:cubicBezTo>
                  <a:cubicBezTo>
                    <a:pt x="1" y="4024"/>
                    <a:pt x="115" y="4150"/>
                    <a:pt x="282" y="4150"/>
                  </a:cubicBezTo>
                  <a:cubicBezTo>
                    <a:pt x="356" y="4150"/>
                    <a:pt x="441" y="4125"/>
                    <a:pt x="531" y="4073"/>
                  </a:cubicBezTo>
                  <a:lnTo>
                    <a:pt x="5454" y="1231"/>
                  </a:lnTo>
                  <a:cubicBezTo>
                    <a:pt x="5746" y="1061"/>
                    <a:pt x="5984" y="666"/>
                    <a:pt x="5984" y="347"/>
                  </a:cubicBezTo>
                  <a:cubicBezTo>
                    <a:pt x="5984" y="126"/>
                    <a:pt x="5870" y="1"/>
                    <a:pt x="570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10"/>
            <p:cNvSpPr/>
            <p:nvPr/>
          </p:nvSpPr>
          <p:spPr>
            <a:xfrm>
              <a:off x="1665775" y="3431550"/>
              <a:ext cx="24950" cy="36225"/>
            </a:xfrm>
            <a:custGeom>
              <a:avLst/>
              <a:gdLst/>
              <a:ahLst/>
              <a:cxnLst/>
              <a:rect l="l" t="t" r="r" b="b"/>
              <a:pathLst>
                <a:path w="998" h="1449" extrusionOk="0">
                  <a:moveTo>
                    <a:pt x="821" y="1"/>
                  </a:moveTo>
                  <a:cubicBezTo>
                    <a:pt x="778" y="1"/>
                    <a:pt x="729" y="15"/>
                    <a:pt x="677" y="45"/>
                  </a:cubicBezTo>
                  <a:lnTo>
                    <a:pt x="320" y="252"/>
                  </a:lnTo>
                  <a:cubicBezTo>
                    <a:pt x="144" y="354"/>
                    <a:pt x="1" y="602"/>
                    <a:pt x="1" y="806"/>
                  </a:cubicBezTo>
                  <a:lnTo>
                    <a:pt x="1" y="1221"/>
                  </a:lnTo>
                  <a:cubicBezTo>
                    <a:pt x="1" y="1366"/>
                    <a:pt x="72" y="1449"/>
                    <a:pt x="177" y="1449"/>
                  </a:cubicBezTo>
                  <a:cubicBezTo>
                    <a:pt x="220" y="1449"/>
                    <a:pt x="268" y="1435"/>
                    <a:pt x="320" y="1405"/>
                  </a:cubicBezTo>
                  <a:lnTo>
                    <a:pt x="681" y="1198"/>
                  </a:lnTo>
                  <a:cubicBezTo>
                    <a:pt x="854" y="1096"/>
                    <a:pt x="997" y="847"/>
                    <a:pt x="997" y="643"/>
                  </a:cubicBezTo>
                  <a:lnTo>
                    <a:pt x="997" y="228"/>
                  </a:lnTo>
                  <a:cubicBezTo>
                    <a:pt x="997" y="84"/>
                    <a:pt x="926" y="1"/>
                    <a:pt x="82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10"/>
            <p:cNvSpPr/>
            <p:nvPr/>
          </p:nvSpPr>
          <p:spPr>
            <a:xfrm>
              <a:off x="1715675" y="3333000"/>
              <a:ext cx="149625" cy="103725"/>
            </a:xfrm>
            <a:custGeom>
              <a:avLst/>
              <a:gdLst/>
              <a:ahLst/>
              <a:cxnLst/>
              <a:rect l="l" t="t" r="r" b="b"/>
              <a:pathLst>
                <a:path w="5985" h="4149" extrusionOk="0">
                  <a:moveTo>
                    <a:pt x="5702" y="0"/>
                  </a:moveTo>
                  <a:cubicBezTo>
                    <a:pt x="5628" y="0"/>
                    <a:pt x="5543" y="25"/>
                    <a:pt x="5454" y="77"/>
                  </a:cubicBezTo>
                  <a:lnTo>
                    <a:pt x="531" y="2920"/>
                  </a:lnTo>
                  <a:cubicBezTo>
                    <a:pt x="238" y="3089"/>
                    <a:pt x="1" y="3483"/>
                    <a:pt x="1" y="3803"/>
                  </a:cubicBezTo>
                  <a:cubicBezTo>
                    <a:pt x="1" y="4023"/>
                    <a:pt x="115" y="4149"/>
                    <a:pt x="282" y="4149"/>
                  </a:cubicBezTo>
                  <a:cubicBezTo>
                    <a:pt x="356" y="4149"/>
                    <a:pt x="441" y="4124"/>
                    <a:pt x="531" y="4072"/>
                  </a:cubicBezTo>
                  <a:lnTo>
                    <a:pt x="5454" y="1230"/>
                  </a:lnTo>
                  <a:cubicBezTo>
                    <a:pt x="5746" y="1060"/>
                    <a:pt x="5984" y="665"/>
                    <a:pt x="5984" y="346"/>
                  </a:cubicBezTo>
                  <a:cubicBezTo>
                    <a:pt x="5984" y="126"/>
                    <a:pt x="5869" y="0"/>
                    <a:pt x="570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10"/>
            <p:cNvSpPr/>
            <p:nvPr/>
          </p:nvSpPr>
          <p:spPr>
            <a:xfrm>
              <a:off x="1665775" y="3489125"/>
              <a:ext cx="24950" cy="36200"/>
            </a:xfrm>
            <a:custGeom>
              <a:avLst/>
              <a:gdLst/>
              <a:ahLst/>
              <a:cxnLst/>
              <a:rect l="l" t="t" r="r" b="b"/>
              <a:pathLst>
                <a:path w="998" h="1448" extrusionOk="0">
                  <a:moveTo>
                    <a:pt x="819" y="0"/>
                  </a:moveTo>
                  <a:cubicBezTo>
                    <a:pt x="777" y="0"/>
                    <a:pt x="728" y="14"/>
                    <a:pt x="677" y="44"/>
                  </a:cubicBezTo>
                  <a:lnTo>
                    <a:pt x="320" y="251"/>
                  </a:lnTo>
                  <a:cubicBezTo>
                    <a:pt x="144" y="353"/>
                    <a:pt x="1" y="601"/>
                    <a:pt x="1" y="805"/>
                  </a:cubicBezTo>
                  <a:lnTo>
                    <a:pt x="1" y="1220"/>
                  </a:lnTo>
                  <a:cubicBezTo>
                    <a:pt x="1" y="1365"/>
                    <a:pt x="72" y="1448"/>
                    <a:pt x="177" y="1448"/>
                  </a:cubicBezTo>
                  <a:cubicBezTo>
                    <a:pt x="220" y="1448"/>
                    <a:pt x="268" y="1434"/>
                    <a:pt x="320" y="1404"/>
                  </a:cubicBezTo>
                  <a:lnTo>
                    <a:pt x="681" y="1196"/>
                  </a:lnTo>
                  <a:cubicBezTo>
                    <a:pt x="854" y="1094"/>
                    <a:pt x="997" y="846"/>
                    <a:pt x="997" y="645"/>
                  </a:cubicBezTo>
                  <a:lnTo>
                    <a:pt x="997" y="227"/>
                  </a:lnTo>
                  <a:cubicBezTo>
                    <a:pt x="997" y="84"/>
                    <a:pt x="925" y="0"/>
                    <a:pt x="81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10"/>
            <p:cNvSpPr/>
            <p:nvPr/>
          </p:nvSpPr>
          <p:spPr>
            <a:xfrm>
              <a:off x="1715675" y="3390575"/>
              <a:ext cx="149625" cy="103700"/>
            </a:xfrm>
            <a:custGeom>
              <a:avLst/>
              <a:gdLst/>
              <a:ahLst/>
              <a:cxnLst/>
              <a:rect l="l" t="t" r="r" b="b"/>
              <a:pathLst>
                <a:path w="5985" h="4148" extrusionOk="0">
                  <a:moveTo>
                    <a:pt x="5701" y="1"/>
                  </a:moveTo>
                  <a:cubicBezTo>
                    <a:pt x="5627" y="1"/>
                    <a:pt x="5543" y="25"/>
                    <a:pt x="5454" y="76"/>
                  </a:cubicBezTo>
                  <a:lnTo>
                    <a:pt x="531" y="2918"/>
                  </a:lnTo>
                  <a:cubicBezTo>
                    <a:pt x="238" y="3088"/>
                    <a:pt x="1" y="3482"/>
                    <a:pt x="1" y="3802"/>
                  </a:cubicBezTo>
                  <a:cubicBezTo>
                    <a:pt x="1" y="4023"/>
                    <a:pt x="114" y="4148"/>
                    <a:pt x="281" y="4148"/>
                  </a:cubicBezTo>
                  <a:cubicBezTo>
                    <a:pt x="355" y="4148"/>
                    <a:pt x="441" y="4123"/>
                    <a:pt x="531" y="4070"/>
                  </a:cubicBezTo>
                  <a:lnTo>
                    <a:pt x="5454" y="1229"/>
                  </a:lnTo>
                  <a:cubicBezTo>
                    <a:pt x="5746" y="1058"/>
                    <a:pt x="5984" y="664"/>
                    <a:pt x="5984" y="348"/>
                  </a:cubicBezTo>
                  <a:cubicBezTo>
                    <a:pt x="5984" y="126"/>
                    <a:pt x="5869" y="1"/>
                    <a:pt x="570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10"/>
            <p:cNvSpPr/>
            <p:nvPr/>
          </p:nvSpPr>
          <p:spPr>
            <a:xfrm>
              <a:off x="1665775" y="3546675"/>
              <a:ext cx="24950" cy="36175"/>
            </a:xfrm>
            <a:custGeom>
              <a:avLst/>
              <a:gdLst/>
              <a:ahLst/>
              <a:cxnLst/>
              <a:rect l="l" t="t" r="r" b="b"/>
              <a:pathLst>
                <a:path w="998" h="1447" extrusionOk="0">
                  <a:moveTo>
                    <a:pt x="819" y="0"/>
                  </a:moveTo>
                  <a:cubicBezTo>
                    <a:pt x="777" y="0"/>
                    <a:pt x="728" y="14"/>
                    <a:pt x="677" y="43"/>
                  </a:cubicBezTo>
                  <a:lnTo>
                    <a:pt x="320" y="251"/>
                  </a:lnTo>
                  <a:cubicBezTo>
                    <a:pt x="144" y="353"/>
                    <a:pt x="1" y="601"/>
                    <a:pt x="1" y="805"/>
                  </a:cubicBezTo>
                  <a:lnTo>
                    <a:pt x="1" y="1219"/>
                  </a:lnTo>
                  <a:cubicBezTo>
                    <a:pt x="1" y="1364"/>
                    <a:pt x="72" y="1447"/>
                    <a:pt x="177" y="1447"/>
                  </a:cubicBezTo>
                  <a:cubicBezTo>
                    <a:pt x="220" y="1447"/>
                    <a:pt x="268" y="1433"/>
                    <a:pt x="320" y="1403"/>
                  </a:cubicBezTo>
                  <a:lnTo>
                    <a:pt x="681" y="1196"/>
                  </a:lnTo>
                  <a:cubicBezTo>
                    <a:pt x="854" y="1094"/>
                    <a:pt x="997" y="846"/>
                    <a:pt x="997" y="645"/>
                  </a:cubicBezTo>
                  <a:lnTo>
                    <a:pt x="997" y="227"/>
                  </a:lnTo>
                  <a:cubicBezTo>
                    <a:pt x="997" y="84"/>
                    <a:pt x="925" y="0"/>
                    <a:pt x="81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10"/>
            <p:cNvSpPr/>
            <p:nvPr/>
          </p:nvSpPr>
          <p:spPr>
            <a:xfrm>
              <a:off x="1715675" y="3448125"/>
              <a:ext cx="149625" cy="103700"/>
            </a:xfrm>
            <a:custGeom>
              <a:avLst/>
              <a:gdLst/>
              <a:ahLst/>
              <a:cxnLst/>
              <a:rect l="l" t="t" r="r" b="b"/>
              <a:pathLst>
                <a:path w="5985" h="4148" extrusionOk="0">
                  <a:moveTo>
                    <a:pt x="5701" y="0"/>
                  </a:moveTo>
                  <a:cubicBezTo>
                    <a:pt x="5627" y="0"/>
                    <a:pt x="5543" y="24"/>
                    <a:pt x="5454" y="75"/>
                  </a:cubicBezTo>
                  <a:lnTo>
                    <a:pt x="531" y="2917"/>
                  </a:lnTo>
                  <a:cubicBezTo>
                    <a:pt x="238" y="3088"/>
                    <a:pt x="1" y="3482"/>
                    <a:pt x="1" y="3802"/>
                  </a:cubicBezTo>
                  <a:cubicBezTo>
                    <a:pt x="1" y="4022"/>
                    <a:pt x="114" y="4148"/>
                    <a:pt x="281" y="4148"/>
                  </a:cubicBezTo>
                  <a:cubicBezTo>
                    <a:pt x="356" y="4148"/>
                    <a:pt x="441" y="4123"/>
                    <a:pt x="531" y="4070"/>
                  </a:cubicBezTo>
                  <a:lnTo>
                    <a:pt x="5454" y="1228"/>
                  </a:lnTo>
                  <a:cubicBezTo>
                    <a:pt x="5746" y="1058"/>
                    <a:pt x="5984" y="664"/>
                    <a:pt x="5984" y="344"/>
                  </a:cubicBezTo>
                  <a:cubicBezTo>
                    <a:pt x="5984" y="125"/>
                    <a:pt x="5869" y="0"/>
                    <a:pt x="570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10"/>
            <p:cNvSpPr/>
            <p:nvPr/>
          </p:nvSpPr>
          <p:spPr>
            <a:xfrm>
              <a:off x="1664675" y="3535100"/>
              <a:ext cx="199600" cy="132550"/>
            </a:xfrm>
            <a:custGeom>
              <a:avLst/>
              <a:gdLst/>
              <a:ahLst/>
              <a:cxnLst/>
              <a:rect l="l" t="t" r="r" b="b"/>
              <a:pathLst>
                <a:path w="7984" h="5302" extrusionOk="0">
                  <a:moveTo>
                    <a:pt x="7701" y="1"/>
                  </a:moveTo>
                  <a:cubicBezTo>
                    <a:pt x="7627" y="1"/>
                    <a:pt x="7543" y="26"/>
                    <a:pt x="7453" y="78"/>
                  </a:cubicBezTo>
                  <a:lnTo>
                    <a:pt x="534" y="4073"/>
                  </a:lnTo>
                  <a:cubicBezTo>
                    <a:pt x="241" y="4243"/>
                    <a:pt x="1" y="4637"/>
                    <a:pt x="1" y="4957"/>
                  </a:cubicBezTo>
                  <a:cubicBezTo>
                    <a:pt x="1" y="5176"/>
                    <a:pt x="115" y="5302"/>
                    <a:pt x="284" y="5302"/>
                  </a:cubicBezTo>
                  <a:cubicBezTo>
                    <a:pt x="358" y="5302"/>
                    <a:pt x="444" y="5277"/>
                    <a:pt x="534" y="5225"/>
                  </a:cubicBezTo>
                  <a:lnTo>
                    <a:pt x="7453" y="1230"/>
                  </a:lnTo>
                  <a:cubicBezTo>
                    <a:pt x="7745" y="1060"/>
                    <a:pt x="7983" y="666"/>
                    <a:pt x="7983" y="347"/>
                  </a:cubicBezTo>
                  <a:cubicBezTo>
                    <a:pt x="7983" y="127"/>
                    <a:pt x="7869" y="1"/>
                    <a:pt x="770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10"/>
            <p:cNvSpPr/>
            <p:nvPr/>
          </p:nvSpPr>
          <p:spPr>
            <a:xfrm>
              <a:off x="1664675" y="3691300"/>
              <a:ext cx="25025" cy="36200"/>
            </a:xfrm>
            <a:custGeom>
              <a:avLst/>
              <a:gdLst/>
              <a:ahLst/>
              <a:cxnLst/>
              <a:rect l="l" t="t" r="r" b="b"/>
              <a:pathLst>
                <a:path w="1001" h="1448" extrusionOk="0">
                  <a:moveTo>
                    <a:pt x="824" y="0"/>
                  </a:moveTo>
                  <a:cubicBezTo>
                    <a:pt x="781" y="0"/>
                    <a:pt x="732" y="15"/>
                    <a:pt x="680" y="44"/>
                  </a:cubicBezTo>
                  <a:lnTo>
                    <a:pt x="320" y="252"/>
                  </a:lnTo>
                  <a:cubicBezTo>
                    <a:pt x="144" y="354"/>
                    <a:pt x="1" y="599"/>
                    <a:pt x="1" y="803"/>
                  </a:cubicBezTo>
                  <a:lnTo>
                    <a:pt x="1" y="1218"/>
                  </a:lnTo>
                  <a:cubicBezTo>
                    <a:pt x="1" y="1363"/>
                    <a:pt x="73" y="1448"/>
                    <a:pt x="178" y="1448"/>
                  </a:cubicBezTo>
                  <a:cubicBezTo>
                    <a:pt x="221" y="1448"/>
                    <a:pt x="269" y="1434"/>
                    <a:pt x="320" y="1405"/>
                  </a:cubicBezTo>
                  <a:lnTo>
                    <a:pt x="680" y="1197"/>
                  </a:lnTo>
                  <a:cubicBezTo>
                    <a:pt x="858" y="1095"/>
                    <a:pt x="1000" y="847"/>
                    <a:pt x="1000" y="643"/>
                  </a:cubicBezTo>
                  <a:lnTo>
                    <a:pt x="1000" y="228"/>
                  </a:lnTo>
                  <a:cubicBezTo>
                    <a:pt x="1000" y="84"/>
                    <a:pt x="929" y="0"/>
                    <a:pt x="82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10"/>
            <p:cNvSpPr/>
            <p:nvPr/>
          </p:nvSpPr>
          <p:spPr>
            <a:xfrm>
              <a:off x="1714550" y="3592725"/>
              <a:ext cx="149725" cy="103750"/>
            </a:xfrm>
            <a:custGeom>
              <a:avLst/>
              <a:gdLst/>
              <a:ahLst/>
              <a:cxnLst/>
              <a:rect l="l" t="t" r="r" b="b"/>
              <a:pathLst>
                <a:path w="5989" h="4150" extrusionOk="0">
                  <a:moveTo>
                    <a:pt x="5708" y="0"/>
                  </a:moveTo>
                  <a:cubicBezTo>
                    <a:pt x="5633" y="0"/>
                    <a:pt x="5548" y="25"/>
                    <a:pt x="5458" y="78"/>
                  </a:cubicBezTo>
                  <a:lnTo>
                    <a:pt x="535" y="2920"/>
                  </a:lnTo>
                  <a:cubicBezTo>
                    <a:pt x="239" y="3090"/>
                    <a:pt x="1" y="3485"/>
                    <a:pt x="1" y="3804"/>
                  </a:cubicBezTo>
                  <a:cubicBezTo>
                    <a:pt x="1" y="4023"/>
                    <a:pt x="115" y="4150"/>
                    <a:pt x="285" y="4150"/>
                  </a:cubicBezTo>
                  <a:cubicBezTo>
                    <a:pt x="359" y="4150"/>
                    <a:pt x="445" y="4125"/>
                    <a:pt x="535" y="4073"/>
                  </a:cubicBezTo>
                  <a:lnTo>
                    <a:pt x="5458" y="1230"/>
                  </a:lnTo>
                  <a:cubicBezTo>
                    <a:pt x="5750" y="1061"/>
                    <a:pt x="5988" y="666"/>
                    <a:pt x="5988" y="347"/>
                  </a:cubicBezTo>
                  <a:cubicBezTo>
                    <a:pt x="5988" y="126"/>
                    <a:pt x="5874" y="0"/>
                    <a:pt x="57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10"/>
            <p:cNvSpPr/>
            <p:nvPr/>
          </p:nvSpPr>
          <p:spPr>
            <a:xfrm>
              <a:off x="1664675" y="3748925"/>
              <a:ext cx="25025" cy="36225"/>
            </a:xfrm>
            <a:custGeom>
              <a:avLst/>
              <a:gdLst/>
              <a:ahLst/>
              <a:cxnLst/>
              <a:rect l="l" t="t" r="r" b="b"/>
              <a:pathLst>
                <a:path w="1001" h="1449" extrusionOk="0">
                  <a:moveTo>
                    <a:pt x="824" y="1"/>
                  </a:moveTo>
                  <a:cubicBezTo>
                    <a:pt x="781" y="1"/>
                    <a:pt x="732" y="15"/>
                    <a:pt x="680" y="44"/>
                  </a:cubicBezTo>
                  <a:lnTo>
                    <a:pt x="320" y="252"/>
                  </a:lnTo>
                  <a:cubicBezTo>
                    <a:pt x="144" y="354"/>
                    <a:pt x="1" y="603"/>
                    <a:pt x="1" y="807"/>
                  </a:cubicBezTo>
                  <a:lnTo>
                    <a:pt x="1" y="1221"/>
                  </a:lnTo>
                  <a:cubicBezTo>
                    <a:pt x="1" y="1365"/>
                    <a:pt x="72" y="1449"/>
                    <a:pt x="177" y="1449"/>
                  </a:cubicBezTo>
                  <a:cubicBezTo>
                    <a:pt x="220" y="1449"/>
                    <a:pt x="268" y="1434"/>
                    <a:pt x="320" y="1405"/>
                  </a:cubicBezTo>
                  <a:lnTo>
                    <a:pt x="680" y="1197"/>
                  </a:lnTo>
                  <a:cubicBezTo>
                    <a:pt x="858" y="1095"/>
                    <a:pt x="1000" y="847"/>
                    <a:pt x="1000" y="643"/>
                  </a:cubicBezTo>
                  <a:lnTo>
                    <a:pt x="1000" y="228"/>
                  </a:lnTo>
                  <a:cubicBezTo>
                    <a:pt x="1000" y="84"/>
                    <a:pt x="929" y="1"/>
                    <a:pt x="82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10"/>
            <p:cNvSpPr/>
            <p:nvPr/>
          </p:nvSpPr>
          <p:spPr>
            <a:xfrm>
              <a:off x="1714550" y="3650375"/>
              <a:ext cx="149725" cy="103725"/>
            </a:xfrm>
            <a:custGeom>
              <a:avLst/>
              <a:gdLst/>
              <a:ahLst/>
              <a:cxnLst/>
              <a:rect l="l" t="t" r="r" b="b"/>
              <a:pathLst>
                <a:path w="5989" h="4149" extrusionOk="0">
                  <a:moveTo>
                    <a:pt x="5706" y="0"/>
                  </a:moveTo>
                  <a:cubicBezTo>
                    <a:pt x="5632" y="0"/>
                    <a:pt x="5548" y="25"/>
                    <a:pt x="5458" y="77"/>
                  </a:cubicBezTo>
                  <a:lnTo>
                    <a:pt x="535" y="2919"/>
                  </a:lnTo>
                  <a:cubicBezTo>
                    <a:pt x="239" y="3089"/>
                    <a:pt x="1" y="3484"/>
                    <a:pt x="1" y="3803"/>
                  </a:cubicBezTo>
                  <a:cubicBezTo>
                    <a:pt x="1" y="4022"/>
                    <a:pt x="115" y="4149"/>
                    <a:pt x="285" y="4149"/>
                  </a:cubicBezTo>
                  <a:cubicBezTo>
                    <a:pt x="359" y="4149"/>
                    <a:pt x="445" y="4124"/>
                    <a:pt x="535" y="4072"/>
                  </a:cubicBezTo>
                  <a:lnTo>
                    <a:pt x="5458" y="1229"/>
                  </a:lnTo>
                  <a:cubicBezTo>
                    <a:pt x="5750" y="1060"/>
                    <a:pt x="5988" y="665"/>
                    <a:pt x="5988" y="346"/>
                  </a:cubicBezTo>
                  <a:cubicBezTo>
                    <a:pt x="5988" y="126"/>
                    <a:pt x="5874" y="0"/>
                    <a:pt x="570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10"/>
            <p:cNvSpPr/>
            <p:nvPr/>
          </p:nvSpPr>
          <p:spPr>
            <a:xfrm>
              <a:off x="1664675" y="3806475"/>
              <a:ext cx="25025" cy="36225"/>
            </a:xfrm>
            <a:custGeom>
              <a:avLst/>
              <a:gdLst/>
              <a:ahLst/>
              <a:cxnLst/>
              <a:rect l="l" t="t" r="r" b="b"/>
              <a:pathLst>
                <a:path w="1001" h="1449" extrusionOk="0">
                  <a:moveTo>
                    <a:pt x="823" y="1"/>
                  </a:moveTo>
                  <a:cubicBezTo>
                    <a:pt x="780" y="1"/>
                    <a:pt x="732" y="15"/>
                    <a:pt x="680" y="44"/>
                  </a:cubicBezTo>
                  <a:lnTo>
                    <a:pt x="320" y="251"/>
                  </a:lnTo>
                  <a:cubicBezTo>
                    <a:pt x="144" y="353"/>
                    <a:pt x="1" y="602"/>
                    <a:pt x="1" y="806"/>
                  </a:cubicBezTo>
                  <a:lnTo>
                    <a:pt x="1" y="1221"/>
                  </a:lnTo>
                  <a:cubicBezTo>
                    <a:pt x="1" y="1365"/>
                    <a:pt x="72" y="1448"/>
                    <a:pt x="177" y="1448"/>
                  </a:cubicBezTo>
                  <a:cubicBezTo>
                    <a:pt x="220" y="1448"/>
                    <a:pt x="268" y="1434"/>
                    <a:pt x="320" y="1404"/>
                  </a:cubicBezTo>
                  <a:lnTo>
                    <a:pt x="680" y="1197"/>
                  </a:lnTo>
                  <a:cubicBezTo>
                    <a:pt x="858" y="1095"/>
                    <a:pt x="1000" y="847"/>
                    <a:pt x="1000" y="646"/>
                  </a:cubicBezTo>
                  <a:lnTo>
                    <a:pt x="1000" y="228"/>
                  </a:lnTo>
                  <a:cubicBezTo>
                    <a:pt x="1000" y="85"/>
                    <a:pt x="928" y="1"/>
                    <a:pt x="82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10"/>
            <p:cNvSpPr/>
            <p:nvPr/>
          </p:nvSpPr>
          <p:spPr>
            <a:xfrm>
              <a:off x="1714550" y="3707950"/>
              <a:ext cx="149725" cy="103700"/>
            </a:xfrm>
            <a:custGeom>
              <a:avLst/>
              <a:gdLst/>
              <a:ahLst/>
              <a:cxnLst/>
              <a:rect l="l" t="t" r="r" b="b"/>
              <a:pathLst>
                <a:path w="5989" h="4148" extrusionOk="0">
                  <a:moveTo>
                    <a:pt x="5706" y="0"/>
                  </a:moveTo>
                  <a:cubicBezTo>
                    <a:pt x="5632" y="0"/>
                    <a:pt x="5547" y="25"/>
                    <a:pt x="5458" y="76"/>
                  </a:cubicBezTo>
                  <a:lnTo>
                    <a:pt x="535" y="2918"/>
                  </a:lnTo>
                  <a:cubicBezTo>
                    <a:pt x="239" y="3088"/>
                    <a:pt x="1" y="3486"/>
                    <a:pt x="1" y="3802"/>
                  </a:cubicBezTo>
                  <a:cubicBezTo>
                    <a:pt x="1" y="4023"/>
                    <a:pt x="115" y="4148"/>
                    <a:pt x="283" y="4148"/>
                  </a:cubicBezTo>
                  <a:cubicBezTo>
                    <a:pt x="358" y="4148"/>
                    <a:pt x="444" y="4123"/>
                    <a:pt x="535" y="4070"/>
                  </a:cubicBezTo>
                  <a:lnTo>
                    <a:pt x="5458" y="1228"/>
                  </a:lnTo>
                  <a:cubicBezTo>
                    <a:pt x="5750" y="1058"/>
                    <a:pt x="5988" y="663"/>
                    <a:pt x="5988" y="348"/>
                  </a:cubicBezTo>
                  <a:cubicBezTo>
                    <a:pt x="5988" y="126"/>
                    <a:pt x="5873" y="0"/>
                    <a:pt x="570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10"/>
            <p:cNvSpPr/>
            <p:nvPr/>
          </p:nvSpPr>
          <p:spPr>
            <a:xfrm>
              <a:off x="1664675" y="3864025"/>
              <a:ext cx="25025" cy="36225"/>
            </a:xfrm>
            <a:custGeom>
              <a:avLst/>
              <a:gdLst/>
              <a:ahLst/>
              <a:cxnLst/>
              <a:rect l="l" t="t" r="r" b="b"/>
              <a:pathLst>
                <a:path w="1001" h="1449" extrusionOk="0">
                  <a:moveTo>
                    <a:pt x="823" y="1"/>
                  </a:moveTo>
                  <a:cubicBezTo>
                    <a:pt x="780" y="1"/>
                    <a:pt x="732" y="15"/>
                    <a:pt x="680" y="44"/>
                  </a:cubicBezTo>
                  <a:lnTo>
                    <a:pt x="320" y="251"/>
                  </a:lnTo>
                  <a:cubicBezTo>
                    <a:pt x="144" y="353"/>
                    <a:pt x="1" y="601"/>
                    <a:pt x="1" y="805"/>
                  </a:cubicBezTo>
                  <a:lnTo>
                    <a:pt x="1" y="1221"/>
                  </a:lnTo>
                  <a:cubicBezTo>
                    <a:pt x="1" y="1365"/>
                    <a:pt x="72" y="1448"/>
                    <a:pt x="177" y="1448"/>
                  </a:cubicBezTo>
                  <a:cubicBezTo>
                    <a:pt x="220" y="1448"/>
                    <a:pt x="268" y="1434"/>
                    <a:pt x="320" y="1404"/>
                  </a:cubicBezTo>
                  <a:lnTo>
                    <a:pt x="680" y="1197"/>
                  </a:lnTo>
                  <a:cubicBezTo>
                    <a:pt x="858" y="1095"/>
                    <a:pt x="1000" y="846"/>
                    <a:pt x="1000" y="646"/>
                  </a:cubicBezTo>
                  <a:lnTo>
                    <a:pt x="1000" y="228"/>
                  </a:lnTo>
                  <a:cubicBezTo>
                    <a:pt x="1000" y="85"/>
                    <a:pt x="928" y="1"/>
                    <a:pt x="82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10"/>
            <p:cNvSpPr/>
            <p:nvPr/>
          </p:nvSpPr>
          <p:spPr>
            <a:xfrm>
              <a:off x="1714550" y="3765475"/>
              <a:ext cx="149725" cy="103725"/>
            </a:xfrm>
            <a:custGeom>
              <a:avLst/>
              <a:gdLst/>
              <a:ahLst/>
              <a:cxnLst/>
              <a:rect l="l" t="t" r="r" b="b"/>
              <a:pathLst>
                <a:path w="5989" h="4149" extrusionOk="0">
                  <a:moveTo>
                    <a:pt x="5705" y="1"/>
                  </a:moveTo>
                  <a:cubicBezTo>
                    <a:pt x="5631" y="1"/>
                    <a:pt x="5547" y="25"/>
                    <a:pt x="5458" y="76"/>
                  </a:cubicBezTo>
                  <a:lnTo>
                    <a:pt x="535" y="2919"/>
                  </a:lnTo>
                  <a:cubicBezTo>
                    <a:pt x="239" y="3088"/>
                    <a:pt x="1" y="3483"/>
                    <a:pt x="1" y="3802"/>
                  </a:cubicBezTo>
                  <a:cubicBezTo>
                    <a:pt x="1" y="4023"/>
                    <a:pt x="115" y="4149"/>
                    <a:pt x="283" y="4149"/>
                  </a:cubicBezTo>
                  <a:cubicBezTo>
                    <a:pt x="358" y="4149"/>
                    <a:pt x="444" y="4124"/>
                    <a:pt x="535" y="4071"/>
                  </a:cubicBezTo>
                  <a:lnTo>
                    <a:pt x="5458" y="1229"/>
                  </a:lnTo>
                  <a:cubicBezTo>
                    <a:pt x="5750" y="1059"/>
                    <a:pt x="5988" y="664"/>
                    <a:pt x="5988" y="349"/>
                  </a:cubicBezTo>
                  <a:cubicBezTo>
                    <a:pt x="5988" y="126"/>
                    <a:pt x="5873" y="1"/>
                    <a:pt x="570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10"/>
            <p:cNvSpPr/>
            <p:nvPr/>
          </p:nvSpPr>
          <p:spPr>
            <a:xfrm>
              <a:off x="2563650" y="2800275"/>
              <a:ext cx="374175" cy="249200"/>
            </a:xfrm>
            <a:custGeom>
              <a:avLst/>
              <a:gdLst/>
              <a:ahLst/>
              <a:cxnLst/>
              <a:rect l="l" t="t" r="r" b="b"/>
              <a:pathLst>
                <a:path w="14967" h="9968" extrusionOk="0">
                  <a:moveTo>
                    <a:pt x="14672" y="0"/>
                  </a:moveTo>
                  <a:cubicBezTo>
                    <a:pt x="14600" y="0"/>
                    <a:pt x="14519" y="24"/>
                    <a:pt x="14433" y="73"/>
                  </a:cubicBezTo>
                  <a:lnTo>
                    <a:pt x="531" y="8100"/>
                  </a:lnTo>
                  <a:cubicBezTo>
                    <a:pt x="239" y="8269"/>
                    <a:pt x="1" y="8681"/>
                    <a:pt x="1" y="9021"/>
                  </a:cubicBezTo>
                  <a:lnTo>
                    <a:pt x="1" y="9589"/>
                  </a:lnTo>
                  <a:cubicBezTo>
                    <a:pt x="1" y="9830"/>
                    <a:pt x="120" y="9968"/>
                    <a:pt x="294" y="9968"/>
                  </a:cubicBezTo>
                  <a:cubicBezTo>
                    <a:pt x="365" y="9968"/>
                    <a:pt x="446" y="9944"/>
                    <a:pt x="531" y="9895"/>
                  </a:cubicBezTo>
                  <a:lnTo>
                    <a:pt x="14433" y="1803"/>
                  </a:lnTo>
                  <a:cubicBezTo>
                    <a:pt x="14729" y="1633"/>
                    <a:pt x="14967" y="1219"/>
                    <a:pt x="14967" y="878"/>
                  </a:cubicBezTo>
                  <a:lnTo>
                    <a:pt x="14967" y="379"/>
                  </a:lnTo>
                  <a:cubicBezTo>
                    <a:pt x="14967" y="140"/>
                    <a:pt x="14847" y="0"/>
                    <a:pt x="146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10"/>
            <p:cNvSpPr/>
            <p:nvPr/>
          </p:nvSpPr>
          <p:spPr>
            <a:xfrm>
              <a:off x="2563650" y="2857775"/>
              <a:ext cx="424000" cy="262100"/>
            </a:xfrm>
            <a:custGeom>
              <a:avLst/>
              <a:gdLst/>
              <a:ahLst/>
              <a:cxnLst/>
              <a:rect l="l" t="t" r="r" b="b"/>
              <a:pathLst>
                <a:path w="16960" h="10484" extrusionOk="0">
                  <a:moveTo>
                    <a:pt x="16679" y="0"/>
                  </a:moveTo>
                  <a:cubicBezTo>
                    <a:pt x="16605" y="0"/>
                    <a:pt x="16519" y="25"/>
                    <a:pt x="16429" y="78"/>
                  </a:cubicBezTo>
                  <a:lnTo>
                    <a:pt x="531" y="9254"/>
                  </a:lnTo>
                  <a:cubicBezTo>
                    <a:pt x="239" y="9424"/>
                    <a:pt x="1" y="9818"/>
                    <a:pt x="1" y="10138"/>
                  </a:cubicBezTo>
                  <a:cubicBezTo>
                    <a:pt x="1" y="10359"/>
                    <a:pt x="115" y="10484"/>
                    <a:pt x="282" y="10484"/>
                  </a:cubicBezTo>
                  <a:cubicBezTo>
                    <a:pt x="356" y="10484"/>
                    <a:pt x="441" y="10459"/>
                    <a:pt x="531" y="10406"/>
                  </a:cubicBezTo>
                  <a:lnTo>
                    <a:pt x="16429" y="1230"/>
                  </a:lnTo>
                  <a:cubicBezTo>
                    <a:pt x="16721" y="1061"/>
                    <a:pt x="16960" y="662"/>
                    <a:pt x="16960" y="347"/>
                  </a:cubicBezTo>
                  <a:cubicBezTo>
                    <a:pt x="16960" y="126"/>
                    <a:pt x="16846" y="0"/>
                    <a:pt x="1667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10"/>
            <p:cNvSpPr/>
            <p:nvPr/>
          </p:nvSpPr>
          <p:spPr>
            <a:xfrm>
              <a:off x="2563650" y="2915300"/>
              <a:ext cx="424000" cy="262125"/>
            </a:xfrm>
            <a:custGeom>
              <a:avLst/>
              <a:gdLst/>
              <a:ahLst/>
              <a:cxnLst/>
              <a:rect l="l" t="t" r="r" b="b"/>
              <a:pathLst>
                <a:path w="16960" h="10485" extrusionOk="0">
                  <a:moveTo>
                    <a:pt x="16679" y="1"/>
                  </a:moveTo>
                  <a:cubicBezTo>
                    <a:pt x="16604" y="1"/>
                    <a:pt x="16519" y="26"/>
                    <a:pt x="16429" y="78"/>
                  </a:cubicBezTo>
                  <a:lnTo>
                    <a:pt x="531" y="9258"/>
                  </a:lnTo>
                  <a:cubicBezTo>
                    <a:pt x="239" y="9425"/>
                    <a:pt x="1" y="9822"/>
                    <a:pt x="1" y="10139"/>
                  </a:cubicBezTo>
                  <a:cubicBezTo>
                    <a:pt x="1" y="10359"/>
                    <a:pt x="115" y="10484"/>
                    <a:pt x="282" y="10484"/>
                  </a:cubicBezTo>
                  <a:cubicBezTo>
                    <a:pt x="356" y="10484"/>
                    <a:pt x="441" y="10460"/>
                    <a:pt x="531" y="10407"/>
                  </a:cubicBezTo>
                  <a:lnTo>
                    <a:pt x="16429" y="1231"/>
                  </a:lnTo>
                  <a:cubicBezTo>
                    <a:pt x="16721" y="1061"/>
                    <a:pt x="16960" y="666"/>
                    <a:pt x="16960" y="347"/>
                  </a:cubicBezTo>
                  <a:cubicBezTo>
                    <a:pt x="16960" y="126"/>
                    <a:pt x="16846" y="1"/>
                    <a:pt x="1667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10"/>
            <p:cNvSpPr/>
            <p:nvPr/>
          </p:nvSpPr>
          <p:spPr>
            <a:xfrm>
              <a:off x="2563650" y="2972875"/>
              <a:ext cx="424000" cy="262125"/>
            </a:xfrm>
            <a:custGeom>
              <a:avLst/>
              <a:gdLst/>
              <a:ahLst/>
              <a:cxnLst/>
              <a:rect l="l" t="t" r="r" b="b"/>
              <a:pathLst>
                <a:path w="16960" h="10485" extrusionOk="0">
                  <a:moveTo>
                    <a:pt x="16677" y="0"/>
                  </a:moveTo>
                  <a:cubicBezTo>
                    <a:pt x="16603" y="0"/>
                    <a:pt x="16519" y="25"/>
                    <a:pt x="16429" y="77"/>
                  </a:cubicBezTo>
                  <a:lnTo>
                    <a:pt x="531" y="9256"/>
                  </a:lnTo>
                  <a:cubicBezTo>
                    <a:pt x="239" y="9427"/>
                    <a:pt x="1" y="9821"/>
                    <a:pt x="1" y="10137"/>
                  </a:cubicBezTo>
                  <a:cubicBezTo>
                    <a:pt x="1" y="10359"/>
                    <a:pt x="116" y="10484"/>
                    <a:pt x="284" y="10484"/>
                  </a:cubicBezTo>
                  <a:cubicBezTo>
                    <a:pt x="358" y="10484"/>
                    <a:pt x="442" y="10460"/>
                    <a:pt x="531" y="10409"/>
                  </a:cubicBezTo>
                  <a:lnTo>
                    <a:pt x="16429" y="1230"/>
                  </a:lnTo>
                  <a:cubicBezTo>
                    <a:pt x="16721" y="1059"/>
                    <a:pt x="16960" y="665"/>
                    <a:pt x="16960" y="345"/>
                  </a:cubicBezTo>
                  <a:cubicBezTo>
                    <a:pt x="16960" y="126"/>
                    <a:pt x="16845" y="0"/>
                    <a:pt x="1667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10"/>
            <p:cNvSpPr/>
            <p:nvPr/>
          </p:nvSpPr>
          <p:spPr>
            <a:xfrm>
              <a:off x="2563650" y="3030450"/>
              <a:ext cx="424000" cy="262125"/>
            </a:xfrm>
            <a:custGeom>
              <a:avLst/>
              <a:gdLst/>
              <a:ahLst/>
              <a:cxnLst/>
              <a:rect l="l" t="t" r="r" b="b"/>
              <a:pathLst>
                <a:path w="16960" h="10485" extrusionOk="0">
                  <a:moveTo>
                    <a:pt x="16676" y="1"/>
                  </a:moveTo>
                  <a:cubicBezTo>
                    <a:pt x="16603" y="1"/>
                    <a:pt x="16518" y="25"/>
                    <a:pt x="16429" y="76"/>
                  </a:cubicBezTo>
                  <a:lnTo>
                    <a:pt x="531" y="9255"/>
                  </a:lnTo>
                  <a:cubicBezTo>
                    <a:pt x="239" y="9425"/>
                    <a:pt x="1" y="9820"/>
                    <a:pt x="1" y="10139"/>
                  </a:cubicBezTo>
                  <a:cubicBezTo>
                    <a:pt x="1" y="10359"/>
                    <a:pt x="115" y="10485"/>
                    <a:pt x="283" y="10485"/>
                  </a:cubicBezTo>
                  <a:cubicBezTo>
                    <a:pt x="357" y="10485"/>
                    <a:pt x="442" y="10460"/>
                    <a:pt x="531" y="10408"/>
                  </a:cubicBezTo>
                  <a:lnTo>
                    <a:pt x="16429" y="1229"/>
                  </a:lnTo>
                  <a:cubicBezTo>
                    <a:pt x="16721" y="1058"/>
                    <a:pt x="16960" y="664"/>
                    <a:pt x="16960" y="347"/>
                  </a:cubicBezTo>
                  <a:cubicBezTo>
                    <a:pt x="16960" y="126"/>
                    <a:pt x="16845" y="1"/>
                    <a:pt x="1667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10"/>
            <p:cNvSpPr/>
            <p:nvPr/>
          </p:nvSpPr>
          <p:spPr>
            <a:xfrm>
              <a:off x="2563650" y="3088025"/>
              <a:ext cx="424000" cy="262100"/>
            </a:xfrm>
            <a:custGeom>
              <a:avLst/>
              <a:gdLst/>
              <a:ahLst/>
              <a:cxnLst/>
              <a:rect l="l" t="t" r="r" b="b"/>
              <a:pathLst>
                <a:path w="16960" h="10484" extrusionOk="0">
                  <a:moveTo>
                    <a:pt x="16679" y="1"/>
                  </a:moveTo>
                  <a:cubicBezTo>
                    <a:pt x="16604" y="1"/>
                    <a:pt x="16519" y="25"/>
                    <a:pt x="16429" y="78"/>
                  </a:cubicBezTo>
                  <a:lnTo>
                    <a:pt x="531" y="9254"/>
                  </a:lnTo>
                  <a:cubicBezTo>
                    <a:pt x="239" y="9424"/>
                    <a:pt x="1" y="9819"/>
                    <a:pt x="1" y="10138"/>
                  </a:cubicBezTo>
                  <a:cubicBezTo>
                    <a:pt x="1" y="10359"/>
                    <a:pt x="115" y="10484"/>
                    <a:pt x="281" y="10484"/>
                  </a:cubicBezTo>
                  <a:cubicBezTo>
                    <a:pt x="356" y="10484"/>
                    <a:pt x="441" y="10459"/>
                    <a:pt x="531" y="10406"/>
                  </a:cubicBezTo>
                  <a:lnTo>
                    <a:pt x="16429" y="1231"/>
                  </a:lnTo>
                  <a:cubicBezTo>
                    <a:pt x="16721" y="1060"/>
                    <a:pt x="16960" y="663"/>
                    <a:pt x="16960" y="346"/>
                  </a:cubicBezTo>
                  <a:cubicBezTo>
                    <a:pt x="16960" y="126"/>
                    <a:pt x="16846" y="1"/>
                    <a:pt x="1667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10"/>
            <p:cNvSpPr/>
            <p:nvPr/>
          </p:nvSpPr>
          <p:spPr>
            <a:xfrm>
              <a:off x="2563650" y="3145600"/>
              <a:ext cx="424000" cy="262075"/>
            </a:xfrm>
            <a:custGeom>
              <a:avLst/>
              <a:gdLst/>
              <a:ahLst/>
              <a:cxnLst/>
              <a:rect l="l" t="t" r="r" b="b"/>
              <a:pathLst>
                <a:path w="16960" h="10483" extrusionOk="0">
                  <a:moveTo>
                    <a:pt x="16677" y="0"/>
                  </a:moveTo>
                  <a:cubicBezTo>
                    <a:pt x="16603" y="0"/>
                    <a:pt x="16519" y="25"/>
                    <a:pt x="16429" y="77"/>
                  </a:cubicBezTo>
                  <a:lnTo>
                    <a:pt x="531" y="9256"/>
                  </a:lnTo>
                  <a:cubicBezTo>
                    <a:pt x="239" y="9423"/>
                    <a:pt x="1" y="9821"/>
                    <a:pt x="1" y="10136"/>
                  </a:cubicBezTo>
                  <a:cubicBezTo>
                    <a:pt x="1" y="10358"/>
                    <a:pt x="115" y="10483"/>
                    <a:pt x="281" y="10483"/>
                  </a:cubicBezTo>
                  <a:cubicBezTo>
                    <a:pt x="356" y="10483"/>
                    <a:pt x="441" y="10458"/>
                    <a:pt x="531" y="10405"/>
                  </a:cubicBezTo>
                  <a:lnTo>
                    <a:pt x="16429" y="1229"/>
                  </a:lnTo>
                  <a:cubicBezTo>
                    <a:pt x="16721" y="1059"/>
                    <a:pt x="16960" y="665"/>
                    <a:pt x="16960" y="345"/>
                  </a:cubicBezTo>
                  <a:cubicBezTo>
                    <a:pt x="16960" y="126"/>
                    <a:pt x="16845" y="0"/>
                    <a:pt x="1667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10"/>
            <p:cNvSpPr/>
            <p:nvPr/>
          </p:nvSpPr>
          <p:spPr>
            <a:xfrm>
              <a:off x="2563650" y="3203125"/>
              <a:ext cx="424000" cy="262175"/>
            </a:xfrm>
            <a:custGeom>
              <a:avLst/>
              <a:gdLst/>
              <a:ahLst/>
              <a:cxnLst/>
              <a:rect l="l" t="t" r="r" b="b"/>
              <a:pathLst>
                <a:path w="16960" h="10487" extrusionOk="0">
                  <a:moveTo>
                    <a:pt x="16678" y="0"/>
                  </a:moveTo>
                  <a:cubicBezTo>
                    <a:pt x="16603" y="0"/>
                    <a:pt x="16519" y="25"/>
                    <a:pt x="16429" y="77"/>
                  </a:cubicBezTo>
                  <a:lnTo>
                    <a:pt x="531" y="9257"/>
                  </a:lnTo>
                  <a:cubicBezTo>
                    <a:pt x="239" y="9427"/>
                    <a:pt x="1" y="9821"/>
                    <a:pt x="1" y="10141"/>
                  </a:cubicBezTo>
                  <a:cubicBezTo>
                    <a:pt x="1" y="10360"/>
                    <a:pt x="115" y="10486"/>
                    <a:pt x="283" y="10486"/>
                  </a:cubicBezTo>
                  <a:cubicBezTo>
                    <a:pt x="357" y="10486"/>
                    <a:pt x="441" y="10461"/>
                    <a:pt x="531" y="10409"/>
                  </a:cubicBezTo>
                  <a:lnTo>
                    <a:pt x="16429" y="1230"/>
                  </a:lnTo>
                  <a:cubicBezTo>
                    <a:pt x="16721" y="1060"/>
                    <a:pt x="16960" y="666"/>
                    <a:pt x="16960" y="346"/>
                  </a:cubicBezTo>
                  <a:cubicBezTo>
                    <a:pt x="16960" y="126"/>
                    <a:pt x="16845" y="0"/>
                    <a:pt x="1667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10"/>
            <p:cNvSpPr/>
            <p:nvPr/>
          </p:nvSpPr>
          <p:spPr>
            <a:xfrm>
              <a:off x="2563650" y="3260725"/>
              <a:ext cx="424000" cy="262100"/>
            </a:xfrm>
            <a:custGeom>
              <a:avLst/>
              <a:gdLst/>
              <a:ahLst/>
              <a:cxnLst/>
              <a:rect l="l" t="t" r="r" b="b"/>
              <a:pathLst>
                <a:path w="16960" h="10484" extrusionOk="0">
                  <a:moveTo>
                    <a:pt x="16679" y="1"/>
                  </a:moveTo>
                  <a:cubicBezTo>
                    <a:pt x="16605" y="1"/>
                    <a:pt x="16519" y="26"/>
                    <a:pt x="16429" y="78"/>
                  </a:cubicBezTo>
                  <a:lnTo>
                    <a:pt x="531" y="9255"/>
                  </a:lnTo>
                  <a:cubicBezTo>
                    <a:pt x="239" y="9424"/>
                    <a:pt x="1" y="9819"/>
                    <a:pt x="1" y="10138"/>
                  </a:cubicBezTo>
                  <a:cubicBezTo>
                    <a:pt x="1" y="10357"/>
                    <a:pt x="115" y="10483"/>
                    <a:pt x="283" y="10483"/>
                  </a:cubicBezTo>
                  <a:cubicBezTo>
                    <a:pt x="357" y="10483"/>
                    <a:pt x="442" y="10459"/>
                    <a:pt x="531" y="10407"/>
                  </a:cubicBezTo>
                  <a:lnTo>
                    <a:pt x="16429" y="1227"/>
                  </a:lnTo>
                  <a:cubicBezTo>
                    <a:pt x="16721" y="1061"/>
                    <a:pt x="16960" y="663"/>
                    <a:pt x="16960" y="347"/>
                  </a:cubicBezTo>
                  <a:cubicBezTo>
                    <a:pt x="16960" y="126"/>
                    <a:pt x="16846" y="1"/>
                    <a:pt x="1667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10"/>
            <p:cNvSpPr/>
            <p:nvPr/>
          </p:nvSpPr>
          <p:spPr>
            <a:xfrm>
              <a:off x="1965050" y="3045050"/>
              <a:ext cx="548750" cy="852325"/>
            </a:xfrm>
            <a:custGeom>
              <a:avLst/>
              <a:gdLst/>
              <a:ahLst/>
              <a:cxnLst/>
              <a:rect l="l" t="t" r="r" b="b"/>
              <a:pathLst>
                <a:path w="21950" h="34093" extrusionOk="0">
                  <a:moveTo>
                    <a:pt x="21655" y="1"/>
                  </a:moveTo>
                  <a:cubicBezTo>
                    <a:pt x="21584" y="1"/>
                    <a:pt x="21504" y="24"/>
                    <a:pt x="21419" y="74"/>
                  </a:cubicBezTo>
                  <a:lnTo>
                    <a:pt x="534" y="12132"/>
                  </a:lnTo>
                  <a:cubicBezTo>
                    <a:pt x="238" y="12302"/>
                    <a:pt x="1" y="12713"/>
                    <a:pt x="1" y="13054"/>
                  </a:cubicBezTo>
                  <a:lnTo>
                    <a:pt x="1" y="33711"/>
                  </a:lnTo>
                  <a:cubicBezTo>
                    <a:pt x="1" y="33952"/>
                    <a:pt x="121" y="34093"/>
                    <a:pt x="296" y="34093"/>
                  </a:cubicBezTo>
                  <a:cubicBezTo>
                    <a:pt x="368" y="34093"/>
                    <a:pt x="449" y="34070"/>
                    <a:pt x="534" y="34020"/>
                  </a:cubicBezTo>
                  <a:lnTo>
                    <a:pt x="21419" y="21961"/>
                  </a:lnTo>
                  <a:cubicBezTo>
                    <a:pt x="21712" y="21791"/>
                    <a:pt x="21950" y="21380"/>
                    <a:pt x="21950" y="21039"/>
                  </a:cubicBezTo>
                  <a:lnTo>
                    <a:pt x="21950" y="383"/>
                  </a:lnTo>
                  <a:cubicBezTo>
                    <a:pt x="21950" y="141"/>
                    <a:pt x="21830" y="1"/>
                    <a:pt x="2165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10"/>
            <p:cNvSpPr/>
            <p:nvPr/>
          </p:nvSpPr>
          <p:spPr>
            <a:xfrm>
              <a:off x="1965050" y="3339850"/>
              <a:ext cx="548750" cy="557525"/>
            </a:xfrm>
            <a:custGeom>
              <a:avLst/>
              <a:gdLst/>
              <a:ahLst/>
              <a:cxnLst/>
              <a:rect l="l" t="t" r="r" b="b"/>
              <a:pathLst>
                <a:path w="21950" h="22301" extrusionOk="0">
                  <a:moveTo>
                    <a:pt x="16122" y="0"/>
                  </a:moveTo>
                  <a:lnTo>
                    <a:pt x="12634" y="6178"/>
                  </a:lnTo>
                  <a:lnTo>
                    <a:pt x="15085" y="9357"/>
                  </a:lnTo>
                  <a:lnTo>
                    <a:pt x="15085" y="9357"/>
                  </a:lnTo>
                  <a:lnTo>
                    <a:pt x="6984" y="2373"/>
                  </a:lnTo>
                  <a:lnTo>
                    <a:pt x="1" y="17493"/>
                  </a:lnTo>
                  <a:lnTo>
                    <a:pt x="1" y="21919"/>
                  </a:lnTo>
                  <a:cubicBezTo>
                    <a:pt x="1" y="22160"/>
                    <a:pt x="121" y="22301"/>
                    <a:pt x="296" y="22301"/>
                  </a:cubicBezTo>
                  <a:cubicBezTo>
                    <a:pt x="368" y="22301"/>
                    <a:pt x="449" y="22278"/>
                    <a:pt x="534" y="22228"/>
                  </a:cubicBezTo>
                  <a:lnTo>
                    <a:pt x="21419" y="10169"/>
                  </a:lnTo>
                  <a:cubicBezTo>
                    <a:pt x="21712" y="9999"/>
                    <a:pt x="21950" y="9588"/>
                    <a:pt x="21950" y="9247"/>
                  </a:cubicBezTo>
                  <a:lnTo>
                    <a:pt x="21950" y="5328"/>
                  </a:lnTo>
                  <a:lnTo>
                    <a:pt x="1612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10"/>
            <p:cNvSpPr/>
            <p:nvPr/>
          </p:nvSpPr>
          <p:spPr>
            <a:xfrm>
              <a:off x="2349725" y="3175600"/>
              <a:ext cx="78650" cy="101625"/>
            </a:xfrm>
            <a:custGeom>
              <a:avLst/>
              <a:gdLst/>
              <a:ahLst/>
              <a:cxnLst/>
              <a:rect l="l" t="t" r="r" b="b"/>
              <a:pathLst>
                <a:path w="3146" h="4065" extrusionOk="0">
                  <a:moveTo>
                    <a:pt x="2277" y="1"/>
                  </a:moveTo>
                  <a:cubicBezTo>
                    <a:pt x="2066" y="1"/>
                    <a:pt x="1827" y="70"/>
                    <a:pt x="1575" y="216"/>
                  </a:cubicBezTo>
                  <a:cubicBezTo>
                    <a:pt x="704" y="719"/>
                    <a:pt x="1" y="1936"/>
                    <a:pt x="1" y="2939"/>
                  </a:cubicBezTo>
                  <a:cubicBezTo>
                    <a:pt x="1" y="3653"/>
                    <a:pt x="355" y="4064"/>
                    <a:pt x="872" y="4064"/>
                  </a:cubicBezTo>
                  <a:cubicBezTo>
                    <a:pt x="1084" y="4064"/>
                    <a:pt x="1322" y="3996"/>
                    <a:pt x="1575" y="3851"/>
                  </a:cubicBezTo>
                  <a:cubicBezTo>
                    <a:pt x="2442" y="3347"/>
                    <a:pt x="3146" y="2127"/>
                    <a:pt x="3146" y="1124"/>
                  </a:cubicBezTo>
                  <a:cubicBezTo>
                    <a:pt x="3146" y="413"/>
                    <a:pt x="2792" y="1"/>
                    <a:pt x="227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10"/>
            <p:cNvSpPr/>
            <p:nvPr/>
          </p:nvSpPr>
          <p:spPr>
            <a:xfrm>
              <a:off x="1615900" y="2310675"/>
              <a:ext cx="1371750" cy="953075"/>
            </a:xfrm>
            <a:custGeom>
              <a:avLst/>
              <a:gdLst/>
              <a:ahLst/>
              <a:cxnLst/>
              <a:rect l="l" t="t" r="r" b="b"/>
              <a:pathLst>
                <a:path w="54870" h="38123" extrusionOk="0">
                  <a:moveTo>
                    <a:pt x="54577" y="1"/>
                  </a:moveTo>
                  <a:cubicBezTo>
                    <a:pt x="54505" y="1"/>
                    <a:pt x="54425" y="24"/>
                    <a:pt x="54339" y="74"/>
                  </a:cubicBezTo>
                  <a:lnTo>
                    <a:pt x="530" y="31138"/>
                  </a:lnTo>
                  <a:cubicBezTo>
                    <a:pt x="238" y="31308"/>
                    <a:pt x="0" y="31719"/>
                    <a:pt x="0" y="32060"/>
                  </a:cubicBezTo>
                  <a:lnTo>
                    <a:pt x="0" y="37743"/>
                  </a:lnTo>
                  <a:cubicBezTo>
                    <a:pt x="0" y="37984"/>
                    <a:pt x="119" y="38123"/>
                    <a:pt x="293" y="38123"/>
                  </a:cubicBezTo>
                  <a:cubicBezTo>
                    <a:pt x="364" y="38123"/>
                    <a:pt x="445" y="38099"/>
                    <a:pt x="530" y="38049"/>
                  </a:cubicBezTo>
                  <a:lnTo>
                    <a:pt x="54339" y="6985"/>
                  </a:lnTo>
                  <a:cubicBezTo>
                    <a:pt x="54631" y="6816"/>
                    <a:pt x="54870" y="6404"/>
                    <a:pt x="54870" y="6064"/>
                  </a:cubicBezTo>
                  <a:lnTo>
                    <a:pt x="54870" y="380"/>
                  </a:lnTo>
                  <a:cubicBezTo>
                    <a:pt x="54870" y="139"/>
                    <a:pt x="54750" y="1"/>
                    <a:pt x="5457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10"/>
            <p:cNvSpPr/>
            <p:nvPr/>
          </p:nvSpPr>
          <p:spPr>
            <a:xfrm>
              <a:off x="2488800" y="2427250"/>
              <a:ext cx="399150" cy="270050"/>
            </a:xfrm>
            <a:custGeom>
              <a:avLst/>
              <a:gdLst/>
              <a:ahLst/>
              <a:cxnLst/>
              <a:rect l="l" t="t" r="r" b="b"/>
              <a:pathLst>
                <a:path w="15966" h="10802" extrusionOk="0">
                  <a:moveTo>
                    <a:pt x="15965" y="1"/>
                  </a:moveTo>
                  <a:lnTo>
                    <a:pt x="319" y="9030"/>
                  </a:lnTo>
                  <a:cubicBezTo>
                    <a:pt x="146" y="9132"/>
                    <a:pt x="0" y="9380"/>
                    <a:pt x="0" y="9584"/>
                  </a:cubicBezTo>
                  <a:lnTo>
                    <a:pt x="3" y="10574"/>
                  </a:lnTo>
                  <a:cubicBezTo>
                    <a:pt x="3" y="10718"/>
                    <a:pt x="75" y="10802"/>
                    <a:pt x="178" y="10802"/>
                  </a:cubicBezTo>
                  <a:cubicBezTo>
                    <a:pt x="221" y="10802"/>
                    <a:pt x="269" y="10787"/>
                    <a:pt x="319" y="10758"/>
                  </a:cubicBezTo>
                  <a:lnTo>
                    <a:pt x="15965" y="1727"/>
                  </a:lnTo>
                  <a:lnTo>
                    <a:pt x="1596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10"/>
            <p:cNvSpPr/>
            <p:nvPr/>
          </p:nvSpPr>
          <p:spPr>
            <a:xfrm>
              <a:off x="2887925" y="2401925"/>
              <a:ext cx="49900" cy="68525"/>
            </a:xfrm>
            <a:custGeom>
              <a:avLst/>
              <a:gdLst/>
              <a:ahLst/>
              <a:cxnLst/>
              <a:rect l="l" t="t" r="r" b="b"/>
              <a:pathLst>
                <a:path w="1996" h="2741" extrusionOk="0">
                  <a:moveTo>
                    <a:pt x="1818" y="1"/>
                  </a:moveTo>
                  <a:cubicBezTo>
                    <a:pt x="1775" y="1"/>
                    <a:pt x="1727" y="15"/>
                    <a:pt x="1676" y="45"/>
                  </a:cubicBezTo>
                  <a:lnTo>
                    <a:pt x="0" y="1014"/>
                  </a:lnTo>
                  <a:lnTo>
                    <a:pt x="0" y="2740"/>
                  </a:lnTo>
                  <a:lnTo>
                    <a:pt x="1676" y="1772"/>
                  </a:lnTo>
                  <a:cubicBezTo>
                    <a:pt x="1850" y="1670"/>
                    <a:pt x="1996" y="1422"/>
                    <a:pt x="1996" y="1221"/>
                  </a:cubicBezTo>
                  <a:lnTo>
                    <a:pt x="1996" y="228"/>
                  </a:lnTo>
                  <a:cubicBezTo>
                    <a:pt x="1996" y="84"/>
                    <a:pt x="1923" y="1"/>
                    <a:pt x="181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10"/>
            <p:cNvSpPr/>
            <p:nvPr/>
          </p:nvSpPr>
          <p:spPr>
            <a:xfrm>
              <a:off x="2902375" y="2418750"/>
              <a:ext cx="25775" cy="31375"/>
            </a:xfrm>
            <a:custGeom>
              <a:avLst/>
              <a:gdLst/>
              <a:ahLst/>
              <a:cxnLst/>
              <a:rect l="l" t="t" r="r" b="b"/>
              <a:pathLst>
                <a:path w="1031" h="1255" extrusionOk="0">
                  <a:moveTo>
                    <a:pt x="527" y="140"/>
                  </a:moveTo>
                  <a:cubicBezTo>
                    <a:pt x="544" y="140"/>
                    <a:pt x="561" y="143"/>
                    <a:pt x="575" y="153"/>
                  </a:cubicBezTo>
                  <a:cubicBezTo>
                    <a:pt x="640" y="188"/>
                    <a:pt x="677" y="296"/>
                    <a:pt x="677" y="432"/>
                  </a:cubicBezTo>
                  <a:cubicBezTo>
                    <a:pt x="677" y="691"/>
                    <a:pt x="538" y="994"/>
                    <a:pt x="374" y="1088"/>
                  </a:cubicBezTo>
                  <a:cubicBezTo>
                    <a:pt x="342" y="1106"/>
                    <a:pt x="314" y="1115"/>
                    <a:pt x="289" y="1115"/>
                  </a:cubicBezTo>
                  <a:cubicBezTo>
                    <a:pt x="270" y="1115"/>
                    <a:pt x="254" y="1111"/>
                    <a:pt x="238" y="1102"/>
                  </a:cubicBezTo>
                  <a:cubicBezTo>
                    <a:pt x="177" y="1065"/>
                    <a:pt x="139" y="959"/>
                    <a:pt x="139" y="823"/>
                  </a:cubicBezTo>
                  <a:cubicBezTo>
                    <a:pt x="139" y="561"/>
                    <a:pt x="279" y="259"/>
                    <a:pt x="442" y="164"/>
                  </a:cubicBezTo>
                  <a:cubicBezTo>
                    <a:pt x="473" y="147"/>
                    <a:pt x="500" y="140"/>
                    <a:pt x="527" y="140"/>
                  </a:cubicBezTo>
                  <a:close/>
                  <a:moveTo>
                    <a:pt x="527" y="0"/>
                  </a:moveTo>
                  <a:cubicBezTo>
                    <a:pt x="478" y="0"/>
                    <a:pt x="426" y="15"/>
                    <a:pt x="374" y="45"/>
                  </a:cubicBezTo>
                  <a:cubicBezTo>
                    <a:pt x="164" y="167"/>
                    <a:pt x="1" y="507"/>
                    <a:pt x="1" y="823"/>
                  </a:cubicBezTo>
                  <a:cubicBezTo>
                    <a:pt x="1" y="1014"/>
                    <a:pt x="62" y="1160"/>
                    <a:pt x="170" y="1221"/>
                  </a:cubicBezTo>
                  <a:cubicBezTo>
                    <a:pt x="208" y="1242"/>
                    <a:pt x="249" y="1255"/>
                    <a:pt x="289" y="1255"/>
                  </a:cubicBezTo>
                  <a:cubicBezTo>
                    <a:pt x="337" y="1255"/>
                    <a:pt x="391" y="1238"/>
                    <a:pt x="442" y="1207"/>
                  </a:cubicBezTo>
                  <a:cubicBezTo>
                    <a:pt x="568" y="1136"/>
                    <a:pt x="677" y="983"/>
                    <a:pt x="745" y="803"/>
                  </a:cubicBezTo>
                  <a:lnTo>
                    <a:pt x="932" y="864"/>
                  </a:lnTo>
                  <a:cubicBezTo>
                    <a:pt x="939" y="864"/>
                    <a:pt x="946" y="867"/>
                    <a:pt x="952" y="867"/>
                  </a:cubicBezTo>
                  <a:cubicBezTo>
                    <a:pt x="983" y="867"/>
                    <a:pt x="1010" y="847"/>
                    <a:pt x="1021" y="817"/>
                  </a:cubicBezTo>
                  <a:cubicBezTo>
                    <a:pt x="1030" y="779"/>
                    <a:pt x="1010" y="742"/>
                    <a:pt x="972" y="732"/>
                  </a:cubicBezTo>
                  <a:lnTo>
                    <a:pt x="786" y="674"/>
                  </a:lnTo>
                  <a:cubicBezTo>
                    <a:pt x="806" y="592"/>
                    <a:pt x="817" y="511"/>
                    <a:pt x="817" y="432"/>
                  </a:cubicBezTo>
                  <a:cubicBezTo>
                    <a:pt x="817" y="239"/>
                    <a:pt x="755" y="96"/>
                    <a:pt x="646" y="31"/>
                  </a:cubicBezTo>
                  <a:cubicBezTo>
                    <a:pt x="609" y="11"/>
                    <a:pt x="569" y="0"/>
                    <a:pt x="52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10"/>
            <p:cNvSpPr/>
            <p:nvPr/>
          </p:nvSpPr>
          <p:spPr>
            <a:xfrm>
              <a:off x="1965050" y="2512300"/>
              <a:ext cx="1022600" cy="780275"/>
            </a:xfrm>
            <a:custGeom>
              <a:avLst/>
              <a:gdLst/>
              <a:ahLst/>
              <a:cxnLst/>
              <a:rect l="l" t="t" r="r" b="b"/>
              <a:pathLst>
                <a:path w="40904" h="31211" extrusionOk="0">
                  <a:moveTo>
                    <a:pt x="40611" y="0"/>
                  </a:moveTo>
                  <a:cubicBezTo>
                    <a:pt x="40539" y="0"/>
                    <a:pt x="40458" y="24"/>
                    <a:pt x="40373" y="73"/>
                  </a:cubicBezTo>
                  <a:lnTo>
                    <a:pt x="534" y="23073"/>
                  </a:lnTo>
                  <a:cubicBezTo>
                    <a:pt x="238" y="23243"/>
                    <a:pt x="1" y="23654"/>
                    <a:pt x="1" y="23995"/>
                  </a:cubicBezTo>
                  <a:lnTo>
                    <a:pt x="1" y="30831"/>
                  </a:lnTo>
                  <a:cubicBezTo>
                    <a:pt x="1" y="31072"/>
                    <a:pt x="120" y="31210"/>
                    <a:pt x="295" y="31210"/>
                  </a:cubicBezTo>
                  <a:cubicBezTo>
                    <a:pt x="367" y="31210"/>
                    <a:pt x="448" y="31187"/>
                    <a:pt x="534" y="31137"/>
                  </a:cubicBezTo>
                  <a:lnTo>
                    <a:pt x="40373" y="8137"/>
                  </a:lnTo>
                  <a:cubicBezTo>
                    <a:pt x="40665" y="7968"/>
                    <a:pt x="40904" y="7553"/>
                    <a:pt x="40904" y="7216"/>
                  </a:cubicBezTo>
                  <a:lnTo>
                    <a:pt x="40904" y="379"/>
                  </a:lnTo>
                  <a:cubicBezTo>
                    <a:pt x="40904" y="138"/>
                    <a:pt x="40784" y="0"/>
                    <a:pt x="4061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10"/>
            <p:cNvSpPr/>
            <p:nvPr/>
          </p:nvSpPr>
          <p:spPr>
            <a:xfrm>
              <a:off x="1840350" y="2208375"/>
              <a:ext cx="1496450" cy="2150975"/>
            </a:xfrm>
            <a:custGeom>
              <a:avLst/>
              <a:gdLst/>
              <a:ahLst/>
              <a:cxnLst/>
              <a:rect l="l" t="t" r="r" b="b"/>
              <a:pathLst>
                <a:path w="59858" h="86039" extrusionOk="0">
                  <a:moveTo>
                    <a:pt x="58874" y="1"/>
                  </a:moveTo>
                  <a:cubicBezTo>
                    <a:pt x="58680" y="1"/>
                    <a:pt x="58482" y="45"/>
                    <a:pt x="58327" y="134"/>
                  </a:cubicBezTo>
                  <a:lnTo>
                    <a:pt x="531" y="33500"/>
                  </a:lnTo>
                  <a:cubicBezTo>
                    <a:pt x="239" y="33669"/>
                    <a:pt x="1" y="34081"/>
                    <a:pt x="1" y="34421"/>
                  </a:cubicBezTo>
                  <a:lnTo>
                    <a:pt x="1" y="85020"/>
                  </a:lnTo>
                  <a:cubicBezTo>
                    <a:pt x="1" y="85360"/>
                    <a:pt x="225" y="85765"/>
                    <a:pt x="501" y="85925"/>
                  </a:cubicBezTo>
                  <a:cubicBezTo>
                    <a:pt x="632" y="86001"/>
                    <a:pt x="805" y="86038"/>
                    <a:pt x="983" y="86038"/>
                  </a:cubicBezTo>
                  <a:cubicBezTo>
                    <a:pt x="1177" y="86038"/>
                    <a:pt x="1376" y="85993"/>
                    <a:pt x="1531" y="85904"/>
                  </a:cubicBezTo>
                  <a:lnTo>
                    <a:pt x="59327" y="52538"/>
                  </a:lnTo>
                  <a:cubicBezTo>
                    <a:pt x="59620" y="52369"/>
                    <a:pt x="59857" y="51957"/>
                    <a:pt x="59857" y="51617"/>
                  </a:cubicBezTo>
                  <a:lnTo>
                    <a:pt x="59857" y="1017"/>
                  </a:lnTo>
                  <a:cubicBezTo>
                    <a:pt x="59857" y="678"/>
                    <a:pt x="59633" y="273"/>
                    <a:pt x="59358" y="113"/>
                  </a:cubicBezTo>
                  <a:cubicBezTo>
                    <a:pt x="59226" y="38"/>
                    <a:pt x="59052" y="1"/>
                    <a:pt x="5887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10"/>
            <p:cNvSpPr/>
            <p:nvPr/>
          </p:nvSpPr>
          <p:spPr>
            <a:xfrm>
              <a:off x="1844275" y="2208350"/>
              <a:ext cx="1492350" cy="861825"/>
            </a:xfrm>
            <a:custGeom>
              <a:avLst/>
              <a:gdLst/>
              <a:ahLst/>
              <a:cxnLst/>
              <a:rect l="l" t="t" r="r" b="b"/>
              <a:pathLst>
                <a:path w="59694" h="34473" extrusionOk="0">
                  <a:moveTo>
                    <a:pt x="58718" y="1"/>
                  </a:moveTo>
                  <a:cubicBezTo>
                    <a:pt x="58523" y="1"/>
                    <a:pt x="58324" y="46"/>
                    <a:pt x="58170" y="135"/>
                  </a:cubicBezTo>
                  <a:lnTo>
                    <a:pt x="374" y="33501"/>
                  </a:lnTo>
                  <a:cubicBezTo>
                    <a:pt x="228" y="33589"/>
                    <a:pt x="99" y="33732"/>
                    <a:pt x="0" y="33898"/>
                  </a:cubicBezTo>
                  <a:lnTo>
                    <a:pt x="997" y="34473"/>
                  </a:lnTo>
                  <a:cubicBezTo>
                    <a:pt x="1095" y="34306"/>
                    <a:pt x="1228" y="34163"/>
                    <a:pt x="1374" y="34075"/>
                  </a:cubicBezTo>
                  <a:lnTo>
                    <a:pt x="59170" y="709"/>
                  </a:lnTo>
                  <a:cubicBezTo>
                    <a:pt x="59255" y="660"/>
                    <a:pt x="59335" y="637"/>
                    <a:pt x="59406" y="637"/>
                  </a:cubicBezTo>
                  <a:cubicBezTo>
                    <a:pt x="59558" y="637"/>
                    <a:pt x="59668" y="743"/>
                    <a:pt x="59694" y="930"/>
                  </a:cubicBezTo>
                  <a:cubicBezTo>
                    <a:pt x="59664" y="610"/>
                    <a:pt x="59456" y="264"/>
                    <a:pt x="59201" y="114"/>
                  </a:cubicBezTo>
                  <a:cubicBezTo>
                    <a:pt x="59070" y="38"/>
                    <a:pt x="58896" y="1"/>
                    <a:pt x="5871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10"/>
            <p:cNvSpPr/>
            <p:nvPr/>
          </p:nvSpPr>
          <p:spPr>
            <a:xfrm>
              <a:off x="1840350" y="3226275"/>
              <a:ext cx="35725" cy="1133050"/>
            </a:xfrm>
            <a:custGeom>
              <a:avLst/>
              <a:gdLst/>
              <a:ahLst/>
              <a:cxnLst/>
              <a:rect l="l" t="t" r="r" b="b"/>
              <a:pathLst>
                <a:path w="1429" h="45322" extrusionOk="0">
                  <a:moveTo>
                    <a:pt x="1429" y="45236"/>
                  </a:moveTo>
                  <a:cubicBezTo>
                    <a:pt x="1425" y="45236"/>
                    <a:pt x="1421" y="45238"/>
                    <a:pt x="1417" y="45240"/>
                  </a:cubicBezTo>
                  <a:lnTo>
                    <a:pt x="1417" y="45240"/>
                  </a:lnTo>
                  <a:cubicBezTo>
                    <a:pt x="1421" y="45239"/>
                    <a:pt x="1425" y="45237"/>
                    <a:pt x="1429" y="45236"/>
                  </a:cubicBezTo>
                  <a:close/>
                  <a:moveTo>
                    <a:pt x="1" y="1"/>
                  </a:moveTo>
                  <a:lnTo>
                    <a:pt x="1" y="44307"/>
                  </a:lnTo>
                  <a:cubicBezTo>
                    <a:pt x="1" y="44644"/>
                    <a:pt x="222" y="45049"/>
                    <a:pt x="501" y="45209"/>
                  </a:cubicBezTo>
                  <a:cubicBezTo>
                    <a:pt x="631" y="45284"/>
                    <a:pt x="804" y="45321"/>
                    <a:pt x="979" y="45321"/>
                  </a:cubicBezTo>
                  <a:cubicBezTo>
                    <a:pt x="1024" y="45321"/>
                    <a:pt x="1069" y="45319"/>
                    <a:pt x="1113" y="45314"/>
                  </a:cubicBezTo>
                  <a:cubicBezTo>
                    <a:pt x="1140" y="45311"/>
                    <a:pt x="1170" y="45307"/>
                    <a:pt x="1194" y="45300"/>
                  </a:cubicBezTo>
                  <a:cubicBezTo>
                    <a:pt x="1211" y="45300"/>
                    <a:pt x="1228" y="45297"/>
                    <a:pt x="1242" y="45290"/>
                  </a:cubicBezTo>
                  <a:cubicBezTo>
                    <a:pt x="1269" y="45290"/>
                    <a:pt x="1292" y="45280"/>
                    <a:pt x="1317" y="45273"/>
                  </a:cubicBezTo>
                  <a:cubicBezTo>
                    <a:pt x="1330" y="45273"/>
                    <a:pt x="1344" y="45266"/>
                    <a:pt x="1354" y="45263"/>
                  </a:cubicBezTo>
                  <a:cubicBezTo>
                    <a:pt x="1374" y="45256"/>
                    <a:pt x="1391" y="45253"/>
                    <a:pt x="1408" y="45242"/>
                  </a:cubicBezTo>
                  <a:cubicBezTo>
                    <a:pt x="1411" y="45242"/>
                    <a:pt x="1414" y="45241"/>
                    <a:pt x="1417" y="45240"/>
                  </a:cubicBezTo>
                  <a:lnTo>
                    <a:pt x="1417" y="45240"/>
                  </a:lnTo>
                  <a:cubicBezTo>
                    <a:pt x="1404" y="45244"/>
                    <a:pt x="1391" y="45246"/>
                    <a:pt x="1378" y="45250"/>
                  </a:cubicBezTo>
                  <a:cubicBezTo>
                    <a:pt x="1374" y="45253"/>
                    <a:pt x="1371" y="45253"/>
                    <a:pt x="1364" y="45253"/>
                  </a:cubicBezTo>
                  <a:cubicBezTo>
                    <a:pt x="1341" y="45259"/>
                    <a:pt x="1320" y="45263"/>
                    <a:pt x="1292" y="45263"/>
                  </a:cubicBezTo>
                  <a:cubicBezTo>
                    <a:pt x="1119" y="45263"/>
                    <a:pt x="1000" y="45120"/>
                    <a:pt x="1000" y="44882"/>
                  </a:cubicBezTo>
                  <a:lnTo>
                    <a:pt x="1000" y="579"/>
                  </a:lnTo>
                  <a:lnTo>
                    <a:pt x="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10"/>
            <p:cNvSpPr/>
            <p:nvPr/>
          </p:nvSpPr>
          <p:spPr>
            <a:xfrm>
              <a:off x="1865350" y="2304775"/>
              <a:ext cx="1471450" cy="2053025"/>
            </a:xfrm>
            <a:custGeom>
              <a:avLst/>
              <a:gdLst/>
              <a:ahLst/>
              <a:cxnLst/>
              <a:rect l="l" t="t" r="r" b="b"/>
              <a:pathLst>
                <a:path w="58858" h="82121" extrusionOk="0">
                  <a:moveTo>
                    <a:pt x="58857" y="0"/>
                  </a:moveTo>
                  <a:lnTo>
                    <a:pt x="16493" y="24458"/>
                  </a:lnTo>
                  <a:cubicBezTo>
                    <a:pt x="16480" y="24466"/>
                    <a:pt x="16467" y="24469"/>
                    <a:pt x="16453" y="24469"/>
                  </a:cubicBezTo>
                  <a:cubicBezTo>
                    <a:pt x="16303" y="24469"/>
                    <a:pt x="16077" y="24074"/>
                    <a:pt x="15853" y="23677"/>
                  </a:cubicBezTo>
                  <a:cubicBezTo>
                    <a:pt x="15627" y="23282"/>
                    <a:pt x="15402" y="22884"/>
                    <a:pt x="15252" y="22884"/>
                  </a:cubicBezTo>
                  <a:cubicBezTo>
                    <a:pt x="15237" y="22884"/>
                    <a:pt x="15224" y="22888"/>
                    <a:pt x="15211" y="22895"/>
                  </a:cubicBezTo>
                  <a:lnTo>
                    <a:pt x="2526" y="30218"/>
                  </a:lnTo>
                  <a:cubicBezTo>
                    <a:pt x="2230" y="30388"/>
                    <a:pt x="1755" y="32969"/>
                    <a:pt x="1462" y="33138"/>
                  </a:cubicBezTo>
                  <a:lnTo>
                    <a:pt x="0" y="33981"/>
                  </a:lnTo>
                  <a:lnTo>
                    <a:pt x="0" y="81742"/>
                  </a:lnTo>
                  <a:cubicBezTo>
                    <a:pt x="0" y="81981"/>
                    <a:pt x="121" y="82121"/>
                    <a:pt x="295" y="82121"/>
                  </a:cubicBezTo>
                  <a:cubicBezTo>
                    <a:pt x="366" y="82121"/>
                    <a:pt x="446" y="82098"/>
                    <a:pt x="531" y="82048"/>
                  </a:cubicBezTo>
                  <a:lnTo>
                    <a:pt x="58327" y="48682"/>
                  </a:lnTo>
                  <a:cubicBezTo>
                    <a:pt x="58620" y="48513"/>
                    <a:pt x="58857" y="48097"/>
                    <a:pt x="58857" y="47761"/>
                  </a:cubicBezTo>
                  <a:lnTo>
                    <a:pt x="58857" y="3458"/>
                  </a:lnTo>
                  <a:lnTo>
                    <a:pt x="5885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10"/>
            <p:cNvSpPr/>
            <p:nvPr/>
          </p:nvSpPr>
          <p:spPr>
            <a:xfrm>
              <a:off x="1865350" y="2304775"/>
              <a:ext cx="1471450" cy="936000"/>
            </a:xfrm>
            <a:custGeom>
              <a:avLst/>
              <a:gdLst/>
              <a:ahLst/>
              <a:cxnLst/>
              <a:rect l="l" t="t" r="r" b="b"/>
              <a:pathLst>
                <a:path w="58858" h="37440" extrusionOk="0">
                  <a:moveTo>
                    <a:pt x="58857" y="0"/>
                  </a:moveTo>
                  <a:lnTo>
                    <a:pt x="16958" y="24190"/>
                  </a:lnTo>
                  <a:cubicBezTo>
                    <a:pt x="16878" y="24237"/>
                    <a:pt x="16813" y="24258"/>
                    <a:pt x="16758" y="24258"/>
                  </a:cubicBezTo>
                  <a:cubicBezTo>
                    <a:pt x="16613" y="24258"/>
                    <a:pt x="16536" y="24111"/>
                    <a:pt x="16415" y="23901"/>
                  </a:cubicBezTo>
                  <a:lnTo>
                    <a:pt x="15963" y="23079"/>
                  </a:lnTo>
                  <a:cubicBezTo>
                    <a:pt x="15833" y="22864"/>
                    <a:pt x="15700" y="22779"/>
                    <a:pt x="15554" y="22779"/>
                  </a:cubicBezTo>
                  <a:cubicBezTo>
                    <a:pt x="15448" y="22779"/>
                    <a:pt x="15335" y="22823"/>
                    <a:pt x="15211" y="22895"/>
                  </a:cubicBezTo>
                  <a:lnTo>
                    <a:pt x="2526" y="30218"/>
                  </a:lnTo>
                  <a:cubicBezTo>
                    <a:pt x="2230" y="30388"/>
                    <a:pt x="2112" y="30694"/>
                    <a:pt x="1993" y="31139"/>
                  </a:cubicBezTo>
                  <a:lnTo>
                    <a:pt x="1622" y="32428"/>
                  </a:lnTo>
                  <a:cubicBezTo>
                    <a:pt x="1483" y="32921"/>
                    <a:pt x="1384" y="33179"/>
                    <a:pt x="1092" y="33349"/>
                  </a:cubicBezTo>
                  <a:lnTo>
                    <a:pt x="0" y="33981"/>
                  </a:lnTo>
                  <a:lnTo>
                    <a:pt x="0" y="37439"/>
                  </a:lnTo>
                  <a:lnTo>
                    <a:pt x="58857" y="3458"/>
                  </a:lnTo>
                  <a:lnTo>
                    <a:pt x="5885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10"/>
            <p:cNvSpPr/>
            <p:nvPr/>
          </p:nvSpPr>
          <p:spPr>
            <a:xfrm>
              <a:off x="3257725" y="2276050"/>
              <a:ext cx="33450" cy="43200"/>
            </a:xfrm>
            <a:custGeom>
              <a:avLst/>
              <a:gdLst/>
              <a:ahLst/>
              <a:cxnLst/>
              <a:rect l="l" t="t" r="r" b="b"/>
              <a:pathLst>
                <a:path w="1338" h="1728" extrusionOk="0">
                  <a:moveTo>
                    <a:pt x="967" y="0"/>
                  </a:moveTo>
                  <a:cubicBezTo>
                    <a:pt x="877" y="0"/>
                    <a:pt x="775" y="30"/>
                    <a:pt x="667" y="92"/>
                  </a:cubicBezTo>
                  <a:cubicBezTo>
                    <a:pt x="300" y="303"/>
                    <a:pt x="1" y="823"/>
                    <a:pt x="1" y="1248"/>
                  </a:cubicBezTo>
                  <a:cubicBezTo>
                    <a:pt x="1" y="1552"/>
                    <a:pt x="151" y="1727"/>
                    <a:pt x="370" y="1727"/>
                  </a:cubicBezTo>
                  <a:cubicBezTo>
                    <a:pt x="459" y="1727"/>
                    <a:pt x="560" y="1698"/>
                    <a:pt x="667" y="1635"/>
                  </a:cubicBezTo>
                  <a:cubicBezTo>
                    <a:pt x="1038" y="1422"/>
                    <a:pt x="1337" y="904"/>
                    <a:pt x="1337" y="476"/>
                  </a:cubicBezTo>
                  <a:cubicBezTo>
                    <a:pt x="1337" y="175"/>
                    <a:pt x="1187" y="0"/>
                    <a:pt x="96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10"/>
            <p:cNvSpPr/>
            <p:nvPr/>
          </p:nvSpPr>
          <p:spPr>
            <a:xfrm>
              <a:off x="3197475" y="2310725"/>
              <a:ext cx="33500" cy="43250"/>
            </a:xfrm>
            <a:custGeom>
              <a:avLst/>
              <a:gdLst/>
              <a:ahLst/>
              <a:cxnLst/>
              <a:rect l="l" t="t" r="r" b="b"/>
              <a:pathLst>
                <a:path w="1340" h="1730" extrusionOk="0">
                  <a:moveTo>
                    <a:pt x="970" y="1"/>
                  </a:moveTo>
                  <a:cubicBezTo>
                    <a:pt x="880" y="1"/>
                    <a:pt x="778" y="30"/>
                    <a:pt x="670" y="93"/>
                  </a:cubicBezTo>
                  <a:cubicBezTo>
                    <a:pt x="300" y="306"/>
                    <a:pt x="0" y="823"/>
                    <a:pt x="0" y="1251"/>
                  </a:cubicBezTo>
                  <a:cubicBezTo>
                    <a:pt x="0" y="1555"/>
                    <a:pt x="151" y="1729"/>
                    <a:pt x="371" y="1729"/>
                  </a:cubicBezTo>
                  <a:cubicBezTo>
                    <a:pt x="461" y="1729"/>
                    <a:pt x="563" y="1700"/>
                    <a:pt x="670" y="1639"/>
                  </a:cubicBezTo>
                  <a:cubicBezTo>
                    <a:pt x="1041" y="1425"/>
                    <a:pt x="1340" y="904"/>
                    <a:pt x="1340" y="480"/>
                  </a:cubicBezTo>
                  <a:cubicBezTo>
                    <a:pt x="1340" y="176"/>
                    <a:pt x="1189" y="1"/>
                    <a:pt x="97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10"/>
            <p:cNvSpPr/>
            <p:nvPr/>
          </p:nvSpPr>
          <p:spPr>
            <a:xfrm>
              <a:off x="3137200" y="2345475"/>
              <a:ext cx="33525" cy="43200"/>
            </a:xfrm>
            <a:custGeom>
              <a:avLst/>
              <a:gdLst/>
              <a:ahLst/>
              <a:cxnLst/>
              <a:rect l="l" t="t" r="r" b="b"/>
              <a:pathLst>
                <a:path w="1341" h="1728" extrusionOk="0">
                  <a:moveTo>
                    <a:pt x="971" y="1"/>
                  </a:moveTo>
                  <a:cubicBezTo>
                    <a:pt x="881" y="1"/>
                    <a:pt x="779" y="30"/>
                    <a:pt x="671" y="93"/>
                  </a:cubicBezTo>
                  <a:cubicBezTo>
                    <a:pt x="304" y="303"/>
                    <a:pt x="1" y="824"/>
                    <a:pt x="1" y="1252"/>
                  </a:cubicBezTo>
                  <a:cubicBezTo>
                    <a:pt x="1" y="1553"/>
                    <a:pt x="153" y="1728"/>
                    <a:pt x="372" y="1728"/>
                  </a:cubicBezTo>
                  <a:cubicBezTo>
                    <a:pt x="462" y="1728"/>
                    <a:pt x="564" y="1698"/>
                    <a:pt x="671" y="1636"/>
                  </a:cubicBezTo>
                  <a:cubicBezTo>
                    <a:pt x="1041" y="1422"/>
                    <a:pt x="1341" y="906"/>
                    <a:pt x="1341" y="477"/>
                  </a:cubicBezTo>
                  <a:cubicBezTo>
                    <a:pt x="1341" y="176"/>
                    <a:pt x="1190" y="1"/>
                    <a:pt x="97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10"/>
            <p:cNvSpPr/>
            <p:nvPr/>
          </p:nvSpPr>
          <p:spPr>
            <a:xfrm>
              <a:off x="1899275" y="3153200"/>
              <a:ext cx="28750" cy="36075"/>
            </a:xfrm>
            <a:custGeom>
              <a:avLst/>
              <a:gdLst/>
              <a:ahLst/>
              <a:cxnLst/>
              <a:rect l="l" t="t" r="r" b="b"/>
              <a:pathLst>
                <a:path w="1150" h="1443" extrusionOk="0">
                  <a:moveTo>
                    <a:pt x="544" y="0"/>
                  </a:moveTo>
                  <a:cubicBezTo>
                    <a:pt x="523" y="0"/>
                    <a:pt x="496" y="24"/>
                    <a:pt x="476" y="58"/>
                  </a:cubicBezTo>
                  <a:lnTo>
                    <a:pt x="24" y="932"/>
                  </a:lnTo>
                  <a:lnTo>
                    <a:pt x="24" y="935"/>
                  </a:lnTo>
                  <a:cubicBezTo>
                    <a:pt x="17" y="945"/>
                    <a:pt x="13" y="956"/>
                    <a:pt x="10" y="966"/>
                  </a:cubicBezTo>
                  <a:cubicBezTo>
                    <a:pt x="10" y="970"/>
                    <a:pt x="7" y="973"/>
                    <a:pt x="7" y="976"/>
                  </a:cubicBezTo>
                  <a:cubicBezTo>
                    <a:pt x="3" y="993"/>
                    <a:pt x="0" y="1006"/>
                    <a:pt x="0" y="1020"/>
                  </a:cubicBezTo>
                  <a:cubicBezTo>
                    <a:pt x="0" y="1037"/>
                    <a:pt x="3" y="1047"/>
                    <a:pt x="7" y="1061"/>
                  </a:cubicBezTo>
                  <a:lnTo>
                    <a:pt x="10" y="1064"/>
                  </a:lnTo>
                  <a:cubicBezTo>
                    <a:pt x="13" y="1075"/>
                    <a:pt x="17" y="1081"/>
                    <a:pt x="24" y="1085"/>
                  </a:cubicBezTo>
                  <a:lnTo>
                    <a:pt x="476" y="1435"/>
                  </a:lnTo>
                  <a:cubicBezTo>
                    <a:pt x="482" y="1439"/>
                    <a:pt x="490" y="1442"/>
                    <a:pt x="496" y="1442"/>
                  </a:cubicBezTo>
                  <a:cubicBezTo>
                    <a:pt x="506" y="1442"/>
                    <a:pt x="513" y="1439"/>
                    <a:pt x="520" y="1435"/>
                  </a:cubicBezTo>
                  <a:cubicBezTo>
                    <a:pt x="540" y="1425"/>
                    <a:pt x="558" y="1401"/>
                    <a:pt x="571" y="1370"/>
                  </a:cubicBezTo>
                  <a:cubicBezTo>
                    <a:pt x="595" y="1312"/>
                    <a:pt x="592" y="1248"/>
                    <a:pt x="564" y="1227"/>
                  </a:cubicBezTo>
                  <a:lnTo>
                    <a:pt x="248" y="983"/>
                  </a:lnTo>
                  <a:lnTo>
                    <a:pt x="1081" y="500"/>
                  </a:lnTo>
                  <a:cubicBezTo>
                    <a:pt x="1118" y="480"/>
                    <a:pt x="1149" y="415"/>
                    <a:pt x="1149" y="358"/>
                  </a:cubicBezTo>
                  <a:cubicBezTo>
                    <a:pt x="1149" y="313"/>
                    <a:pt x="1132" y="286"/>
                    <a:pt x="1105" y="286"/>
                  </a:cubicBezTo>
                  <a:cubicBezTo>
                    <a:pt x="1098" y="286"/>
                    <a:pt x="1091" y="289"/>
                    <a:pt x="1081" y="292"/>
                  </a:cubicBezTo>
                  <a:lnTo>
                    <a:pt x="248" y="775"/>
                  </a:lnTo>
                  <a:lnTo>
                    <a:pt x="564" y="163"/>
                  </a:lnTo>
                  <a:cubicBezTo>
                    <a:pt x="592" y="109"/>
                    <a:pt x="595" y="44"/>
                    <a:pt x="571" y="14"/>
                  </a:cubicBezTo>
                  <a:cubicBezTo>
                    <a:pt x="564" y="7"/>
                    <a:pt x="554" y="0"/>
                    <a:pt x="54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10"/>
            <p:cNvSpPr/>
            <p:nvPr/>
          </p:nvSpPr>
          <p:spPr>
            <a:xfrm>
              <a:off x="1942100" y="3126950"/>
              <a:ext cx="28675" cy="36050"/>
            </a:xfrm>
            <a:custGeom>
              <a:avLst/>
              <a:gdLst/>
              <a:ahLst/>
              <a:cxnLst/>
              <a:rect l="l" t="t" r="r" b="b"/>
              <a:pathLst>
                <a:path w="1147" h="1442" extrusionOk="0">
                  <a:moveTo>
                    <a:pt x="649" y="0"/>
                  </a:moveTo>
                  <a:cubicBezTo>
                    <a:pt x="626" y="0"/>
                    <a:pt x="596" y="27"/>
                    <a:pt x="575" y="71"/>
                  </a:cubicBezTo>
                  <a:cubicBezTo>
                    <a:pt x="551" y="129"/>
                    <a:pt x="555" y="194"/>
                    <a:pt x="582" y="214"/>
                  </a:cubicBezTo>
                  <a:lnTo>
                    <a:pt x="902" y="459"/>
                  </a:lnTo>
                  <a:lnTo>
                    <a:pt x="65" y="942"/>
                  </a:lnTo>
                  <a:cubicBezTo>
                    <a:pt x="28" y="962"/>
                    <a:pt x="1" y="1027"/>
                    <a:pt x="1" y="1085"/>
                  </a:cubicBezTo>
                  <a:cubicBezTo>
                    <a:pt x="1" y="1129"/>
                    <a:pt x="17" y="1156"/>
                    <a:pt x="42" y="1156"/>
                  </a:cubicBezTo>
                  <a:cubicBezTo>
                    <a:pt x="48" y="1156"/>
                    <a:pt x="58" y="1152"/>
                    <a:pt x="65" y="1149"/>
                  </a:cubicBezTo>
                  <a:lnTo>
                    <a:pt x="902" y="666"/>
                  </a:lnTo>
                  <a:lnTo>
                    <a:pt x="582" y="1278"/>
                  </a:lnTo>
                  <a:cubicBezTo>
                    <a:pt x="555" y="1333"/>
                    <a:pt x="551" y="1400"/>
                    <a:pt x="575" y="1428"/>
                  </a:cubicBezTo>
                  <a:cubicBezTo>
                    <a:pt x="585" y="1438"/>
                    <a:pt x="592" y="1441"/>
                    <a:pt x="602" y="1441"/>
                  </a:cubicBezTo>
                  <a:cubicBezTo>
                    <a:pt x="609" y="1441"/>
                    <a:pt x="619" y="1438"/>
                    <a:pt x="626" y="1435"/>
                  </a:cubicBezTo>
                  <a:cubicBezTo>
                    <a:pt x="643" y="1424"/>
                    <a:pt x="657" y="1408"/>
                    <a:pt x="670" y="1383"/>
                  </a:cubicBezTo>
                  <a:lnTo>
                    <a:pt x="1123" y="513"/>
                  </a:lnTo>
                  <a:lnTo>
                    <a:pt x="1126" y="510"/>
                  </a:lnTo>
                  <a:cubicBezTo>
                    <a:pt x="1129" y="499"/>
                    <a:pt x="1132" y="490"/>
                    <a:pt x="1136" y="476"/>
                  </a:cubicBezTo>
                  <a:cubicBezTo>
                    <a:pt x="1139" y="473"/>
                    <a:pt x="1139" y="469"/>
                    <a:pt x="1139" y="465"/>
                  </a:cubicBezTo>
                  <a:cubicBezTo>
                    <a:pt x="1143" y="452"/>
                    <a:pt x="1146" y="435"/>
                    <a:pt x="1146" y="421"/>
                  </a:cubicBezTo>
                  <a:cubicBezTo>
                    <a:pt x="1146" y="408"/>
                    <a:pt x="1143" y="394"/>
                    <a:pt x="1139" y="384"/>
                  </a:cubicBezTo>
                  <a:cubicBezTo>
                    <a:pt x="1139" y="380"/>
                    <a:pt x="1139" y="377"/>
                    <a:pt x="1136" y="377"/>
                  </a:cubicBezTo>
                  <a:cubicBezTo>
                    <a:pt x="1132" y="371"/>
                    <a:pt x="1129" y="363"/>
                    <a:pt x="1126" y="357"/>
                  </a:cubicBezTo>
                  <a:lnTo>
                    <a:pt x="1123" y="357"/>
                  </a:lnTo>
                  <a:lnTo>
                    <a:pt x="670" y="10"/>
                  </a:lnTo>
                  <a:cubicBezTo>
                    <a:pt x="663" y="3"/>
                    <a:pt x="657" y="0"/>
                    <a:pt x="64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10"/>
            <p:cNvSpPr/>
            <p:nvPr/>
          </p:nvSpPr>
          <p:spPr>
            <a:xfrm>
              <a:off x="1987650" y="3089525"/>
              <a:ext cx="25875" cy="51625"/>
            </a:xfrm>
            <a:custGeom>
              <a:avLst/>
              <a:gdLst/>
              <a:ahLst/>
              <a:cxnLst/>
              <a:rect l="l" t="t" r="r" b="b"/>
              <a:pathLst>
                <a:path w="1035" h="2065" extrusionOk="0">
                  <a:moveTo>
                    <a:pt x="956" y="1"/>
                  </a:moveTo>
                  <a:cubicBezTo>
                    <a:pt x="942" y="1"/>
                    <a:pt x="922" y="15"/>
                    <a:pt x="912" y="45"/>
                  </a:cubicBezTo>
                  <a:lnTo>
                    <a:pt x="796" y="324"/>
                  </a:lnTo>
                  <a:lnTo>
                    <a:pt x="765" y="324"/>
                  </a:lnTo>
                  <a:cubicBezTo>
                    <a:pt x="578" y="324"/>
                    <a:pt x="357" y="511"/>
                    <a:pt x="205" y="830"/>
                  </a:cubicBezTo>
                  <a:cubicBezTo>
                    <a:pt x="1" y="1269"/>
                    <a:pt x="1" y="1789"/>
                    <a:pt x="205" y="1987"/>
                  </a:cubicBezTo>
                  <a:cubicBezTo>
                    <a:pt x="263" y="2041"/>
                    <a:pt x="324" y="2064"/>
                    <a:pt x="395" y="2064"/>
                  </a:cubicBezTo>
                  <a:cubicBezTo>
                    <a:pt x="453" y="2064"/>
                    <a:pt x="517" y="2044"/>
                    <a:pt x="582" y="2010"/>
                  </a:cubicBezTo>
                  <a:cubicBezTo>
                    <a:pt x="718" y="1932"/>
                    <a:pt x="854" y="1772"/>
                    <a:pt x="956" y="1554"/>
                  </a:cubicBezTo>
                  <a:cubicBezTo>
                    <a:pt x="983" y="1497"/>
                    <a:pt x="983" y="1432"/>
                    <a:pt x="956" y="1408"/>
                  </a:cubicBezTo>
                  <a:cubicBezTo>
                    <a:pt x="949" y="1402"/>
                    <a:pt x="939" y="1398"/>
                    <a:pt x="933" y="1398"/>
                  </a:cubicBezTo>
                  <a:cubicBezTo>
                    <a:pt x="908" y="1398"/>
                    <a:pt x="881" y="1422"/>
                    <a:pt x="861" y="1463"/>
                  </a:cubicBezTo>
                  <a:cubicBezTo>
                    <a:pt x="749" y="1701"/>
                    <a:pt x="582" y="1844"/>
                    <a:pt x="443" y="1844"/>
                  </a:cubicBezTo>
                  <a:cubicBezTo>
                    <a:pt x="388" y="1844"/>
                    <a:pt x="341" y="1827"/>
                    <a:pt x="300" y="1786"/>
                  </a:cubicBezTo>
                  <a:cubicBezTo>
                    <a:pt x="147" y="1636"/>
                    <a:pt x="147" y="1248"/>
                    <a:pt x="300" y="922"/>
                  </a:cubicBezTo>
                  <a:cubicBezTo>
                    <a:pt x="412" y="691"/>
                    <a:pt x="569" y="551"/>
                    <a:pt x="708" y="545"/>
                  </a:cubicBezTo>
                  <a:lnTo>
                    <a:pt x="708" y="545"/>
                  </a:lnTo>
                  <a:lnTo>
                    <a:pt x="619" y="755"/>
                  </a:lnTo>
                  <a:cubicBezTo>
                    <a:pt x="602" y="799"/>
                    <a:pt x="613" y="844"/>
                    <a:pt x="636" y="844"/>
                  </a:cubicBezTo>
                  <a:cubicBezTo>
                    <a:pt x="643" y="844"/>
                    <a:pt x="647" y="840"/>
                    <a:pt x="654" y="837"/>
                  </a:cubicBezTo>
                  <a:lnTo>
                    <a:pt x="994" y="616"/>
                  </a:lnTo>
                  <a:cubicBezTo>
                    <a:pt x="1017" y="600"/>
                    <a:pt x="1035" y="559"/>
                    <a:pt x="1030" y="521"/>
                  </a:cubicBezTo>
                  <a:lnTo>
                    <a:pt x="983" y="35"/>
                  </a:lnTo>
                  <a:cubicBezTo>
                    <a:pt x="980" y="11"/>
                    <a:pt x="969" y="1"/>
                    <a:pt x="95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10"/>
            <p:cNvSpPr/>
            <p:nvPr/>
          </p:nvSpPr>
          <p:spPr>
            <a:xfrm>
              <a:off x="2221475" y="2895150"/>
              <a:ext cx="23575" cy="46700"/>
            </a:xfrm>
            <a:custGeom>
              <a:avLst/>
              <a:gdLst/>
              <a:ahLst/>
              <a:cxnLst/>
              <a:rect l="l" t="t" r="r" b="b"/>
              <a:pathLst>
                <a:path w="943" h="1868" extrusionOk="0">
                  <a:moveTo>
                    <a:pt x="874" y="0"/>
                  </a:moveTo>
                  <a:cubicBezTo>
                    <a:pt x="841" y="0"/>
                    <a:pt x="803" y="31"/>
                    <a:pt x="775" y="89"/>
                  </a:cubicBezTo>
                  <a:lnTo>
                    <a:pt x="469" y="732"/>
                  </a:lnTo>
                  <a:lnTo>
                    <a:pt x="167" y="439"/>
                  </a:lnTo>
                  <a:cubicBezTo>
                    <a:pt x="157" y="432"/>
                    <a:pt x="147" y="426"/>
                    <a:pt x="133" y="426"/>
                  </a:cubicBezTo>
                  <a:cubicBezTo>
                    <a:pt x="102" y="426"/>
                    <a:pt x="61" y="460"/>
                    <a:pt x="38" y="514"/>
                  </a:cubicBezTo>
                  <a:cubicBezTo>
                    <a:pt x="0" y="592"/>
                    <a:pt x="0" y="680"/>
                    <a:pt x="38" y="714"/>
                  </a:cubicBezTo>
                  <a:lnTo>
                    <a:pt x="340" y="1007"/>
                  </a:lnTo>
                  <a:lnTo>
                    <a:pt x="38" y="1653"/>
                  </a:lnTo>
                  <a:cubicBezTo>
                    <a:pt x="0" y="1728"/>
                    <a:pt x="0" y="1819"/>
                    <a:pt x="38" y="1853"/>
                  </a:cubicBezTo>
                  <a:cubicBezTo>
                    <a:pt x="45" y="1863"/>
                    <a:pt x="58" y="1867"/>
                    <a:pt x="69" y="1867"/>
                  </a:cubicBezTo>
                  <a:cubicBezTo>
                    <a:pt x="79" y="1867"/>
                    <a:pt x="92" y="1863"/>
                    <a:pt x="102" y="1857"/>
                  </a:cubicBezTo>
                  <a:cubicBezTo>
                    <a:pt x="127" y="1843"/>
                    <a:pt x="150" y="1816"/>
                    <a:pt x="167" y="1778"/>
                  </a:cubicBezTo>
                  <a:lnTo>
                    <a:pt x="469" y="1133"/>
                  </a:lnTo>
                  <a:lnTo>
                    <a:pt x="775" y="1425"/>
                  </a:lnTo>
                  <a:cubicBezTo>
                    <a:pt x="786" y="1435"/>
                    <a:pt x="796" y="1439"/>
                    <a:pt x="810" y="1439"/>
                  </a:cubicBezTo>
                  <a:cubicBezTo>
                    <a:pt x="820" y="1439"/>
                    <a:pt x="830" y="1439"/>
                    <a:pt x="841" y="1432"/>
                  </a:cubicBezTo>
                  <a:cubicBezTo>
                    <a:pt x="864" y="1419"/>
                    <a:pt x="888" y="1391"/>
                    <a:pt x="905" y="1350"/>
                  </a:cubicBezTo>
                  <a:cubicBezTo>
                    <a:pt x="943" y="1276"/>
                    <a:pt x="943" y="1187"/>
                    <a:pt x="905" y="1149"/>
                  </a:cubicBezTo>
                  <a:lnTo>
                    <a:pt x="602" y="857"/>
                  </a:lnTo>
                  <a:lnTo>
                    <a:pt x="905" y="215"/>
                  </a:lnTo>
                  <a:cubicBezTo>
                    <a:pt x="943" y="137"/>
                    <a:pt x="943" y="48"/>
                    <a:pt x="905" y="14"/>
                  </a:cubicBezTo>
                  <a:cubicBezTo>
                    <a:pt x="894" y="4"/>
                    <a:pt x="885" y="0"/>
                    <a:pt x="8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10"/>
            <p:cNvSpPr/>
            <p:nvPr/>
          </p:nvSpPr>
          <p:spPr>
            <a:xfrm>
              <a:off x="2039925" y="2368575"/>
              <a:ext cx="1222100" cy="751125"/>
            </a:xfrm>
            <a:custGeom>
              <a:avLst/>
              <a:gdLst/>
              <a:ahLst/>
              <a:cxnLst/>
              <a:rect l="l" t="t" r="r" b="b"/>
              <a:pathLst>
                <a:path w="48884" h="30045" extrusionOk="0">
                  <a:moveTo>
                    <a:pt x="48587" y="1"/>
                  </a:moveTo>
                  <a:cubicBezTo>
                    <a:pt x="48516" y="1"/>
                    <a:pt x="48435" y="24"/>
                    <a:pt x="48349" y="73"/>
                  </a:cubicBezTo>
                  <a:lnTo>
                    <a:pt x="531" y="27666"/>
                  </a:lnTo>
                  <a:cubicBezTo>
                    <a:pt x="238" y="27836"/>
                    <a:pt x="0" y="28250"/>
                    <a:pt x="0" y="28587"/>
                  </a:cubicBezTo>
                  <a:lnTo>
                    <a:pt x="0" y="29665"/>
                  </a:lnTo>
                  <a:cubicBezTo>
                    <a:pt x="0" y="29906"/>
                    <a:pt x="120" y="30044"/>
                    <a:pt x="293" y="30044"/>
                  </a:cubicBezTo>
                  <a:cubicBezTo>
                    <a:pt x="365" y="30044"/>
                    <a:pt x="445" y="30021"/>
                    <a:pt x="531" y="29971"/>
                  </a:cubicBezTo>
                  <a:lnTo>
                    <a:pt x="48349" y="2378"/>
                  </a:lnTo>
                  <a:cubicBezTo>
                    <a:pt x="48645" y="2208"/>
                    <a:pt x="48883" y="1797"/>
                    <a:pt x="48883" y="1457"/>
                  </a:cubicBezTo>
                  <a:lnTo>
                    <a:pt x="48883" y="379"/>
                  </a:lnTo>
                  <a:cubicBezTo>
                    <a:pt x="48883" y="140"/>
                    <a:pt x="48763" y="1"/>
                    <a:pt x="4858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10"/>
            <p:cNvSpPr/>
            <p:nvPr/>
          </p:nvSpPr>
          <p:spPr>
            <a:xfrm>
              <a:off x="3224325" y="2383975"/>
              <a:ext cx="30625" cy="43900"/>
            </a:xfrm>
            <a:custGeom>
              <a:avLst/>
              <a:gdLst/>
              <a:ahLst/>
              <a:cxnLst/>
              <a:rect l="l" t="t" r="r" b="b"/>
              <a:pathLst>
                <a:path w="1225" h="1756" extrusionOk="0">
                  <a:moveTo>
                    <a:pt x="633" y="11"/>
                  </a:moveTo>
                  <a:cubicBezTo>
                    <a:pt x="647" y="11"/>
                    <a:pt x="654" y="14"/>
                    <a:pt x="660" y="28"/>
                  </a:cubicBezTo>
                  <a:lnTo>
                    <a:pt x="800" y="324"/>
                  </a:lnTo>
                  <a:cubicBezTo>
                    <a:pt x="807" y="339"/>
                    <a:pt x="820" y="349"/>
                    <a:pt x="835" y="349"/>
                  </a:cubicBezTo>
                  <a:cubicBezTo>
                    <a:pt x="840" y="349"/>
                    <a:pt x="846" y="347"/>
                    <a:pt x="851" y="345"/>
                  </a:cubicBezTo>
                  <a:lnTo>
                    <a:pt x="1164" y="226"/>
                  </a:lnTo>
                  <a:cubicBezTo>
                    <a:pt x="1168" y="223"/>
                    <a:pt x="1173" y="222"/>
                    <a:pt x="1177" y="222"/>
                  </a:cubicBezTo>
                  <a:cubicBezTo>
                    <a:pt x="1184" y="222"/>
                    <a:pt x="1191" y="226"/>
                    <a:pt x="1198" y="232"/>
                  </a:cubicBezTo>
                  <a:cubicBezTo>
                    <a:pt x="1211" y="249"/>
                    <a:pt x="1214" y="290"/>
                    <a:pt x="1190" y="337"/>
                  </a:cubicBezTo>
                  <a:lnTo>
                    <a:pt x="966" y="759"/>
                  </a:lnTo>
                  <a:cubicBezTo>
                    <a:pt x="949" y="789"/>
                    <a:pt x="942" y="820"/>
                    <a:pt x="946" y="844"/>
                  </a:cubicBezTo>
                  <a:lnTo>
                    <a:pt x="1000" y="1228"/>
                  </a:lnTo>
                  <a:cubicBezTo>
                    <a:pt x="1007" y="1269"/>
                    <a:pt x="983" y="1313"/>
                    <a:pt x="960" y="1337"/>
                  </a:cubicBezTo>
                  <a:cubicBezTo>
                    <a:pt x="948" y="1351"/>
                    <a:pt x="937" y="1358"/>
                    <a:pt x="926" y="1358"/>
                  </a:cubicBezTo>
                  <a:cubicBezTo>
                    <a:pt x="923" y="1358"/>
                    <a:pt x="921" y="1358"/>
                    <a:pt x="919" y="1357"/>
                  </a:cubicBezTo>
                  <a:lnTo>
                    <a:pt x="640" y="1324"/>
                  </a:lnTo>
                  <a:cubicBezTo>
                    <a:pt x="619" y="1324"/>
                    <a:pt x="596" y="1334"/>
                    <a:pt x="579" y="1357"/>
                  </a:cubicBezTo>
                  <a:lnTo>
                    <a:pt x="300" y="1715"/>
                  </a:lnTo>
                  <a:cubicBezTo>
                    <a:pt x="284" y="1736"/>
                    <a:pt x="265" y="1747"/>
                    <a:pt x="250" y="1747"/>
                  </a:cubicBezTo>
                  <a:cubicBezTo>
                    <a:pt x="246" y="1747"/>
                    <a:pt x="242" y="1746"/>
                    <a:pt x="239" y="1745"/>
                  </a:cubicBezTo>
                  <a:cubicBezTo>
                    <a:pt x="225" y="1738"/>
                    <a:pt x="215" y="1715"/>
                    <a:pt x="219" y="1684"/>
                  </a:cubicBezTo>
                  <a:lnTo>
                    <a:pt x="273" y="1238"/>
                  </a:lnTo>
                  <a:cubicBezTo>
                    <a:pt x="276" y="1211"/>
                    <a:pt x="269" y="1184"/>
                    <a:pt x="252" y="1174"/>
                  </a:cubicBezTo>
                  <a:lnTo>
                    <a:pt x="28" y="1011"/>
                  </a:lnTo>
                  <a:cubicBezTo>
                    <a:pt x="18" y="1004"/>
                    <a:pt x="11" y="987"/>
                    <a:pt x="11" y="970"/>
                  </a:cubicBezTo>
                  <a:cubicBezTo>
                    <a:pt x="11" y="929"/>
                    <a:pt x="31" y="885"/>
                    <a:pt x="62" y="861"/>
                  </a:cubicBezTo>
                  <a:lnTo>
                    <a:pt x="375" y="620"/>
                  </a:lnTo>
                  <a:cubicBezTo>
                    <a:pt x="395" y="606"/>
                    <a:pt x="412" y="579"/>
                    <a:pt x="423" y="549"/>
                  </a:cubicBezTo>
                  <a:lnTo>
                    <a:pt x="561" y="89"/>
                  </a:lnTo>
                  <a:cubicBezTo>
                    <a:pt x="575" y="42"/>
                    <a:pt x="610" y="11"/>
                    <a:pt x="633" y="11"/>
                  </a:cubicBezTo>
                  <a:close/>
                  <a:moveTo>
                    <a:pt x="636" y="1"/>
                  </a:moveTo>
                  <a:cubicBezTo>
                    <a:pt x="634" y="1"/>
                    <a:pt x="632" y="1"/>
                    <a:pt x="630" y="1"/>
                  </a:cubicBezTo>
                  <a:cubicBezTo>
                    <a:pt x="599" y="1"/>
                    <a:pt x="565" y="39"/>
                    <a:pt x="552" y="86"/>
                  </a:cubicBezTo>
                  <a:lnTo>
                    <a:pt x="412" y="545"/>
                  </a:lnTo>
                  <a:cubicBezTo>
                    <a:pt x="402" y="572"/>
                    <a:pt x="385" y="599"/>
                    <a:pt x="368" y="613"/>
                  </a:cubicBezTo>
                  <a:lnTo>
                    <a:pt x="55" y="855"/>
                  </a:lnTo>
                  <a:cubicBezTo>
                    <a:pt x="18" y="882"/>
                    <a:pt x="1" y="932"/>
                    <a:pt x="1" y="970"/>
                  </a:cubicBezTo>
                  <a:cubicBezTo>
                    <a:pt x="1" y="990"/>
                    <a:pt x="7" y="1011"/>
                    <a:pt x="21" y="1018"/>
                  </a:cubicBezTo>
                  <a:lnTo>
                    <a:pt x="249" y="1181"/>
                  </a:lnTo>
                  <a:cubicBezTo>
                    <a:pt x="259" y="1191"/>
                    <a:pt x="266" y="1211"/>
                    <a:pt x="263" y="1238"/>
                  </a:cubicBezTo>
                  <a:lnTo>
                    <a:pt x="208" y="1684"/>
                  </a:lnTo>
                  <a:cubicBezTo>
                    <a:pt x="205" y="1718"/>
                    <a:pt x="215" y="1745"/>
                    <a:pt x="235" y="1756"/>
                  </a:cubicBezTo>
                  <a:lnTo>
                    <a:pt x="249" y="1756"/>
                  </a:lnTo>
                  <a:cubicBezTo>
                    <a:pt x="269" y="1756"/>
                    <a:pt x="290" y="1745"/>
                    <a:pt x="307" y="1721"/>
                  </a:cubicBezTo>
                  <a:lnTo>
                    <a:pt x="586" y="1365"/>
                  </a:lnTo>
                  <a:cubicBezTo>
                    <a:pt x="602" y="1344"/>
                    <a:pt x="623" y="1334"/>
                    <a:pt x="636" y="1334"/>
                  </a:cubicBezTo>
                  <a:lnTo>
                    <a:pt x="915" y="1368"/>
                  </a:lnTo>
                  <a:cubicBezTo>
                    <a:pt x="918" y="1369"/>
                    <a:pt x="921" y="1369"/>
                    <a:pt x="924" y="1369"/>
                  </a:cubicBezTo>
                  <a:cubicBezTo>
                    <a:pt x="939" y="1369"/>
                    <a:pt x="955" y="1362"/>
                    <a:pt x="966" y="1348"/>
                  </a:cubicBezTo>
                  <a:cubicBezTo>
                    <a:pt x="994" y="1320"/>
                    <a:pt x="1017" y="1273"/>
                    <a:pt x="1010" y="1228"/>
                  </a:cubicBezTo>
                  <a:lnTo>
                    <a:pt x="956" y="844"/>
                  </a:lnTo>
                  <a:cubicBezTo>
                    <a:pt x="953" y="820"/>
                    <a:pt x="960" y="789"/>
                    <a:pt x="973" y="766"/>
                  </a:cubicBezTo>
                  <a:lnTo>
                    <a:pt x="1201" y="341"/>
                  </a:lnTo>
                  <a:cubicBezTo>
                    <a:pt x="1225" y="297"/>
                    <a:pt x="1225" y="249"/>
                    <a:pt x="1204" y="226"/>
                  </a:cubicBezTo>
                  <a:cubicBezTo>
                    <a:pt x="1197" y="216"/>
                    <a:pt x="1188" y="212"/>
                    <a:pt x="1177" y="212"/>
                  </a:cubicBezTo>
                  <a:cubicBezTo>
                    <a:pt x="1171" y="212"/>
                    <a:pt x="1166" y="213"/>
                    <a:pt x="1160" y="215"/>
                  </a:cubicBezTo>
                  <a:lnTo>
                    <a:pt x="847" y="334"/>
                  </a:lnTo>
                  <a:cubicBezTo>
                    <a:pt x="842" y="336"/>
                    <a:pt x="837" y="337"/>
                    <a:pt x="833" y="337"/>
                  </a:cubicBezTo>
                  <a:cubicBezTo>
                    <a:pt x="823" y="337"/>
                    <a:pt x="815" y="332"/>
                    <a:pt x="810" y="320"/>
                  </a:cubicBezTo>
                  <a:lnTo>
                    <a:pt x="667" y="25"/>
                  </a:lnTo>
                  <a:cubicBezTo>
                    <a:pt x="661" y="10"/>
                    <a:pt x="650" y="1"/>
                    <a:pt x="63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10"/>
            <p:cNvSpPr/>
            <p:nvPr/>
          </p:nvSpPr>
          <p:spPr>
            <a:xfrm>
              <a:off x="3272350" y="2336300"/>
              <a:ext cx="47975" cy="30800"/>
            </a:xfrm>
            <a:custGeom>
              <a:avLst/>
              <a:gdLst/>
              <a:ahLst/>
              <a:cxnLst/>
              <a:rect l="l" t="t" r="r" b="b"/>
              <a:pathLst>
                <a:path w="1919" h="1232" extrusionOk="0">
                  <a:moveTo>
                    <a:pt x="1708" y="1"/>
                  </a:moveTo>
                  <a:cubicBezTo>
                    <a:pt x="1677" y="1"/>
                    <a:pt x="1646" y="8"/>
                    <a:pt x="1615" y="24"/>
                  </a:cubicBezTo>
                  <a:lnTo>
                    <a:pt x="120" y="888"/>
                  </a:lnTo>
                  <a:cubicBezTo>
                    <a:pt x="32" y="939"/>
                    <a:pt x="1" y="1052"/>
                    <a:pt x="52" y="1140"/>
                  </a:cubicBezTo>
                  <a:cubicBezTo>
                    <a:pt x="85" y="1201"/>
                    <a:pt x="147" y="1232"/>
                    <a:pt x="211" y="1232"/>
                  </a:cubicBezTo>
                  <a:cubicBezTo>
                    <a:pt x="242" y="1232"/>
                    <a:pt x="276" y="1224"/>
                    <a:pt x="303" y="1207"/>
                  </a:cubicBezTo>
                  <a:lnTo>
                    <a:pt x="1799" y="344"/>
                  </a:lnTo>
                  <a:cubicBezTo>
                    <a:pt x="1888" y="293"/>
                    <a:pt x="1918" y="181"/>
                    <a:pt x="1867" y="93"/>
                  </a:cubicBezTo>
                  <a:cubicBezTo>
                    <a:pt x="1833" y="35"/>
                    <a:pt x="1772" y="1"/>
                    <a:pt x="170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10"/>
            <p:cNvSpPr/>
            <p:nvPr/>
          </p:nvSpPr>
          <p:spPr>
            <a:xfrm>
              <a:off x="3272350" y="2357900"/>
              <a:ext cx="47975" cy="30875"/>
            </a:xfrm>
            <a:custGeom>
              <a:avLst/>
              <a:gdLst/>
              <a:ahLst/>
              <a:cxnLst/>
              <a:rect l="l" t="t" r="r" b="b"/>
              <a:pathLst>
                <a:path w="1919" h="1235" extrusionOk="0">
                  <a:moveTo>
                    <a:pt x="1708" y="1"/>
                  </a:moveTo>
                  <a:cubicBezTo>
                    <a:pt x="1677" y="1"/>
                    <a:pt x="1646" y="7"/>
                    <a:pt x="1615" y="24"/>
                  </a:cubicBezTo>
                  <a:lnTo>
                    <a:pt x="120" y="891"/>
                  </a:lnTo>
                  <a:cubicBezTo>
                    <a:pt x="32" y="942"/>
                    <a:pt x="1" y="1054"/>
                    <a:pt x="52" y="1143"/>
                  </a:cubicBezTo>
                  <a:cubicBezTo>
                    <a:pt x="85" y="1200"/>
                    <a:pt x="147" y="1234"/>
                    <a:pt x="211" y="1234"/>
                  </a:cubicBezTo>
                  <a:cubicBezTo>
                    <a:pt x="242" y="1234"/>
                    <a:pt x="276" y="1225"/>
                    <a:pt x="303" y="1207"/>
                  </a:cubicBezTo>
                  <a:lnTo>
                    <a:pt x="1799" y="343"/>
                  </a:lnTo>
                  <a:cubicBezTo>
                    <a:pt x="1888" y="293"/>
                    <a:pt x="1918" y="180"/>
                    <a:pt x="1867" y="92"/>
                  </a:cubicBezTo>
                  <a:cubicBezTo>
                    <a:pt x="1833" y="34"/>
                    <a:pt x="1772" y="1"/>
                    <a:pt x="170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10"/>
            <p:cNvSpPr/>
            <p:nvPr/>
          </p:nvSpPr>
          <p:spPr>
            <a:xfrm>
              <a:off x="3272350" y="2379475"/>
              <a:ext cx="47975" cy="30875"/>
            </a:xfrm>
            <a:custGeom>
              <a:avLst/>
              <a:gdLst/>
              <a:ahLst/>
              <a:cxnLst/>
              <a:rect l="l" t="t" r="r" b="b"/>
              <a:pathLst>
                <a:path w="1919" h="1235" extrusionOk="0">
                  <a:moveTo>
                    <a:pt x="1708" y="1"/>
                  </a:moveTo>
                  <a:cubicBezTo>
                    <a:pt x="1677" y="1"/>
                    <a:pt x="1646" y="11"/>
                    <a:pt x="1615" y="28"/>
                  </a:cubicBezTo>
                  <a:lnTo>
                    <a:pt x="120" y="892"/>
                  </a:lnTo>
                  <a:cubicBezTo>
                    <a:pt x="32" y="943"/>
                    <a:pt x="1" y="1055"/>
                    <a:pt x="52" y="1143"/>
                  </a:cubicBezTo>
                  <a:cubicBezTo>
                    <a:pt x="85" y="1201"/>
                    <a:pt x="147" y="1235"/>
                    <a:pt x="211" y="1235"/>
                  </a:cubicBezTo>
                  <a:cubicBezTo>
                    <a:pt x="242" y="1235"/>
                    <a:pt x="276" y="1228"/>
                    <a:pt x="303" y="1211"/>
                  </a:cubicBezTo>
                  <a:lnTo>
                    <a:pt x="1799" y="344"/>
                  </a:lnTo>
                  <a:cubicBezTo>
                    <a:pt x="1888" y="296"/>
                    <a:pt x="1918" y="181"/>
                    <a:pt x="1867" y="92"/>
                  </a:cubicBezTo>
                  <a:cubicBezTo>
                    <a:pt x="1833" y="35"/>
                    <a:pt x="1772" y="1"/>
                    <a:pt x="170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10"/>
            <p:cNvSpPr/>
            <p:nvPr/>
          </p:nvSpPr>
          <p:spPr>
            <a:xfrm>
              <a:off x="1840350" y="3139925"/>
              <a:ext cx="25025" cy="100850"/>
            </a:xfrm>
            <a:custGeom>
              <a:avLst/>
              <a:gdLst/>
              <a:ahLst/>
              <a:cxnLst/>
              <a:rect l="l" t="t" r="r" b="b"/>
              <a:pathLst>
                <a:path w="1001" h="4034" extrusionOk="0">
                  <a:moveTo>
                    <a:pt x="1" y="1"/>
                  </a:moveTo>
                  <a:lnTo>
                    <a:pt x="1" y="3455"/>
                  </a:lnTo>
                  <a:lnTo>
                    <a:pt x="1000" y="4033"/>
                  </a:lnTo>
                  <a:lnTo>
                    <a:pt x="1000" y="575"/>
                  </a:lnTo>
                  <a:lnTo>
                    <a:pt x="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10"/>
            <p:cNvSpPr/>
            <p:nvPr/>
          </p:nvSpPr>
          <p:spPr>
            <a:xfrm>
              <a:off x="1915150" y="3304200"/>
              <a:ext cx="299300" cy="967500"/>
            </a:xfrm>
            <a:custGeom>
              <a:avLst/>
              <a:gdLst/>
              <a:ahLst/>
              <a:cxnLst/>
              <a:rect l="l" t="t" r="r" b="b"/>
              <a:pathLst>
                <a:path w="11972" h="38700" extrusionOk="0">
                  <a:moveTo>
                    <a:pt x="11678" y="0"/>
                  </a:moveTo>
                  <a:cubicBezTo>
                    <a:pt x="11606" y="0"/>
                    <a:pt x="11526" y="24"/>
                    <a:pt x="11441" y="73"/>
                  </a:cubicBezTo>
                  <a:lnTo>
                    <a:pt x="531" y="6369"/>
                  </a:lnTo>
                  <a:cubicBezTo>
                    <a:pt x="238" y="6540"/>
                    <a:pt x="1" y="6954"/>
                    <a:pt x="1" y="7291"/>
                  </a:cubicBezTo>
                  <a:lnTo>
                    <a:pt x="1" y="38321"/>
                  </a:lnTo>
                  <a:cubicBezTo>
                    <a:pt x="1" y="38560"/>
                    <a:pt x="121" y="38700"/>
                    <a:pt x="295" y="38700"/>
                  </a:cubicBezTo>
                  <a:cubicBezTo>
                    <a:pt x="366" y="38700"/>
                    <a:pt x="446" y="38676"/>
                    <a:pt x="531" y="38627"/>
                  </a:cubicBezTo>
                  <a:lnTo>
                    <a:pt x="11441" y="32327"/>
                  </a:lnTo>
                  <a:cubicBezTo>
                    <a:pt x="11733" y="32161"/>
                    <a:pt x="11972" y="31745"/>
                    <a:pt x="11972" y="31409"/>
                  </a:cubicBezTo>
                  <a:lnTo>
                    <a:pt x="11972" y="379"/>
                  </a:lnTo>
                  <a:cubicBezTo>
                    <a:pt x="11972" y="140"/>
                    <a:pt x="11852" y="0"/>
                    <a:pt x="1167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10"/>
            <p:cNvSpPr/>
            <p:nvPr/>
          </p:nvSpPr>
          <p:spPr>
            <a:xfrm>
              <a:off x="1965050" y="3390500"/>
              <a:ext cx="199500" cy="132525"/>
            </a:xfrm>
            <a:custGeom>
              <a:avLst/>
              <a:gdLst/>
              <a:ahLst/>
              <a:cxnLst/>
              <a:rect l="l" t="t" r="r" b="b"/>
              <a:pathLst>
                <a:path w="7980" h="5301" extrusionOk="0">
                  <a:moveTo>
                    <a:pt x="7697" y="0"/>
                  </a:moveTo>
                  <a:cubicBezTo>
                    <a:pt x="7623" y="0"/>
                    <a:pt x="7539" y="24"/>
                    <a:pt x="7449" y="75"/>
                  </a:cubicBezTo>
                  <a:lnTo>
                    <a:pt x="531" y="4070"/>
                  </a:lnTo>
                  <a:cubicBezTo>
                    <a:pt x="238" y="4240"/>
                    <a:pt x="1" y="4635"/>
                    <a:pt x="1" y="4954"/>
                  </a:cubicBezTo>
                  <a:cubicBezTo>
                    <a:pt x="1" y="5175"/>
                    <a:pt x="114" y="5300"/>
                    <a:pt x="281" y="5300"/>
                  </a:cubicBezTo>
                  <a:cubicBezTo>
                    <a:pt x="355" y="5300"/>
                    <a:pt x="441" y="5275"/>
                    <a:pt x="531" y="5222"/>
                  </a:cubicBezTo>
                  <a:lnTo>
                    <a:pt x="7449" y="1228"/>
                  </a:lnTo>
                  <a:cubicBezTo>
                    <a:pt x="7742" y="1058"/>
                    <a:pt x="7980" y="664"/>
                    <a:pt x="7980" y="347"/>
                  </a:cubicBezTo>
                  <a:cubicBezTo>
                    <a:pt x="7980" y="125"/>
                    <a:pt x="7865" y="0"/>
                    <a:pt x="769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10"/>
            <p:cNvSpPr/>
            <p:nvPr/>
          </p:nvSpPr>
          <p:spPr>
            <a:xfrm>
              <a:off x="1965050" y="3546650"/>
              <a:ext cx="24925" cy="36200"/>
            </a:xfrm>
            <a:custGeom>
              <a:avLst/>
              <a:gdLst/>
              <a:ahLst/>
              <a:cxnLst/>
              <a:rect l="l" t="t" r="r" b="b"/>
              <a:pathLst>
                <a:path w="997" h="1448" extrusionOk="0">
                  <a:moveTo>
                    <a:pt x="820" y="1"/>
                  </a:moveTo>
                  <a:cubicBezTo>
                    <a:pt x="777" y="1"/>
                    <a:pt x="729" y="15"/>
                    <a:pt x="677" y="44"/>
                  </a:cubicBezTo>
                  <a:lnTo>
                    <a:pt x="320" y="252"/>
                  </a:lnTo>
                  <a:cubicBezTo>
                    <a:pt x="143" y="354"/>
                    <a:pt x="1" y="602"/>
                    <a:pt x="1" y="806"/>
                  </a:cubicBezTo>
                  <a:lnTo>
                    <a:pt x="1" y="1220"/>
                  </a:lnTo>
                  <a:cubicBezTo>
                    <a:pt x="1" y="1365"/>
                    <a:pt x="72" y="1448"/>
                    <a:pt x="177" y="1448"/>
                  </a:cubicBezTo>
                  <a:cubicBezTo>
                    <a:pt x="220" y="1448"/>
                    <a:pt x="268" y="1434"/>
                    <a:pt x="320" y="1404"/>
                  </a:cubicBezTo>
                  <a:lnTo>
                    <a:pt x="680" y="1197"/>
                  </a:lnTo>
                  <a:cubicBezTo>
                    <a:pt x="853" y="1095"/>
                    <a:pt x="996" y="847"/>
                    <a:pt x="996" y="643"/>
                  </a:cubicBezTo>
                  <a:lnTo>
                    <a:pt x="996" y="228"/>
                  </a:lnTo>
                  <a:cubicBezTo>
                    <a:pt x="996" y="84"/>
                    <a:pt x="925" y="1"/>
                    <a:pt x="8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10"/>
            <p:cNvSpPr/>
            <p:nvPr/>
          </p:nvSpPr>
          <p:spPr>
            <a:xfrm>
              <a:off x="2014925" y="3448075"/>
              <a:ext cx="149625" cy="103725"/>
            </a:xfrm>
            <a:custGeom>
              <a:avLst/>
              <a:gdLst/>
              <a:ahLst/>
              <a:cxnLst/>
              <a:rect l="l" t="t" r="r" b="b"/>
              <a:pathLst>
                <a:path w="5985" h="4149" extrusionOk="0">
                  <a:moveTo>
                    <a:pt x="5703" y="1"/>
                  </a:moveTo>
                  <a:cubicBezTo>
                    <a:pt x="5628" y="1"/>
                    <a:pt x="5544" y="25"/>
                    <a:pt x="5454" y="77"/>
                  </a:cubicBezTo>
                  <a:lnTo>
                    <a:pt x="531" y="2919"/>
                  </a:lnTo>
                  <a:cubicBezTo>
                    <a:pt x="239" y="3090"/>
                    <a:pt x="1" y="3484"/>
                    <a:pt x="1" y="3804"/>
                  </a:cubicBezTo>
                  <a:cubicBezTo>
                    <a:pt x="1" y="4023"/>
                    <a:pt x="115" y="4149"/>
                    <a:pt x="283" y="4149"/>
                  </a:cubicBezTo>
                  <a:cubicBezTo>
                    <a:pt x="357" y="4149"/>
                    <a:pt x="442" y="4124"/>
                    <a:pt x="531" y="4072"/>
                  </a:cubicBezTo>
                  <a:lnTo>
                    <a:pt x="5454" y="1230"/>
                  </a:lnTo>
                  <a:cubicBezTo>
                    <a:pt x="5747" y="1060"/>
                    <a:pt x="5985" y="666"/>
                    <a:pt x="5985" y="346"/>
                  </a:cubicBezTo>
                  <a:cubicBezTo>
                    <a:pt x="5985" y="127"/>
                    <a:pt x="5870" y="1"/>
                    <a:pt x="570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10"/>
            <p:cNvSpPr/>
            <p:nvPr/>
          </p:nvSpPr>
          <p:spPr>
            <a:xfrm>
              <a:off x="1965050" y="3604300"/>
              <a:ext cx="24925" cy="36175"/>
            </a:xfrm>
            <a:custGeom>
              <a:avLst/>
              <a:gdLst/>
              <a:ahLst/>
              <a:cxnLst/>
              <a:rect l="l" t="t" r="r" b="b"/>
              <a:pathLst>
                <a:path w="997" h="1447" extrusionOk="0">
                  <a:moveTo>
                    <a:pt x="819" y="0"/>
                  </a:moveTo>
                  <a:cubicBezTo>
                    <a:pt x="776" y="0"/>
                    <a:pt x="728" y="14"/>
                    <a:pt x="677" y="44"/>
                  </a:cubicBezTo>
                  <a:lnTo>
                    <a:pt x="320" y="251"/>
                  </a:lnTo>
                  <a:cubicBezTo>
                    <a:pt x="143" y="353"/>
                    <a:pt x="1" y="601"/>
                    <a:pt x="1" y="805"/>
                  </a:cubicBezTo>
                  <a:lnTo>
                    <a:pt x="1" y="1219"/>
                  </a:lnTo>
                  <a:cubicBezTo>
                    <a:pt x="1" y="1364"/>
                    <a:pt x="72" y="1447"/>
                    <a:pt x="177" y="1447"/>
                  </a:cubicBezTo>
                  <a:cubicBezTo>
                    <a:pt x="220" y="1447"/>
                    <a:pt x="268" y="1433"/>
                    <a:pt x="320" y="1403"/>
                  </a:cubicBezTo>
                  <a:lnTo>
                    <a:pt x="680" y="1196"/>
                  </a:lnTo>
                  <a:cubicBezTo>
                    <a:pt x="853" y="1094"/>
                    <a:pt x="996" y="846"/>
                    <a:pt x="996" y="645"/>
                  </a:cubicBezTo>
                  <a:lnTo>
                    <a:pt x="996" y="227"/>
                  </a:lnTo>
                  <a:cubicBezTo>
                    <a:pt x="996" y="84"/>
                    <a:pt x="924" y="0"/>
                    <a:pt x="81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10"/>
            <p:cNvSpPr/>
            <p:nvPr/>
          </p:nvSpPr>
          <p:spPr>
            <a:xfrm>
              <a:off x="2014925" y="3505775"/>
              <a:ext cx="149625" cy="103675"/>
            </a:xfrm>
            <a:custGeom>
              <a:avLst/>
              <a:gdLst/>
              <a:ahLst/>
              <a:cxnLst/>
              <a:rect l="l" t="t" r="r" b="b"/>
              <a:pathLst>
                <a:path w="5985" h="4147" extrusionOk="0">
                  <a:moveTo>
                    <a:pt x="5704" y="1"/>
                  </a:moveTo>
                  <a:cubicBezTo>
                    <a:pt x="5630" y="1"/>
                    <a:pt x="5545" y="25"/>
                    <a:pt x="5454" y="78"/>
                  </a:cubicBezTo>
                  <a:lnTo>
                    <a:pt x="531" y="2916"/>
                  </a:lnTo>
                  <a:cubicBezTo>
                    <a:pt x="239" y="3087"/>
                    <a:pt x="1" y="3484"/>
                    <a:pt x="1" y="3801"/>
                  </a:cubicBezTo>
                  <a:cubicBezTo>
                    <a:pt x="1" y="4022"/>
                    <a:pt x="115" y="4147"/>
                    <a:pt x="282" y="4147"/>
                  </a:cubicBezTo>
                  <a:cubicBezTo>
                    <a:pt x="356" y="4147"/>
                    <a:pt x="441" y="4122"/>
                    <a:pt x="531" y="4069"/>
                  </a:cubicBezTo>
                  <a:lnTo>
                    <a:pt x="5454" y="1227"/>
                  </a:lnTo>
                  <a:cubicBezTo>
                    <a:pt x="5747" y="1057"/>
                    <a:pt x="5985" y="663"/>
                    <a:pt x="5985" y="346"/>
                  </a:cubicBezTo>
                  <a:cubicBezTo>
                    <a:pt x="5985" y="126"/>
                    <a:pt x="5871" y="1"/>
                    <a:pt x="570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10"/>
            <p:cNvSpPr/>
            <p:nvPr/>
          </p:nvSpPr>
          <p:spPr>
            <a:xfrm>
              <a:off x="1965050" y="3661900"/>
              <a:ext cx="24925" cy="36125"/>
            </a:xfrm>
            <a:custGeom>
              <a:avLst/>
              <a:gdLst/>
              <a:ahLst/>
              <a:cxnLst/>
              <a:rect l="l" t="t" r="r" b="b"/>
              <a:pathLst>
                <a:path w="997" h="1445" extrusionOk="0">
                  <a:moveTo>
                    <a:pt x="820" y="1"/>
                  </a:moveTo>
                  <a:cubicBezTo>
                    <a:pt x="777" y="1"/>
                    <a:pt x="729" y="15"/>
                    <a:pt x="677" y="45"/>
                  </a:cubicBezTo>
                  <a:lnTo>
                    <a:pt x="320" y="252"/>
                  </a:lnTo>
                  <a:cubicBezTo>
                    <a:pt x="143" y="354"/>
                    <a:pt x="1" y="599"/>
                    <a:pt x="1" y="803"/>
                  </a:cubicBezTo>
                  <a:lnTo>
                    <a:pt x="1" y="1217"/>
                  </a:lnTo>
                  <a:cubicBezTo>
                    <a:pt x="1" y="1362"/>
                    <a:pt x="72" y="1445"/>
                    <a:pt x="177" y="1445"/>
                  </a:cubicBezTo>
                  <a:cubicBezTo>
                    <a:pt x="220" y="1445"/>
                    <a:pt x="268" y="1430"/>
                    <a:pt x="320" y="1401"/>
                  </a:cubicBezTo>
                  <a:lnTo>
                    <a:pt x="680" y="1193"/>
                  </a:lnTo>
                  <a:cubicBezTo>
                    <a:pt x="853" y="1091"/>
                    <a:pt x="996" y="847"/>
                    <a:pt x="996" y="643"/>
                  </a:cubicBezTo>
                  <a:lnTo>
                    <a:pt x="996" y="228"/>
                  </a:lnTo>
                  <a:cubicBezTo>
                    <a:pt x="996" y="84"/>
                    <a:pt x="925" y="1"/>
                    <a:pt x="8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10"/>
            <p:cNvSpPr/>
            <p:nvPr/>
          </p:nvSpPr>
          <p:spPr>
            <a:xfrm>
              <a:off x="2014925" y="3563325"/>
              <a:ext cx="149625" cy="103675"/>
            </a:xfrm>
            <a:custGeom>
              <a:avLst/>
              <a:gdLst/>
              <a:ahLst/>
              <a:cxnLst/>
              <a:rect l="l" t="t" r="r" b="b"/>
              <a:pathLst>
                <a:path w="5985" h="4147" extrusionOk="0">
                  <a:moveTo>
                    <a:pt x="5704" y="0"/>
                  </a:moveTo>
                  <a:cubicBezTo>
                    <a:pt x="5630" y="0"/>
                    <a:pt x="5545" y="25"/>
                    <a:pt x="5454" y="78"/>
                  </a:cubicBezTo>
                  <a:lnTo>
                    <a:pt x="531" y="2919"/>
                  </a:lnTo>
                  <a:cubicBezTo>
                    <a:pt x="239" y="3087"/>
                    <a:pt x="1" y="3484"/>
                    <a:pt x="1" y="3801"/>
                  </a:cubicBezTo>
                  <a:cubicBezTo>
                    <a:pt x="1" y="4021"/>
                    <a:pt x="115" y="4146"/>
                    <a:pt x="282" y="4146"/>
                  </a:cubicBezTo>
                  <a:cubicBezTo>
                    <a:pt x="356" y="4146"/>
                    <a:pt x="441" y="4122"/>
                    <a:pt x="531" y="4069"/>
                  </a:cubicBezTo>
                  <a:lnTo>
                    <a:pt x="5454" y="1230"/>
                  </a:lnTo>
                  <a:cubicBezTo>
                    <a:pt x="5747" y="1060"/>
                    <a:pt x="5985" y="663"/>
                    <a:pt x="5985" y="346"/>
                  </a:cubicBezTo>
                  <a:cubicBezTo>
                    <a:pt x="5985" y="125"/>
                    <a:pt x="5871" y="0"/>
                    <a:pt x="57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10"/>
            <p:cNvSpPr/>
            <p:nvPr/>
          </p:nvSpPr>
          <p:spPr>
            <a:xfrm>
              <a:off x="1965050" y="3719425"/>
              <a:ext cx="24925" cy="36150"/>
            </a:xfrm>
            <a:custGeom>
              <a:avLst/>
              <a:gdLst/>
              <a:ahLst/>
              <a:cxnLst/>
              <a:rect l="l" t="t" r="r" b="b"/>
              <a:pathLst>
                <a:path w="997" h="1446" extrusionOk="0">
                  <a:moveTo>
                    <a:pt x="817" y="0"/>
                  </a:moveTo>
                  <a:cubicBezTo>
                    <a:pt x="775" y="0"/>
                    <a:pt x="727" y="13"/>
                    <a:pt x="677" y="41"/>
                  </a:cubicBezTo>
                  <a:lnTo>
                    <a:pt x="320" y="253"/>
                  </a:lnTo>
                  <a:cubicBezTo>
                    <a:pt x="143" y="351"/>
                    <a:pt x="1" y="599"/>
                    <a:pt x="1" y="803"/>
                  </a:cubicBezTo>
                  <a:lnTo>
                    <a:pt x="1" y="1218"/>
                  </a:lnTo>
                  <a:cubicBezTo>
                    <a:pt x="1" y="1362"/>
                    <a:pt x="72" y="1445"/>
                    <a:pt x="177" y="1445"/>
                  </a:cubicBezTo>
                  <a:cubicBezTo>
                    <a:pt x="220" y="1445"/>
                    <a:pt x="268" y="1431"/>
                    <a:pt x="320" y="1401"/>
                  </a:cubicBezTo>
                  <a:lnTo>
                    <a:pt x="680" y="1194"/>
                  </a:lnTo>
                  <a:cubicBezTo>
                    <a:pt x="853" y="1092"/>
                    <a:pt x="996" y="847"/>
                    <a:pt x="996" y="643"/>
                  </a:cubicBezTo>
                  <a:lnTo>
                    <a:pt x="996" y="229"/>
                  </a:lnTo>
                  <a:cubicBezTo>
                    <a:pt x="996" y="83"/>
                    <a:pt x="923" y="0"/>
                    <a:pt x="81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10"/>
            <p:cNvSpPr/>
            <p:nvPr/>
          </p:nvSpPr>
          <p:spPr>
            <a:xfrm>
              <a:off x="2014925" y="3620850"/>
              <a:ext cx="149625" cy="103700"/>
            </a:xfrm>
            <a:custGeom>
              <a:avLst/>
              <a:gdLst/>
              <a:ahLst/>
              <a:cxnLst/>
              <a:rect l="l" t="t" r="r" b="b"/>
              <a:pathLst>
                <a:path w="5985" h="4148" extrusionOk="0">
                  <a:moveTo>
                    <a:pt x="5704" y="1"/>
                  </a:moveTo>
                  <a:cubicBezTo>
                    <a:pt x="5630" y="1"/>
                    <a:pt x="5545" y="26"/>
                    <a:pt x="5454" y="78"/>
                  </a:cubicBezTo>
                  <a:lnTo>
                    <a:pt x="531" y="2920"/>
                  </a:lnTo>
                  <a:cubicBezTo>
                    <a:pt x="239" y="3087"/>
                    <a:pt x="1" y="3485"/>
                    <a:pt x="1" y="3801"/>
                  </a:cubicBezTo>
                  <a:cubicBezTo>
                    <a:pt x="1" y="4022"/>
                    <a:pt x="115" y="4147"/>
                    <a:pt x="282" y="4147"/>
                  </a:cubicBezTo>
                  <a:cubicBezTo>
                    <a:pt x="356" y="4147"/>
                    <a:pt x="441" y="4122"/>
                    <a:pt x="531" y="4070"/>
                  </a:cubicBezTo>
                  <a:lnTo>
                    <a:pt x="5454" y="1227"/>
                  </a:lnTo>
                  <a:cubicBezTo>
                    <a:pt x="5747" y="1061"/>
                    <a:pt x="5985" y="663"/>
                    <a:pt x="5985" y="347"/>
                  </a:cubicBezTo>
                  <a:cubicBezTo>
                    <a:pt x="5985" y="126"/>
                    <a:pt x="5871" y="1"/>
                    <a:pt x="570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10"/>
            <p:cNvSpPr/>
            <p:nvPr/>
          </p:nvSpPr>
          <p:spPr>
            <a:xfrm>
              <a:off x="1963925" y="3707850"/>
              <a:ext cx="199625" cy="132525"/>
            </a:xfrm>
            <a:custGeom>
              <a:avLst/>
              <a:gdLst/>
              <a:ahLst/>
              <a:cxnLst/>
              <a:rect l="l" t="t" r="r" b="b"/>
              <a:pathLst>
                <a:path w="7985" h="5301" extrusionOk="0">
                  <a:moveTo>
                    <a:pt x="7701" y="1"/>
                  </a:moveTo>
                  <a:cubicBezTo>
                    <a:pt x="7627" y="1"/>
                    <a:pt x="7543" y="25"/>
                    <a:pt x="7454" y="76"/>
                  </a:cubicBezTo>
                  <a:lnTo>
                    <a:pt x="535" y="4071"/>
                  </a:lnTo>
                  <a:cubicBezTo>
                    <a:pt x="242" y="4241"/>
                    <a:pt x="1" y="4635"/>
                    <a:pt x="1" y="4955"/>
                  </a:cubicBezTo>
                  <a:cubicBezTo>
                    <a:pt x="1" y="5176"/>
                    <a:pt x="115" y="5301"/>
                    <a:pt x="283" y="5301"/>
                  </a:cubicBezTo>
                  <a:cubicBezTo>
                    <a:pt x="358" y="5301"/>
                    <a:pt x="444" y="5276"/>
                    <a:pt x="535" y="5224"/>
                  </a:cubicBezTo>
                  <a:lnTo>
                    <a:pt x="7454" y="1229"/>
                  </a:lnTo>
                  <a:cubicBezTo>
                    <a:pt x="7746" y="1059"/>
                    <a:pt x="7984" y="664"/>
                    <a:pt x="7984" y="348"/>
                  </a:cubicBezTo>
                  <a:cubicBezTo>
                    <a:pt x="7984" y="126"/>
                    <a:pt x="7869" y="1"/>
                    <a:pt x="770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10"/>
            <p:cNvSpPr/>
            <p:nvPr/>
          </p:nvSpPr>
          <p:spPr>
            <a:xfrm>
              <a:off x="1963925" y="3864025"/>
              <a:ext cx="25025" cy="36225"/>
            </a:xfrm>
            <a:custGeom>
              <a:avLst/>
              <a:gdLst/>
              <a:ahLst/>
              <a:cxnLst/>
              <a:rect l="l" t="t" r="r" b="b"/>
              <a:pathLst>
                <a:path w="1001" h="1449" extrusionOk="0">
                  <a:moveTo>
                    <a:pt x="824" y="0"/>
                  </a:moveTo>
                  <a:cubicBezTo>
                    <a:pt x="781" y="0"/>
                    <a:pt x="733" y="14"/>
                    <a:pt x="681" y="44"/>
                  </a:cubicBezTo>
                  <a:lnTo>
                    <a:pt x="321" y="251"/>
                  </a:lnTo>
                  <a:cubicBezTo>
                    <a:pt x="144" y="353"/>
                    <a:pt x="1" y="601"/>
                    <a:pt x="1" y="805"/>
                  </a:cubicBezTo>
                  <a:lnTo>
                    <a:pt x="1" y="1221"/>
                  </a:lnTo>
                  <a:cubicBezTo>
                    <a:pt x="1" y="1365"/>
                    <a:pt x="72" y="1448"/>
                    <a:pt x="177" y="1448"/>
                  </a:cubicBezTo>
                  <a:cubicBezTo>
                    <a:pt x="220" y="1448"/>
                    <a:pt x="269" y="1434"/>
                    <a:pt x="321" y="1404"/>
                  </a:cubicBezTo>
                  <a:lnTo>
                    <a:pt x="681" y="1197"/>
                  </a:lnTo>
                  <a:cubicBezTo>
                    <a:pt x="858" y="1095"/>
                    <a:pt x="1000" y="846"/>
                    <a:pt x="1000" y="642"/>
                  </a:cubicBezTo>
                  <a:lnTo>
                    <a:pt x="1000" y="228"/>
                  </a:lnTo>
                  <a:cubicBezTo>
                    <a:pt x="1000" y="83"/>
                    <a:pt x="929" y="0"/>
                    <a:pt x="82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10"/>
            <p:cNvSpPr/>
            <p:nvPr/>
          </p:nvSpPr>
          <p:spPr>
            <a:xfrm>
              <a:off x="2013825" y="3765450"/>
              <a:ext cx="149725" cy="103725"/>
            </a:xfrm>
            <a:custGeom>
              <a:avLst/>
              <a:gdLst/>
              <a:ahLst/>
              <a:cxnLst/>
              <a:rect l="l" t="t" r="r" b="b"/>
              <a:pathLst>
                <a:path w="5989" h="4149" extrusionOk="0">
                  <a:moveTo>
                    <a:pt x="5706" y="0"/>
                  </a:moveTo>
                  <a:cubicBezTo>
                    <a:pt x="5632" y="0"/>
                    <a:pt x="5547" y="25"/>
                    <a:pt x="5458" y="77"/>
                  </a:cubicBezTo>
                  <a:lnTo>
                    <a:pt x="534" y="2920"/>
                  </a:lnTo>
                  <a:cubicBezTo>
                    <a:pt x="239" y="3089"/>
                    <a:pt x="1" y="3484"/>
                    <a:pt x="1" y="3803"/>
                  </a:cubicBezTo>
                  <a:cubicBezTo>
                    <a:pt x="1" y="4023"/>
                    <a:pt x="115" y="4149"/>
                    <a:pt x="284" y="4149"/>
                  </a:cubicBezTo>
                  <a:cubicBezTo>
                    <a:pt x="358" y="4149"/>
                    <a:pt x="444" y="4124"/>
                    <a:pt x="534" y="4072"/>
                  </a:cubicBezTo>
                  <a:lnTo>
                    <a:pt x="5458" y="1230"/>
                  </a:lnTo>
                  <a:cubicBezTo>
                    <a:pt x="5750" y="1060"/>
                    <a:pt x="5988" y="665"/>
                    <a:pt x="5988" y="346"/>
                  </a:cubicBezTo>
                  <a:cubicBezTo>
                    <a:pt x="5988" y="127"/>
                    <a:pt x="5873" y="0"/>
                    <a:pt x="570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10"/>
            <p:cNvSpPr/>
            <p:nvPr/>
          </p:nvSpPr>
          <p:spPr>
            <a:xfrm>
              <a:off x="1963925" y="3921650"/>
              <a:ext cx="25025" cy="36225"/>
            </a:xfrm>
            <a:custGeom>
              <a:avLst/>
              <a:gdLst/>
              <a:ahLst/>
              <a:cxnLst/>
              <a:rect l="l" t="t" r="r" b="b"/>
              <a:pathLst>
                <a:path w="1001" h="1449" extrusionOk="0">
                  <a:moveTo>
                    <a:pt x="823" y="1"/>
                  </a:moveTo>
                  <a:cubicBezTo>
                    <a:pt x="780" y="1"/>
                    <a:pt x="732" y="15"/>
                    <a:pt x="681" y="44"/>
                  </a:cubicBezTo>
                  <a:lnTo>
                    <a:pt x="321" y="251"/>
                  </a:lnTo>
                  <a:cubicBezTo>
                    <a:pt x="144" y="353"/>
                    <a:pt x="1" y="601"/>
                    <a:pt x="1" y="805"/>
                  </a:cubicBezTo>
                  <a:lnTo>
                    <a:pt x="1" y="1221"/>
                  </a:lnTo>
                  <a:cubicBezTo>
                    <a:pt x="1" y="1365"/>
                    <a:pt x="72" y="1448"/>
                    <a:pt x="177" y="1448"/>
                  </a:cubicBezTo>
                  <a:cubicBezTo>
                    <a:pt x="220" y="1448"/>
                    <a:pt x="269" y="1434"/>
                    <a:pt x="321" y="1404"/>
                  </a:cubicBezTo>
                  <a:lnTo>
                    <a:pt x="681" y="1197"/>
                  </a:lnTo>
                  <a:cubicBezTo>
                    <a:pt x="858" y="1095"/>
                    <a:pt x="1000" y="850"/>
                    <a:pt x="1000" y="646"/>
                  </a:cubicBezTo>
                  <a:lnTo>
                    <a:pt x="1000" y="228"/>
                  </a:lnTo>
                  <a:cubicBezTo>
                    <a:pt x="1000" y="85"/>
                    <a:pt x="928" y="1"/>
                    <a:pt x="82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10"/>
            <p:cNvSpPr/>
            <p:nvPr/>
          </p:nvSpPr>
          <p:spPr>
            <a:xfrm>
              <a:off x="2013825" y="3823150"/>
              <a:ext cx="149725" cy="103675"/>
            </a:xfrm>
            <a:custGeom>
              <a:avLst/>
              <a:gdLst/>
              <a:ahLst/>
              <a:cxnLst/>
              <a:rect l="l" t="t" r="r" b="b"/>
              <a:pathLst>
                <a:path w="5989" h="4147" extrusionOk="0">
                  <a:moveTo>
                    <a:pt x="5708" y="0"/>
                  </a:moveTo>
                  <a:cubicBezTo>
                    <a:pt x="5633" y="0"/>
                    <a:pt x="5548" y="25"/>
                    <a:pt x="5458" y="78"/>
                  </a:cubicBezTo>
                  <a:lnTo>
                    <a:pt x="534" y="2917"/>
                  </a:lnTo>
                  <a:cubicBezTo>
                    <a:pt x="239" y="3087"/>
                    <a:pt x="1" y="3485"/>
                    <a:pt x="1" y="3801"/>
                  </a:cubicBezTo>
                  <a:cubicBezTo>
                    <a:pt x="1" y="4022"/>
                    <a:pt x="114" y="4147"/>
                    <a:pt x="282" y="4147"/>
                  </a:cubicBezTo>
                  <a:cubicBezTo>
                    <a:pt x="357" y="4147"/>
                    <a:pt x="443" y="4122"/>
                    <a:pt x="534" y="4069"/>
                  </a:cubicBezTo>
                  <a:lnTo>
                    <a:pt x="5458" y="1227"/>
                  </a:lnTo>
                  <a:cubicBezTo>
                    <a:pt x="5750" y="1061"/>
                    <a:pt x="5988" y="662"/>
                    <a:pt x="5988" y="347"/>
                  </a:cubicBezTo>
                  <a:cubicBezTo>
                    <a:pt x="5988" y="126"/>
                    <a:pt x="5874" y="0"/>
                    <a:pt x="57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10"/>
            <p:cNvSpPr/>
            <p:nvPr/>
          </p:nvSpPr>
          <p:spPr>
            <a:xfrm>
              <a:off x="1963925" y="3979275"/>
              <a:ext cx="25025" cy="36150"/>
            </a:xfrm>
            <a:custGeom>
              <a:avLst/>
              <a:gdLst/>
              <a:ahLst/>
              <a:cxnLst/>
              <a:rect l="l" t="t" r="r" b="b"/>
              <a:pathLst>
                <a:path w="1001" h="1446" extrusionOk="0">
                  <a:moveTo>
                    <a:pt x="824" y="0"/>
                  </a:moveTo>
                  <a:cubicBezTo>
                    <a:pt x="781" y="0"/>
                    <a:pt x="733" y="14"/>
                    <a:pt x="681" y="44"/>
                  </a:cubicBezTo>
                  <a:lnTo>
                    <a:pt x="321" y="251"/>
                  </a:lnTo>
                  <a:cubicBezTo>
                    <a:pt x="144" y="353"/>
                    <a:pt x="1" y="598"/>
                    <a:pt x="1" y="802"/>
                  </a:cubicBezTo>
                  <a:lnTo>
                    <a:pt x="1" y="1218"/>
                  </a:lnTo>
                  <a:cubicBezTo>
                    <a:pt x="1" y="1362"/>
                    <a:pt x="72" y="1445"/>
                    <a:pt x="177" y="1445"/>
                  </a:cubicBezTo>
                  <a:cubicBezTo>
                    <a:pt x="220" y="1445"/>
                    <a:pt x="269" y="1431"/>
                    <a:pt x="321" y="1401"/>
                  </a:cubicBezTo>
                  <a:lnTo>
                    <a:pt x="681" y="1193"/>
                  </a:lnTo>
                  <a:cubicBezTo>
                    <a:pt x="858" y="1091"/>
                    <a:pt x="1000" y="846"/>
                    <a:pt x="1000" y="642"/>
                  </a:cubicBezTo>
                  <a:lnTo>
                    <a:pt x="1000" y="228"/>
                  </a:lnTo>
                  <a:cubicBezTo>
                    <a:pt x="1000" y="83"/>
                    <a:pt x="929" y="0"/>
                    <a:pt x="82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10"/>
            <p:cNvSpPr/>
            <p:nvPr/>
          </p:nvSpPr>
          <p:spPr>
            <a:xfrm>
              <a:off x="2013825" y="3880675"/>
              <a:ext cx="149725" cy="103725"/>
            </a:xfrm>
            <a:custGeom>
              <a:avLst/>
              <a:gdLst/>
              <a:ahLst/>
              <a:cxnLst/>
              <a:rect l="l" t="t" r="r" b="b"/>
              <a:pathLst>
                <a:path w="5989" h="4149" extrusionOk="0">
                  <a:moveTo>
                    <a:pt x="5707" y="1"/>
                  </a:moveTo>
                  <a:cubicBezTo>
                    <a:pt x="5633" y="1"/>
                    <a:pt x="5548" y="26"/>
                    <a:pt x="5458" y="78"/>
                  </a:cubicBezTo>
                  <a:lnTo>
                    <a:pt x="534" y="2921"/>
                  </a:lnTo>
                  <a:cubicBezTo>
                    <a:pt x="239" y="3087"/>
                    <a:pt x="1" y="3485"/>
                    <a:pt x="1" y="3801"/>
                  </a:cubicBezTo>
                  <a:cubicBezTo>
                    <a:pt x="1" y="4023"/>
                    <a:pt x="115" y="4148"/>
                    <a:pt x="284" y="4148"/>
                  </a:cubicBezTo>
                  <a:cubicBezTo>
                    <a:pt x="359" y="4148"/>
                    <a:pt x="444" y="4124"/>
                    <a:pt x="534" y="4073"/>
                  </a:cubicBezTo>
                  <a:lnTo>
                    <a:pt x="5458" y="1231"/>
                  </a:lnTo>
                  <a:cubicBezTo>
                    <a:pt x="5750" y="1061"/>
                    <a:pt x="5988" y="663"/>
                    <a:pt x="5988" y="347"/>
                  </a:cubicBezTo>
                  <a:cubicBezTo>
                    <a:pt x="5988" y="126"/>
                    <a:pt x="5874" y="1"/>
                    <a:pt x="570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10"/>
            <p:cNvSpPr/>
            <p:nvPr/>
          </p:nvSpPr>
          <p:spPr>
            <a:xfrm>
              <a:off x="1963925" y="4036775"/>
              <a:ext cx="25025" cy="36150"/>
            </a:xfrm>
            <a:custGeom>
              <a:avLst/>
              <a:gdLst/>
              <a:ahLst/>
              <a:cxnLst/>
              <a:rect l="l" t="t" r="r" b="b"/>
              <a:pathLst>
                <a:path w="1001" h="1446" extrusionOk="0">
                  <a:moveTo>
                    <a:pt x="822" y="1"/>
                  </a:moveTo>
                  <a:cubicBezTo>
                    <a:pt x="780" y="1"/>
                    <a:pt x="732" y="14"/>
                    <a:pt x="681" y="43"/>
                  </a:cubicBezTo>
                  <a:lnTo>
                    <a:pt x="321" y="253"/>
                  </a:lnTo>
                  <a:cubicBezTo>
                    <a:pt x="144" y="352"/>
                    <a:pt x="1" y="600"/>
                    <a:pt x="1" y="804"/>
                  </a:cubicBezTo>
                  <a:lnTo>
                    <a:pt x="1" y="1219"/>
                  </a:lnTo>
                  <a:cubicBezTo>
                    <a:pt x="1" y="1363"/>
                    <a:pt x="72" y="1446"/>
                    <a:pt x="177" y="1446"/>
                  </a:cubicBezTo>
                  <a:cubicBezTo>
                    <a:pt x="220" y="1446"/>
                    <a:pt x="269" y="1432"/>
                    <a:pt x="321" y="1402"/>
                  </a:cubicBezTo>
                  <a:lnTo>
                    <a:pt x="681" y="1195"/>
                  </a:lnTo>
                  <a:cubicBezTo>
                    <a:pt x="858" y="1093"/>
                    <a:pt x="1000" y="848"/>
                    <a:pt x="1000" y="644"/>
                  </a:cubicBezTo>
                  <a:lnTo>
                    <a:pt x="1000" y="230"/>
                  </a:lnTo>
                  <a:cubicBezTo>
                    <a:pt x="1000" y="84"/>
                    <a:pt x="928" y="1"/>
                    <a:pt x="82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10"/>
            <p:cNvSpPr/>
            <p:nvPr/>
          </p:nvSpPr>
          <p:spPr>
            <a:xfrm>
              <a:off x="2013825" y="3938225"/>
              <a:ext cx="149725" cy="103675"/>
            </a:xfrm>
            <a:custGeom>
              <a:avLst/>
              <a:gdLst/>
              <a:ahLst/>
              <a:cxnLst/>
              <a:rect l="l" t="t" r="r" b="b"/>
              <a:pathLst>
                <a:path w="5989" h="4147" extrusionOk="0">
                  <a:moveTo>
                    <a:pt x="5707" y="1"/>
                  </a:moveTo>
                  <a:cubicBezTo>
                    <a:pt x="5633" y="1"/>
                    <a:pt x="5548" y="26"/>
                    <a:pt x="5458" y="78"/>
                  </a:cubicBezTo>
                  <a:lnTo>
                    <a:pt x="534" y="2921"/>
                  </a:lnTo>
                  <a:cubicBezTo>
                    <a:pt x="239" y="3087"/>
                    <a:pt x="1" y="3485"/>
                    <a:pt x="1" y="3801"/>
                  </a:cubicBezTo>
                  <a:cubicBezTo>
                    <a:pt x="1" y="4022"/>
                    <a:pt x="115" y="4147"/>
                    <a:pt x="283" y="4147"/>
                  </a:cubicBezTo>
                  <a:cubicBezTo>
                    <a:pt x="357" y="4147"/>
                    <a:pt x="443" y="4122"/>
                    <a:pt x="534" y="4070"/>
                  </a:cubicBezTo>
                  <a:lnTo>
                    <a:pt x="5458" y="1231"/>
                  </a:lnTo>
                  <a:cubicBezTo>
                    <a:pt x="5750" y="1060"/>
                    <a:pt x="5988" y="663"/>
                    <a:pt x="5988" y="346"/>
                  </a:cubicBezTo>
                  <a:cubicBezTo>
                    <a:pt x="5988" y="126"/>
                    <a:pt x="5874" y="1"/>
                    <a:pt x="570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10"/>
            <p:cNvSpPr/>
            <p:nvPr/>
          </p:nvSpPr>
          <p:spPr>
            <a:xfrm>
              <a:off x="2862925" y="2972975"/>
              <a:ext cx="374150" cy="249225"/>
            </a:xfrm>
            <a:custGeom>
              <a:avLst/>
              <a:gdLst/>
              <a:ahLst/>
              <a:cxnLst/>
              <a:rect l="l" t="t" r="r" b="b"/>
              <a:pathLst>
                <a:path w="14966" h="9969" extrusionOk="0">
                  <a:moveTo>
                    <a:pt x="14669" y="1"/>
                  </a:moveTo>
                  <a:cubicBezTo>
                    <a:pt x="14598" y="1"/>
                    <a:pt x="14518" y="24"/>
                    <a:pt x="14433" y="73"/>
                  </a:cubicBezTo>
                  <a:lnTo>
                    <a:pt x="531" y="8100"/>
                  </a:lnTo>
                  <a:cubicBezTo>
                    <a:pt x="239" y="8270"/>
                    <a:pt x="1" y="8681"/>
                    <a:pt x="1" y="9021"/>
                  </a:cubicBezTo>
                  <a:lnTo>
                    <a:pt x="1" y="9589"/>
                  </a:lnTo>
                  <a:cubicBezTo>
                    <a:pt x="1" y="9830"/>
                    <a:pt x="120" y="9968"/>
                    <a:pt x="294" y="9968"/>
                  </a:cubicBezTo>
                  <a:cubicBezTo>
                    <a:pt x="365" y="9968"/>
                    <a:pt x="446" y="9945"/>
                    <a:pt x="531" y="9895"/>
                  </a:cubicBezTo>
                  <a:lnTo>
                    <a:pt x="14433" y="1804"/>
                  </a:lnTo>
                  <a:cubicBezTo>
                    <a:pt x="14729" y="1634"/>
                    <a:pt x="14964" y="1219"/>
                    <a:pt x="14964" y="882"/>
                  </a:cubicBezTo>
                  <a:lnTo>
                    <a:pt x="14964" y="382"/>
                  </a:lnTo>
                  <a:cubicBezTo>
                    <a:pt x="14966" y="141"/>
                    <a:pt x="14844" y="1"/>
                    <a:pt x="1466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10"/>
            <p:cNvSpPr/>
            <p:nvPr/>
          </p:nvSpPr>
          <p:spPr>
            <a:xfrm>
              <a:off x="2862925" y="3030475"/>
              <a:ext cx="424000" cy="262125"/>
            </a:xfrm>
            <a:custGeom>
              <a:avLst/>
              <a:gdLst/>
              <a:ahLst/>
              <a:cxnLst/>
              <a:rect l="l" t="t" r="r" b="b"/>
              <a:pathLst>
                <a:path w="16960" h="10485" extrusionOk="0">
                  <a:moveTo>
                    <a:pt x="16678" y="1"/>
                  </a:moveTo>
                  <a:cubicBezTo>
                    <a:pt x="16604" y="1"/>
                    <a:pt x="16519" y="26"/>
                    <a:pt x="16429" y="78"/>
                  </a:cubicBezTo>
                  <a:lnTo>
                    <a:pt x="531" y="9257"/>
                  </a:lnTo>
                  <a:cubicBezTo>
                    <a:pt x="239" y="9424"/>
                    <a:pt x="1" y="9822"/>
                    <a:pt x="1" y="10138"/>
                  </a:cubicBezTo>
                  <a:cubicBezTo>
                    <a:pt x="1" y="10359"/>
                    <a:pt x="115" y="10484"/>
                    <a:pt x="282" y="10484"/>
                  </a:cubicBezTo>
                  <a:cubicBezTo>
                    <a:pt x="356" y="10484"/>
                    <a:pt x="441" y="10459"/>
                    <a:pt x="531" y="10407"/>
                  </a:cubicBezTo>
                  <a:lnTo>
                    <a:pt x="16429" y="1231"/>
                  </a:lnTo>
                  <a:cubicBezTo>
                    <a:pt x="16721" y="1060"/>
                    <a:pt x="16959" y="666"/>
                    <a:pt x="16959" y="346"/>
                  </a:cubicBezTo>
                  <a:cubicBezTo>
                    <a:pt x="16959" y="126"/>
                    <a:pt x="16845" y="1"/>
                    <a:pt x="1667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10"/>
            <p:cNvSpPr/>
            <p:nvPr/>
          </p:nvSpPr>
          <p:spPr>
            <a:xfrm>
              <a:off x="2862925" y="3088050"/>
              <a:ext cx="424000" cy="262125"/>
            </a:xfrm>
            <a:custGeom>
              <a:avLst/>
              <a:gdLst/>
              <a:ahLst/>
              <a:cxnLst/>
              <a:rect l="l" t="t" r="r" b="b"/>
              <a:pathLst>
                <a:path w="16960" h="10485" extrusionOk="0">
                  <a:moveTo>
                    <a:pt x="16677" y="0"/>
                  </a:moveTo>
                  <a:cubicBezTo>
                    <a:pt x="16603" y="0"/>
                    <a:pt x="16518" y="25"/>
                    <a:pt x="16429" y="77"/>
                  </a:cubicBezTo>
                  <a:lnTo>
                    <a:pt x="531" y="9256"/>
                  </a:lnTo>
                  <a:cubicBezTo>
                    <a:pt x="239" y="9426"/>
                    <a:pt x="1" y="9821"/>
                    <a:pt x="1" y="10137"/>
                  </a:cubicBezTo>
                  <a:cubicBezTo>
                    <a:pt x="1" y="10359"/>
                    <a:pt x="116" y="10484"/>
                    <a:pt x="284" y="10484"/>
                  </a:cubicBezTo>
                  <a:cubicBezTo>
                    <a:pt x="358" y="10484"/>
                    <a:pt x="442" y="10460"/>
                    <a:pt x="531" y="10409"/>
                  </a:cubicBezTo>
                  <a:lnTo>
                    <a:pt x="16429" y="1230"/>
                  </a:lnTo>
                  <a:cubicBezTo>
                    <a:pt x="16721" y="1059"/>
                    <a:pt x="16959" y="665"/>
                    <a:pt x="16959" y="345"/>
                  </a:cubicBezTo>
                  <a:cubicBezTo>
                    <a:pt x="16959" y="126"/>
                    <a:pt x="16845" y="0"/>
                    <a:pt x="1667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10"/>
            <p:cNvSpPr/>
            <p:nvPr/>
          </p:nvSpPr>
          <p:spPr>
            <a:xfrm>
              <a:off x="2862925" y="3145625"/>
              <a:ext cx="424000" cy="262125"/>
            </a:xfrm>
            <a:custGeom>
              <a:avLst/>
              <a:gdLst/>
              <a:ahLst/>
              <a:cxnLst/>
              <a:rect l="l" t="t" r="r" b="b"/>
              <a:pathLst>
                <a:path w="16960" h="10485" extrusionOk="0">
                  <a:moveTo>
                    <a:pt x="16676" y="1"/>
                  </a:moveTo>
                  <a:cubicBezTo>
                    <a:pt x="16602" y="1"/>
                    <a:pt x="16518" y="25"/>
                    <a:pt x="16429" y="76"/>
                  </a:cubicBezTo>
                  <a:lnTo>
                    <a:pt x="531" y="9255"/>
                  </a:lnTo>
                  <a:cubicBezTo>
                    <a:pt x="239" y="9425"/>
                    <a:pt x="1" y="9820"/>
                    <a:pt x="1" y="10139"/>
                  </a:cubicBezTo>
                  <a:cubicBezTo>
                    <a:pt x="1" y="10358"/>
                    <a:pt x="115" y="10484"/>
                    <a:pt x="283" y="10484"/>
                  </a:cubicBezTo>
                  <a:cubicBezTo>
                    <a:pt x="357" y="10484"/>
                    <a:pt x="441" y="10460"/>
                    <a:pt x="531" y="10407"/>
                  </a:cubicBezTo>
                  <a:lnTo>
                    <a:pt x="16429" y="1228"/>
                  </a:lnTo>
                  <a:cubicBezTo>
                    <a:pt x="16721" y="1058"/>
                    <a:pt x="16959" y="664"/>
                    <a:pt x="16959" y="347"/>
                  </a:cubicBezTo>
                  <a:cubicBezTo>
                    <a:pt x="16959" y="126"/>
                    <a:pt x="16844" y="1"/>
                    <a:pt x="1667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10"/>
            <p:cNvSpPr/>
            <p:nvPr/>
          </p:nvSpPr>
          <p:spPr>
            <a:xfrm>
              <a:off x="2862925" y="3203200"/>
              <a:ext cx="424000" cy="262100"/>
            </a:xfrm>
            <a:custGeom>
              <a:avLst/>
              <a:gdLst/>
              <a:ahLst/>
              <a:cxnLst/>
              <a:rect l="l" t="t" r="r" b="b"/>
              <a:pathLst>
                <a:path w="16960" h="10484" extrusionOk="0">
                  <a:moveTo>
                    <a:pt x="16679" y="0"/>
                  </a:moveTo>
                  <a:cubicBezTo>
                    <a:pt x="16604" y="0"/>
                    <a:pt x="16519" y="25"/>
                    <a:pt x="16429" y="78"/>
                  </a:cubicBezTo>
                  <a:lnTo>
                    <a:pt x="531" y="9254"/>
                  </a:lnTo>
                  <a:cubicBezTo>
                    <a:pt x="239" y="9424"/>
                    <a:pt x="1" y="9818"/>
                    <a:pt x="1" y="10138"/>
                  </a:cubicBezTo>
                  <a:cubicBezTo>
                    <a:pt x="1" y="10359"/>
                    <a:pt x="114" y="10484"/>
                    <a:pt x="281" y="10484"/>
                  </a:cubicBezTo>
                  <a:cubicBezTo>
                    <a:pt x="356" y="10484"/>
                    <a:pt x="441" y="10459"/>
                    <a:pt x="531" y="10406"/>
                  </a:cubicBezTo>
                  <a:lnTo>
                    <a:pt x="16429" y="1230"/>
                  </a:lnTo>
                  <a:cubicBezTo>
                    <a:pt x="16721" y="1060"/>
                    <a:pt x="16959" y="663"/>
                    <a:pt x="16959" y="346"/>
                  </a:cubicBezTo>
                  <a:cubicBezTo>
                    <a:pt x="16959" y="125"/>
                    <a:pt x="16846" y="0"/>
                    <a:pt x="1667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10"/>
            <p:cNvSpPr/>
            <p:nvPr/>
          </p:nvSpPr>
          <p:spPr>
            <a:xfrm>
              <a:off x="2862925" y="3260750"/>
              <a:ext cx="424000" cy="262100"/>
            </a:xfrm>
            <a:custGeom>
              <a:avLst/>
              <a:gdLst/>
              <a:ahLst/>
              <a:cxnLst/>
              <a:rect l="l" t="t" r="r" b="b"/>
              <a:pathLst>
                <a:path w="16960" h="10484" extrusionOk="0">
                  <a:moveTo>
                    <a:pt x="16677" y="0"/>
                  </a:moveTo>
                  <a:cubicBezTo>
                    <a:pt x="16603" y="0"/>
                    <a:pt x="16519" y="25"/>
                    <a:pt x="16429" y="77"/>
                  </a:cubicBezTo>
                  <a:lnTo>
                    <a:pt x="531" y="9257"/>
                  </a:lnTo>
                  <a:cubicBezTo>
                    <a:pt x="239" y="9423"/>
                    <a:pt x="1" y="9821"/>
                    <a:pt x="1" y="10137"/>
                  </a:cubicBezTo>
                  <a:cubicBezTo>
                    <a:pt x="1" y="10358"/>
                    <a:pt x="114" y="10483"/>
                    <a:pt x="281" y="10483"/>
                  </a:cubicBezTo>
                  <a:cubicBezTo>
                    <a:pt x="356" y="10483"/>
                    <a:pt x="441" y="10458"/>
                    <a:pt x="531" y="10406"/>
                  </a:cubicBezTo>
                  <a:lnTo>
                    <a:pt x="16429" y="1230"/>
                  </a:lnTo>
                  <a:cubicBezTo>
                    <a:pt x="16721" y="1060"/>
                    <a:pt x="16959" y="666"/>
                    <a:pt x="16959" y="346"/>
                  </a:cubicBezTo>
                  <a:cubicBezTo>
                    <a:pt x="16959" y="127"/>
                    <a:pt x="16845" y="0"/>
                    <a:pt x="1667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10"/>
            <p:cNvSpPr/>
            <p:nvPr/>
          </p:nvSpPr>
          <p:spPr>
            <a:xfrm>
              <a:off x="2862925" y="3318300"/>
              <a:ext cx="424000" cy="262150"/>
            </a:xfrm>
            <a:custGeom>
              <a:avLst/>
              <a:gdLst/>
              <a:ahLst/>
              <a:cxnLst/>
              <a:rect l="l" t="t" r="r" b="b"/>
              <a:pathLst>
                <a:path w="16960" h="10486" extrusionOk="0">
                  <a:moveTo>
                    <a:pt x="16677" y="0"/>
                  </a:moveTo>
                  <a:cubicBezTo>
                    <a:pt x="16603" y="0"/>
                    <a:pt x="16519" y="25"/>
                    <a:pt x="16429" y="77"/>
                  </a:cubicBezTo>
                  <a:lnTo>
                    <a:pt x="531" y="9257"/>
                  </a:lnTo>
                  <a:cubicBezTo>
                    <a:pt x="239" y="9426"/>
                    <a:pt x="1" y="9821"/>
                    <a:pt x="1" y="10140"/>
                  </a:cubicBezTo>
                  <a:cubicBezTo>
                    <a:pt x="1" y="10359"/>
                    <a:pt x="115" y="10485"/>
                    <a:pt x="283" y="10485"/>
                  </a:cubicBezTo>
                  <a:cubicBezTo>
                    <a:pt x="357" y="10485"/>
                    <a:pt x="441" y="10461"/>
                    <a:pt x="531" y="10409"/>
                  </a:cubicBezTo>
                  <a:lnTo>
                    <a:pt x="16429" y="1229"/>
                  </a:lnTo>
                  <a:cubicBezTo>
                    <a:pt x="16721" y="1060"/>
                    <a:pt x="16959" y="665"/>
                    <a:pt x="16959" y="346"/>
                  </a:cubicBezTo>
                  <a:cubicBezTo>
                    <a:pt x="16959" y="126"/>
                    <a:pt x="16845" y="0"/>
                    <a:pt x="1667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10"/>
            <p:cNvSpPr/>
            <p:nvPr/>
          </p:nvSpPr>
          <p:spPr>
            <a:xfrm>
              <a:off x="2862925" y="3375900"/>
              <a:ext cx="424000" cy="262100"/>
            </a:xfrm>
            <a:custGeom>
              <a:avLst/>
              <a:gdLst/>
              <a:ahLst/>
              <a:cxnLst/>
              <a:rect l="l" t="t" r="r" b="b"/>
              <a:pathLst>
                <a:path w="16960" h="10484" extrusionOk="0">
                  <a:moveTo>
                    <a:pt x="16679" y="1"/>
                  </a:moveTo>
                  <a:cubicBezTo>
                    <a:pt x="16604" y="1"/>
                    <a:pt x="16519" y="26"/>
                    <a:pt x="16429" y="78"/>
                  </a:cubicBezTo>
                  <a:lnTo>
                    <a:pt x="531" y="9254"/>
                  </a:lnTo>
                  <a:cubicBezTo>
                    <a:pt x="239" y="9424"/>
                    <a:pt x="1" y="9818"/>
                    <a:pt x="1" y="10138"/>
                  </a:cubicBezTo>
                  <a:cubicBezTo>
                    <a:pt x="1" y="10357"/>
                    <a:pt x="115" y="10483"/>
                    <a:pt x="283" y="10483"/>
                  </a:cubicBezTo>
                  <a:cubicBezTo>
                    <a:pt x="357" y="10483"/>
                    <a:pt x="441" y="10459"/>
                    <a:pt x="531" y="10407"/>
                  </a:cubicBezTo>
                  <a:lnTo>
                    <a:pt x="16429" y="1227"/>
                  </a:lnTo>
                  <a:cubicBezTo>
                    <a:pt x="16721" y="1061"/>
                    <a:pt x="16959" y="663"/>
                    <a:pt x="16959" y="347"/>
                  </a:cubicBezTo>
                  <a:cubicBezTo>
                    <a:pt x="16959" y="126"/>
                    <a:pt x="16846" y="1"/>
                    <a:pt x="1667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10"/>
            <p:cNvSpPr/>
            <p:nvPr/>
          </p:nvSpPr>
          <p:spPr>
            <a:xfrm>
              <a:off x="2862925" y="3433450"/>
              <a:ext cx="424000" cy="262100"/>
            </a:xfrm>
            <a:custGeom>
              <a:avLst/>
              <a:gdLst/>
              <a:ahLst/>
              <a:cxnLst/>
              <a:rect l="l" t="t" r="r" b="b"/>
              <a:pathLst>
                <a:path w="16960" h="10484" extrusionOk="0">
                  <a:moveTo>
                    <a:pt x="16678" y="0"/>
                  </a:moveTo>
                  <a:cubicBezTo>
                    <a:pt x="16604" y="0"/>
                    <a:pt x="16519" y="25"/>
                    <a:pt x="16429" y="77"/>
                  </a:cubicBezTo>
                  <a:lnTo>
                    <a:pt x="531" y="9254"/>
                  </a:lnTo>
                  <a:cubicBezTo>
                    <a:pt x="239" y="9424"/>
                    <a:pt x="1" y="9821"/>
                    <a:pt x="1" y="10138"/>
                  </a:cubicBezTo>
                  <a:cubicBezTo>
                    <a:pt x="1" y="10359"/>
                    <a:pt x="115" y="10484"/>
                    <a:pt x="281" y="10484"/>
                  </a:cubicBezTo>
                  <a:cubicBezTo>
                    <a:pt x="356" y="10484"/>
                    <a:pt x="441" y="10459"/>
                    <a:pt x="531" y="10407"/>
                  </a:cubicBezTo>
                  <a:lnTo>
                    <a:pt x="16429" y="1230"/>
                  </a:lnTo>
                  <a:cubicBezTo>
                    <a:pt x="16721" y="1061"/>
                    <a:pt x="16959" y="662"/>
                    <a:pt x="16959" y="347"/>
                  </a:cubicBezTo>
                  <a:cubicBezTo>
                    <a:pt x="16959" y="125"/>
                    <a:pt x="16845" y="0"/>
                    <a:pt x="1667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10"/>
            <p:cNvSpPr/>
            <p:nvPr/>
          </p:nvSpPr>
          <p:spPr>
            <a:xfrm>
              <a:off x="2264300" y="3217800"/>
              <a:ext cx="548750" cy="852300"/>
            </a:xfrm>
            <a:custGeom>
              <a:avLst/>
              <a:gdLst/>
              <a:ahLst/>
              <a:cxnLst/>
              <a:rect l="l" t="t" r="r" b="b"/>
              <a:pathLst>
                <a:path w="21950" h="34092" extrusionOk="0">
                  <a:moveTo>
                    <a:pt x="21655" y="0"/>
                  </a:moveTo>
                  <a:cubicBezTo>
                    <a:pt x="21584" y="0"/>
                    <a:pt x="21504" y="23"/>
                    <a:pt x="21419" y="71"/>
                  </a:cubicBezTo>
                  <a:lnTo>
                    <a:pt x="535" y="12130"/>
                  </a:lnTo>
                  <a:cubicBezTo>
                    <a:pt x="239" y="12301"/>
                    <a:pt x="1" y="12712"/>
                    <a:pt x="1" y="13052"/>
                  </a:cubicBezTo>
                  <a:lnTo>
                    <a:pt x="1" y="33712"/>
                  </a:lnTo>
                  <a:cubicBezTo>
                    <a:pt x="1" y="33953"/>
                    <a:pt x="120" y="34092"/>
                    <a:pt x="295" y="34092"/>
                  </a:cubicBezTo>
                  <a:cubicBezTo>
                    <a:pt x="367" y="34092"/>
                    <a:pt x="449" y="34068"/>
                    <a:pt x="535" y="34018"/>
                  </a:cubicBezTo>
                  <a:lnTo>
                    <a:pt x="21419" y="21959"/>
                  </a:lnTo>
                  <a:cubicBezTo>
                    <a:pt x="21712" y="21793"/>
                    <a:pt x="21950" y="21378"/>
                    <a:pt x="21950" y="21041"/>
                  </a:cubicBezTo>
                  <a:lnTo>
                    <a:pt x="21950" y="381"/>
                  </a:lnTo>
                  <a:cubicBezTo>
                    <a:pt x="21950" y="139"/>
                    <a:pt x="21830" y="0"/>
                    <a:pt x="2165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10"/>
            <p:cNvSpPr/>
            <p:nvPr/>
          </p:nvSpPr>
          <p:spPr>
            <a:xfrm>
              <a:off x="2264300" y="3512650"/>
              <a:ext cx="548750" cy="557450"/>
            </a:xfrm>
            <a:custGeom>
              <a:avLst/>
              <a:gdLst/>
              <a:ahLst/>
              <a:cxnLst/>
              <a:rect l="l" t="t" r="r" b="b"/>
              <a:pathLst>
                <a:path w="21950" h="22298" extrusionOk="0">
                  <a:moveTo>
                    <a:pt x="16123" y="0"/>
                  </a:moveTo>
                  <a:lnTo>
                    <a:pt x="12635" y="6174"/>
                  </a:lnTo>
                  <a:lnTo>
                    <a:pt x="15086" y="9353"/>
                  </a:lnTo>
                  <a:lnTo>
                    <a:pt x="6984" y="2373"/>
                  </a:lnTo>
                  <a:lnTo>
                    <a:pt x="1" y="17492"/>
                  </a:lnTo>
                  <a:lnTo>
                    <a:pt x="1" y="21918"/>
                  </a:lnTo>
                  <a:cubicBezTo>
                    <a:pt x="1" y="22159"/>
                    <a:pt x="120" y="22298"/>
                    <a:pt x="295" y="22298"/>
                  </a:cubicBezTo>
                  <a:cubicBezTo>
                    <a:pt x="367" y="22298"/>
                    <a:pt x="449" y="22274"/>
                    <a:pt x="535" y="22224"/>
                  </a:cubicBezTo>
                  <a:lnTo>
                    <a:pt x="21419" y="10165"/>
                  </a:lnTo>
                  <a:cubicBezTo>
                    <a:pt x="21712" y="9999"/>
                    <a:pt x="21950" y="9584"/>
                    <a:pt x="21950" y="9247"/>
                  </a:cubicBezTo>
                  <a:lnTo>
                    <a:pt x="21950" y="5324"/>
                  </a:lnTo>
                  <a:lnTo>
                    <a:pt x="1612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10"/>
            <p:cNvSpPr/>
            <p:nvPr/>
          </p:nvSpPr>
          <p:spPr>
            <a:xfrm>
              <a:off x="2649000" y="3348350"/>
              <a:ext cx="78650" cy="101575"/>
            </a:xfrm>
            <a:custGeom>
              <a:avLst/>
              <a:gdLst/>
              <a:ahLst/>
              <a:cxnLst/>
              <a:rect l="l" t="t" r="r" b="b"/>
              <a:pathLst>
                <a:path w="3146" h="4063" extrusionOk="0">
                  <a:moveTo>
                    <a:pt x="2275" y="0"/>
                  </a:moveTo>
                  <a:cubicBezTo>
                    <a:pt x="2064" y="0"/>
                    <a:pt x="1826" y="69"/>
                    <a:pt x="1575" y="214"/>
                  </a:cubicBezTo>
                  <a:cubicBezTo>
                    <a:pt x="704" y="718"/>
                    <a:pt x="1" y="1938"/>
                    <a:pt x="1" y="2941"/>
                  </a:cubicBezTo>
                  <a:cubicBezTo>
                    <a:pt x="1" y="3652"/>
                    <a:pt x="355" y="4063"/>
                    <a:pt x="871" y="4063"/>
                  </a:cubicBezTo>
                  <a:cubicBezTo>
                    <a:pt x="1083" y="4063"/>
                    <a:pt x="1322" y="3994"/>
                    <a:pt x="1575" y="3849"/>
                  </a:cubicBezTo>
                  <a:cubicBezTo>
                    <a:pt x="2441" y="3346"/>
                    <a:pt x="3145" y="2125"/>
                    <a:pt x="3145" y="1122"/>
                  </a:cubicBezTo>
                  <a:cubicBezTo>
                    <a:pt x="3145" y="411"/>
                    <a:pt x="2791" y="0"/>
                    <a:pt x="227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10"/>
            <p:cNvSpPr/>
            <p:nvPr/>
          </p:nvSpPr>
          <p:spPr>
            <a:xfrm>
              <a:off x="1915150" y="2483400"/>
              <a:ext cx="1371775" cy="953100"/>
            </a:xfrm>
            <a:custGeom>
              <a:avLst/>
              <a:gdLst/>
              <a:ahLst/>
              <a:cxnLst/>
              <a:rect l="l" t="t" r="r" b="b"/>
              <a:pathLst>
                <a:path w="54871" h="38124" extrusionOk="0">
                  <a:moveTo>
                    <a:pt x="54577" y="0"/>
                  </a:moveTo>
                  <a:cubicBezTo>
                    <a:pt x="54506" y="0"/>
                    <a:pt x="54425" y="24"/>
                    <a:pt x="54340" y="73"/>
                  </a:cubicBezTo>
                  <a:lnTo>
                    <a:pt x="531" y="31140"/>
                  </a:lnTo>
                  <a:cubicBezTo>
                    <a:pt x="238" y="31307"/>
                    <a:pt x="1" y="31722"/>
                    <a:pt x="1" y="32058"/>
                  </a:cubicBezTo>
                  <a:lnTo>
                    <a:pt x="1" y="37743"/>
                  </a:lnTo>
                  <a:cubicBezTo>
                    <a:pt x="1" y="37985"/>
                    <a:pt x="121" y="38123"/>
                    <a:pt x="295" y="38123"/>
                  </a:cubicBezTo>
                  <a:cubicBezTo>
                    <a:pt x="366" y="38123"/>
                    <a:pt x="447" y="38101"/>
                    <a:pt x="531" y="38052"/>
                  </a:cubicBezTo>
                  <a:lnTo>
                    <a:pt x="54340" y="6985"/>
                  </a:lnTo>
                  <a:cubicBezTo>
                    <a:pt x="54632" y="6815"/>
                    <a:pt x="54870" y="6404"/>
                    <a:pt x="54870" y="6064"/>
                  </a:cubicBezTo>
                  <a:lnTo>
                    <a:pt x="54870" y="379"/>
                  </a:lnTo>
                  <a:cubicBezTo>
                    <a:pt x="54870" y="139"/>
                    <a:pt x="54751" y="0"/>
                    <a:pt x="5457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10"/>
            <p:cNvSpPr/>
            <p:nvPr/>
          </p:nvSpPr>
          <p:spPr>
            <a:xfrm>
              <a:off x="2788050" y="2599950"/>
              <a:ext cx="399150" cy="270100"/>
            </a:xfrm>
            <a:custGeom>
              <a:avLst/>
              <a:gdLst/>
              <a:ahLst/>
              <a:cxnLst/>
              <a:rect l="l" t="t" r="r" b="b"/>
              <a:pathLst>
                <a:path w="15966" h="10804" extrusionOk="0">
                  <a:moveTo>
                    <a:pt x="15966" y="1"/>
                  </a:moveTo>
                  <a:lnTo>
                    <a:pt x="320" y="9031"/>
                  </a:lnTo>
                  <a:cubicBezTo>
                    <a:pt x="147" y="9133"/>
                    <a:pt x="0" y="9381"/>
                    <a:pt x="0" y="9585"/>
                  </a:cubicBezTo>
                  <a:lnTo>
                    <a:pt x="4" y="10575"/>
                  </a:lnTo>
                  <a:cubicBezTo>
                    <a:pt x="4" y="10720"/>
                    <a:pt x="77" y="10803"/>
                    <a:pt x="181" y="10803"/>
                  </a:cubicBezTo>
                  <a:cubicBezTo>
                    <a:pt x="223" y="10803"/>
                    <a:pt x="270" y="10790"/>
                    <a:pt x="320" y="10762"/>
                  </a:cubicBezTo>
                  <a:lnTo>
                    <a:pt x="15966" y="1728"/>
                  </a:lnTo>
                  <a:lnTo>
                    <a:pt x="1596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10"/>
            <p:cNvSpPr/>
            <p:nvPr/>
          </p:nvSpPr>
          <p:spPr>
            <a:xfrm>
              <a:off x="3187175" y="2574650"/>
              <a:ext cx="49850" cy="68525"/>
            </a:xfrm>
            <a:custGeom>
              <a:avLst/>
              <a:gdLst/>
              <a:ahLst/>
              <a:cxnLst/>
              <a:rect l="l" t="t" r="r" b="b"/>
              <a:pathLst>
                <a:path w="1994" h="2741" extrusionOk="0">
                  <a:moveTo>
                    <a:pt x="1818" y="0"/>
                  </a:moveTo>
                  <a:cubicBezTo>
                    <a:pt x="1776" y="0"/>
                    <a:pt x="1728" y="14"/>
                    <a:pt x="1677" y="44"/>
                  </a:cubicBezTo>
                  <a:lnTo>
                    <a:pt x="1" y="1013"/>
                  </a:lnTo>
                  <a:lnTo>
                    <a:pt x="1" y="2740"/>
                  </a:lnTo>
                  <a:lnTo>
                    <a:pt x="1677" y="1771"/>
                  </a:lnTo>
                  <a:cubicBezTo>
                    <a:pt x="1851" y="1673"/>
                    <a:pt x="1994" y="1424"/>
                    <a:pt x="1994" y="1220"/>
                  </a:cubicBezTo>
                  <a:lnTo>
                    <a:pt x="1994" y="228"/>
                  </a:lnTo>
                  <a:cubicBezTo>
                    <a:pt x="1994" y="83"/>
                    <a:pt x="1922" y="0"/>
                    <a:pt x="181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10"/>
            <p:cNvSpPr/>
            <p:nvPr/>
          </p:nvSpPr>
          <p:spPr>
            <a:xfrm>
              <a:off x="3201625" y="2591475"/>
              <a:ext cx="25800" cy="31375"/>
            </a:xfrm>
            <a:custGeom>
              <a:avLst/>
              <a:gdLst/>
              <a:ahLst/>
              <a:cxnLst/>
              <a:rect l="l" t="t" r="r" b="b"/>
              <a:pathLst>
                <a:path w="1032" h="1255" extrusionOk="0">
                  <a:moveTo>
                    <a:pt x="528" y="139"/>
                  </a:moveTo>
                  <a:cubicBezTo>
                    <a:pt x="545" y="139"/>
                    <a:pt x="562" y="143"/>
                    <a:pt x="576" y="153"/>
                  </a:cubicBezTo>
                  <a:cubicBezTo>
                    <a:pt x="640" y="187"/>
                    <a:pt x="678" y="296"/>
                    <a:pt x="678" y="432"/>
                  </a:cubicBezTo>
                  <a:cubicBezTo>
                    <a:pt x="678" y="694"/>
                    <a:pt x="538" y="993"/>
                    <a:pt x="375" y="1088"/>
                  </a:cubicBezTo>
                  <a:cubicBezTo>
                    <a:pt x="343" y="1106"/>
                    <a:pt x="314" y="1115"/>
                    <a:pt x="289" y="1115"/>
                  </a:cubicBezTo>
                  <a:cubicBezTo>
                    <a:pt x="271" y="1115"/>
                    <a:pt x="254" y="1110"/>
                    <a:pt x="239" y="1102"/>
                  </a:cubicBezTo>
                  <a:cubicBezTo>
                    <a:pt x="178" y="1068"/>
                    <a:pt x="140" y="959"/>
                    <a:pt x="140" y="823"/>
                  </a:cubicBezTo>
                  <a:cubicBezTo>
                    <a:pt x="140" y="561"/>
                    <a:pt x="280" y="261"/>
                    <a:pt x="443" y="167"/>
                  </a:cubicBezTo>
                  <a:cubicBezTo>
                    <a:pt x="474" y="150"/>
                    <a:pt x="501" y="139"/>
                    <a:pt x="528" y="139"/>
                  </a:cubicBezTo>
                  <a:close/>
                  <a:moveTo>
                    <a:pt x="528" y="0"/>
                  </a:moveTo>
                  <a:cubicBezTo>
                    <a:pt x="478" y="0"/>
                    <a:pt x="427" y="15"/>
                    <a:pt x="375" y="44"/>
                  </a:cubicBezTo>
                  <a:cubicBezTo>
                    <a:pt x="164" y="167"/>
                    <a:pt x="1" y="506"/>
                    <a:pt x="1" y="823"/>
                  </a:cubicBezTo>
                  <a:cubicBezTo>
                    <a:pt x="1" y="1013"/>
                    <a:pt x="62" y="1159"/>
                    <a:pt x="171" y="1224"/>
                  </a:cubicBezTo>
                  <a:cubicBezTo>
                    <a:pt x="209" y="1245"/>
                    <a:pt x="250" y="1254"/>
                    <a:pt x="290" y="1254"/>
                  </a:cubicBezTo>
                  <a:cubicBezTo>
                    <a:pt x="338" y="1254"/>
                    <a:pt x="392" y="1237"/>
                    <a:pt x="443" y="1210"/>
                  </a:cubicBezTo>
                  <a:cubicBezTo>
                    <a:pt x="569" y="1135"/>
                    <a:pt x="678" y="983"/>
                    <a:pt x="746" y="806"/>
                  </a:cubicBezTo>
                  <a:lnTo>
                    <a:pt x="932" y="864"/>
                  </a:lnTo>
                  <a:cubicBezTo>
                    <a:pt x="939" y="867"/>
                    <a:pt x="946" y="867"/>
                    <a:pt x="953" y="867"/>
                  </a:cubicBezTo>
                  <a:cubicBezTo>
                    <a:pt x="984" y="867"/>
                    <a:pt x="1011" y="846"/>
                    <a:pt x="1021" y="816"/>
                  </a:cubicBezTo>
                  <a:cubicBezTo>
                    <a:pt x="1031" y="782"/>
                    <a:pt x="1011" y="741"/>
                    <a:pt x="973" y="731"/>
                  </a:cubicBezTo>
                  <a:lnTo>
                    <a:pt x="786" y="673"/>
                  </a:lnTo>
                  <a:cubicBezTo>
                    <a:pt x="807" y="592"/>
                    <a:pt x="817" y="510"/>
                    <a:pt x="817" y="432"/>
                  </a:cubicBezTo>
                  <a:cubicBezTo>
                    <a:pt x="817" y="241"/>
                    <a:pt x="755" y="95"/>
                    <a:pt x="647" y="31"/>
                  </a:cubicBezTo>
                  <a:cubicBezTo>
                    <a:pt x="610" y="10"/>
                    <a:pt x="569" y="0"/>
                    <a:pt x="52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10"/>
            <p:cNvSpPr/>
            <p:nvPr/>
          </p:nvSpPr>
          <p:spPr>
            <a:xfrm>
              <a:off x="2264300" y="2685000"/>
              <a:ext cx="1022625" cy="780275"/>
            </a:xfrm>
            <a:custGeom>
              <a:avLst/>
              <a:gdLst/>
              <a:ahLst/>
              <a:cxnLst/>
              <a:rect l="l" t="t" r="r" b="b"/>
              <a:pathLst>
                <a:path w="40905" h="31211" extrusionOk="0">
                  <a:moveTo>
                    <a:pt x="40612" y="0"/>
                  </a:moveTo>
                  <a:cubicBezTo>
                    <a:pt x="40540" y="0"/>
                    <a:pt x="40459" y="24"/>
                    <a:pt x="40374" y="74"/>
                  </a:cubicBezTo>
                  <a:lnTo>
                    <a:pt x="535" y="23076"/>
                  </a:lnTo>
                  <a:cubicBezTo>
                    <a:pt x="239" y="23243"/>
                    <a:pt x="1" y="23658"/>
                    <a:pt x="1" y="23994"/>
                  </a:cubicBezTo>
                  <a:lnTo>
                    <a:pt x="1" y="30831"/>
                  </a:lnTo>
                  <a:cubicBezTo>
                    <a:pt x="1" y="31072"/>
                    <a:pt x="120" y="31211"/>
                    <a:pt x="295" y="31211"/>
                  </a:cubicBezTo>
                  <a:cubicBezTo>
                    <a:pt x="367" y="31211"/>
                    <a:pt x="449" y="31187"/>
                    <a:pt x="535" y="31137"/>
                  </a:cubicBezTo>
                  <a:lnTo>
                    <a:pt x="40374" y="8138"/>
                  </a:lnTo>
                  <a:cubicBezTo>
                    <a:pt x="40666" y="7968"/>
                    <a:pt x="40904" y="7556"/>
                    <a:pt x="40904" y="7217"/>
                  </a:cubicBezTo>
                  <a:lnTo>
                    <a:pt x="40904" y="380"/>
                  </a:lnTo>
                  <a:cubicBezTo>
                    <a:pt x="40904" y="139"/>
                    <a:pt x="40785" y="0"/>
                    <a:pt x="406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10"/>
            <p:cNvSpPr/>
            <p:nvPr/>
          </p:nvSpPr>
          <p:spPr>
            <a:xfrm>
              <a:off x="2139625" y="2381275"/>
              <a:ext cx="1496450" cy="2150950"/>
            </a:xfrm>
            <a:custGeom>
              <a:avLst/>
              <a:gdLst/>
              <a:ahLst/>
              <a:cxnLst/>
              <a:rect l="l" t="t" r="r" b="b"/>
              <a:pathLst>
                <a:path w="59858" h="86038" extrusionOk="0">
                  <a:moveTo>
                    <a:pt x="58870" y="1"/>
                  </a:moveTo>
                  <a:cubicBezTo>
                    <a:pt x="58676" y="1"/>
                    <a:pt x="58479" y="45"/>
                    <a:pt x="58327" y="133"/>
                  </a:cubicBezTo>
                  <a:lnTo>
                    <a:pt x="531" y="33499"/>
                  </a:lnTo>
                  <a:cubicBezTo>
                    <a:pt x="239" y="33669"/>
                    <a:pt x="1" y="34080"/>
                    <a:pt x="1" y="34420"/>
                  </a:cubicBezTo>
                  <a:lnTo>
                    <a:pt x="1" y="85022"/>
                  </a:lnTo>
                  <a:cubicBezTo>
                    <a:pt x="1" y="85359"/>
                    <a:pt x="225" y="85764"/>
                    <a:pt x="500" y="85924"/>
                  </a:cubicBezTo>
                  <a:cubicBezTo>
                    <a:pt x="632" y="86000"/>
                    <a:pt x="805" y="86037"/>
                    <a:pt x="982" y="86037"/>
                  </a:cubicBezTo>
                  <a:cubicBezTo>
                    <a:pt x="1176" y="86037"/>
                    <a:pt x="1376" y="85992"/>
                    <a:pt x="1530" y="85904"/>
                  </a:cubicBezTo>
                  <a:lnTo>
                    <a:pt x="59327" y="52538"/>
                  </a:lnTo>
                  <a:cubicBezTo>
                    <a:pt x="59620" y="52368"/>
                    <a:pt x="59857" y="51956"/>
                    <a:pt x="59857" y="51616"/>
                  </a:cubicBezTo>
                  <a:lnTo>
                    <a:pt x="59857" y="1017"/>
                  </a:lnTo>
                  <a:cubicBezTo>
                    <a:pt x="59857" y="677"/>
                    <a:pt x="59633" y="272"/>
                    <a:pt x="59358" y="116"/>
                  </a:cubicBezTo>
                  <a:cubicBezTo>
                    <a:pt x="59225" y="39"/>
                    <a:pt x="59049" y="1"/>
                    <a:pt x="588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10"/>
            <p:cNvSpPr/>
            <p:nvPr/>
          </p:nvSpPr>
          <p:spPr>
            <a:xfrm>
              <a:off x="3611475" y="2381250"/>
              <a:ext cx="9125" cy="1475"/>
            </a:xfrm>
            <a:custGeom>
              <a:avLst/>
              <a:gdLst/>
              <a:ahLst/>
              <a:cxnLst/>
              <a:rect l="l" t="t" r="r" b="b"/>
              <a:pathLst>
                <a:path w="365" h="59" extrusionOk="0">
                  <a:moveTo>
                    <a:pt x="1" y="1"/>
                  </a:moveTo>
                  <a:cubicBezTo>
                    <a:pt x="126" y="1"/>
                    <a:pt x="256" y="21"/>
                    <a:pt x="365" y="59"/>
                  </a:cubicBezTo>
                  <a:cubicBezTo>
                    <a:pt x="256" y="21"/>
                    <a:pt x="130" y="1"/>
                    <a:pt x="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10"/>
            <p:cNvSpPr/>
            <p:nvPr/>
          </p:nvSpPr>
          <p:spPr>
            <a:xfrm>
              <a:off x="2143550" y="2381250"/>
              <a:ext cx="1492350" cy="861875"/>
            </a:xfrm>
            <a:custGeom>
              <a:avLst/>
              <a:gdLst/>
              <a:ahLst/>
              <a:cxnLst/>
              <a:rect l="l" t="t" r="r" b="b"/>
              <a:pathLst>
                <a:path w="59694" h="34475" extrusionOk="0">
                  <a:moveTo>
                    <a:pt x="58683" y="1"/>
                  </a:moveTo>
                  <a:cubicBezTo>
                    <a:pt x="58500" y="8"/>
                    <a:pt x="58316" y="52"/>
                    <a:pt x="58170" y="134"/>
                  </a:cubicBezTo>
                  <a:lnTo>
                    <a:pt x="374" y="33503"/>
                  </a:lnTo>
                  <a:cubicBezTo>
                    <a:pt x="228" y="33588"/>
                    <a:pt x="98" y="33731"/>
                    <a:pt x="0" y="33897"/>
                  </a:cubicBezTo>
                  <a:lnTo>
                    <a:pt x="996" y="34475"/>
                  </a:lnTo>
                  <a:cubicBezTo>
                    <a:pt x="1003" y="34465"/>
                    <a:pt x="1010" y="34451"/>
                    <a:pt x="1016" y="34442"/>
                  </a:cubicBezTo>
                  <a:cubicBezTo>
                    <a:pt x="1108" y="34288"/>
                    <a:pt x="1234" y="34156"/>
                    <a:pt x="1373" y="34078"/>
                  </a:cubicBezTo>
                  <a:lnTo>
                    <a:pt x="59170" y="708"/>
                  </a:lnTo>
                  <a:cubicBezTo>
                    <a:pt x="59251" y="661"/>
                    <a:pt x="59333" y="637"/>
                    <a:pt x="59405" y="637"/>
                  </a:cubicBezTo>
                  <a:cubicBezTo>
                    <a:pt x="59557" y="637"/>
                    <a:pt x="59670" y="743"/>
                    <a:pt x="59694" y="929"/>
                  </a:cubicBezTo>
                  <a:cubicBezTo>
                    <a:pt x="59663" y="610"/>
                    <a:pt x="59452" y="263"/>
                    <a:pt x="59201" y="117"/>
                  </a:cubicBezTo>
                  <a:cubicBezTo>
                    <a:pt x="59163" y="93"/>
                    <a:pt x="59126" y="76"/>
                    <a:pt x="59082" y="59"/>
                  </a:cubicBezTo>
                  <a:cubicBezTo>
                    <a:pt x="58973" y="21"/>
                    <a:pt x="58843" y="1"/>
                    <a:pt x="5871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10"/>
            <p:cNvSpPr/>
            <p:nvPr/>
          </p:nvSpPr>
          <p:spPr>
            <a:xfrm>
              <a:off x="2139625" y="3399275"/>
              <a:ext cx="35725" cy="1132925"/>
            </a:xfrm>
            <a:custGeom>
              <a:avLst/>
              <a:gdLst/>
              <a:ahLst/>
              <a:cxnLst/>
              <a:rect l="l" t="t" r="r" b="b"/>
              <a:pathLst>
                <a:path w="1429" h="45317" extrusionOk="0">
                  <a:moveTo>
                    <a:pt x="1428" y="45231"/>
                  </a:moveTo>
                  <a:lnTo>
                    <a:pt x="1428" y="45231"/>
                  </a:lnTo>
                  <a:cubicBezTo>
                    <a:pt x="1423" y="45233"/>
                    <a:pt x="1418" y="45235"/>
                    <a:pt x="1412" y="45237"/>
                  </a:cubicBezTo>
                  <a:lnTo>
                    <a:pt x="1412" y="45237"/>
                  </a:lnTo>
                  <a:cubicBezTo>
                    <a:pt x="1418" y="45236"/>
                    <a:pt x="1423" y="45233"/>
                    <a:pt x="1428" y="45231"/>
                  </a:cubicBezTo>
                  <a:close/>
                  <a:moveTo>
                    <a:pt x="1412" y="45237"/>
                  </a:moveTo>
                  <a:cubicBezTo>
                    <a:pt x="1411" y="45237"/>
                    <a:pt x="1410" y="45237"/>
                    <a:pt x="1408" y="45237"/>
                  </a:cubicBezTo>
                  <a:cubicBezTo>
                    <a:pt x="1406" y="45239"/>
                    <a:pt x="1404" y="45240"/>
                    <a:pt x="1401" y="45241"/>
                  </a:cubicBezTo>
                  <a:lnTo>
                    <a:pt x="1401" y="45241"/>
                  </a:lnTo>
                  <a:cubicBezTo>
                    <a:pt x="1405" y="45240"/>
                    <a:pt x="1409" y="45238"/>
                    <a:pt x="1412" y="45237"/>
                  </a:cubicBezTo>
                  <a:close/>
                  <a:moveTo>
                    <a:pt x="1" y="0"/>
                  </a:moveTo>
                  <a:lnTo>
                    <a:pt x="1" y="44302"/>
                  </a:lnTo>
                  <a:cubicBezTo>
                    <a:pt x="1" y="44643"/>
                    <a:pt x="222" y="45044"/>
                    <a:pt x="500" y="45204"/>
                  </a:cubicBezTo>
                  <a:cubicBezTo>
                    <a:pt x="630" y="45279"/>
                    <a:pt x="803" y="45316"/>
                    <a:pt x="978" y="45316"/>
                  </a:cubicBezTo>
                  <a:cubicBezTo>
                    <a:pt x="1023" y="45316"/>
                    <a:pt x="1068" y="45314"/>
                    <a:pt x="1112" y="45309"/>
                  </a:cubicBezTo>
                  <a:cubicBezTo>
                    <a:pt x="1140" y="45306"/>
                    <a:pt x="1167" y="45302"/>
                    <a:pt x="1194" y="45295"/>
                  </a:cubicBezTo>
                  <a:cubicBezTo>
                    <a:pt x="1211" y="45295"/>
                    <a:pt x="1228" y="45292"/>
                    <a:pt x="1242" y="45289"/>
                  </a:cubicBezTo>
                  <a:cubicBezTo>
                    <a:pt x="1269" y="45286"/>
                    <a:pt x="1292" y="45278"/>
                    <a:pt x="1316" y="45268"/>
                  </a:cubicBezTo>
                  <a:cubicBezTo>
                    <a:pt x="1330" y="45268"/>
                    <a:pt x="1344" y="45261"/>
                    <a:pt x="1353" y="45258"/>
                  </a:cubicBezTo>
                  <a:cubicBezTo>
                    <a:pt x="1369" y="45252"/>
                    <a:pt x="1384" y="45249"/>
                    <a:pt x="1401" y="45241"/>
                  </a:cubicBezTo>
                  <a:lnTo>
                    <a:pt x="1401" y="45241"/>
                  </a:lnTo>
                  <a:cubicBezTo>
                    <a:pt x="1393" y="45243"/>
                    <a:pt x="1385" y="45245"/>
                    <a:pt x="1377" y="45245"/>
                  </a:cubicBezTo>
                  <a:cubicBezTo>
                    <a:pt x="1371" y="45248"/>
                    <a:pt x="1371" y="45248"/>
                    <a:pt x="1364" y="45248"/>
                  </a:cubicBezTo>
                  <a:cubicBezTo>
                    <a:pt x="1340" y="45255"/>
                    <a:pt x="1320" y="45258"/>
                    <a:pt x="1292" y="45258"/>
                  </a:cubicBezTo>
                  <a:cubicBezTo>
                    <a:pt x="1119" y="45258"/>
                    <a:pt x="1000" y="45118"/>
                    <a:pt x="1000" y="44878"/>
                  </a:cubicBezTo>
                  <a:lnTo>
                    <a:pt x="1000" y="575"/>
                  </a:lnTo>
                  <a:lnTo>
                    <a:pt x="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10"/>
            <p:cNvSpPr/>
            <p:nvPr/>
          </p:nvSpPr>
          <p:spPr>
            <a:xfrm>
              <a:off x="2139625" y="3312725"/>
              <a:ext cx="25" cy="28825"/>
            </a:xfrm>
            <a:custGeom>
              <a:avLst/>
              <a:gdLst/>
              <a:ahLst/>
              <a:cxnLst/>
              <a:rect l="l" t="t" r="r" b="b"/>
              <a:pathLst>
                <a:path w="1" h="1153" extrusionOk="0">
                  <a:moveTo>
                    <a:pt x="1" y="1"/>
                  </a:moveTo>
                  <a:lnTo>
                    <a:pt x="1" y="1"/>
                  </a:lnTo>
                  <a:lnTo>
                    <a:pt x="1" y="1153"/>
                  </a:lnTo>
                  <a:lnTo>
                    <a:pt x="1" y="1153"/>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10"/>
            <p:cNvSpPr/>
            <p:nvPr/>
          </p:nvSpPr>
          <p:spPr>
            <a:xfrm>
              <a:off x="2139625" y="3341525"/>
              <a:ext cx="25" cy="57675"/>
            </a:xfrm>
            <a:custGeom>
              <a:avLst/>
              <a:gdLst/>
              <a:ahLst/>
              <a:cxnLst/>
              <a:rect l="l" t="t" r="r" b="b"/>
              <a:pathLst>
                <a:path w="1" h="2307" extrusionOk="0">
                  <a:moveTo>
                    <a:pt x="1" y="1"/>
                  </a:moveTo>
                  <a:lnTo>
                    <a:pt x="1" y="1"/>
                  </a:lnTo>
                  <a:lnTo>
                    <a:pt x="1" y="2306"/>
                  </a:lnTo>
                  <a:lnTo>
                    <a:pt x="1" y="2306"/>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10"/>
            <p:cNvSpPr/>
            <p:nvPr/>
          </p:nvSpPr>
          <p:spPr>
            <a:xfrm>
              <a:off x="2139625" y="3399175"/>
              <a:ext cx="25" cy="125"/>
            </a:xfrm>
            <a:custGeom>
              <a:avLst/>
              <a:gdLst/>
              <a:ahLst/>
              <a:cxnLst/>
              <a:rect l="l" t="t" r="r" b="b"/>
              <a:pathLst>
                <a:path w="1" h="5" extrusionOk="0">
                  <a:moveTo>
                    <a:pt x="1" y="0"/>
                  </a:moveTo>
                  <a:lnTo>
                    <a:pt x="1" y="0"/>
                  </a:lnTo>
                  <a:lnTo>
                    <a:pt x="1" y="4"/>
                  </a:lnTo>
                  <a:lnTo>
                    <a:pt x="1" y="4"/>
                  </a:lnTo>
                  <a:close/>
                </a:path>
              </a:pathLst>
            </a:custGeom>
            <a:solidFill>
              <a:srgbClr val="C9C9C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10"/>
            <p:cNvSpPr/>
            <p:nvPr/>
          </p:nvSpPr>
          <p:spPr>
            <a:xfrm>
              <a:off x="2139625" y="3236475"/>
              <a:ext cx="700" cy="5325"/>
            </a:xfrm>
            <a:custGeom>
              <a:avLst/>
              <a:gdLst/>
              <a:ahLst/>
              <a:cxnLst/>
              <a:rect l="l" t="t" r="r" b="b"/>
              <a:pathLst>
                <a:path w="28" h="213" extrusionOk="0">
                  <a:moveTo>
                    <a:pt x="28" y="1"/>
                  </a:moveTo>
                  <a:lnTo>
                    <a:pt x="28" y="1"/>
                  </a:lnTo>
                  <a:cubicBezTo>
                    <a:pt x="24" y="15"/>
                    <a:pt x="21" y="29"/>
                    <a:pt x="18" y="42"/>
                  </a:cubicBezTo>
                  <a:cubicBezTo>
                    <a:pt x="21" y="35"/>
                    <a:pt x="21" y="25"/>
                    <a:pt x="24" y="18"/>
                  </a:cubicBezTo>
                  <a:cubicBezTo>
                    <a:pt x="24" y="11"/>
                    <a:pt x="28" y="8"/>
                    <a:pt x="28" y="1"/>
                  </a:cubicBezTo>
                  <a:close/>
                  <a:moveTo>
                    <a:pt x="14" y="73"/>
                  </a:moveTo>
                  <a:cubicBezTo>
                    <a:pt x="7" y="100"/>
                    <a:pt x="4" y="123"/>
                    <a:pt x="1" y="151"/>
                  </a:cubicBezTo>
                  <a:lnTo>
                    <a:pt x="1" y="212"/>
                  </a:lnTo>
                  <a:cubicBezTo>
                    <a:pt x="1" y="168"/>
                    <a:pt x="4" y="120"/>
                    <a:pt x="14" y="73"/>
                  </a:cubicBezTo>
                  <a:close/>
                </a:path>
              </a:pathLst>
            </a:custGeom>
            <a:solidFill>
              <a:srgbClr val="C9C9C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10"/>
            <p:cNvSpPr/>
            <p:nvPr/>
          </p:nvSpPr>
          <p:spPr>
            <a:xfrm>
              <a:off x="2139625" y="3228675"/>
              <a:ext cx="28825" cy="184975"/>
            </a:xfrm>
            <a:custGeom>
              <a:avLst/>
              <a:gdLst/>
              <a:ahLst/>
              <a:cxnLst/>
              <a:rect l="l" t="t" r="r" b="b"/>
              <a:pathLst>
                <a:path w="1153" h="7399" extrusionOk="0">
                  <a:moveTo>
                    <a:pt x="157" y="0"/>
                  </a:moveTo>
                  <a:cubicBezTo>
                    <a:pt x="99" y="99"/>
                    <a:pt x="55" y="208"/>
                    <a:pt x="28" y="313"/>
                  </a:cubicBezTo>
                  <a:cubicBezTo>
                    <a:pt x="24" y="327"/>
                    <a:pt x="21" y="341"/>
                    <a:pt x="18" y="354"/>
                  </a:cubicBezTo>
                  <a:cubicBezTo>
                    <a:pt x="18" y="364"/>
                    <a:pt x="14" y="374"/>
                    <a:pt x="14" y="385"/>
                  </a:cubicBezTo>
                  <a:cubicBezTo>
                    <a:pt x="4" y="432"/>
                    <a:pt x="1" y="480"/>
                    <a:pt x="1" y="524"/>
                  </a:cubicBezTo>
                  <a:lnTo>
                    <a:pt x="1" y="3363"/>
                  </a:lnTo>
                  <a:lnTo>
                    <a:pt x="1" y="4515"/>
                  </a:lnTo>
                  <a:lnTo>
                    <a:pt x="1" y="6820"/>
                  </a:lnTo>
                  <a:lnTo>
                    <a:pt x="1" y="6824"/>
                  </a:lnTo>
                  <a:lnTo>
                    <a:pt x="1000" y="7399"/>
                  </a:lnTo>
                  <a:lnTo>
                    <a:pt x="1000" y="1099"/>
                  </a:lnTo>
                  <a:cubicBezTo>
                    <a:pt x="1000" y="932"/>
                    <a:pt x="1058" y="741"/>
                    <a:pt x="1153" y="578"/>
                  </a:cubicBezTo>
                  <a:lnTo>
                    <a:pt x="157"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10"/>
            <p:cNvSpPr/>
            <p:nvPr/>
          </p:nvSpPr>
          <p:spPr>
            <a:xfrm>
              <a:off x="2164625" y="2477650"/>
              <a:ext cx="1471450" cy="2053050"/>
            </a:xfrm>
            <a:custGeom>
              <a:avLst/>
              <a:gdLst/>
              <a:ahLst/>
              <a:cxnLst/>
              <a:rect l="l" t="t" r="r" b="b"/>
              <a:pathLst>
                <a:path w="58858" h="82122" extrusionOk="0">
                  <a:moveTo>
                    <a:pt x="58857" y="0"/>
                  </a:moveTo>
                  <a:lnTo>
                    <a:pt x="16492" y="24463"/>
                  </a:lnTo>
                  <a:cubicBezTo>
                    <a:pt x="16480" y="24469"/>
                    <a:pt x="16467" y="24473"/>
                    <a:pt x="16454" y="24473"/>
                  </a:cubicBezTo>
                  <a:cubicBezTo>
                    <a:pt x="16305" y="24473"/>
                    <a:pt x="16078" y="24076"/>
                    <a:pt x="15853" y="23677"/>
                  </a:cubicBezTo>
                  <a:cubicBezTo>
                    <a:pt x="15626" y="23282"/>
                    <a:pt x="15402" y="22884"/>
                    <a:pt x="15251" y="22884"/>
                  </a:cubicBezTo>
                  <a:cubicBezTo>
                    <a:pt x="15237" y="22884"/>
                    <a:pt x="15224" y="22888"/>
                    <a:pt x="15211" y="22895"/>
                  </a:cubicBezTo>
                  <a:lnTo>
                    <a:pt x="2526" y="30222"/>
                  </a:lnTo>
                  <a:cubicBezTo>
                    <a:pt x="2230" y="30388"/>
                    <a:pt x="1754" y="32969"/>
                    <a:pt x="1462" y="33139"/>
                  </a:cubicBezTo>
                  <a:lnTo>
                    <a:pt x="0" y="33982"/>
                  </a:lnTo>
                  <a:lnTo>
                    <a:pt x="0" y="81743"/>
                  </a:lnTo>
                  <a:cubicBezTo>
                    <a:pt x="0" y="81983"/>
                    <a:pt x="120" y="82122"/>
                    <a:pt x="293" y="82122"/>
                  </a:cubicBezTo>
                  <a:cubicBezTo>
                    <a:pt x="365" y="82122"/>
                    <a:pt x="445" y="82098"/>
                    <a:pt x="530" y="82049"/>
                  </a:cubicBezTo>
                  <a:lnTo>
                    <a:pt x="58327" y="48683"/>
                  </a:lnTo>
                  <a:cubicBezTo>
                    <a:pt x="58620" y="48513"/>
                    <a:pt x="58857" y="48101"/>
                    <a:pt x="58857" y="47761"/>
                  </a:cubicBezTo>
                  <a:lnTo>
                    <a:pt x="58857" y="3462"/>
                  </a:lnTo>
                  <a:lnTo>
                    <a:pt x="5885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10"/>
            <p:cNvSpPr/>
            <p:nvPr/>
          </p:nvSpPr>
          <p:spPr>
            <a:xfrm>
              <a:off x="2214425" y="3477075"/>
              <a:ext cx="299375" cy="967500"/>
            </a:xfrm>
            <a:custGeom>
              <a:avLst/>
              <a:gdLst/>
              <a:ahLst/>
              <a:cxnLst/>
              <a:rect l="l" t="t" r="r" b="b"/>
              <a:pathLst>
                <a:path w="11975" h="38700" extrusionOk="0">
                  <a:moveTo>
                    <a:pt x="11679" y="1"/>
                  </a:moveTo>
                  <a:cubicBezTo>
                    <a:pt x="11607" y="1"/>
                    <a:pt x="11526" y="24"/>
                    <a:pt x="11440" y="74"/>
                  </a:cubicBezTo>
                  <a:lnTo>
                    <a:pt x="534" y="6369"/>
                  </a:lnTo>
                  <a:cubicBezTo>
                    <a:pt x="238" y="6540"/>
                    <a:pt x="1" y="6955"/>
                    <a:pt x="1" y="7292"/>
                  </a:cubicBezTo>
                  <a:lnTo>
                    <a:pt x="1" y="38321"/>
                  </a:lnTo>
                  <a:cubicBezTo>
                    <a:pt x="1" y="38560"/>
                    <a:pt x="120" y="38700"/>
                    <a:pt x="296" y="38700"/>
                  </a:cubicBezTo>
                  <a:cubicBezTo>
                    <a:pt x="368" y="38700"/>
                    <a:pt x="449" y="38677"/>
                    <a:pt x="534" y="38627"/>
                  </a:cubicBezTo>
                  <a:lnTo>
                    <a:pt x="11440" y="32331"/>
                  </a:lnTo>
                  <a:cubicBezTo>
                    <a:pt x="11737" y="32161"/>
                    <a:pt x="11975" y="31746"/>
                    <a:pt x="11975" y="31409"/>
                  </a:cubicBezTo>
                  <a:lnTo>
                    <a:pt x="11975" y="380"/>
                  </a:lnTo>
                  <a:cubicBezTo>
                    <a:pt x="11975" y="140"/>
                    <a:pt x="11855" y="1"/>
                    <a:pt x="1167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10"/>
            <p:cNvSpPr/>
            <p:nvPr/>
          </p:nvSpPr>
          <p:spPr>
            <a:xfrm>
              <a:off x="2264300" y="3563375"/>
              <a:ext cx="199600" cy="132525"/>
            </a:xfrm>
            <a:custGeom>
              <a:avLst/>
              <a:gdLst/>
              <a:ahLst/>
              <a:cxnLst/>
              <a:rect l="l" t="t" r="r" b="b"/>
              <a:pathLst>
                <a:path w="7984" h="5301" extrusionOk="0">
                  <a:moveTo>
                    <a:pt x="7700" y="0"/>
                  </a:moveTo>
                  <a:cubicBezTo>
                    <a:pt x="7625" y="0"/>
                    <a:pt x="7541" y="25"/>
                    <a:pt x="7450" y="76"/>
                  </a:cubicBezTo>
                  <a:lnTo>
                    <a:pt x="535" y="4070"/>
                  </a:lnTo>
                  <a:cubicBezTo>
                    <a:pt x="239" y="4240"/>
                    <a:pt x="1" y="4635"/>
                    <a:pt x="1" y="4954"/>
                  </a:cubicBezTo>
                  <a:cubicBezTo>
                    <a:pt x="1" y="5175"/>
                    <a:pt x="114" y="5300"/>
                    <a:pt x="282" y="5300"/>
                  </a:cubicBezTo>
                  <a:cubicBezTo>
                    <a:pt x="358" y="5300"/>
                    <a:pt x="444" y="5275"/>
                    <a:pt x="535" y="5223"/>
                  </a:cubicBezTo>
                  <a:lnTo>
                    <a:pt x="7450" y="1228"/>
                  </a:lnTo>
                  <a:cubicBezTo>
                    <a:pt x="7746" y="1058"/>
                    <a:pt x="7984" y="664"/>
                    <a:pt x="7984" y="347"/>
                  </a:cubicBezTo>
                  <a:cubicBezTo>
                    <a:pt x="7984" y="126"/>
                    <a:pt x="7869" y="0"/>
                    <a:pt x="770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10"/>
            <p:cNvSpPr/>
            <p:nvPr/>
          </p:nvSpPr>
          <p:spPr>
            <a:xfrm>
              <a:off x="2264300" y="3719525"/>
              <a:ext cx="25025" cy="36200"/>
            </a:xfrm>
            <a:custGeom>
              <a:avLst/>
              <a:gdLst/>
              <a:ahLst/>
              <a:cxnLst/>
              <a:rect l="l" t="t" r="r" b="b"/>
              <a:pathLst>
                <a:path w="1001" h="1448" extrusionOk="0">
                  <a:moveTo>
                    <a:pt x="824" y="1"/>
                  </a:moveTo>
                  <a:cubicBezTo>
                    <a:pt x="781" y="1"/>
                    <a:pt x="733" y="15"/>
                    <a:pt x="681" y="45"/>
                  </a:cubicBezTo>
                  <a:lnTo>
                    <a:pt x="321" y="252"/>
                  </a:lnTo>
                  <a:cubicBezTo>
                    <a:pt x="143" y="354"/>
                    <a:pt x="1" y="602"/>
                    <a:pt x="1" y="806"/>
                  </a:cubicBezTo>
                  <a:lnTo>
                    <a:pt x="1" y="1220"/>
                  </a:lnTo>
                  <a:cubicBezTo>
                    <a:pt x="1" y="1365"/>
                    <a:pt x="72" y="1448"/>
                    <a:pt x="177" y="1448"/>
                  </a:cubicBezTo>
                  <a:cubicBezTo>
                    <a:pt x="220" y="1448"/>
                    <a:pt x="269" y="1434"/>
                    <a:pt x="321" y="1404"/>
                  </a:cubicBezTo>
                  <a:lnTo>
                    <a:pt x="681" y="1197"/>
                  </a:lnTo>
                  <a:cubicBezTo>
                    <a:pt x="857" y="1095"/>
                    <a:pt x="1000" y="847"/>
                    <a:pt x="1000" y="643"/>
                  </a:cubicBezTo>
                  <a:lnTo>
                    <a:pt x="1000" y="228"/>
                  </a:lnTo>
                  <a:cubicBezTo>
                    <a:pt x="1000" y="84"/>
                    <a:pt x="929" y="1"/>
                    <a:pt x="82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10"/>
            <p:cNvSpPr/>
            <p:nvPr/>
          </p:nvSpPr>
          <p:spPr>
            <a:xfrm>
              <a:off x="2314200" y="3620975"/>
              <a:ext cx="149700" cy="103725"/>
            </a:xfrm>
            <a:custGeom>
              <a:avLst/>
              <a:gdLst/>
              <a:ahLst/>
              <a:cxnLst/>
              <a:rect l="l" t="t" r="r" b="b"/>
              <a:pathLst>
                <a:path w="5988" h="4149" extrusionOk="0">
                  <a:moveTo>
                    <a:pt x="5705" y="0"/>
                  </a:moveTo>
                  <a:cubicBezTo>
                    <a:pt x="5630" y="0"/>
                    <a:pt x="5545" y="25"/>
                    <a:pt x="5454" y="77"/>
                  </a:cubicBezTo>
                  <a:lnTo>
                    <a:pt x="534" y="2919"/>
                  </a:lnTo>
                  <a:cubicBezTo>
                    <a:pt x="239" y="3089"/>
                    <a:pt x="0" y="3483"/>
                    <a:pt x="0" y="3803"/>
                  </a:cubicBezTo>
                  <a:cubicBezTo>
                    <a:pt x="0" y="4022"/>
                    <a:pt x="115" y="4148"/>
                    <a:pt x="284" y="4148"/>
                  </a:cubicBezTo>
                  <a:cubicBezTo>
                    <a:pt x="359" y="4148"/>
                    <a:pt x="444" y="4123"/>
                    <a:pt x="534" y="4072"/>
                  </a:cubicBezTo>
                  <a:lnTo>
                    <a:pt x="5454" y="1230"/>
                  </a:lnTo>
                  <a:cubicBezTo>
                    <a:pt x="5750" y="1059"/>
                    <a:pt x="5988" y="665"/>
                    <a:pt x="5988" y="345"/>
                  </a:cubicBezTo>
                  <a:cubicBezTo>
                    <a:pt x="5988" y="126"/>
                    <a:pt x="5873" y="0"/>
                    <a:pt x="570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10"/>
            <p:cNvSpPr/>
            <p:nvPr/>
          </p:nvSpPr>
          <p:spPr>
            <a:xfrm>
              <a:off x="2264300" y="3777175"/>
              <a:ext cx="25025" cy="36175"/>
            </a:xfrm>
            <a:custGeom>
              <a:avLst/>
              <a:gdLst/>
              <a:ahLst/>
              <a:cxnLst/>
              <a:rect l="l" t="t" r="r" b="b"/>
              <a:pathLst>
                <a:path w="1001" h="1447" extrusionOk="0">
                  <a:moveTo>
                    <a:pt x="823" y="0"/>
                  </a:moveTo>
                  <a:cubicBezTo>
                    <a:pt x="780" y="0"/>
                    <a:pt x="732" y="14"/>
                    <a:pt x="681" y="44"/>
                  </a:cubicBezTo>
                  <a:lnTo>
                    <a:pt x="321" y="251"/>
                  </a:lnTo>
                  <a:cubicBezTo>
                    <a:pt x="143" y="353"/>
                    <a:pt x="1" y="601"/>
                    <a:pt x="1" y="805"/>
                  </a:cubicBezTo>
                  <a:lnTo>
                    <a:pt x="1" y="1220"/>
                  </a:lnTo>
                  <a:cubicBezTo>
                    <a:pt x="1" y="1364"/>
                    <a:pt x="72" y="1447"/>
                    <a:pt x="177" y="1447"/>
                  </a:cubicBezTo>
                  <a:cubicBezTo>
                    <a:pt x="220" y="1447"/>
                    <a:pt x="269" y="1433"/>
                    <a:pt x="321" y="1403"/>
                  </a:cubicBezTo>
                  <a:lnTo>
                    <a:pt x="681" y="1196"/>
                  </a:lnTo>
                  <a:cubicBezTo>
                    <a:pt x="857" y="1094"/>
                    <a:pt x="1000" y="846"/>
                    <a:pt x="1000" y="645"/>
                  </a:cubicBezTo>
                  <a:lnTo>
                    <a:pt x="1000" y="227"/>
                  </a:lnTo>
                  <a:cubicBezTo>
                    <a:pt x="1000" y="85"/>
                    <a:pt x="928" y="0"/>
                    <a:pt x="82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10"/>
            <p:cNvSpPr/>
            <p:nvPr/>
          </p:nvSpPr>
          <p:spPr>
            <a:xfrm>
              <a:off x="2314200" y="3678650"/>
              <a:ext cx="149700" cy="103675"/>
            </a:xfrm>
            <a:custGeom>
              <a:avLst/>
              <a:gdLst/>
              <a:ahLst/>
              <a:cxnLst/>
              <a:rect l="l" t="t" r="r" b="b"/>
              <a:pathLst>
                <a:path w="5988" h="4147" extrusionOk="0">
                  <a:moveTo>
                    <a:pt x="5706" y="1"/>
                  </a:moveTo>
                  <a:cubicBezTo>
                    <a:pt x="5631" y="1"/>
                    <a:pt x="5545" y="26"/>
                    <a:pt x="5454" y="78"/>
                  </a:cubicBezTo>
                  <a:lnTo>
                    <a:pt x="534" y="2917"/>
                  </a:lnTo>
                  <a:cubicBezTo>
                    <a:pt x="239" y="3087"/>
                    <a:pt x="0" y="3485"/>
                    <a:pt x="0" y="3801"/>
                  </a:cubicBezTo>
                  <a:cubicBezTo>
                    <a:pt x="0" y="4022"/>
                    <a:pt x="114" y="4147"/>
                    <a:pt x="282" y="4147"/>
                  </a:cubicBezTo>
                  <a:cubicBezTo>
                    <a:pt x="357" y="4147"/>
                    <a:pt x="443" y="4122"/>
                    <a:pt x="534" y="4070"/>
                  </a:cubicBezTo>
                  <a:lnTo>
                    <a:pt x="5454" y="1228"/>
                  </a:lnTo>
                  <a:cubicBezTo>
                    <a:pt x="5750" y="1057"/>
                    <a:pt x="5988" y="663"/>
                    <a:pt x="5988" y="346"/>
                  </a:cubicBezTo>
                  <a:cubicBezTo>
                    <a:pt x="5988" y="126"/>
                    <a:pt x="5874" y="1"/>
                    <a:pt x="570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10"/>
            <p:cNvSpPr/>
            <p:nvPr/>
          </p:nvSpPr>
          <p:spPr>
            <a:xfrm>
              <a:off x="2264300" y="3834775"/>
              <a:ext cx="25025" cy="36125"/>
            </a:xfrm>
            <a:custGeom>
              <a:avLst/>
              <a:gdLst/>
              <a:ahLst/>
              <a:cxnLst/>
              <a:rect l="l" t="t" r="r" b="b"/>
              <a:pathLst>
                <a:path w="1001" h="1445" extrusionOk="0">
                  <a:moveTo>
                    <a:pt x="824" y="1"/>
                  </a:moveTo>
                  <a:cubicBezTo>
                    <a:pt x="781" y="1"/>
                    <a:pt x="733" y="15"/>
                    <a:pt x="681" y="45"/>
                  </a:cubicBezTo>
                  <a:lnTo>
                    <a:pt x="321" y="252"/>
                  </a:lnTo>
                  <a:cubicBezTo>
                    <a:pt x="143" y="354"/>
                    <a:pt x="1" y="599"/>
                    <a:pt x="1" y="803"/>
                  </a:cubicBezTo>
                  <a:lnTo>
                    <a:pt x="1" y="1217"/>
                  </a:lnTo>
                  <a:cubicBezTo>
                    <a:pt x="1" y="1362"/>
                    <a:pt x="72" y="1445"/>
                    <a:pt x="177" y="1445"/>
                  </a:cubicBezTo>
                  <a:cubicBezTo>
                    <a:pt x="220" y="1445"/>
                    <a:pt x="269" y="1431"/>
                    <a:pt x="321" y="1401"/>
                  </a:cubicBezTo>
                  <a:lnTo>
                    <a:pt x="681" y="1194"/>
                  </a:lnTo>
                  <a:cubicBezTo>
                    <a:pt x="857" y="1092"/>
                    <a:pt x="1000" y="847"/>
                    <a:pt x="1000" y="643"/>
                  </a:cubicBezTo>
                  <a:lnTo>
                    <a:pt x="1000" y="228"/>
                  </a:lnTo>
                  <a:cubicBezTo>
                    <a:pt x="1000" y="84"/>
                    <a:pt x="929" y="1"/>
                    <a:pt x="82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10"/>
            <p:cNvSpPr/>
            <p:nvPr/>
          </p:nvSpPr>
          <p:spPr>
            <a:xfrm>
              <a:off x="2314200" y="3736200"/>
              <a:ext cx="149700" cy="103675"/>
            </a:xfrm>
            <a:custGeom>
              <a:avLst/>
              <a:gdLst/>
              <a:ahLst/>
              <a:cxnLst/>
              <a:rect l="l" t="t" r="r" b="b"/>
              <a:pathLst>
                <a:path w="5988" h="4147" extrusionOk="0">
                  <a:moveTo>
                    <a:pt x="5706" y="1"/>
                  </a:moveTo>
                  <a:cubicBezTo>
                    <a:pt x="5631" y="1"/>
                    <a:pt x="5545" y="25"/>
                    <a:pt x="5454" y="78"/>
                  </a:cubicBezTo>
                  <a:lnTo>
                    <a:pt x="534" y="2920"/>
                  </a:lnTo>
                  <a:cubicBezTo>
                    <a:pt x="239" y="3087"/>
                    <a:pt x="0" y="3484"/>
                    <a:pt x="0" y="3801"/>
                  </a:cubicBezTo>
                  <a:cubicBezTo>
                    <a:pt x="0" y="4022"/>
                    <a:pt x="114" y="4147"/>
                    <a:pt x="282" y="4147"/>
                  </a:cubicBezTo>
                  <a:cubicBezTo>
                    <a:pt x="357" y="4147"/>
                    <a:pt x="443" y="4122"/>
                    <a:pt x="534" y="4069"/>
                  </a:cubicBezTo>
                  <a:lnTo>
                    <a:pt x="5454" y="1231"/>
                  </a:lnTo>
                  <a:cubicBezTo>
                    <a:pt x="5750" y="1060"/>
                    <a:pt x="5988" y="663"/>
                    <a:pt x="5988" y="346"/>
                  </a:cubicBezTo>
                  <a:cubicBezTo>
                    <a:pt x="5988" y="126"/>
                    <a:pt x="5874" y="1"/>
                    <a:pt x="570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10"/>
            <p:cNvSpPr/>
            <p:nvPr/>
          </p:nvSpPr>
          <p:spPr>
            <a:xfrm>
              <a:off x="2264300" y="3892300"/>
              <a:ext cx="25025" cy="36150"/>
            </a:xfrm>
            <a:custGeom>
              <a:avLst/>
              <a:gdLst/>
              <a:ahLst/>
              <a:cxnLst/>
              <a:rect l="l" t="t" r="r" b="b"/>
              <a:pathLst>
                <a:path w="1001" h="1446" extrusionOk="0">
                  <a:moveTo>
                    <a:pt x="822" y="0"/>
                  </a:moveTo>
                  <a:cubicBezTo>
                    <a:pt x="779" y="0"/>
                    <a:pt x="732" y="14"/>
                    <a:pt x="681" y="42"/>
                  </a:cubicBezTo>
                  <a:lnTo>
                    <a:pt x="321" y="253"/>
                  </a:lnTo>
                  <a:cubicBezTo>
                    <a:pt x="143" y="352"/>
                    <a:pt x="1" y="600"/>
                    <a:pt x="1" y="804"/>
                  </a:cubicBezTo>
                  <a:lnTo>
                    <a:pt x="1" y="1218"/>
                  </a:lnTo>
                  <a:cubicBezTo>
                    <a:pt x="1" y="1363"/>
                    <a:pt x="72" y="1446"/>
                    <a:pt x="177" y="1446"/>
                  </a:cubicBezTo>
                  <a:cubicBezTo>
                    <a:pt x="220" y="1446"/>
                    <a:pt x="269" y="1431"/>
                    <a:pt x="321" y="1402"/>
                  </a:cubicBezTo>
                  <a:lnTo>
                    <a:pt x="681" y="1194"/>
                  </a:lnTo>
                  <a:cubicBezTo>
                    <a:pt x="857" y="1092"/>
                    <a:pt x="1000" y="848"/>
                    <a:pt x="1000" y="644"/>
                  </a:cubicBezTo>
                  <a:lnTo>
                    <a:pt x="1000" y="229"/>
                  </a:lnTo>
                  <a:cubicBezTo>
                    <a:pt x="1000" y="83"/>
                    <a:pt x="927" y="0"/>
                    <a:pt x="82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10"/>
            <p:cNvSpPr/>
            <p:nvPr/>
          </p:nvSpPr>
          <p:spPr>
            <a:xfrm>
              <a:off x="2314200" y="3793750"/>
              <a:ext cx="149700" cy="103675"/>
            </a:xfrm>
            <a:custGeom>
              <a:avLst/>
              <a:gdLst/>
              <a:ahLst/>
              <a:cxnLst/>
              <a:rect l="l" t="t" r="r" b="b"/>
              <a:pathLst>
                <a:path w="5988" h="4147" extrusionOk="0">
                  <a:moveTo>
                    <a:pt x="5706" y="0"/>
                  </a:moveTo>
                  <a:cubicBezTo>
                    <a:pt x="5631" y="0"/>
                    <a:pt x="5546" y="25"/>
                    <a:pt x="5454" y="78"/>
                  </a:cubicBezTo>
                  <a:lnTo>
                    <a:pt x="534" y="2920"/>
                  </a:lnTo>
                  <a:cubicBezTo>
                    <a:pt x="239" y="3086"/>
                    <a:pt x="0" y="3484"/>
                    <a:pt x="0" y="3800"/>
                  </a:cubicBezTo>
                  <a:cubicBezTo>
                    <a:pt x="0" y="4021"/>
                    <a:pt x="114" y="4146"/>
                    <a:pt x="283" y="4146"/>
                  </a:cubicBezTo>
                  <a:cubicBezTo>
                    <a:pt x="357" y="4146"/>
                    <a:pt x="443" y="4122"/>
                    <a:pt x="534" y="4069"/>
                  </a:cubicBezTo>
                  <a:lnTo>
                    <a:pt x="5454" y="1226"/>
                  </a:lnTo>
                  <a:cubicBezTo>
                    <a:pt x="5750" y="1060"/>
                    <a:pt x="5988" y="663"/>
                    <a:pt x="5988" y="346"/>
                  </a:cubicBezTo>
                  <a:cubicBezTo>
                    <a:pt x="5988" y="125"/>
                    <a:pt x="5874" y="0"/>
                    <a:pt x="570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10"/>
            <p:cNvSpPr/>
            <p:nvPr/>
          </p:nvSpPr>
          <p:spPr>
            <a:xfrm>
              <a:off x="2263275" y="3880750"/>
              <a:ext cx="199525" cy="132525"/>
            </a:xfrm>
            <a:custGeom>
              <a:avLst/>
              <a:gdLst/>
              <a:ahLst/>
              <a:cxnLst/>
              <a:rect l="l" t="t" r="r" b="b"/>
              <a:pathLst>
                <a:path w="7981" h="5301" extrusionOk="0">
                  <a:moveTo>
                    <a:pt x="7698" y="0"/>
                  </a:moveTo>
                  <a:cubicBezTo>
                    <a:pt x="7624" y="0"/>
                    <a:pt x="7540" y="24"/>
                    <a:pt x="7451" y="75"/>
                  </a:cubicBezTo>
                  <a:lnTo>
                    <a:pt x="531" y="4070"/>
                  </a:lnTo>
                  <a:cubicBezTo>
                    <a:pt x="239" y="4241"/>
                    <a:pt x="1" y="4635"/>
                    <a:pt x="1" y="4955"/>
                  </a:cubicBezTo>
                  <a:cubicBezTo>
                    <a:pt x="1" y="5175"/>
                    <a:pt x="115" y="5300"/>
                    <a:pt x="282" y="5300"/>
                  </a:cubicBezTo>
                  <a:cubicBezTo>
                    <a:pt x="356" y="5300"/>
                    <a:pt x="441" y="5275"/>
                    <a:pt x="531" y="5223"/>
                  </a:cubicBezTo>
                  <a:lnTo>
                    <a:pt x="7451" y="1228"/>
                  </a:lnTo>
                  <a:cubicBezTo>
                    <a:pt x="7743" y="1058"/>
                    <a:pt x="7981" y="663"/>
                    <a:pt x="7981" y="348"/>
                  </a:cubicBezTo>
                  <a:cubicBezTo>
                    <a:pt x="7981" y="125"/>
                    <a:pt x="7866" y="0"/>
                    <a:pt x="769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10"/>
            <p:cNvSpPr/>
            <p:nvPr/>
          </p:nvSpPr>
          <p:spPr>
            <a:xfrm>
              <a:off x="2263275" y="4036900"/>
              <a:ext cx="24950" cy="36225"/>
            </a:xfrm>
            <a:custGeom>
              <a:avLst/>
              <a:gdLst/>
              <a:ahLst/>
              <a:cxnLst/>
              <a:rect l="l" t="t" r="r" b="b"/>
              <a:pathLst>
                <a:path w="998" h="1449" extrusionOk="0">
                  <a:moveTo>
                    <a:pt x="821" y="0"/>
                  </a:moveTo>
                  <a:cubicBezTo>
                    <a:pt x="778" y="0"/>
                    <a:pt x="730" y="14"/>
                    <a:pt x="678" y="44"/>
                  </a:cubicBezTo>
                  <a:lnTo>
                    <a:pt x="321" y="252"/>
                  </a:lnTo>
                  <a:cubicBezTo>
                    <a:pt x="144" y="353"/>
                    <a:pt x="1" y="602"/>
                    <a:pt x="1" y="806"/>
                  </a:cubicBezTo>
                  <a:lnTo>
                    <a:pt x="1" y="1221"/>
                  </a:lnTo>
                  <a:cubicBezTo>
                    <a:pt x="1" y="1365"/>
                    <a:pt x="72" y="1448"/>
                    <a:pt x="177" y="1448"/>
                  </a:cubicBezTo>
                  <a:cubicBezTo>
                    <a:pt x="220" y="1448"/>
                    <a:pt x="269" y="1434"/>
                    <a:pt x="321" y="1404"/>
                  </a:cubicBezTo>
                  <a:lnTo>
                    <a:pt x="678" y="1197"/>
                  </a:lnTo>
                  <a:cubicBezTo>
                    <a:pt x="854" y="1095"/>
                    <a:pt x="997" y="846"/>
                    <a:pt x="997" y="642"/>
                  </a:cubicBezTo>
                  <a:lnTo>
                    <a:pt x="997" y="228"/>
                  </a:lnTo>
                  <a:cubicBezTo>
                    <a:pt x="997" y="83"/>
                    <a:pt x="926" y="0"/>
                    <a:pt x="821"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10"/>
            <p:cNvSpPr/>
            <p:nvPr/>
          </p:nvSpPr>
          <p:spPr>
            <a:xfrm>
              <a:off x="2313175" y="3938325"/>
              <a:ext cx="149625" cy="103750"/>
            </a:xfrm>
            <a:custGeom>
              <a:avLst/>
              <a:gdLst/>
              <a:ahLst/>
              <a:cxnLst/>
              <a:rect l="l" t="t" r="r" b="b"/>
              <a:pathLst>
                <a:path w="5985" h="4150" extrusionOk="0">
                  <a:moveTo>
                    <a:pt x="5702" y="1"/>
                  </a:moveTo>
                  <a:cubicBezTo>
                    <a:pt x="5628" y="1"/>
                    <a:pt x="5544" y="25"/>
                    <a:pt x="5455" y="77"/>
                  </a:cubicBezTo>
                  <a:lnTo>
                    <a:pt x="531" y="2920"/>
                  </a:lnTo>
                  <a:cubicBezTo>
                    <a:pt x="239" y="3090"/>
                    <a:pt x="1" y="3484"/>
                    <a:pt x="1" y="3804"/>
                  </a:cubicBezTo>
                  <a:cubicBezTo>
                    <a:pt x="1" y="4023"/>
                    <a:pt x="115" y="4149"/>
                    <a:pt x="283" y="4149"/>
                  </a:cubicBezTo>
                  <a:cubicBezTo>
                    <a:pt x="357" y="4149"/>
                    <a:pt x="441" y="4124"/>
                    <a:pt x="531" y="4072"/>
                  </a:cubicBezTo>
                  <a:lnTo>
                    <a:pt x="5455" y="1230"/>
                  </a:lnTo>
                  <a:cubicBezTo>
                    <a:pt x="5747" y="1060"/>
                    <a:pt x="5985" y="666"/>
                    <a:pt x="5985" y="346"/>
                  </a:cubicBezTo>
                  <a:cubicBezTo>
                    <a:pt x="5985" y="127"/>
                    <a:pt x="5870" y="1"/>
                    <a:pt x="570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10"/>
            <p:cNvSpPr/>
            <p:nvPr/>
          </p:nvSpPr>
          <p:spPr>
            <a:xfrm>
              <a:off x="2263275" y="4094550"/>
              <a:ext cx="24950" cy="36200"/>
            </a:xfrm>
            <a:custGeom>
              <a:avLst/>
              <a:gdLst/>
              <a:ahLst/>
              <a:cxnLst/>
              <a:rect l="l" t="t" r="r" b="b"/>
              <a:pathLst>
                <a:path w="998" h="1448" extrusionOk="0">
                  <a:moveTo>
                    <a:pt x="819" y="0"/>
                  </a:moveTo>
                  <a:cubicBezTo>
                    <a:pt x="777" y="0"/>
                    <a:pt x="729" y="14"/>
                    <a:pt x="678" y="43"/>
                  </a:cubicBezTo>
                  <a:lnTo>
                    <a:pt x="321" y="251"/>
                  </a:lnTo>
                  <a:cubicBezTo>
                    <a:pt x="144" y="353"/>
                    <a:pt x="1" y="601"/>
                    <a:pt x="1" y="805"/>
                  </a:cubicBezTo>
                  <a:lnTo>
                    <a:pt x="1" y="1220"/>
                  </a:lnTo>
                  <a:cubicBezTo>
                    <a:pt x="1" y="1364"/>
                    <a:pt x="72" y="1447"/>
                    <a:pt x="177" y="1447"/>
                  </a:cubicBezTo>
                  <a:cubicBezTo>
                    <a:pt x="220" y="1447"/>
                    <a:pt x="269" y="1433"/>
                    <a:pt x="321" y="1404"/>
                  </a:cubicBezTo>
                  <a:lnTo>
                    <a:pt x="678" y="1196"/>
                  </a:lnTo>
                  <a:cubicBezTo>
                    <a:pt x="854" y="1094"/>
                    <a:pt x="997" y="849"/>
                    <a:pt x="997" y="645"/>
                  </a:cubicBezTo>
                  <a:lnTo>
                    <a:pt x="997" y="230"/>
                  </a:lnTo>
                  <a:cubicBezTo>
                    <a:pt x="997" y="85"/>
                    <a:pt x="925" y="0"/>
                    <a:pt x="81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10"/>
            <p:cNvSpPr/>
            <p:nvPr/>
          </p:nvSpPr>
          <p:spPr>
            <a:xfrm>
              <a:off x="2313175" y="3996025"/>
              <a:ext cx="149625" cy="103675"/>
            </a:xfrm>
            <a:custGeom>
              <a:avLst/>
              <a:gdLst/>
              <a:ahLst/>
              <a:cxnLst/>
              <a:rect l="l" t="t" r="r" b="b"/>
              <a:pathLst>
                <a:path w="5985" h="4147" extrusionOk="0">
                  <a:moveTo>
                    <a:pt x="5704" y="1"/>
                  </a:moveTo>
                  <a:cubicBezTo>
                    <a:pt x="5630" y="1"/>
                    <a:pt x="5545" y="26"/>
                    <a:pt x="5455" y="78"/>
                  </a:cubicBezTo>
                  <a:lnTo>
                    <a:pt x="531" y="2917"/>
                  </a:lnTo>
                  <a:cubicBezTo>
                    <a:pt x="239" y="3087"/>
                    <a:pt x="1" y="3485"/>
                    <a:pt x="1" y="3801"/>
                  </a:cubicBezTo>
                  <a:cubicBezTo>
                    <a:pt x="1" y="4022"/>
                    <a:pt x="114" y="4147"/>
                    <a:pt x="281" y="4147"/>
                  </a:cubicBezTo>
                  <a:cubicBezTo>
                    <a:pt x="356" y="4147"/>
                    <a:pt x="441" y="4122"/>
                    <a:pt x="531" y="4069"/>
                  </a:cubicBezTo>
                  <a:lnTo>
                    <a:pt x="5455" y="1227"/>
                  </a:lnTo>
                  <a:cubicBezTo>
                    <a:pt x="5747" y="1061"/>
                    <a:pt x="5985" y="663"/>
                    <a:pt x="5985" y="347"/>
                  </a:cubicBezTo>
                  <a:cubicBezTo>
                    <a:pt x="5985" y="126"/>
                    <a:pt x="5871" y="1"/>
                    <a:pt x="570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10"/>
            <p:cNvSpPr/>
            <p:nvPr/>
          </p:nvSpPr>
          <p:spPr>
            <a:xfrm>
              <a:off x="2263275" y="4152150"/>
              <a:ext cx="24950" cy="36150"/>
            </a:xfrm>
            <a:custGeom>
              <a:avLst/>
              <a:gdLst/>
              <a:ahLst/>
              <a:cxnLst/>
              <a:rect l="l" t="t" r="r" b="b"/>
              <a:pathLst>
                <a:path w="998" h="1446" extrusionOk="0">
                  <a:moveTo>
                    <a:pt x="821" y="0"/>
                  </a:moveTo>
                  <a:cubicBezTo>
                    <a:pt x="778" y="0"/>
                    <a:pt x="730" y="15"/>
                    <a:pt x="678" y="44"/>
                  </a:cubicBezTo>
                  <a:lnTo>
                    <a:pt x="321" y="252"/>
                  </a:lnTo>
                  <a:cubicBezTo>
                    <a:pt x="144" y="354"/>
                    <a:pt x="1" y="598"/>
                    <a:pt x="1" y="802"/>
                  </a:cubicBezTo>
                  <a:lnTo>
                    <a:pt x="1" y="1218"/>
                  </a:lnTo>
                  <a:cubicBezTo>
                    <a:pt x="1" y="1362"/>
                    <a:pt x="72" y="1445"/>
                    <a:pt x="177" y="1445"/>
                  </a:cubicBezTo>
                  <a:cubicBezTo>
                    <a:pt x="220" y="1445"/>
                    <a:pt x="269" y="1431"/>
                    <a:pt x="321" y="1401"/>
                  </a:cubicBezTo>
                  <a:lnTo>
                    <a:pt x="678" y="1193"/>
                  </a:lnTo>
                  <a:cubicBezTo>
                    <a:pt x="854" y="1091"/>
                    <a:pt x="997" y="846"/>
                    <a:pt x="997" y="642"/>
                  </a:cubicBezTo>
                  <a:lnTo>
                    <a:pt x="997" y="228"/>
                  </a:lnTo>
                  <a:cubicBezTo>
                    <a:pt x="997" y="84"/>
                    <a:pt x="926" y="0"/>
                    <a:pt x="821"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10"/>
            <p:cNvSpPr/>
            <p:nvPr/>
          </p:nvSpPr>
          <p:spPr>
            <a:xfrm>
              <a:off x="2313175" y="4053575"/>
              <a:ext cx="149625" cy="103700"/>
            </a:xfrm>
            <a:custGeom>
              <a:avLst/>
              <a:gdLst/>
              <a:ahLst/>
              <a:cxnLst/>
              <a:rect l="l" t="t" r="r" b="b"/>
              <a:pathLst>
                <a:path w="5985" h="4148" extrusionOk="0">
                  <a:moveTo>
                    <a:pt x="5704" y="0"/>
                  </a:moveTo>
                  <a:cubicBezTo>
                    <a:pt x="5630" y="0"/>
                    <a:pt x="5545" y="25"/>
                    <a:pt x="5455" y="77"/>
                  </a:cubicBezTo>
                  <a:lnTo>
                    <a:pt x="531" y="2920"/>
                  </a:lnTo>
                  <a:cubicBezTo>
                    <a:pt x="239" y="3090"/>
                    <a:pt x="1" y="3484"/>
                    <a:pt x="1" y="3801"/>
                  </a:cubicBezTo>
                  <a:cubicBezTo>
                    <a:pt x="1" y="4023"/>
                    <a:pt x="115" y="4147"/>
                    <a:pt x="283" y="4147"/>
                  </a:cubicBezTo>
                  <a:cubicBezTo>
                    <a:pt x="357" y="4147"/>
                    <a:pt x="442" y="4123"/>
                    <a:pt x="531" y="4072"/>
                  </a:cubicBezTo>
                  <a:lnTo>
                    <a:pt x="5455" y="1230"/>
                  </a:lnTo>
                  <a:cubicBezTo>
                    <a:pt x="5747" y="1061"/>
                    <a:pt x="5985" y="662"/>
                    <a:pt x="5985" y="347"/>
                  </a:cubicBezTo>
                  <a:cubicBezTo>
                    <a:pt x="5985" y="125"/>
                    <a:pt x="5871" y="0"/>
                    <a:pt x="57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10"/>
            <p:cNvSpPr/>
            <p:nvPr/>
          </p:nvSpPr>
          <p:spPr>
            <a:xfrm>
              <a:off x="2263275" y="4209675"/>
              <a:ext cx="24950" cy="36150"/>
            </a:xfrm>
            <a:custGeom>
              <a:avLst/>
              <a:gdLst/>
              <a:ahLst/>
              <a:cxnLst/>
              <a:rect l="l" t="t" r="r" b="b"/>
              <a:pathLst>
                <a:path w="998" h="1446" extrusionOk="0">
                  <a:moveTo>
                    <a:pt x="819" y="0"/>
                  </a:moveTo>
                  <a:cubicBezTo>
                    <a:pt x="777" y="0"/>
                    <a:pt x="729" y="14"/>
                    <a:pt x="678" y="42"/>
                  </a:cubicBezTo>
                  <a:lnTo>
                    <a:pt x="321" y="252"/>
                  </a:lnTo>
                  <a:cubicBezTo>
                    <a:pt x="144" y="351"/>
                    <a:pt x="1" y="599"/>
                    <a:pt x="1" y="803"/>
                  </a:cubicBezTo>
                  <a:lnTo>
                    <a:pt x="1" y="1218"/>
                  </a:lnTo>
                  <a:cubicBezTo>
                    <a:pt x="1" y="1362"/>
                    <a:pt x="72" y="1445"/>
                    <a:pt x="177" y="1445"/>
                  </a:cubicBezTo>
                  <a:cubicBezTo>
                    <a:pt x="220" y="1445"/>
                    <a:pt x="269" y="1431"/>
                    <a:pt x="321" y="1401"/>
                  </a:cubicBezTo>
                  <a:lnTo>
                    <a:pt x="678" y="1194"/>
                  </a:lnTo>
                  <a:cubicBezTo>
                    <a:pt x="854" y="1092"/>
                    <a:pt x="997" y="847"/>
                    <a:pt x="997" y="643"/>
                  </a:cubicBezTo>
                  <a:lnTo>
                    <a:pt x="997" y="229"/>
                  </a:lnTo>
                  <a:cubicBezTo>
                    <a:pt x="997" y="83"/>
                    <a:pt x="925" y="0"/>
                    <a:pt x="81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10"/>
            <p:cNvSpPr/>
            <p:nvPr/>
          </p:nvSpPr>
          <p:spPr>
            <a:xfrm>
              <a:off x="2313175" y="4111100"/>
              <a:ext cx="149625" cy="103675"/>
            </a:xfrm>
            <a:custGeom>
              <a:avLst/>
              <a:gdLst/>
              <a:ahLst/>
              <a:cxnLst/>
              <a:rect l="l" t="t" r="r" b="b"/>
              <a:pathLst>
                <a:path w="5985" h="4147" extrusionOk="0">
                  <a:moveTo>
                    <a:pt x="5704" y="1"/>
                  </a:moveTo>
                  <a:cubicBezTo>
                    <a:pt x="5630" y="1"/>
                    <a:pt x="5545" y="26"/>
                    <a:pt x="5455" y="78"/>
                  </a:cubicBezTo>
                  <a:lnTo>
                    <a:pt x="531" y="2921"/>
                  </a:lnTo>
                  <a:cubicBezTo>
                    <a:pt x="239" y="3087"/>
                    <a:pt x="1" y="3485"/>
                    <a:pt x="1" y="3801"/>
                  </a:cubicBezTo>
                  <a:cubicBezTo>
                    <a:pt x="1" y="4022"/>
                    <a:pt x="115" y="4147"/>
                    <a:pt x="282" y="4147"/>
                  </a:cubicBezTo>
                  <a:cubicBezTo>
                    <a:pt x="356" y="4147"/>
                    <a:pt x="441" y="4122"/>
                    <a:pt x="531" y="4070"/>
                  </a:cubicBezTo>
                  <a:lnTo>
                    <a:pt x="5455" y="1231"/>
                  </a:lnTo>
                  <a:cubicBezTo>
                    <a:pt x="5747" y="1061"/>
                    <a:pt x="5985" y="663"/>
                    <a:pt x="5985" y="347"/>
                  </a:cubicBezTo>
                  <a:cubicBezTo>
                    <a:pt x="5985" y="126"/>
                    <a:pt x="5871" y="1"/>
                    <a:pt x="570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10"/>
            <p:cNvSpPr/>
            <p:nvPr/>
          </p:nvSpPr>
          <p:spPr>
            <a:xfrm>
              <a:off x="3162200" y="3145850"/>
              <a:ext cx="374175" cy="249225"/>
            </a:xfrm>
            <a:custGeom>
              <a:avLst/>
              <a:gdLst/>
              <a:ahLst/>
              <a:cxnLst/>
              <a:rect l="l" t="t" r="r" b="b"/>
              <a:pathLst>
                <a:path w="14967" h="9969" extrusionOk="0">
                  <a:moveTo>
                    <a:pt x="14671" y="1"/>
                  </a:moveTo>
                  <a:cubicBezTo>
                    <a:pt x="14599" y="1"/>
                    <a:pt x="14518" y="24"/>
                    <a:pt x="14433" y="73"/>
                  </a:cubicBezTo>
                  <a:lnTo>
                    <a:pt x="534" y="8100"/>
                  </a:lnTo>
                  <a:cubicBezTo>
                    <a:pt x="239" y="8270"/>
                    <a:pt x="0" y="8681"/>
                    <a:pt x="0" y="9022"/>
                  </a:cubicBezTo>
                  <a:lnTo>
                    <a:pt x="0" y="9590"/>
                  </a:lnTo>
                  <a:cubicBezTo>
                    <a:pt x="0" y="9830"/>
                    <a:pt x="120" y="9969"/>
                    <a:pt x="294" y="9969"/>
                  </a:cubicBezTo>
                  <a:cubicBezTo>
                    <a:pt x="365" y="9969"/>
                    <a:pt x="446" y="9945"/>
                    <a:pt x="531" y="9896"/>
                  </a:cubicBezTo>
                  <a:lnTo>
                    <a:pt x="14436" y="1804"/>
                  </a:lnTo>
                  <a:cubicBezTo>
                    <a:pt x="14728" y="1634"/>
                    <a:pt x="14967" y="1219"/>
                    <a:pt x="14967" y="883"/>
                  </a:cubicBezTo>
                  <a:lnTo>
                    <a:pt x="14967" y="382"/>
                  </a:lnTo>
                  <a:cubicBezTo>
                    <a:pt x="14967" y="141"/>
                    <a:pt x="14846" y="1"/>
                    <a:pt x="1467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10"/>
            <p:cNvSpPr/>
            <p:nvPr/>
          </p:nvSpPr>
          <p:spPr>
            <a:xfrm>
              <a:off x="3162200" y="3203375"/>
              <a:ext cx="424075" cy="262100"/>
            </a:xfrm>
            <a:custGeom>
              <a:avLst/>
              <a:gdLst/>
              <a:ahLst/>
              <a:cxnLst/>
              <a:rect l="l" t="t" r="r" b="b"/>
              <a:pathLst>
                <a:path w="16963" h="10484" extrusionOk="0">
                  <a:moveTo>
                    <a:pt x="16679" y="1"/>
                  </a:moveTo>
                  <a:cubicBezTo>
                    <a:pt x="16604" y="1"/>
                    <a:pt x="16519" y="25"/>
                    <a:pt x="16428" y="77"/>
                  </a:cubicBezTo>
                  <a:lnTo>
                    <a:pt x="534" y="9257"/>
                  </a:lnTo>
                  <a:cubicBezTo>
                    <a:pt x="239" y="9423"/>
                    <a:pt x="0" y="9821"/>
                    <a:pt x="0" y="10137"/>
                  </a:cubicBezTo>
                  <a:cubicBezTo>
                    <a:pt x="0" y="10358"/>
                    <a:pt x="114" y="10484"/>
                    <a:pt x="282" y="10484"/>
                  </a:cubicBezTo>
                  <a:cubicBezTo>
                    <a:pt x="357" y="10484"/>
                    <a:pt x="443" y="10459"/>
                    <a:pt x="534" y="10406"/>
                  </a:cubicBezTo>
                  <a:lnTo>
                    <a:pt x="16428" y="1230"/>
                  </a:lnTo>
                  <a:cubicBezTo>
                    <a:pt x="16724" y="1060"/>
                    <a:pt x="16962" y="666"/>
                    <a:pt x="16962" y="346"/>
                  </a:cubicBezTo>
                  <a:cubicBezTo>
                    <a:pt x="16962" y="127"/>
                    <a:pt x="16848" y="1"/>
                    <a:pt x="1667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10"/>
            <p:cNvSpPr/>
            <p:nvPr/>
          </p:nvSpPr>
          <p:spPr>
            <a:xfrm>
              <a:off x="3162200" y="3260925"/>
              <a:ext cx="424075" cy="262125"/>
            </a:xfrm>
            <a:custGeom>
              <a:avLst/>
              <a:gdLst/>
              <a:ahLst/>
              <a:cxnLst/>
              <a:rect l="l" t="t" r="r" b="b"/>
              <a:pathLst>
                <a:path w="16963" h="10485" extrusionOk="0">
                  <a:moveTo>
                    <a:pt x="16679" y="0"/>
                  </a:moveTo>
                  <a:cubicBezTo>
                    <a:pt x="16604" y="0"/>
                    <a:pt x="16519" y="25"/>
                    <a:pt x="16428" y="77"/>
                  </a:cubicBezTo>
                  <a:lnTo>
                    <a:pt x="534" y="9256"/>
                  </a:lnTo>
                  <a:cubicBezTo>
                    <a:pt x="239" y="9426"/>
                    <a:pt x="0" y="9821"/>
                    <a:pt x="0" y="10140"/>
                  </a:cubicBezTo>
                  <a:cubicBezTo>
                    <a:pt x="0" y="10360"/>
                    <a:pt x="115" y="10485"/>
                    <a:pt x="284" y="10485"/>
                  </a:cubicBezTo>
                  <a:cubicBezTo>
                    <a:pt x="359" y="10485"/>
                    <a:pt x="444" y="10460"/>
                    <a:pt x="534" y="10409"/>
                  </a:cubicBezTo>
                  <a:lnTo>
                    <a:pt x="16428" y="1230"/>
                  </a:lnTo>
                  <a:cubicBezTo>
                    <a:pt x="16724" y="1059"/>
                    <a:pt x="16962" y="665"/>
                    <a:pt x="16962" y="345"/>
                  </a:cubicBezTo>
                  <a:cubicBezTo>
                    <a:pt x="16962" y="126"/>
                    <a:pt x="16848" y="0"/>
                    <a:pt x="1667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0"/>
            <p:cNvSpPr/>
            <p:nvPr/>
          </p:nvSpPr>
          <p:spPr>
            <a:xfrm>
              <a:off x="3162200" y="3318500"/>
              <a:ext cx="424075" cy="262125"/>
            </a:xfrm>
            <a:custGeom>
              <a:avLst/>
              <a:gdLst/>
              <a:ahLst/>
              <a:cxnLst/>
              <a:rect l="l" t="t" r="r" b="b"/>
              <a:pathLst>
                <a:path w="16963" h="10485" extrusionOk="0">
                  <a:moveTo>
                    <a:pt x="16678" y="1"/>
                  </a:moveTo>
                  <a:cubicBezTo>
                    <a:pt x="16604" y="1"/>
                    <a:pt x="16518" y="25"/>
                    <a:pt x="16428" y="76"/>
                  </a:cubicBezTo>
                  <a:lnTo>
                    <a:pt x="534" y="9255"/>
                  </a:lnTo>
                  <a:cubicBezTo>
                    <a:pt x="239" y="9425"/>
                    <a:pt x="0" y="9820"/>
                    <a:pt x="0" y="10139"/>
                  </a:cubicBezTo>
                  <a:cubicBezTo>
                    <a:pt x="0" y="10358"/>
                    <a:pt x="115" y="10485"/>
                    <a:pt x="283" y="10485"/>
                  </a:cubicBezTo>
                  <a:cubicBezTo>
                    <a:pt x="358" y="10485"/>
                    <a:pt x="443" y="10460"/>
                    <a:pt x="534" y="10407"/>
                  </a:cubicBezTo>
                  <a:lnTo>
                    <a:pt x="16428" y="1228"/>
                  </a:lnTo>
                  <a:cubicBezTo>
                    <a:pt x="16724" y="1058"/>
                    <a:pt x="16962" y="664"/>
                    <a:pt x="16962" y="348"/>
                  </a:cubicBezTo>
                  <a:cubicBezTo>
                    <a:pt x="16962" y="126"/>
                    <a:pt x="16847" y="1"/>
                    <a:pt x="1667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0"/>
            <p:cNvSpPr/>
            <p:nvPr/>
          </p:nvSpPr>
          <p:spPr>
            <a:xfrm>
              <a:off x="3162200" y="3376075"/>
              <a:ext cx="424075" cy="262100"/>
            </a:xfrm>
            <a:custGeom>
              <a:avLst/>
              <a:gdLst/>
              <a:ahLst/>
              <a:cxnLst/>
              <a:rect l="l" t="t" r="r" b="b"/>
              <a:pathLst>
                <a:path w="16963" h="10484" extrusionOk="0">
                  <a:moveTo>
                    <a:pt x="16681" y="1"/>
                  </a:moveTo>
                  <a:cubicBezTo>
                    <a:pt x="16605" y="1"/>
                    <a:pt x="16519" y="25"/>
                    <a:pt x="16428" y="78"/>
                  </a:cubicBezTo>
                  <a:lnTo>
                    <a:pt x="534" y="9254"/>
                  </a:lnTo>
                  <a:cubicBezTo>
                    <a:pt x="239" y="9424"/>
                    <a:pt x="0" y="9818"/>
                    <a:pt x="0" y="10138"/>
                  </a:cubicBezTo>
                  <a:cubicBezTo>
                    <a:pt x="0" y="10359"/>
                    <a:pt x="114" y="10484"/>
                    <a:pt x="282" y="10484"/>
                  </a:cubicBezTo>
                  <a:cubicBezTo>
                    <a:pt x="357" y="10484"/>
                    <a:pt x="443" y="10459"/>
                    <a:pt x="534" y="10406"/>
                  </a:cubicBezTo>
                  <a:lnTo>
                    <a:pt x="16428" y="1230"/>
                  </a:lnTo>
                  <a:cubicBezTo>
                    <a:pt x="16724" y="1060"/>
                    <a:pt x="16962" y="663"/>
                    <a:pt x="16962" y="346"/>
                  </a:cubicBezTo>
                  <a:cubicBezTo>
                    <a:pt x="16962" y="125"/>
                    <a:pt x="16849" y="1"/>
                    <a:pt x="1668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0"/>
            <p:cNvSpPr/>
            <p:nvPr/>
          </p:nvSpPr>
          <p:spPr>
            <a:xfrm>
              <a:off x="3162200" y="3433625"/>
              <a:ext cx="424075" cy="262100"/>
            </a:xfrm>
            <a:custGeom>
              <a:avLst/>
              <a:gdLst/>
              <a:ahLst/>
              <a:cxnLst/>
              <a:rect l="l" t="t" r="r" b="b"/>
              <a:pathLst>
                <a:path w="16963" h="10484" extrusionOk="0">
                  <a:moveTo>
                    <a:pt x="16679" y="1"/>
                  </a:moveTo>
                  <a:cubicBezTo>
                    <a:pt x="16604" y="1"/>
                    <a:pt x="16519" y="25"/>
                    <a:pt x="16428" y="78"/>
                  </a:cubicBezTo>
                  <a:lnTo>
                    <a:pt x="534" y="9257"/>
                  </a:lnTo>
                  <a:cubicBezTo>
                    <a:pt x="239" y="9424"/>
                    <a:pt x="0" y="9821"/>
                    <a:pt x="0" y="10138"/>
                  </a:cubicBezTo>
                  <a:cubicBezTo>
                    <a:pt x="0" y="10359"/>
                    <a:pt x="114" y="10483"/>
                    <a:pt x="282" y="10483"/>
                  </a:cubicBezTo>
                  <a:cubicBezTo>
                    <a:pt x="357" y="10483"/>
                    <a:pt x="443" y="10458"/>
                    <a:pt x="534" y="10406"/>
                  </a:cubicBezTo>
                  <a:lnTo>
                    <a:pt x="16428" y="1230"/>
                  </a:lnTo>
                  <a:cubicBezTo>
                    <a:pt x="16724" y="1060"/>
                    <a:pt x="16962" y="666"/>
                    <a:pt x="16962" y="346"/>
                  </a:cubicBezTo>
                  <a:cubicBezTo>
                    <a:pt x="16962" y="127"/>
                    <a:pt x="16848" y="1"/>
                    <a:pt x="1667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0"/>
            <p:cNvSpPr/>
            <p:nvPr/>
          </p:nvSpPr>
          <p:spPr>
            <a:xfrm>
              <a:off x="3162200" y="3491175"/>
              <a:ext cx="424075" cy="262150"/>
            </a:xfrm>
            <a:custGeom>
              <a:avLst/>
              <a:gdLst/>
              <a:ahLst/>
              <a:cxnLst/>
              <a:rect l="l" t="t" r="r" b="b"/>
              <a:pathLst>
                <a:path w="16963" h="10486" extrusionOk="0">
                  <a:moveTo>
                    <a:pt x="16679" y="0"/>
                  </a:moveTo>
                  <a:cubicBezTo>
                    <a:pt x="16604" y="0"/>
                    <a:pt x="16519" y="25"/>
                    <a:pt x="16428" y="77"/>
                  </a:cubicBezTo>
                  <a:lnTo>
                    <a:pt x="534" y="9257"/>
                  </a:lnTo>
                  <a:cubicBezTo>
                    <a:pt x="239" y="9427"/>
                    <a:pt x="0" y="9821"/>
                    <a:pt x="0" y="10141"/>
                  </a:cubicBezTo>
                  <a:cubicBezTo>
                    <a:pt x="0" y="10360"/>
                    <a:pt x="115" y="10486"/>
                    <a:pt x="284" y="10486"/>
                  </a:cubicBezTo>
                  <a:cubicBezTo>
                    <a:pt x="358" y="10486"/>
                    <a:pt x="444" y="10461"/>
                    <a:pt x="534" y="10409"/>
                  </a:cubicBezTo>
                  <a:lnTo>
                    <a:pt x="16428" y="1230"/>
                  </a:lnTo>
                  <a:cubicBezTo>
                    <a:pt x="16724" y="1060"/>
                    <a:pt x="16962" y="665"/>
                    <a:pt x="16962" y="346"/>
                  </a:cubicBezTo>
                  <a:cubicBezTo>
                    <a:pt x="16962" y="127"/>
                    <a:pt x="16848" y="0"/>
                    <a:pt x="1667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0"/>
            <p:cNvSpPr/>
            <p:nvPr/>
          </p:nvSpPr>
          <p:spPr>
            <a:xfrm>
              <a:off x="3162200" y="3548775"/>
              <a:ext cx="424075" cy="262100"/>
            </a:xfrm>
            <a:custGeom>
              <a:avLst/>
              <a:gdLst/>
              <a:ahLst/>
              <a:cxnLst/>
              <a:rect l="l" t="t" r="r" b="b"/>
              <a:pathLst>
                <a:path w="16963" h="10484" extrusionOk="0">
                  <a:moveTo>
                    <a:pt x="16681" y="1"/>
                  </a:moveTo>
                  <a:cubicBezTo>
                    <a:pt x="16606" y="1"/>
                    <a:pt x="16520" y="26"/>
                    <a:pt x="16428" y="79"/>
                  </a:cubicBezTo>
                  <a:lnTo>
                    <a:pt x="534" y="9254"/>
                  </a:lnTo>
                  <a:cubicBezTo>
                    <a:pt x="239" y="9424"/>
                    <a:pt x="0" y="9819"/>
                    <a:pt x="0" y="10138"/>
                  </a:cubicBezTo>
                  <a:cubicBezTo>
                    <a:pt x="0" y="10357"/>
                    <a:pt x="115" y="10483"/>
                    <a:pt x="284" y="10483"/>
                  </a:cubicBezTo>
                  <a:cubicBezTo>
                    <a:pt x="358" y="10483"/>
                    <a:pt x="444" y="10459"/>
                    <a:pt x="534" y="10407"/>
                  </a:cubicBezTo>
                  <a:lnTo>
                    <a:pt x="16428" y="1227"/>
                  </a:lnTo>
                  <a:cubicBezTo>
                    <a:pt x="16724" y="1061"/>
                    <a:pt x="16962" y="663"/>
                    <a:pt x="16962" y="347"/>
                  </a:cubicBezTo>
                  <a:cubicBezTo>
                    <a:pt x="16962" y="126"/>
                    <a:pt x="16849" y="1"/>
                    <a:pt x="1668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0"/>
            <p:cNvSpPr/>
            <p:nvPr/>
          </p:nvSpPr>
          <p:spPr>
            <a:xfrm>
              <a:off x="3162200" y="3606325"/>
              <a:ext cx="424075" cy="262100"/>
            </a:xfrm>
            <a:custGeom>
              <a:avLst/>
              <a:gdLst/>
              <a:ahLst/>
              <a:cxnLst/>
              <a:rect l="l" t="t" r="r" b="b"/>
              <a:pathLst>
                <a:path w="16963" h="10484" extrusionOk="0">
                  <a:moveTo>
                    <a:pt x="16680" y="0"/>
                  </a:moveTo>
                  <a:cubicBezTo>
                    <a:pt x="16605" y="0"/>
                    <a:pt x="16519" y="25"/>
                    <a:pt x="16428" y="78"/>
                  </a:cubicBezTo>
                  <a:lnTo>
                    <a:pt x="534" y="9254"/>
                  </a:lnTo>
                  <a:cubicBezTo>
                    <a:pt x="239" y="9424"/>
                    <a:pt x="0" y="9822"/>
                    <a:pt x="0" y="10138"/>
                  </a:cubicBezTo>
                  <a:cubicBezTo>
                    <a:pt x="0" y="10359"/>
                    <a:pt x="114" y="10484"/>
                    <a:pt x="282" y="10484"/>
                  </a:cubicBezTo>
                  <a:cubicBezTo>
                    <a:pt x="357" y="10484"/>
                    <a:pt x="443" y="10459"/>
                    <a:pt x="534" y="10407"/>
                  </a:cubicBezTo>
                  <a:lnTo>
                    <a:pt x="16428" y="1230"/>
                  </a:lnTo>
                  <a:cubicBezTo>
                    <a:pt x="16724" y="1061"/>
                    <a:pt x="16962" y="666"/>
                    <a:pt x="16962" y="347"/>
                  </a:cubicBezTo>
                  <a:cubicBezTo>
                    <a:pt x="16962" y="126"/>
                    <a:pt x="16848" y="0"/>
                    <a:pt x="1668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0"/>
            <p:cNvSpPr/>
            <p:nvPr/>
          </p:nvSpPr>
          <p:spPr>
            <a:xfrm>
              <a:off x="2563650" y="3390675"/>
              <a:ext cx="548675" cy="852300"/>
            </a:xfrm>
            <a:custGeom>
              <a:avLst/>
              <a:gdLst/>
              <a:ahLst/>
              <a:cxnLst/>
              <a:rect l="l" t="t" r="r" b="b"/>
              <a:pathLst>
                <a:path w="21947" h="34092" extrusionOk="0">
                  <a:moveTo>
                    <a:pt x="21652" y="1"/>
                  </a:moveTo>
                  <a:cubicBezTo>
                    <a:pt x="21581" y="1"/>
                    <a:pt x="21501" y="24"/>
                    <a:pt x="21416" y="72"/>
                  </a:cubicBezTo>
                  <a:lnTo>
                    <a:pt x="531" y="12131"/>
                  </a:lnTo>
                  <a:cubicBezTo>
                    <a:pt x="239" y="12301"/>
                    <a:pt x="1" y="12712"/>
                    <a:pt x="1" y="13053"/>
                  </a:cubicBezTo>
                  <a:lnTo>
                    <a:pt x="1" y="33713"/>
                  </a:lnTo>
                  <a:cubicBezTo>
                    <a:pt x="1" y="33953"/>
                    <a:pt x="120" y="34092"/>
                    <a:pt x="293" y="34092"/>
                  </a:cubicBezTo>
                  <a:cubicBezTo>
                    <a:pt x="365" y="34092"/>
                    <a:pt x="446" y="34068"/>
                    <a:pt x="531" y="34019"/>
                  </a:cubicBezTo>
                  <a:lnTo>
                    <a:pt x="21416" y="21960"/>
                  </a:lnTo>
                  <a:cubicBezTo>
                    <a:pt x="21709" y="21793"/>
                    <a:pt x="21947" y="21379"/>
                    <a:pt x="21947" y="21042"/>
                  </a:cubicBezTo>
                  <a:lnTo>
                    <a:pt x="21947" y="381"/>
                  </a:lnTo>
                  <a:cubicBezTo>
                    <a:pt x="21947" y="139"/>
                    <a:pt x="21826" y="1"/>
                    <a:pt x="21652" y="1"/>
                  </a:cubicBezTo>
                  <a:close/>
                </a:path>
              </a:pathLst>
            </a:custGeom>
            <a:solidFill>
              <a:srgbClr val="27DE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0"/>
            <p:cNvSpPr/>
            <p:nvPr/>
          </p:nvSpPr>
          <p:spPr>
            <a:xfrm>
              <a:off x="2563650" y="3390675"/>
              <a:ext cx="548675" cy="852275"/>
            </a:xfrm>
            <a:custGeom>
              <a:avLst/>
              <a:gdLst/>
              <a:ahLst/>
              <a:cxnLst/>
              <a:rect l="l" t="t" r="r" b="b"/>
              <a:pathLst>
                <a:path w="21947" h="34091" extrusionOk="0">
                  <a:moveTo>
                    <a:pt x="21654" y="1"/>
                  </a:moveTo>
                  <a:cubicBezTo>
                    <a:pt x="21583" y="1"/>
                    <a:pt x="21501" y="24"/>
                    <a:pt x="21416" y="72"/>
                  </a:cubicBezTo>
                  <a:lnTo>
                    <a:pt x="531" y="12131"/>
                  </a:lnTo>
                  <a:cubicBezTo>
                    <a:pt x="239" y="12301"/>
                    <a:pt x="1" y="12712"/>
                    <a:pt x="1" y="13053"/>
                  </a:cubicBezTo>
                  <a:lnTo>
                    <a:pt x="1" y="33713"/>
                  </a:lnTo>
                  <a:cubicBezTo>
                    <a:pt x="1" y="33954"/>
                    <a:pt x="120" y="34090"/>
                    <a:pt x="294" y="34090"/>
                  </a:cubicBezTo>
                  <a:cubicBezTo>
                    <a:pt x="365" y="34090"/>
                    <a:pt x="446" y="34070"/>
                    <a:pt x="531" y="34019"/>
                  </a:cubicBezTo>
                  <a:lnTo>
                    <a:pt x="21416" y="21960"/>
                  </a:lnTo>
                  <a:cubicBezTo>
                    <a:pt x="21709" y="21793"/>
                    <a:pt x="21947" y="21379"/>
                    <a:pt x="21947" y="21042"/>
                  </a:cubicBezTo>
                  <a:lnTo>
                    <a:pt x="21947" y="381"/>
                  </a:lnTo>
                  <a:cubicBezTo>
                    <a:pt x="21947" y="140"/>
                    <a:pt x="21827" y="1"/>
                    <a:pt x="21654" y="1"/>
                  </a:cubicBezTo>
                  <a:close/>
                </a:path>
              </a:pathLst>
            </a:custGeom>
            <a:solidFill>
              <a:srgbClr val="C9DA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0"/>
            <p:cNvSpPr/>
            <p:nvPr/>
          </p:nvSpPr>
          <p:spPr>
            <a:xfrm>
              <a:off x="2563650" y="3685525"/>
              <a:ext cx="548675" cy="557450"/>
            </a:xfrm>
            <a:custGeom>
              <a:avLst/>
              <a:gdLst/>
              <a:ahLst/>
              <a:cxnLst/>
              <a:rect l="l" t="t" r="r" b="b"/>
              <a:pathLst>
                <a:path w="21947" h="22298" extrusionOk="0">
                  <a:moveTo>
                    <a:pt x="16123" y="0"/>
                  </a:moveTo>
                  <a:lnTo>
                    <a:pt x="12632" y="6175"/>
                  </a:lnTo>
                  <a:lnTo>
                    <a:pt x="15086" y="9353"/>
                  </a:lnTo>
                  <a:lnTo>
                    <a:pt x="6985" y="2373"/>
                  </a:lnTo>
                  <a:lnTo>
                    <a:pt x="1" y="17492"/>
                  </a:lnTo>
                  <a:lnTo>
                    <a:pt x="1" y="21919"/>
                  </a:lnTo>
                  <a:cubicBezTo>
                    <a:pt x="1" y="22159"/>
                    <a:pt x="120" y="22298"/>
                    <a:pt x="293" y="22298"/>
                  </a:cubicBezTo>
                  <a:cubicBezTo>
                    <a:pt x="365" y="22298"/>
                    <a:pt x="446" y="22274"/>
                    <a:pt x="531" y="22225"/>
                  </a:cubicBezTo>
                  <a:lnTo>
                    <a:pt x="21416" y="10166"/>
                  </a:lnTo>
                  <a:cubicBezTo>
                    <a:pt x="21709" y="9999"/>
                    <a:pt x="21947" y="9585"/>
                    <a:pt x="21947" y="9248"/>
                  </a:cubicBezTo>
                  <a:lnTo>
                    <a:pt x="21947" y="5324"/>
                  </a:lnTo>
                  <a:lnTo>
                    <a:pt x="1612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0"/>
            <p:cNvSpPr/>
            <p:nvPr/>
          </p:nvSpPr>
          <p:spPr>
            <a:xfrm>
              <a:off x="2948275" y="3521225"/>
              <a:ext cx="78725" cy="101600"/>
            </a:xfrm>
            <a:custGeom>
              <a:avLst/>
              <a:gdLst/>
              <a:ahLst/>
              <a:cxnLst/>
              <a:rect l="l" t="t" r="r" b="b"/>
              <a:pathLst>
                <a:path w="3149" h="4064" extrusionOk="0">
                  <a:moveTo>
                    <a:pt x="2277" y="1"/>
                  </a:moveTo>
                  <a:cubicBezTo>
                    <a:pt x="2066" y="1"/>
                    <a:pt x="1827" y="69"/>
                    <a:pt x="1575" y="214"/>
                  </a:cubicBezTo>
                  <a:cubicBezTo>
                    <a:pt x="704" y="718"/>
                    <a:pt x="1" y="1939"/>
                    <a:pt x="1" y="2941"/>
                  </a:cubicBezTo>
                  <a:cubicBezTo>
                    <a:pt x="1" y="3653"/>
                    <a:pt x="354" y="4063"/>
                    <a:pt x="871" y="4063"/>
                  </a:cubicBezTo>
                  <a:cubicBezTo>
                    <a:pt x="1082" y="4063"/>
                    <a:pt x="1321" y="3994"/>
                    <a:pt x="1575" y="3849"/>
                  </a:cubicBezTo>
                  <a:cubicBezTo>
                    <a:pt x="2444" y="3346"/>
                    <a:pt x="3148" y="2125"/>
                    <a:pt x="3148" y="1123"/>
                  </a:cubicBezTo>
                  <a:cubicBezTo>
                    <a:pt x="3148" y="411"/>
                    <a:pt x="2794" y="1"/>
                    <a:pt x="227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0"/>
            <p:cNvSpPr/>
            <p:nvPr/>
          </p:nvSpPr>
          <p:spPr>
            <a:xfrm>
              <a:off x="2214425" y="2656275"/>
              <a:ext cx="1371850" cy="953100"/>
            </a:xfrm>
            <a:custGeom>
              <a:avLst/>
              <a:gdLst/>
              <a:ahLst/>
              <a:cxnLst/>
              <a:rect l="l" t="t" r="r" b="b"/>
              <a:pathLst>
                <a:path w="54874" h="38124" extrusionOk="0">
                  <a:moveTo>
                    <a:pt x="54579" y="0"/>
                  </a:moveTo>
                  <a:cubicBezTo>
                    <a:pt x="54507" y="0"/>
                    <a:pt x="54425" y="24"/>
                    <a:pt x="54339" y="73"/>
                  </a:cubicBezTo>
                  <a:lnTo>
                    <a:pt x="534" y="31141"/>
                  </a:lnTo>
                  <a:cubicBezTo>
                    <a:pt x="238" y="31307"/>
                    <a:pt x="1" y="31722"/>
                    <a:pt x="1" y="32059"/>
                  </a:cubicBezTo>
                  <a:lnTo>
                    <a:pt x="1" y="37743"/>
                  </a:lnTo>
                  <a:cubicBezTo>
                    <a:pt x="1" y="37985"/>
                    <a:pt x="121" y="38124"/>
                    <a:pt x="296" y="38124"/>
                  </a:cubicBezTo>
                  <a:cubicBezTo>
                    <a:pt x="368" y="38124"/>
                    <a:pt x="449" y="38101"/>
                    <a:pt x="534" y="38053"/>
                  </a:cubicBezTo>
                  <a:lnTo>
                    <a:pt x="54339" y="6985"/>
                  </a:lnTo>
                  <a:cubicBezTo>
                    <a:pt x="54635" y="6815"/>
                    <a:pt x="54873" y="6404"/>
                    <a:pt x="54873" y="6064"/>
                  </a:cubicBezTo>
                  <a:lnTo>
                    <a:pt x="54873" y="379"/>
                  </a:lnTo>
                  <a:cubicBezTo>
                    <a:pt x="54873" y="139"/>
                    <a:pt x="54754" y="0"/>
                    <a:pt x="5457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10"/>
            <p:cNvSpPr/>
            <p:nvPr/>
          </p:nvSpPr>
          <p:spPr>
            <a:xfrm>
              <a:off x="3087400" y="2772825"/>
              <a:ext cx="399075" cy="270100"/>
            </a:xfrm>
            <a:custGeom>
              <a:avLst/>
              <a:gdLst/>
              <a:ahLst/>
              <a:cxnLst/>
              <a:rect l="l" t="t" r="r" b="b"/>
              <a:pathLst>
                <a:path w="15963" h="10804" extrusionOk="0">
                  <a:moveTo>
                    <a:pt x="15963" y="1"/>
                  </a:moveTo>
                  <a:lnTo>
                    <a:pt x="320" y="9031"/>
                  </a:lnTo>
                  <a:cubicBezTo>
                    <a:pt x="143" y="9133"/>
                    <a:pt x="0" y="9381"/>
                    <a:pt x="0" y="9585"/>
                  </a:cubicBezTo>
                  <a:lnTo>
                    <a:pt x="0" y="10575"/>
                  </a:lnTo>
                  <a:cubicBezTo>
                    <a:pt x="0" y="10720"/>
                    <a:pt x="73" y="10804"/>
                    <a:pt x="179" y="10804"/>
                  </a:cubicBezTo>
                  <a:cubicBezTo>
                    <a:pt x="221" y="10804"/>
                    <a:pt x="269" y="10790"/>
                    <a:pt x="320" y="10762"/>
                  </a:cubicBezTo>
                  <a:lnTo>
                    <a:pt x="15963" y="1728"/>
                  </a:lnTo>
                  <a:lnTo>
                    <a:pt x="1596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10"/>
            <p:cNvSpPr/>
            <p:nvPr/>
          </p:nvSpPr>
          <p:spPr>
            <a:xfrm>
              <a:off x="3486450" y="2747550"/>
              <a:ext cx="49925" cy="68500"/>
            </a:xfrm>
            <a:custGeom>
              <a:avLst/>
              <a:gdLst/>
              <a:ahLst/>
              <a:cxnLst/>
              <a:rect l="l" t="t" r="r" b="b"/>
              <a:pathLst>
                <a:path w="1997" h="2740" extrusionOk="0">
                  <a:moveTo>
                    <a:pt x="1819" y="0"/>
                  </a:moveTo>
                  <a:cubicBezTo>
                    <a:pt x="1776" y="0"/>
                    <a:pt x="1728" y="14"/>
                    <a:pt x="1677" y="43"/>
                  </a:cubicBezTo>
                  <a:lnTo>
                    <a:pt x="1" y="1012"/>
                  </a:lnTo>
                  <a:lnTo>
                    <a:pt x="1" y="2739"/>
                  </a:lnTo>
                  <a:lnTo>
                    <a:pt x="1677" y="1770"/>
                  </a:lnTo>
                  <a:cubicBezTo>
                    <a:pt x="1854" y="1672"/>
                    <a:pt x="1997" y="1423"/>
                    <a:pt x="1997" y="1219"/>
                  </a:cubicBezTo>
                  <a:lnTo>
                    <a:pt x="1997" y="227"/>
                  </a:lnTo>
                  <a:cubicBezTo>
                    <a:pt x="1997" y="84"/>
                    <a:pt x="1924" y="0"/>
                    <a:pt x="181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10"/>
            <p:cNvSpPr/>
            <p:nvPr/>
          </p:nvSpPr>
          <p:spPr>
            <a:xfrm>
              <a:off x="3500900" y="2764350"/>
              <a:ext cx="25800" cy="31375"/>
            </a:xfrm>
            <a:custGeom>
              <a:avLst/>
              <a:gdLst/>
              <a:ahLst/>
              <a:cxnLst/>
              <a:rect l="l" t="t" r="r" b="b"/>
              <a:pathLst>
                <a:path w="1032" h="1255" extrusionOk="0">
                  <a:moveTo>
                    <a:pt x="528" y="139"/>
                  </a:moveTo>
                  <a:cubicBezTo>
                    <a:pt x="545" y="139"/>
                    <a:pt x="562" y="143"/>
                    <a:pt x="579" y="153"/>
                  </a:cubicBezTo>
                  <a:cubicBezTo>
                    <a:pt x="640" y="187"/>
                    <a:pt x="681" y="296"/>
                    <a:pt x="681" y="432"/>
                  </a:cubicBezTo>
                  <a:cubicBezTo>
                    <a:pt x="681" y="694"/>
                    <a:pt x="541" y="993"/>
                    <a:pt x="375" y="1088"/>
                  </a:cubicBezTo>
                  <a:cubicBezTo>
                    <a:pt x="345" y="1106"/>
                    <a:pt x="317" y="1115"/>
                    <a:pt x="292" y="1115"/>
                  </a:cubicBezTo>
                  <a:cubicBezTo>
                    <a:pt x="274" y="1115"/>
                    <a:pt x="257" y="1110"/>
                    <a:pt x="242" y="1102"/>
                  </a:cubicBezTo>
                  <a:cubicBezTo>
                    <a:pt x="178" y="1068"/>
                    <a:pt x="140" y="959"/>
                    <a:pt x="140" y="823"/>
                  </a:cubicBezTo>
                  <a:cubicBezTo>
                    <a:pt x="140" y="561"/>
                    <a:pt x="280" y="262"/>
                    <a:pt x="443" y="167"/>
                  </a:cubicBezTo>
                  <a:cubicBezTo>
                    <a:pt x="473" y="150"/>
                    <a:pt x="504" y="139"/>
                    <a:pt x="528" y="139"/>
                  </a:cubicBezTo>
                  <a:close/>
                  <a:moveTo>
                    <a:pt x="529" y="0"/>
                  </a:moveTo>
                  <a:cubicBezTo>
                    <a:pt x="479" y="0"/>
                    <a:pt x="426" y="15"/>
                    <a:pt x="375" y="45"/>
                  </a:cubicBezTo>
                  <a:cubicBezTo>
                    <a:pt x="164" y="167"/>
                    <a:pt x="0" y="506"/>
                    <a:pt x="0" y="823"/>
                  </a:cubicBezTo>
                  <a:cubicBezTo>
                    <a:pt x="0" y="1013"/>
                    <a:pt x="62" y="1159"/>
                    <a:pt x="171" y="1224"/>
                  </a:cubicBezTo>
                  <a:cubicBezTo>
                    <a:pt x="208" y="1245"/>
                    <a:pt x="249" y="1255"/>
                    <a:pt x="289" y="1255"/>
                  </a:cubicBezTo>
                  <a:cubicBezTo>
                    <a:pt x="341" y="1255"/>
                    <a:pt x="391" y="1238"/>
                    <a:pt x="443" y="1211"/>
                  </a:cubicBezTo>
                  <a:cubicBezTo>
                    <a:pt x="568" y="1136"/>
                    <a:pt x="677" y="983"/>
                    <a:pt x="745" y="806"/>
                  </a:cubicBezTo>
                  <a:lnTo>
                    <a:pt x="932" y="864"/>
                  </a:lnTo>
                  <a:cubicBezTo>
                    <a:pt x="939" y="867"/>
                    <a:pt x="946" y="867"/>
                    <a:pt x="953" y="867"/>
                  </a:cubicBezTo>
                  <a:cubicBezTo>
                    <a:pt x="983" y="867"/>
                    <a:pt x="1011" y="847"/>
                    <a:pt x="1020" y="816"/>
                  </a:cubicBezTo>
                  <a:cubicBezTo>
                    <a:pt x="1031" y="782"/>
                    <a:pt x="1011" y="741"/>
                    <a:pt x="976" y="731"/>
                  </a:cubicBezTo>
                  <a:lnTo>
                    <a:pt x="790" y="674"/>
                  </a:lnTo>
                  <a:cubicBezTo>
                    <a:pt x="807" y="592"/>
                    <a:pt x="816" y="511"/>
                    <a:pt x="816" y="432"/>
                  </a:cubicBezTo>
                  <a:cubicBezTo>
                    <a:pt x="816" y="241"/>
                    <a:pt x="755" y="95"/>
                    <a:pt x="647" y="31"/>
                  </a:cubicBezTo>
                  <a:cubicBezTo>
                    <a:pt x="611" y="11"/>
                    <a:pt x="571" y="0"/>
                    <a:pt x="52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10"/>
            <p:cNvSpPr/>
            <p:nvPr/>
          </p:nvSpPr>
          <p:spPr>
            <a:xfrm>
              <a:off x="2563650" y="2857875"/>
              <a:ext cx="1022625" cy="780275"/>
            </a:xfrm>
            <a:custGeom>
              <a:avLst/>
              <a:gdLst/>
              <a:ahLst/>
              <a:cxnLst/>
              <a:rect l="l" t="t" r="r" b="b"/>
              <a:pathLst>
                <a:path w="40905" h="31211" extrusionOk="0">
                  <a:moveTo>
                    <a:pt x="40610" y="1"/>
                  </a:moveTo>
                  <a:cubicBezTo>
                    <a:pt x="40538" y="1"/>
                    <a:pt x="40457" y="24"/>
                    <a:pt x="40370" y="74"/>
                  </a:cubicBezTo>
                  <a:lnTo>
                    <a:pt x="531" y="23077"/>
                  </a:lnTo>
                  <a:cubicBezTo>
                    <a:pt x="239" y="23243"/>
                    <a:pt x="1" y="23658"/>
                    <a:pt x="1" y="23995"/>
                  </a:cubicBezTo>
                  <a:lnTo>
                    <a:pt x="1" y="30832"/>
                  </a:lnTo>
                  <a:cubicBezTo>
                    <a:pt x="1" y="31072"/>
                    <a:pt x="120" y="31211"/>
                    <a:pt x="293" y="31211"/>
                  </a:cubicBezTo>
                  <a:cubicBezTo>
                    <a:pt x="365" y="31211"/>
                    <a:pt x="446" y="31187"/>
                    <a:pt x="531" y="31137"/>
                  </a:cubicBezTo>
                  <a:lnTo>
                    <a:pt x="40370" y="8138"/>
                  </a:lnTo>
                  <a:cubicBezTo>
                    <a:pt x="40666" y="7968"/>
                    <a:pt x="40904" y="7556"/>
                    <a:pt x="40904" y="7217"/>
                  </a:cubicBezTo>
                  <a:lnTo>
                    <a:pt x="40904" y="380"/>
                  </a:lnTo>
                  <a:cubicBezTo>
                    <a:pt x="40904" y="139"/>
                    <a:pt x="40785" y="1"/>
                    <a:pt x="40610" y="1"/>
                  </a:cubicBezTo>
                  <a:close/>
                </a:path>
              </a:pathLst>
            </a:custGeom>
            <a:solidFill>
              <a:srgbClr val="27DE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10"/>
            <p:cNvSpPr/>
            <p:nvPr/>
          </p:nvSpPr>
          <p:spPr>
            <a:xfrm>
              <a:off x="2563650" y="2857925"/>
              <a:ext cx="1022625" cy="780275"/>
            </a:xfrm>
            <a:custGeom>
              <a:avLst/>
              <a:gdLst/>
              <a:ahLst/>
              <a:cxnLst/>
              <a:rect l="l" t="t" r="r" b="b"/>
              <a:pathLst>
                <a:path w="40905" h="31211" extrusionOk="0">
                  <a:moveTo>
                    <a:pt x="40608" y="0"/>
                  </a:moveTo>
                  <a:cubicBezTo>
                    <a:pt x="40537" y="0"/>
                    <a:pt x="40456" y="21"/>
                    <a:pt x="40370" y="72"/>
                  </a:cubicBezTo>
                  <a:lnTo>
                    <a:pt x="531" y="23075"/>
                  </a:lnTo>
                  <a:cubicBezTo>
                    <a:pt x="239" y="23241"/>
                    <a:pt x="1" y="23656"/>
                    <a:pt x="1" y="23993"/>
                  </a:cubicBezTo>
                  <a:lnTo>
                    <a:pt x="1" y="30830"/>
                  </a:lnTo>
                  <a:cubicBezTo>
                    <a:pt x="1" y="31071"/>
                    <a:pt x="120" y="31211"/>
                    <a:pt x="294" y="31211"/>
                  </a:cubicBezTo>
                  <a:cubicBezTo>
                    <a:pt x="365" y="31211"/>
                    <a:pt x="446" y="31187"/>
                    <a:pt x="531" y="31135"/>
                  </a:cubicBezTo>
                  <a:lnTo>
                    <a:pt x="40370" y="8136"/>
                  </a:lnTo>
                  <a:cubicBezTo>
                    <a:pt x="40666" y="7966"/>
                    <a:pt x="40904" y="7554"/>
                    <a:pt x="40904" y="7215"/>
                  </a:cubicBezTo>
                  <a:lnTo>
                    <a:pt x="40904" y="378"/>
                  </a:lnTo>
                  <a:cubicBezTo>
                    <a:pt x="40904" y="137"/>
                    <a:pt x="40782" y="0"/>
                    <a:pt x="4060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10"/>
            <p:cNvSpPr/>
            <p:nvPr/>
          </p:nvSpPr>
          <p:spPr>
            <a:xfrm>
              <a:off x="2164625" y="2477650"/>
              <a:ext cx="1471450" cy="936000"/>
            </a:xfrm>
            <a:custGeom>
              <a:avLst/>
              <a:gdLst/>
              <a:ahLst/>
              <a:cxnLst/>
              <a:rect l="l" t="t" r="r" b="b"/>
              <a:pathLst>
                <a:path w="58858" h="37440" extrusionOk="0">
                  <a:moveTo>
                    <a:pt x="58857" y="0"/>
                  </a:moveTo>
                  <a:lnTo>
                    <a:pt x="16958" y="24190"/>
                  </a:lnTo>
                  <a:cubicBezTo>
                    <a:pt x="16878" y="24237"/>
                    <a:pt x="16813" y="24258"/>
                    <a:pt x="16758" y="24258"/>
                  </a:cubicBezTo>
                  <a:cubicBezTo>
                    <a:pt x="16613" y="24258"/>
                    <a:pt x="16535" y="24112"/>
                    <a:pt x="16415" y="23904"/>
                  </a:cubicBezTo>
                  <a:lnTo>
                    <a:pt x="15962" y="23079"/>
                  </a:lnTo>
                  <a:cubicBezTo>
                    <a:pt x="15832" y="22864"/>
                    <a:pt x="15699" y="22779"/>
                    <a:pt x="15553" y="22779"/>
                  </a:cubicBezTo>
                  <a:cubicBezTo>
                    <a:pt x="15448" y="22779"/>
                    <a:pt x="15335" y="22824"/>
                    <a:pt x="15211" y="22895"/>
                  </a:cubicBezTo>
                  <a:lnTo>
                    <a:pt x="2526" y="30222"/>
                  </a:lnTo>
                  <a:cubicBezTo>
                    <a:pt x="2230" y="30388"/>
                    <a:pt x="2111" y="30694"/>
                    <a:pt x="1993" y="31140"/>
                  </a:cubicBezTo>
                  <a:lnTo>
                    <a:pt x="1621" y="32428"/>
                  </a:lnTo>
                  <a:cubicBezTo>
                    <a:pt x="1483" y="32921"/>
                    <a:pt x="1384" y="33179"/>
                    <a:pt x="1091" y="33349"/>
                  </a:cubicBezTo>
                  <a:lnTo>
                    <a:pt x="0" y="33982"/>
                  </a:lnTo>
                  <a:lnTo>
                    <a:pt x="0" y="37440"/>
                  </a:lnTo>
                  <a:lnTo>
                    <a:pt x="58857" y="3462"/>
                  </a:lnTo>
                  <a:lnTo>
                    <a:pt x="5885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10"/>
            <p:cNvSpPr/>
            <p:nvPr/>
          </p:nvSpPr>
          <p:spPr>
            <a:xfrm>
              <a:off x="3557000" y="2448925"/>
              <a:ext cx="33425" cy="43200"/>
            </a:xfrm>
            <a:custGeom>
              <a:avLst/>
              <a:gdLst/>
              <a:ahLst/>
              <a:cxnLst/>
              <a:rect l="l" t="t" r="r" b="b"/>
              <a:pathLst>
                <a:path w="1337" h="1728" extrusionOk="0">
                  <a:moveTo>
                    <a:pt x="967" y="1"/>
                  </a:moveTo>
                  <a:cubicBezTo>
                    <a:pt x="877" y="1"/>
                    <a:pt x="775" y="30"/>
                    <a:pt x="667" y="93"/>
                  </a:cubicBezTo>
                  <a:cubicBezTo>
                    <a:pt x="300" y="306"/>
                    <a:pt x="0" y="823"/>
                    <a:pt x="0" y="1251"/>
                  </a:cubicBezTo>
                  <a:cubicBezTo>
                    <a:pt x="0" y="1553"/>
                    <a:pt x="151" y="1728"/>
                    <a:pt x="369" y="1728"/>
                  </a:cubicBezTo>
                  <a:cubicBezTo>
                    <a:pt x="459" y="1728"/>
                    <a:pt x="560" y="1698"/>
                    <a:pt x="667" y="1636"/>
                  </a:cubicBezTo>
                  <a:cubicBezTo>
                    <a:pt x="1037" y="1425"/>
                    <a:pt x="1337" y="905"/>
                    <a:pt x="1337" y="476"/>
                  </a:cubicBezTo>
                  <a:cubicBezTo>
                    <a:pt x="1337" y="175"/>
                    <a:pt x="1186" y="1"/>
                    <a:pt x="96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10"/>
            <p:cNvSpPr/>
            <p:nvPr/>
          </p:nvSpPr>
          <p:spPr>
            <a:xfrm>
              <a:off x="3496750" y="2483650"/>
              <a:ext cx="33500" cy="43225"/>
            </a:xfrm>
            <a:custGeom>
              <a:avLst/>
              <a:gdLst/>
              <a:ahLst/>
              <a:cxnLst/>
              <a:rect l="l" t="t" r="r" b="b"/>
              <a:pathLst>
                <a:path w="1340" h="1729" extrusionOk="0">
                  <a:moveTo>
                    <a:pt x="968" y="0"/>
                  </a:moveTo>
                  <a:cubicBezTo>
                    <a:pt x="878" y="0"/>
                    <a:pt x="777" y="29"/>
                    <a:pt x="670" y="91"/>
                  </a:cubicBezTo>
                  <a:cubicBezTo>
                    <a:pt x="299" y="305"/>
                    <a:pt x="0" y="825"/>
                    <a:pt x="0" y="1249"/>
                  </a:cubicBezTo>
                  <a:cubicBezTo>
                    <a:pt x="0" y="1553"/>
                    <a:pt x="151" y="1729"/>
                    <a:pt x="370" y="1729"/>
                  </a:cubicBezTo>
                  <a:cubicBezTo>
                    <a:pt x="460" y="1729"/>
                    <a:pt x="562" y="1699"/>
                    <a:pt x="670" y="1637"/>
                  </a:cubicBezTo>
                  <a:cubicBezTo>
                    <a:pt x="1037" y="1423"/>
                    <a:pt x="1340" y="903"/>
                    <a:pt x="1340" y="478"/>
                  </a:cubicBezTo>
                  <a:cubicBezTo>
                    <a:pt x="1340" y="174"/>
                    <a:pt x="1187" y="0"/>
                    <a:pt x="96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10"/>
            <p:cNvSpPr/>
            <p:nvPr/>
          </p:nvSpPr>
          <p:spPr>
            <a:xfrm>
              <a:off x="3436475" y="2518375"/>
              <a:ext cx="33525" cy="43200"/>
            </a:xfrm>
            <a:custGeom>
              <a:avLst/>
              <a:gdLst/>
              <a:ahLst/>
              <a:cxnLst/>
              <a:rect l="l" t="t" r="r" b="b"/>
              <a:pathLst>
                <a:path w="1341" h="1728" extrusionOk="0">
                  <a:moveTo>
                    <a:pt x="971" y="0"/>
                  </a:moveTo>
                  <a:cubicBezTo>
                    <a:pt x="880" y="0"/>
                    <a:pt x="778" y="30"/>
                    <a:pt x="671" y="92"/>
                  </a:cubicBezTo>
                  <a:cubicBezTo>
                    <a:pt x="300" y="306"/>
                    <a:pt x="1" y="823"/>
                    <a:pt x="1" y="1252"/>
                  </a:cubicBezTo>
                  <a:cubicBezTo>
                    <a:pt x="1" y="1552"/>
                    <a:pt x="151" y="1727"/>
                    <a:pt x="371" y="1727"/>
                  </a:cubicBezTo>
                  <a:cubicBezTo>
                    <a:pt x="461" y="1727"/>
                    <a:pt x="563" y="1698"/>
                    <a:pt x="671" y="1635"/>
                  </a:cubicBezTo>
                  <a:cubicBezTo>
                    <a:pt x="1041" y="1425"/>
                    <a:pt x="1341" y="905"/>
                    <a:pt x="1341" y="476"/>
                  </a:cubicBezTo>
                  <a:cubicBezTo>
                    <a:pt x="1341" y="175"/>
                    <a:pt x="1190" y="0"/>
                    <a:pt x="97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10"/>
            <p:cNvSpPr/>
            <p:nvPr/>
          </p:nvSpPr>
          <p:spPr>
            <a:xfrm>
              <a:off x="2198525" y="3326075"/>
              <a:ext cx="28750" cy="36075"/>
            </a:xfrm>
            <a:custGeom>
              <a:avLst/>
              <a:gdLst/>
              <a:ahLst/>
              <a:cxnLst/>
              <a:rect l="l" t="t" r="r" b="b"/>
              <a:pathLst>
                <a:path w="1150" h="1443" extrusionOk="0">
                  <a:moveTo>
                    <a:pt x="544" y="0"/>
                  </a:moveTo>
                  <a:cubicBezTo>
                    <a:pt x="521" y="0"/>
                    <a:pt x="497" y="24"/>
                    <a:pt x="477" y="62"/>
                  </a:cubicBezTo>
                  <a:lnTo>
                    <a:pt x="25" y="932"/>
                  </a:lnTo>
                  <a:lnTo>
                    <a:pt x="25" y="936"/>
                  </a:lnTo>
                  <a:cubicBezTo>
                    <a:pt x="17" y="945"/>
                    <a:pt x="14" y="956"/>
                    <a:pt x="11" y="966"/>
                  </a:cubicBezTo>
                  <a:cubicBezTo>
                    <a:pt x="11" y="970"/>
                    <a:pt x="8" y="973"/>
                    <a:pt x="8" y="976"/>
                  </a:cubicBezTo>
                  <a:cubicBezTo>
                    <a:pt x="4" y="993"/>
                    <a:pt x="0" y="1007"/>
                    <a:pt x="0" y="1024"/>
                  </a:cubicBezTo>
                  <a:cubicBezTo>
                    <a:pt x="0" y="1038"/>
                    <a:pt x="4" y="1051"/>
                    <a:pt x="8" y="1061"/>
                  </a:cubicBezTo>
                  <a:cubicBezTo>
                    <a:pt x="8" y="1064"/>
                    <a:pt x="11" y="1064"/>
                    <a:pt x="11" y="1068"/>
                  </a:cubicBezTo>
                  <a:cubicBezTo>
                    <a:pt x="14" y="1075"/>
                    <a:pt x="17" y="1082"/>
                    <a:pt x="25" y="1085"/>
                  </a:cubicBezTo>
                  <a:lnTo>
                    <a:pt x="25" y="1088"/>
                  </a:lnTo>
                  <a:lnTo>
                    <a:pt x="477" y="1435"/>
                  </a:lnTo>
                  <a:cubicBezTo>
                    <a:pt x="483" y="1439"/>
                    <a:pt x="490" y="1442"/>
                    <a:pt x="497" y="1442"/>
                  </a:cubicBezTo>
                  <a:cubicBezTo>
                    <a:pt x="504" y="1442"/>
                    <a:pt x="514" y="1439"/>
                    <a:pt x="521" y="1435"/>
                  </a:cubicBezTo>
                  <a:cubicBezTo>
                    <a:pt x="541" y="1425"/>
                    <a:pt x="558" y="1401"/>
                    <a:pt x="571" y="1370"/>
                  </a:cubicBezTo>
                  <a:cubicBezTo>
                    <a:pt x="596" y="1313"/>
                    <a:pt x="592" y="1251"/>
                    <a:pt x="565" y="1228"/>
                  </a:cubicBezTo>
                  <a:lnTo>
                    <a:pt x="249" y="983"/>
                  </a:lnTo>
                  <a:lnTo>
                    <a:pt x="1081" y="501"/>
                  </a:lnTo>
                  <a:cubicBezTo>
                    <a:pt x="1119" y="480"/>
                    <a:pt x="1150" y="415"/>
                    <a:pt x="1150" y="361"/>
                  </a:cubicBezTo>
                  <a:cubicBezTo>
                    <a:pt x="1150" y="317"/>
                    <a:pt x="1130" y="289"/>
                    <a:pt x="1106" y="289"/>
                  </a:cubicBezTo>
                  <a:cubicBezTo>
                    <a:pt x="1099" y="289"/>
                    <a:pt x="1089" y="289"/>
                    <a:pt x="1081" y="297"/>
                  </a:cubicBezTo>
                  <a:lnTo>
                    <a:pt x="249" y="776"/>
                  </a:lnTo>
                  <a:lnTo>
                    <a:pt x="565" y="164"/>
                  </a:lnTo>
                  <a:cubicBezTo>
                    <a:pt x="592" y="113"/>
                    <a:pt x="596" y="45"/>
                    <a:pt x="571" y="14"/>
                  </a:cubicBezTo>
                  <a:cubicBezTo>
                    <a:pt x="565" y="7"/>
                    <a:pt x="555" y="0"/>
                    <a:pt x="54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10"/>
            <p:cNvSpPr/>
            <p:nvPr/>
          </p:nvSpPr>
          <p:spPr>
            <a:xfrm>
              <a:off x="2241275" y="3299900"/>
              <a:ext cx="28775" cy="35975"/>
            </a:xfrm>
            <a:custGeom>
              <a:avLst/>
              <a:gdLst/>
              <a:ahLst/>
              <a:cxnLst/>
              <a:rect l="l" t="t" r="r" b="b"/>
              <a:pathLst>
                <a:path w="1151" h="1439" extrusionOk="0">
                  <a:moveTo>
                    <a:pt x="653" y="1"/>
                  </a:moveTo>
                  <a:cubicBezTo>
                    <a:pt x="630" y="1"/>
                    <a:pt x="599" y="28"/>
                    <a:pt x="579" y="72"/>
                  </a:cubicBezTo>
                  <a:cubicBezTo>
                    <a:pt x="555" y="126"/>
                    <a:pt x="559" y="191"/>
                    <a:pt x="586" y="214"/>
                  </a:cubicBezTo>
                  <a:lnTo>
                    <a:pt x="905" y="456"/>
                  </a:lnTo>
                  <a:lnTo>
                    <a:pt x="69" y="939"/>
                  </a:lnTo>
                  <a:cubicBezTo>
                    <a:pt x="31" y="963"/>
                    <a:pt x="0" y="1024"/>
                    <a:pt x="0" y="1082"/>
                  </a:cubicBezTo>
                  <a:cubicBezTo>
                    <a:pt x="0" y="1126"/>
                    <a:pt x="21" y="1153"/>
                    <a:pt x="45" y="1153"/>
                  </a:cubicBezTo>
                  <a:cubicBezTo>
                    <a:pt x="52" y="1153"/>
                    <a:pt x="62" y="1149"/>
                    <a:pt x="69" y="1146"/>
                  </a:cubicBezTo>
                  <a:lnTo>
                    <a:pt x="905" y="663"/>
                  </a:lnTo>
                  <a:lnTo>
                    <a:pt x="586" y="1275"/>
                  </a:lnTo>
                  <a:cubicBezTo>
                    <a:pt x="559" y="1330"/>
                    <a:pt x="555" y="1398"/>
                    <a:pt x="579" y="1425"/>
                  </a:cubicBezTo>
                  <a:cubicBezTo>
                    <a:pt x="586" y="1435"/>
                    <a:pt x="595" y="1438"/>
                    <a:pt x="606" y="1438"/>
                  </a:cubicBezTo>
                  <a:cubicBezTo>
                    <a:pt x="612" y="1438"/>
                    <a:pt x="623" y="1438"/>
                    <a:pt x="630" y="1432"/>
                  </a:cubicBezTo>
                  <a:cubicBezTo>
                    <a:pt x="647" y="1421"/>
                    <a:pt x="661" y="1405"/>
                    <a:pt x="674" y="1380"/>
                  </a:cubicBezTo>
                  <a:lnTo>
                    <a:pt x="1126" y="511"/>
                  </a:lnTo>
                  <a:lnTo>
                    <a:pt x="1130" y="507"/>
                  </a:lnTo>
                  <a:cubicBezTo>
                    <a:pt x="1133" y="497"/>
                    <a:pt x="1136" y="487"/>
                    <a:pt x="1140" y="473"/>
                  </a:cubicBezTo>
                  <a:cubicBezTo>
                    <a:pt x="1143" y="470"/>
                    <a:pt x="1143" y="467"/>
                    <a:pt x="1143" y="462"/>
                  </a:cubicBezTo>
                  <a:cubicBezTo>
                    <a:pt x="1146" y="449"/>
                    <a:pt x="1150" y="432"/>
                    <a:pt x="1150" y="418"/>
                  </a:cubicBezTo>
                  <a:cubicBezTo>
                    <a:pt x="1150" y="405"/>
                    <a:pt x="1146" y="391"/>
                    <a:pt x="1143" y="381"/>
                  </a:cubicBezTo>
                  <a:cubicBezTo>
                    <a:pt x="1143" y="378"/>
                    <a:pt x="1143" y="378"/>
                    <a:pt x="1140" y="374"/>
                  </a:cubicBezTo>
                  <a:cubicBezTo>
                    <a:pt x="1136" y="368"/>
                    <a:pt x="1133" y="360"/>
                    <a:pt x="1130" y="357"/>
                  </a:cubicBezTo>
                  <a:lnTo>
                    <a:pt x="1126" y="354"/>
                  </a:lnTo>
                  <a:lnTo>
                    <a:pt x="674" y="7"/>
                  </a:lnTo>
                  <a:cubicBezTo>
                    <a:pt x="667" y="1"/>
                    <a:pt x="661" y="1"/>
                    <a:pt x="65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10"/>
            <p:cNvSpPr/>
            <p:nvPr/>
          </p:nvSpPr>
          <p:spPr>
            <a:xfrm>
              <a:off x="2286850" y="3262400"/>
              <a:ext cx="25925" cy="51625"/>
            </a:xfrm>
            <a:custGeom>
              <a:avLst/>
              <a:gdLst/>
              <a:ahLst/>
              <a:cxnLst/>
              <a:rect l="l" t="t" r="r" b="b"/>
              <a:pathLst>
                <a:path w="1037" h="2065" extrusionOk="0">
                  <a:moveTo>
                    <a:pt x="959" y="1"/>
                  </a:moveTo>
                  <a:cubicBezTo>
                    <a:pt x="945" y="1"/>
                    <a:pt x="925" y="18"/>
                    <a:pt x="914" y="45"/>
                  </a:cubicBezTo>
                  <a:lnTo>
                    <a:pt x="799" y="327"/>
                  </a:lnTo>
                  <a:cubicBezTo>
                    <a:pt x="789" y="324"/>
                    <a:pt x="779" y="324"/>
                    <a:pt x="768" y="324"/>
                  </a:cubicBezTo>
                  <a:cubicBezTo>
                    <a:pt x="581" y="324"/>
                    <a:pt x="360" y="511"/>
                    <a:pt x="208" y="834"/>
                  </a:cubicBezTo>
                  <a:cubicBezTo>
                    <a:pt x="0" y="1269"/>
                    <a:pt x="0" y="1789"/>
                    <a:pt x="208" y="1987"/>
                  </a:cubicBezTo>
                  <a:cubicBezTo>
                    <a:pt x="261" y="2041"/>
                    <a:pt x="327" y="2064"/>
                    <a:pt x="398" y="2064"/>
                  </a:cubicBezTo>
                  <a:cubicBezTo>
                    <a:pt x="456" y="2064"/>
                    <a:pt x="520" y="2048"/>
                    <a:pt x="585" y="2011"/>
                  </a:cubicBezTo>
                  <a:cubicBezTo>
                    <a:pt x="718" y="1932"/>
                    <a:pt x="853" y="1772"/>
                    <a:pt x="959" y="1554"/>
                  </a:cubicBezTo>
                  <a:cubicBezTo>
                    <a:pt x="986" y="1501"/>
                    <a:pt x="986" y="1432"/>
                    <a:pt x="959" y="1408"/>
                  </a:cubicBezTo>
                  <a:cubicBezTo>
                    <a:pt x="952" y="1402"/>
                    <a:pt x="942" y="1399"/>
                    <a:pt x="935" y="1399"/>
                  </a:cubicBezTo>
                  <a:cubicBezTo>
                    <a:pt x="911" y="1399"/>
                    <a:pt x="884" y="1422"/>
                    <a:pt x="864" y="1463"/>
                  </a:cubicBezTo>
                  <a:cubicBezTo>
                    <a:pt x="751" y="1701"/>
                    <a:pt x="585" y="1844"/>
                    <a:pt x="442" y="1844"/>
                  </a:cubicBezTo>
                  <a:cubicBezTo>
                    <a:pt x="391" y="1844"/>
                    <a:pt x="343" y="1827"/>
                    <a:pt x="302" y="1786"/>
                  </a:cubicBezTo>
                  <a:cubicBezTo>
                    <a:pt x="150" y="1636"/>
                    <a:pt x="150" y="1253"/>
                    <a:pt x="302" y="926"/>
                  </a:cubicBezTo>
                  <a:cubicBezTo>
                    <a:pt x="412" y="691"/>
                    <a:pt x="571" y="555"/>
                    <a:pt x="710" y="545"/>
                  </a:cubicBezTo>
                  <a:lnTo>
                    <a:pt x="710" y="545"/>
                  </a:lnTo>
                  <a:lnTo>
                    <a:pt x="622" y="756"/>
                  </a:lnTo>
                  <a:cubicBezTo>
                    <a:pt x="605" y="804"/>
                    <a:pt x="616" y="845"/>
                    <a:pt x="639" y="845"/>
                  </a:cubicBezTo>
                  <a:cubicBezTo>
                    <a:pt x="646" y="845"/>
                    <a:pt x="649" y="845"/>
                    <a:pt x="656" y="840"/>
                  </a:cubicBezTo>
                  <a:lnTo>
                    <a:pt x="996" y="616"/>
                  </a:lnTo>
                  <a:cubicBezTo>
                    <a:pt x="1020" y="603"/>
                    <a:pt x="1037" y="559"/>
                    <a:pt x="1033" y="525"/>
                  </a:cubicBezTo>
                  <a:lnTo>
                    <a:pt x="986" y="35"/>
                  </a:lnTo>
                  <a:cubicBezTo>
                    <a:pt x="983" y="11"/>
                    <a:pt x="972" y="1"/>
                    <a:pt x="95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10"/>
            <p:cNvSpPr/>
            <p:nvPr/>
          </p:nvSpPr>
          <p:spPr>
            <a:xfrm>
              <a:off x="2520750" y="3068025"/>
              <a:ext cx="23550" cy="46700"/>
            </a:xfrm>
            <a:custGeom>
              <a:avLst/>
              <a:gdLst/>
              <a:ahLst/>
              <a:cxnLst/>
              <a:rect l="l" t="t" r="r" b="b"/>
              <a:pathLst>
                <a:path w="942" h="1868" extrusionOk="0">
                  <a:moveTo>
                    <a:pt x="871" y="1"/>
                  </a:moveTo>
                  <a:cubicBezTo>
                    <a:pt x="840" y="1"/>
                    <a:pt x="803" y="35"/>
                    <a:pt x="775" y="89"/>
                  </a:cubicBezTo>
                  <a:lnTo>
                    <a:pt x="469" y="735"/>
                  </a:lnTo>
                  <a:lnTo>
                    <a:pt x="166" y="440"/>
                  </a:lnTo>
                  <a:cubicBezTo>
                    <a:pt x="157" y="432"/>
                    <a:pt x="146" y="426"/>
                    <a:pt x="133" y="426"/>
                  </a:cubicBezTo>
                  <a:cubicBezTo>
                    <a:pt x="102" y="426"/>
                    <a:pt x="61" y="460"/>
                    <a:pt x="34" y="517"/>
                  </a:cubicBezTo>
                  <a:cubicBezTo>
                    <a:pt x="0" y="592"/>
                    <a:pt x="0" y="680"/>
                    <a:pt x="34" y="718"/>
                  </a:cubicBezTo>
                  <a:lnTo>
                    <a:pt x="340" y="1011"/>
                  </a:lnTo>
                  <a:lnTo>
                    <a:pt x="34" y="1653"/>
                  </a:lnTo>
                  <a:cubicBezTo>
                    <a:pt x="0" y="1731"/>
                    <a:pt x="0" y="1819"/>
                    <a:pt x="34" y="1854"/>
                  </a:cubicBezTo>
                  <a:cubicBezTo>
                    <a:pt x="44" y="1863"/>
                    <a:pt x="58" y="1868"/>
                    <a:pt x="69" y="1868"/>
                  </a:cubicBezTo>
                  <a:cubicBezTo>
                    <a:pt x="78" y="1868"/>
                    <a:pt x="89" y="1863"/>
                    <a:pt x="102" y="1857"/>
                  </a:cubicBezTo>
                  <a:cubicBezTo>
                    <a:pt x="126" y="1843"/>
                    <a:pt x="150" y="1816"/>
                    <a:pt x="166" y="1779"/>
                  </a:cubicBezTo>
                  <a:lnTo>
                    <a:pt x="469" y="1136"/>
                  </a:lnTo>
                  <a:lnTo>
                    <a:pt x="775" y="1429"/>
                  </a:lnTo>
                  <a:cubicBezTo>
                    <a:pt x="786" y="1435"/>
                    <a:pt x="796" y="1442"/>
                    <a:pt x="806" y="1442"/>
                  </a:cubicBezTo>
                  <a:cubicBezTo>
                    <a:pt x="816" y="1442"/>
                    <a:pt x="830" y="1439"/>
                    <a:pt x="840" y="1432"/>
                  </a:cubicBezTo>
                  <a:cubicBezTo>
                    <a:pt x="864" y="1419"/>
                    <a:pt x="888" y="1391"/>
                    <a:pt x="905" y="1353"/>
                  </a:cubicBezTo>
                  <a:cubicBezTo>
                    <a:pt x="942" y="1276"/>
                    <a:pt x="942" y="1187"/>
                    <a:pt x="905" y="1154"/>
                  </a:cubicBezTo>
                  <a:lnTo>
                    <a:pt x="602" y="857"/>
                  </a:lnTo>
                  <a:lnTo>
                    <a:pt x="905" y="215"/>
                  </a:lnTo>
                  <a:cubicBezTo>
                    <a:pt x="942" y="140"/>
                    <a:pt x="942" y="48"/>
                    <a:pt x="905" y="15"/>
                  </a:cubicBezTo>
                  <a:cubicBezTo>
                    <a:pt x="894" y="4"/>
                    <a:pt x="885" y="1"/>
                    <a:pt x="87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10"/>
            <p:cNvSpPr/>
            <p:nvPr/>
          </p:nvSpPr>
          <p:spPr>
            <a:xfrm>
              <a:off x="2339100" y="2541450"/>
              <a:ext cx="1222175" cy="751125"/>
            </a:xfrm>
            <a:custGeom>
              <a:avLst/>
              <a:gdLst/>
              <a:ahLst/>
              <a:cxnLst/>
              <a:rect l="l" t="t" r="r" b="b"/>
              <a:pathLst>
                <a:path w="48887" h="30045" extrusionOk="0">
                  <a:moveTo>
                    <a:pt x="48591" y="1"/>
                  </a:moveTo>
                  <a:cubicBezTo>
                    <a:pt x="48519" y="1"/>
                    <a:pt x="48438" y="24"/>
                    <a:pt x="48352" y="73"/>
                  </a:cubicBezTo>
                  <a:lnTo>
                    <a:pt x="534" y="27670"/>
                  </a:lnTo>
                  <a:cubicBezTo>
                    <a:pt x="239" y="27839"/>
                    <a:pt x="1" y="28251"/>
                    <a:pt x="1" y="28591"/>
                  </a:cubicBezTo>
                  <a:lnTo>
                    <a:pt x="1" y="29665"/>
                  </a:lnTo>
                  <a:cubicBezTo>
                    <a:pt x="1" y="29906"/>
                    <a:pt x="120" y="30044"/>
                    <a:pt x="295" y="30044"/>
                  </a:cubicBezTo>
                  <a:cubicBezTo>
                    <a:pt x="367" y="30044"/>
                    <a:pt x="448" y="30021"/>
                    <a:pt x="534" y="29971"/>
                  </a:cubicBezTo>
                  <a:lnTo>
                    <a:pt x="48352" y="2378"/>
                  </a:lnTo>
                  <a:cubicBezTo>
                    <a:pt x="48649" y="2209"/>
                    <a:pt x="48887" y="1797"/>
                    <a:pt x="48887" y="1457"/>
                  </a:cubicBezTo>
                  <a:lnTo>
                    <a:pt x="48887" y="382"/>
                  </a:lnTo>
                  <a:cubicBezTo>
                    <a:pt x="48887" y="141"/>
                    <a:pt x="48767" y="1"/>
                    <a:pt x="4859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10"/>
            <p:cNvSpPr/>
            <p:nvPr/>
          </p:nvSpPr>
          <p:spPr>
            <a:xfrm>
              <a:off x="3523600" y="2556875"/>
              <a:ext cx="30625" cy="43975"/>
            </a:xfrm>
            <a:custGeom>
              <a:avLst/>
              <a:gdLst/>
              <a:ahLst/>
              <a:cxnLst/>
              <a:rect l="l" t="t" r="r" b="b"/>
              <a:pathLst>
                <a:path w="1225" h="1759" extrusionOk="0">
                  <a:moveTo>
                    <a:pt x="633" y="10"/>
                  </a:moveTo>
                  <a:cubicBezTo>
                    <a:pt x="643" y="10"/>
                    <a:pt x="653" y="18"/>
                    <a:pt x="660" y="27"/>
                  </a:cubicBezTo>
                  <a:lnTo>
                    <a:pt x="799" y="324"/>
                  </a:lnTo>
                  <a:cubicBezTo>
                    <a:pt x="806" y="340"/>
                    <a:pt x="817" y="348"/>
                    <a:pt x="831" y="348"/>
                  </a:cubicBezTo>
                  <a:cubicBezTo>
                    <a:pt x="837" y="348"/>
                    <a:pt x="843" y="347"/>
                    <a:pt x="850" y="344"/>
                  </a:cubicBezTo>
                  <a:lnTo>
                    <a:pt x="1163" y="225"/>
                  </a:lnTo>
                  <a:cubicBezTo>
                    <a:pt x="1168" y="224"/>
                    <a:pt x="1173" y="223"/>
                    <a:pt x="1177" y="223"/>
                  </a:cubicBezTo>
                  <a:cubicBezTo>
                    <a:pt x="1184" y="223"/>
                    <a:pt x="1191" y="225"/>
                    <a:pt x="1197" y="231"/>
                  </a:cubicBezTo>
                  <a:cubicBezTo>
                    <a:pt x="1211" y="249"/>
                    <a:pt x="1214" y="293"/>
                    <a:pt x="1190" y="337"/>
                  </a:cubicBezTo>
                  <a:lnTo>
                    <a:pt x="963" y="762"/>
                  </a:lnTo>
                  <a:cubicBezTo>
                    <a:pt x="949" y="789"/>
                    <a:pt x="942" y="820"/>
                    <a:pt x="946" y="843"/>
                  </a:cubicBezTo>
                  <a:lnTo>
                    <a:pt x="1000" y="1228"/>
                  </a:lnTo>
                  <a:cubicBezTo>
                    <a:pt x="1003" y="1268"/>
                    <a:pt x="983" y="1316"/>
                    <a:pt x="959" y="1339"/>
                  </a:cubicBezTo>
                  <a:cubicBezTo>
                    <a:pt x="946" y="1353"/>
                    <a:pt x="932" y="1360"/>
                    <a:pt x="919" y="1360"/>
                  </a:cubicBezTo>
                  <a:lnTo>
                    <a:pt x="640" y="1323"/>
                  </a:lnTo>
                  <a:cubicBezTo>
                    <a:pt x="619" y="1323"/>
                    <a:pt x="595" y="1336"/>
                    <a:pt x="578" y="1360"/>
                  </a:cubicBezTo>
                  <a:lnTo>
                    <a:pt x="296" y="1717"/>
                  </a:lnTo>
                  <a:cubicBezTo>
                    <a:pt x="282" y="1736"/>
                    <a:pt x="265" y="1746"/>
                    <a:pt x="250" y="1746"/>
                  </a:cubicBezTo>
                  <a:cubicBezTo>
                    <a:pt x="246" y="1746"/>
                    <a:pt x="242" y="1746"/>
                    <a:pt x="238" y="1744"/>
                  </a:cubicBezTo>
                  <a:cubicBezTo>
                    <a:pt x="225" y="1738"/>
                    <a:pt x="214" y="1714"/>
                    <a:pt x="218" y="1686"/>
                  </a:cubicBezTo>
                  <a:lnTo>
                    <a:pt x="272" y="1242"/>
                  </a:lnTo>
                  <a:cubicBezTo>
                    <a:pt x="276" y="1211"/>
                    <a:pt x="269" y="1184"/>
                    <a:pt x="252" y="1173"/>
                  </a:cubicBezTo>
                  <a:lnTo>
                    <a:pt x="28" y="1010"/>
                  </a:lnTo>
                  <a:cubicBezTo>
                    <a:pt x="18" y="1003"/>
                    <a:pt x="10" y="989"/>
                    <a:pt x="10" y="969"/>
                  </a:cubicBezTo>
                  <a:cubicBezTo>
                    <a:pt x="10" y="931"/>
                    <a:pt x="31" y="884"/>
                    <a:pt x="62" y="860"/>
                  </a:cubicBezTo>
                  <a:lnTo>
                    <a:pt x="374" y="622"/>
                  </a:lnTo>
                  <a:cubicBezTo>
                    <a:pt x="395" y="605"/>
                    <a:pt x="412" y="578"/>
                    <a:pt x="418" y="548"/>
                  </a:cubicBezTo>
                  <a:lnTo>
                    <a:pt x="561" y="89"/>
                  </a:lnTo>
                  <a:cubicBezTo>
                    <a:pt x="575" y="41"/>
                    <a:pt x="609" y="10"/>
                    <a:pt x="633" y="10"/>
                  </a:cubicBezTo>
                  <a:close/>
                  <a:moveTo>
                    <a:pt x="630" y="0"/>
                  </a:moveTo>
                  <a:cubicBezTo>
                    <a:pt x="599" y="4"/>
                    <a:pt x="564" y="38"/>
                    <a:pt x="551" y="89"/>
                  </a:cubicBezTo>
                  <a:lnTo>
                    <a:pt x="412" y="544"/>
                  </a:lnTo>
                  <a:cubicBezTo>
                    <a:pt x="401" y="572"/>
                    <a:pt x="385" y="599"/>
                    <a:pt x="368" y="612"/>
                  </a:cubicBezTo>
                  <a:lnTo>
                    <a:pt x="54" y="854"/>
                  </a:lnTo>
                  <a:cubicBezTo>
                    <a:pt x="18" y="881"/>
                    <a:pt x="1" y="931"/>
                    <a:pt x="1" y="969"/>
                  </a:cubicBezTo>
                  <a:cubicBezTo>
                    <a:pt x="1" y="993"/>
                    <a:pt x="7" y="1010"/>
                    <a:pt x="21" y="1020"/>
                  </a:cubicBezTo>
                  <a:lnTo>
                    <a:pt x="249" y="1184"/>
                  </a:lnTo>
                  <a:cubicBezTo>
                    <a:pt x="258" y="1190"/>
                    <a:pt x="266" y="1211"/>
                    <a:pt x="263" y="1237"/>
                  </a:cubicBezTo>
                  <a:lnTo>
                    <a:pt x="208" y="1683"/>
                  </a:lnTo>
                  <a:cubicBezTo>
                    <a:pt x="205" y="1721"/>
                    <a:pt x="214" y="1744"/>
                    <a:pt x="235" y="1755"/>
                  </a:cubicBezTo>
                  <a:cubicBezTo>
                    <a:pt x="238" y="1755"/>
                    <a:pt x="245" y="1758"/>
                    <a:pt x="249" y="1758"/>
                  </a:cubicBezTo>
                  <a:cubicBezTo>
                    <a:pt x="269" y="1758"/>
                    <a:pt x="289" y="1744"/>
                    <a:pt x="307" y="1721"/>
                  </a:cubicBezTo>
                  <a:lnTo>
                    <a:pt x="585" y="1364"/>
                  </a:lnTo>
                  <a:cubicBezTo>
                    <a:pt x="602" y="1344"/>
                    <a:pt x="622" y="1333"/>
                    <a:pt x="636" y="1333"/>
                  </a:cubicBezTo>
                  <a:lnTo>
                    <a:pt x="915" y="1370"/>
                  </a:lnTo>
                  <a:cubicBezTo>
                    <a:pt x="932" y="1370"/>
                    <a:pt x="949" y="1364"/>
                    <a:pt x="966" y="1347"/>
                  </a:cubicBezTo>
                  <a:cubicBezTo>
                    <a:pt x="993" y="1319"/>
                    <a:pt x="1017" y="1272"/>
                    <a:pt x="1010" y="1228"/>
                  </a:cubicBezTo>
                  <a:lnTo>
                    <a:pt x="956" y="843"/>
                  </a:lnTo>
                  <a:cubicBezTo>
                    <a:pt x="952" y="820"/>
                    <a:pt x="959" y="793"/>
                    <a:pt x="972" y="765"/>
                  </a:cubicBezTo>
                  <a:lnTo>
                    <a:pt x="1201" y="340"/>
                  </a:lnTo>
                  <a:cubicBezTo>
                    <a:pt x="1221" y="296"/>
                    <a:pt x="1225" y="249"/>
                    <a:pt x="1204" y="225"/>
                  </a:cubicBezTo>
                  <a:cubicBezTo>
                    <a:pt x="1197" y="216"/>
                    <a:pt x="1187" y="211"/>
                    <a:pt x="1176" y="211"/>
                  </a:cubicBezTo>
                  <a:cubicBezTo>
                    <a:pt x="1171" y="211"/>
                    <a:pt x="1165" y="212"/>
                    <a:pt x="1160" y="214"/>
                  </a:cubicBezTo>
                  <a:lnTo>
                    <a:pt x="847" y="337"/>
                  </a:lnTo>
                  <a:cubicBezTo>
                    <a:pt x="842" y="339"/>
                    <a:pt x="838" y="339"/>
                    <a:pt x="834" y="339"/>
                  </a:cubicBezTo>
                  <a:cubicBezTo>
                    <a:pt x="823" y="339"/>
                    <a:pt x="814" y="332"/>
                    <a:pt x="806" y="320"/>
                  </a:cubicBezTo>
                  <a:lnTo>
                    <a:pt x="666" y="24"/>
                  </a:lnTo>
                  <a:cubicBezTo>
                    <a:pt x="660" y="7"/>
                    <a:pt x="646" y="0"/>
                    <a:pt x="63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10"/>
            <p:cNvSpPr/>
            <p:nvPr/>
          </p:nvSpPr>
          <p:spPr>
            <a:xfrm>
              <a:off x="3571625" y="2509175"/>
              <a:ext cx="47950" cy="30900"/>
            </a:xfrm>
            <a:custGeom>
              <a:avLst/>
              <a:gdLst/>
              <a:ahLst/>
              <a:cxnLst/>
              <a:rect l="l" t="t" r="r" b="b"/>
              <a:pathLst>
                <a:path w="1918" h="1236" extrusionOk="0">
                  <a:moveTo>
                    <a:pt x="1707" y="1"/>
                  </a:moveTo>
                  <a:cubicBezTo>
                    <a:pt x="1676" y="1"/>
                    <a:pt x="1646" y="11"/>
                    <a:pt x="1615" y="24"/>
                  </a:cubicBezTo>
                  <a:lnTo>
                    <a:pt x="120" y="892"/>
                  </a:lnTo>
                  <a:cubicBezTo>
                    <a:pt x="31" y="942"/>
                    <a:pt x="0" y="1055"/>
                    <a:pt x="51" y="1143"/>
                  </a:cubicBezTo>
                  <a:cubicBezTo>
                    <a:pt x="85" y="1201"/>
                    <a:pt x="146" y="1235"/>
                    <a:pt x="211" y="1235"/>
                  </a:cubicBezTo>
                  <a:cubicBezTo>
                    <a:pt x="242" y="1235"/>
                    <a:pt x="275" y="1225"/>
                    <a:pt x="303" y="1208"/>
                  </a:cubicBezTo>
                  <a:lnTo>
                    <a:pt x="1799" y="344"/>
                  </a:lnTo>
                  <a:cubicBezTo>
                    <a:pt x="1887" y="294"/>
                    <a:pt x="1918" y="181"/>
                    <a:pt x="1866" y="93"/>
                  </a:cubicBezTo>
                  <a:cubicBezTo>
                    <a:pt x="1833" y="35"/>
                    <a:pt x="1772" y="1"/>
                    <a:pt x="170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10"/>
            <p:cNvSpPr/>
            <p:nvPr/>
          </p:nvSpPr>
          <p:spPr>
            <a:xfrm>
              <a:off x="3571625" y="2530775"/>
              <a:ext cx="47950" cy="30875"/>
            </a:xfrm>
            <a:custGeom>
              <a:avLst/>
              <a:gdLst/>
              <a:ahLst/>
              <a:cxnLst/>
              <a:rect l="l" t="t" r="r" b="b"/>
              <a:pathLst>
                <a:path w="1918" h="1235" extrusionOk="0">
                  <a:moveTo>
                    <a:pt x="1707" y="1"/>
                  </a:moveTo>
                  <a:cubicBezTo>
                    <a:pt x="1676" y="1"/>
                    <a:pt x="1646" y="11"/>
                    <a:pt x="1615" y="28"/>
                  </a:cubicBezTo>
                  <a:lnTo>
                    <a:pt x="120" y="891"/>
                  </a:lnTo>
                  <a:cubicBezTo>
                    <a:pt x="31" y="942"/>
                    <a:pt x="0" y="1054"/>
                    <a:pt x="51" y="1143"/>
                  </a:cubicBezTo>
                  <a:cubicBezTo>
                    <a:pt x="85" y="1200"/>
                    <a:pt x="146" y="1235"/>
                    <a:pt x="211" y="1235"/>
                  </a:cubicBezTo>
                  <a:cubicBezTo>
                    <a:pt x="242" y="1235"/>
                    <a:pt x="275" y="1228"/>
                    <a:pt x="303" y="1211"/>
                  </a:cubicBezTo>
                  <a:lnTo>
                    <a:pt x="1799" y="344"/>
                  </a:lnTo>
                  <a:cubicBezTo>
                    <a:pt x="1887" y="296"/>
                    <a:pt x="1918" y="180"/>
                    <a:pt x="1866" y="92"/>
                  </a:cubicBezTo>
                  <a:cubicBezTo>
                    <a:pt x="1833" y="34"/>
                    <a:pt x="1772" y="1"/>
                    <a:pt x="170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10"/>
            <p:cNvSpPr/>
            <p:nvPr/>
          </p:nvSpPr>
          <p:spPr>
            <a:xfrm>
              <a:off x="3571625" y="2552450"/>
              <a:ext cx="47950" cy="30775"/>
            </a:xfrm>
            <a:custGeom>
              <a:avLst/>
              <a:gdLst/>
              <a:ahLst/>
              <a:cxnLst/>
              <a:rect l="l" t="t" r="r" b="b"/>
              <a:pathLst>
                <a:path w="1918" h="1231" extrusionOk="0">
                  <a:moveTo>
                    <a:pt x="1707" y="0"/>
                  </a:moveTo>
                  <a:cubicBezTo>
                    <a:pt x="1676" y="0"/>
                    <a:pt x="1646" y="7"/>
                    <a:pt x="1615" y="24"/>
                  </a:cubicBezTo>
                  <a:lnTo>
                    <a:pt x="120" y="888"/>
                  </a:lnTo>
                  <a:cubicBezTo>
                    <a:pt x="31" y="939"/>
                    <a:pt x="0" y="1051"/>
                    <a:pt x="51" y="1139"/>
                  </a:cubicBezTo>
                  <a:cubicBezTo>
                    <a:pt x="85" y="1197"/>
                    <a:pt x="146" y="1231"/>
                    <a:pt x="211" y="1231"/>
                  </a:cubicBezTo>
                  <a:cubicBezTo>
                    <a:pt x="242" y="1231"/>
                    <a:pt x="275" y="1224"/>
                    <a:pt x="303" y="1207"/>
                  </a:cubicBezTo>
                  <a:lnTo>
                    <a:pt x="1799" y="344"/>
                  </a:lnTo>
                  <a:cubicBezTo>
                    <a:pt x="1887" y="293"/>
                    <a:pt x="1918" y="181"/>
                    <a:pt x="1866" y="93"/>
                  </a:cubicBezTo>
                  <a:cubicBezTo>
                    <a:pt x="1833" y="31"/>
                    <a:pt x="1772" y="0"/>
                    <a:pt x="170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10"/>
            <p:cNvSpPr/>
            <p:nvPr/>
          </p:nvSpPr>
          <p:spPr>
            <a:xfrm>
              <a:off x="2139625" y="3312825"/>
              <a:ext cx="25025" cy="100825"/>
            </a:xfrm>
            <a:custGeom>
              <a:avLst/>
              <a:gdLst/>
              <a:ahLst/>
              <a:cxnLst/>
              <a:rect l="l" t="t" r="r" b="b"/>
              <a:pathLst>
                <a:path w="1001" h="4033" extrusionOk="0">
                  <a:moveTo>
                    <a:pt x="1" y="0"/>
                  </a:moveTo>
                  <a:lnTo>
                    <a:pt x="1" y="3458"/>
                  </a:lnTo>
                  <a:lnTo>
                    <a:pt x="1000" y="4033"/>
                  </a:lnTo>
                  <a:lnTo>
                    <a:pt x="1000" y="575"/>
                  </a:ln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10"/>
            <p:cNvSpPr/>
            <p:nvPr/>
          </p:nvSpPr>
          <p:spPr>
            <a:xfrm>
              <a:off x="1566000" y="2051525"/>
              <a:ext cx="1471450" cy="930100"/>
            </a:xfrm>
            <a:custGeom>
              <a:avLst/>
              <a:gdLst/>
              <a:ahLst/>
              <a:cxnLst/>
              <a:rect l="l" t="t" r="r" b="b"/>
              <a:pathLst>
                <a:path w="58858" h="37204" extrusionOk="0">
                  <a:moveTo>
                    <a:pt x="58564" y="1"/>
                  </a:moveTo>
                  <a:cubicBezTo>
                    <a:pt x="58493" y="1"/>
                    <a:pt x="58412" y="24"/>
                    <a:pt x="58327" y="73"/>
                  </a:cubicBezTo>
                  <a:lnTo>
                    <a:pt x="531" y="33439"/>
                  </a:lnTo>
                  <a:cubicBezTo>
                    <a:pt x="238" y="33609"/>
                    <a:pt x="0" y="34021"/>
                    <a:pt x="0" y="34361"/>
                  </a:cubicBezTo>
                  <a:lnTo>
                    <a:pt x="0" y="37203"/>
                  </a:lnTo>
                  <a:lnTo>
                    <a:pt x="1466" y="36356"/>
                  </a:lnTo>
                  <a:cubicBezTo>
                    <a:pt x="1758" y="36187"/>
                    <a:pt x="1996" y="35776"/>
                    <a:pt x="1996" y="35435"/>
                  </a:cubicBezTo>
                  <a:lnTo>
                    <a:pt x="1996" y="34361"/>
                  </a:lnTo>
                  <a:cubicBezTo>
                    <a:pt x="1996" y="34021"/>
                    <a:pt x="2234" y="33609"/>
                    <a:pt x="2530" y="33439"/>
                  </a:cubicBezTo>
                  <a:lnTo>
                    <a:pt x="15432" y="25991"/>
                  </a:lnTo>
                  <a:cubicBezTo>
                    <a:pt x="15518" y="25941"/>
                    <a:pt x="15598" y="25917"/>
                    <a:pt x="15670" y="25917"/>
                  </a:cubicBezTo>
                  <a:cubicBezTo>
                    <a:pt x="15843" y="25917"/>
                    <a:pt x="15963" y="26056"/>
                    <a:pt x="15963" y="26297"/>
                  </a:cubicBezTo>
                  <a:lnTo>
                    <a:pt x="15963" y="27374"/>
                  </a:lnTo>
                  <a:cubicBezTo>
                    <a:pt x="15963" y="27613"/>
                    <a:pt x="16082" y="27753"/>
                    <a:pt x="16257" y="27753"/>
                  </a:cubicBezTo>
                  <a:cubicBezTo>
                    <a:pt x="16328" y="27753"/>
                    <a:pt x="16408" y="27730"/>
                    <a:pt x="16493" y="27680"/>
                  </a:cubicBezTo>
                  <a:lnTo>
                    <a:pt x="58857" y="3222"/>
                  </a:lnTo>
                  <a:lnTo>
                    <a:pt x="58857" y="379"/>
                  </a:lnTo>
                  <a:cubicBezTo>
                    <a:pt x="58857" y="139"/>
                    <a:pt x="58738" y="1"/>
                    <a:pt x="5856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10"/>
            <p:cNvSpPr/>
            <p:nvPr/>
          </p:nvSpPr>
          <p:spPr>
            <a:xfrm>
              <a:off x="1541000" y="3053575"/>
              <a:ext cx="35800" cy="1132975"/>
            </a:xfrm>
            <a:custGeom>
              <a:avLst/>
              <a:gdLst/>
              <a:ahLst/>
              <a:cxnLst/>
              <a:rect l="l" t="t" r="r" b="b"/>
              <a:pathLst>
                <a:path w="1432" h="45319" extrusionOk="0">
                  <a:moveTo>
                    <a:pt x="1432" y="45232"/>
                  </a:moveTo>
                  <a:lnTo>
                    <a:pt x="1432" y="45232"/>
                  </a:lnTo>
                  <a:cubicBezTo>
                    <a:pt x="1428" y="45233"/>
                    <a:pt x="1425" y="45234"/>
                    <a:pt x="1421" y="45236"/>
                  </a:cubicBezTo>
                  <a:lnTo>
                    <a:pt x="1421" y="45236"/>
                  </a:lnTo>
                  <a:cubicBezTo>
                    <a:pt x="1425" y="45235"/>
                    <a:pt x="1429" y="45233"/>
                    <a:pt x="1432" y="45232"/>
                  </a:cubicBezTo>
                  <a:close/>
                  <a:moveTo>
                    <a:pt x="1421" y="45236"/>
                  </a:moveTo>
                  <a:cubicBezTo>
                    <a:pt x="1417" y="45237"/>
                    <a:pt x="1412" y="45238"/>
                    <a:pt x="1408" y="45238"/>
                  </a:cubicBezTo>
                  <a:cubicBezTo>
                    <a:pt x="1404" y="45241"/>
                    <a:pt x="1400" y="45243"/>
                    <a:pt x="1396" y="45245"/>
                  </a:cubicBezTo>
                  <a:lnTo>
                    <a:pt x="1396" y="45245"/>
                  </a:lnTo>
                  <a:cubicBezTo>
                    <a:pt x="1405" y="45242"/>
                    <a:pt x="1413" y="45239"/>
                    <a:pt x="1421" y="45236"/>
                  </a:cubicBezTo>
                  <a:close/>
                  <a:moveTo>
                    <a:pt x="1" y="1"/>
                  </a:moveTo>
                  <a:lnTo>
                    <a:pt x="4" y="44304"/>
                  </a:lnTo>
                  <a:cubicBezTo>
                    <a:pt x="4" y="44643"/>
                    <a:pt x="225" y="45045"/>
                    <a:pt x="504" y="45205"/>
                  </a:cubicBezTo>
                  <a:cubicBezTo>
                    <a:pt x="633" y="45279"/>
                    <a:pt x="802" y="45319"/>
                    <a:pt x="976" y="45319"/>
                  </a:cubicBezTo>
                  <a:cubicBezTo>
                    <a:pt x="1022" y="45319"/>
                    <a:pt x="1069" y="45316"/>
                    <a:pt x="1116" y="45310"/>
                  </a:cubicBezTo>
                  <a:cubicBezTo>
                    <a:pt x="1143" y="45310"/>
                    <a:pt x="1170" y="45304"/>
                    <a:pt x="1194" y="45299"/>
                  </a:cubicBezTo>
                  <a:cubicBezTo>
                    <a:pt x="1215" y="45299"/>
                    <a:pt x="1231" y="45293"/>
                    <a:pt x="1245" y="45290"/>
                  </a:cubicBezTo>
                  <a:cubicBezTo>
                    <a:pt x="1272" y="45286"/>
                    <a:pt x="1296" y="45279"/>
                    <a:pt x="1320" y="45273"/>
                  </a:cubicBezTo>
                  <a:cubicBezTo>
                    <a:pt x="1333" y="45269"/>
                    <a:pt x="1347" y="45266"/>
                    <a:pt x="1358" y="45259"/>
                  </a:cubicBezTo>
                  <a:cubicBezTo>
                    <a:pt x="1370" y="45256"/>
                    <a:pt x="1383" y="45252"/>
                    <a:pt x="1396" y="45245"/>
                  </a:cubicBezTo>
                  <a:lnTo>
                    <a:pt x="1396" y="45245"/>
                  </a:lnTo>
                  <a:cubicBezTo>
                    <a:pt x="1391" y="45247"/>
                    <a:pt x="1386" y="45248"/>
                    <a:pt x="1381" y="45249"/>
                  </a:cubicBezTo>
                  <a:lnTo>
                    <a:pt x="1367" y="45249"/>
                  </a:lnTo>
                  <a:cubicBezTo>
                    <a:pt x="1344" y="45255"/>
                    <a:pt x="1320" y="45259"/>
                    <a:pt x="1296" y="45259"/>
                  </a:cubicBezTo>
                  <a:cubicBezTo>
                    <a:pt x="1123" y="45259"/>
                    <a:pt x="1000" y="45120"/>
                    <a:pt x="1000" y="44878"/>
                  </a:cubicBezTo>
                  <a:lnTo>
                    <a:pt x="1000" y="579"/>
                  </a:lnTo>
                  <a:lnTo>
                    <a:pt x="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10"/>
            <p:cNvSpPr/>
            <p:nvPr/>
          </p:nvSpPr>
          <p:spPr>
            <a:xfrm>
              <a:off x="1840350" y="3055800"/>
              <a:ext cx="28850" cy="184975"/>
            </a:xfrm>
            <a:custGeom>
              <a:avLst/>
              <a:gdLst/>
              <a:ahLst/>
              <a:cxnLst/>
              <a:rect l="l" t="t" r="r" b="b"/>
              <a:pathLst>
                <a:path w="1154" h="7399" extrusionOk="0">
                  <a:moveTo>
                    <a:pt x="157" y="0"/>
                  </a:moveTo>
                  <a:cubicBezTo>
                    <a:pt x="99" y="102"/>
                    <a:pt x="52" y="218"/>
                    <a:pt x="24" y="326"/>
                  </a:cubicBezTo>
                  <a:cubicBezTo>
                    <a:pt x="15" y="371"/>
                    <a:pt x="7" y="415"/>
                    <a:pt x="1" y="459"/>
                  </a:cubicBezTo>
                  <a:lnTo>
                    <a:pt x="1" y="524"/>
                  </a:lnTo>
                  <a:lnTo>
                    <a:pt x="1" y="6820"/>
                  </a:lnTo>
                  <a:lnTo>
                    <a:pt x="1000" y="7398"/>
                  </a:lnTo>
                  <a:lnTo>
                    <a:pt x="1000" y="1098"/>
                  </a:lnTo>
                  <a:cubicBezTo>
                    <a:pt x="1000" y="929"/>
                    <a:pt x="1058" y="741"/>
                    <a:pt x="1154" y="575"/>
                  </a:cubicBezTo>
                  <a:lnTo>
                    <a:pt x="15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 name="Online Media 2" title="Social DistApp - Timekeep Website Presentation">
            <a:hlinkClick r:id="" action="ppaction://media"/>
            <a:extLst>
              <a:ext uri="{FF2B5EF4-FFF2-40B4-BE49-F238E27FC236}">
                <a16:creationId xmlns:a16="http://schemas.microsoft.com/office/drawing/2014/main" id="{10BDE2B2-0AB1-4943-8488-737A621583C8}"/>
              </a:ext>
            </a:extLst>
          </p:cNvPr>
          <p:cNvPicPr>
            <a:picLocks noRot="1" noChangeAspect="1"/>
          </p:cNvPicPr>
          <p:nvPr>
            <a:videoFile r:link="rId1"/>
          </p:nvPr>
        </p:nvPicPr>
        <p:blipFill>
          <a:blip r:embed="rId4"/>
          <a:stretch>
            <a:fillRect/>
          </a:stretch>
        </p:blipFill>
        <p:spPr>
          <a:xfrm>
            <a:off x="2348988" y="1068386"/>
            <a:ext cx="6684021" cy="37764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50" name="Google Shape;450;p8"/>
          <p:cNvSpPr txBox="1"/>
          <p:nvPr/>
        </p:nvSpPr>
        <p:spPr>
          <a:xfrm flipH="1">
            <a:off x="-28467" y="1916091"/>
            <a:ext cx="1662600" cy="359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dirty="0">
                <a:solidFill>
                  <a:schemeClr val="dk2"/>
                </a:solidFill>
                <a:latin typeface="Staatliches"/>
                <a:ea typeface="Staatliches"/>
                <a:cs typeface="Staatliches"/>
                <a:sym typeface="Staatliches"/>
              </a:rPr>
              <a:t>Database</a:t>
            </a:r>
            <a:r>
              <a:rPr lang="en" sz="1200" b="0" i="0" u="none" strike="noStrike" cap="none" dirty="0">
                <a:solidFill>
                  <a:schemeClr val="dk2"/>
                </a:solidFill>
                <a:latin typeface="Dosis ExtraLight"/>
                <a:ea typeface="Dosis ExtraLight"/>
                <a:cs typeface="Dosis ExtraLight"/>
                <a:sym typeface="Dosis ExtraLight"/>
              </a:rPr>
              <a:t> Presentation</a:t>
            </a:r>
            <a:endParaRPr sz="1200" b="0" i="0" u="none" strike="noStrike" cap="none" dirty="0">
              <a:solidFill>
                <a:schemeClr val="dk2"/>
              </a:solidFill>
              <a:latin typeface="Dosis ExtraLight"/>
              <a:ea typeface="Dosis ExtraLight"/>
              <a:cs typeface="Dosis ExtraLight"/>
              <a:sym typeface="Dosis ExtraLight"/>
            </a:endParaRPr>
          </a:p>
        </p:txBody>
      </p:sp>
      <p:sp>
        <p:nvSpPr>
          <p:cNvPr id="451" name="Google Shape;451;p8"/>
          <p:cNvSpPr txBox="1">
            <a:spLocks noGrp="1"/>
          </p:cNvSpPr>
          <p:nvPr>
            <p:ph type="ctrTitle"/>
          </p:nvPr>
        </p:nvSpPr>
        <p:spPr>
          <a:xfrm flipH="1">
            <a:off x="4687824" y="366800"/>
            <a:ext cx="3507576" cy="5040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SzPts val="2400"/>
              <a:buNone/>
            </a:pPr>
            <a:r>
              <a:rPr lang="en"/>
              <a:t>Product review</a:t>
            </a:r>
            <a:endParaRPr/>
          </a:p>
        </p:txBody>
      </p:sp>
      <p:grpSp>
        <p:nvGrpSpPr>
          <p:cNvPr id="453" name="Google Shape;453;p8"/>
          <p:cNvGrpSpPr/>
          <p:nvPr/>
        </p:nvGrpSpPr>
        <p:grpSpPr>
          <a:xfrm>
            <a:off x="75627" y="1911917"/>
            <a:ext cx="2203774" cy="2189596"/>
            <a:chOff x="4621139" y="915632"/>
            <a:chExt cx="3322741" cy="3312233"/>
          </a:xfrm>
        </p:grpSpPr>
        <p:sp>
          <p:nvSpPr>
            <p:cNvPr id="454" name="Google Shape;454;p8"/>
            <p:cNvSpPr/>
            <p:nvPr/>
          </p:nvSpPr>
          <p:spPr>
            <a:xfrm>
              <a:off x="4969282" y="3030228"/>
              <a:ext cx="1284529" cy="1183773"/>
            </a:xfrm>
            <a:custGeom>
              <a:avLst/>
              <a:gdLst/>
              <a:ahLst/>
              <a:cxnLst/>
              <a:rect l="l" t="t" r="r" b="b"/>
              <a:pathLst>
                <a:path w="29093" h="26811" extrusionOk="0">
                  <a:moveTo>
                    <a:pt x="29092" y="0"/>
                  </a:moveTo>
                  <a:lnTo>
                    <a:pt x="0" y="16812"/>
                  </a:lnTo>
                  <a:lnTo>
                    <a:pt x="17197" y="26811"/>
                  </a:lnTo>
                  <a:lnTo>
                    <a:pt x="29092" y="0"/>
                  </a:lnTo>
                  <a:close/>
                </a:path>
              </a:pathLst>
            </a:custGeom>
            <a:solidFill>
              <a:srgbClr val="000000">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8"/>
            <p:cNvSpPr/>
            <p:nvPr/>
          </p:nvSpPr>
          <p:spPr>
            <a:xfrm>
              <a:off x="4621139" y="3467779"/>
              <a:ext cx="800308" cy="461349"/>
            </a:xfrm>
            <a:custGeom>
              <a:avLst/>
              <a:gdLst/>
              <a:ahLst/>
              <a:cxnLst/>
              <a:rect l="l" t="t" r="r" b="b"/>
              <a:pathLst>
                <a:path w="18126" h="10449" extrusionOk="0">
                  <a:moveTo>
                    <a:pt x="10398" y="1"/>
                  </a:moveTo>
                  <a:cubicBezTo>
                    <a:pt x="10228" y="1"/>
                    <a:pt x="10058" y="38"/>
                    <a:pt x="9929" y="113"/>
                  </a:cubicBezTo>
                  <a:lnTo>
                    <a:pt x="260" y="5753"/>
                  </a:lnTo>
                  <a:cubicBezTo>
                    <a:pt x="1" y="5903"/>
                    <a:pt x="1" y="6144"/>
                    <a:pt x="260" y="6294"/>
                  </a:cubicBezTo>
                  <a:lnTo>
                    <a:pt x="7256" y="10337"/>
                  </a:lnTo>
                  <a:cubicBezTo>
                    <a:pt x="7387" y="10411"/>
                    <a:pt x="7558" y="10449"/>
                    <a:pt x="7728" y="10449"/>
                  </a:cubicBezTo>
                  <a:cubicBezTo>
                    <a:pt x="7899" y="10449"/>
                    <a:pt x="8069" y="10411"/>
                    <a:pt x="8198" y="10337"/>
                  </a:cubicBezTo>
                  <a:lnTo>
                    <a:pt x="17867" y="4696"/>
                  </a:lnTo>
                  <a:cubicBezTo>
                    <a:pt x="18126" y="4547"/>
                    <a:pt x="18126" y="4302"/>
                    <a:pt x="17867" y="4152"/>
                  </a:cubicBezTo>
                  <a:lnTo>
                    <a:pt x="10867" y="113"/>
                  </a:lnTo>
                  <a:cubicBezTo>
                    <a:pt x="10738" y="38"/>
                    <a:pt x="10568" y="1"/>
                    <a:pt x="10398" y="1"/>
                  </a:cubicBezTo>
                  <a:close/>
                </a:path>
              </a:pathLst>
            </a:custGeom>
            <a:solidFill>
              <a:srgbClr val="000000">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8"/>
            <p:cNvSpPr/>
            <p:nvPr/>
          </p:nvSpPr>
          <p:spPr>
            <a:xfrm>
              <a:off x="4660921" y="3103919"/>
              <a:ext cx="291583" cy="793685"/>
            </a:xfrm>
            <a:custGeom>
              <a:avLst/>
              <a:gdLst/>
              <a:ahLst/>
              <a:cxnLst/>
              <a:rect l="l" t="t" r="r" b="b"/>
              <a:pathLst>
                <a:path w="6604" h="17976" extrusionOk="0">
                  <a:moveTo>
                    <a:pt x="1" y="1"/>
                  </a:moveTo>
                  <a:lnTo>
                    <a:pt x="1" y="14161"/>
                  </a:lnTo>
                  <a:lnTo>
                    <a:pt x="6603" y="17975"/>
                  </a:lnTo>
                  <a:lnTo>
                    <a:pt x="6603" y="3812"/>
                  </a:lnTo>
                  <a:lnTo>
                    <a:pt x="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8"/>
            <p:cNvSpPr/>
            <p:nvPr/>
          </p:nvSpPr>
          <p:spPr>
            <a:xfrm>
              <a:off x="4952460" y="3031729"/>
              <a:ext cx="416623" cy="865875"/>
            </a:xfrm>
            <a:custGeom>
              <a:avLst/>
              <a:gdLst/>
              <a:ahLst/>
              <a:cxnLst/>
              <a:rect l="l" t="t" r="r" b="b"/>
              <a:pathLst>
                <a:path w="9436" h="19611" extrusionOk="0">
                  <a:moveTo>
                    <a:pt x="9435" y="1"/>
                  </a:moveTo>
                  <a:lnTo>
                    <a:pt x="0" y="5447"/>
                  </a:lnTo>
                  <a:lnTo>
                    <a:pt x="0" y="19610"/>
                  </a:lnTo>
                  <a:lnTo>
                    <a:pt x="9435" y="14164"/>
                  </a:lnTo>
                  <a:lnTo>
                    <a:pt x="94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8"/>
            <p:cNvSpPr/>
            <p:nvPr/>
          </p:nvSpPr>
          <p:spPr>
            <a:xfrm>
              <a:off x="4660921" y="2863464"/>
              <a:ext cx="708162" cy="408808"/>
            </a:xfrm>
            <a:custGeom>
              <a:avLst/>
              <a:gdLst/>
              <a:ahLst/>
              <a:cxnLst/>
              <a:rect l="l" t="t" r="r" b="b"/>
              <a:pathLst>
                <a:path w="16039" h="9259" extrusionOk="0">
                  <a:moveTo>
                    <a:pt x="9436" y="0"/>
                  </a:moveTo>
                  <a:lnTo>
                    <a:pt x="1" y="5447"/>
                  </a:lnTo>
                  <a:lnTo>
                    <a:pt x="6603" y="9258"/>
                  </a:lnTo>
                  <a:lnTo>
                    <a:pt x="16038" y="3812"/>
                  </a:lnTo>
                  <a:lnTo>
                    <a:pt x="943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8"/>
            <p:cNvSpPr/>
            <p:nvPr/>
          </p:nvSpPr>
          <p:spPr>
            <a:xfrm>
              <a:off x="5119091" y="3229577"/>
              <a:ext cx="83360" cy="61372"/>
            </a:xfrm>
            <a:custGeom>
              <a:avLst/>
              <a:gdLst/>
              <a:ahLst/>
              <a:cxnLst/>
              <a:rect l="l" t="t" r="r" b="b"/>
              <a:pathLst>
                <a:path w="1888" h="1390" extrusionOk="0">
                  <a:moveTo>
                    <a:pt x="1747" y="1"/>
                  </a:moveTo>
                  <a:cubicBezTo>
                    <a:pt x="1700" y="1"/>
                    <a:pt x="1644" y="17"/>
                    <a:pt x="1585" y="51"/>
                  </a:cubicBezTo>
                  <a:lnTo>
                    <a:pt x="303" y="792"/>
                  </a:lnTo>
                  <a:cubicBezTo>
                    <a:pt x="136" y="888"/>
                    <a:pt x="0" y="1088"/>
                    <a:pt x="0" y="1241"/>
                  </a:cubicBezTo>
                  <a:cubicBezTo>
                    <a:pt x="0" y="1337"/>
                    <a:pt x="56" y="1389"/>
                    <a:pt x="139" y="1389"/>
                  </a:cubicBezTo>
                  <a:cubicBezTo>
                    <a:pt x="186" y="1389"/>
                    <a:pt x="243" y="1372"/>
                    <a:pt x="303" y="1337"/>
                  </a:cubicBezTo>
                  <a:lnTo>
                    <a:pt x="1585" y="596"/>
                  </a:lnTo>
                  <a:cubicBezTo>
                    <a:pt x="1751" y="500"/>
                    <a:pt x="1887" y="299"/>
                    <a:pt x="1887" y="150"/>
                  </a:cubicBezTo>
                  <a:cubicBezTo>
                    <a:pt x="1887" y="54"/>
                    <a:pt x="1831" y="1"/>
                    <a:pt x="17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8"/>
            <p:cNvSpPr/>
            <p:nvPr/>
          </p:nvSpPr>
          <p:spPr>
            <a:xfrm>
              <a:off x="4986545" y="3396915"/>
              <a:ext cx="340901" cy="428500"/>
            </a:xfrm>
            <a:custGeom>
              <a:avLst/>
              <a:gdLst/>
              <a:ahLst/>
              <a:cxnLst/>
              <a:rect l="l" t="t" r="r" b="b"/>
              <a:pathLst>
                <a:path w="7721" h="9705" extrusionOk="0">
                  <a:moveTo>
                    <a:pt x="7548" y="1"/>
                  </a:moveTo>
                  <a:lnTo>
                    <a:pt x="0" y="4360"/>
                  </a:lnTo>
                  <a:lnTo>
                    <a:pt x="0" y="9605"/>
                  </a:lnTo>
                  <a:lnTo>
                    <a:pt x="173" y="9704"/>
                  </a:lnTo>
                  <a:lnTo>
                    <a:pt x="7721" y="5349"/>
                  </a:lnTo>
                  <a:lnTo>
                    <a:pt x="7545" y="5247"/>
                  </a:lnTo>
                  <a:lnTo>
                    <a:pt x="7721" y="103"/>
                  </a:lnTo>
                  <a:lnTo>
                    <a:pt x="754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8"/>
            <p:cNvSpPr/>
            <p:nvPr/>
          </p:nvSpPr>
          <p:spPr>
            <a:xfrm>
              <a:off x="4994184" y="3401418"/>
              <a:ext cx="333263" cy="423996"/>
            </a:xfrm>
            <a:custGeom>
              <a:avLst/>
              <a:gdLst/>
              <a:ahLst/>
              <a:cxnLst/>
              <a:rect l="l" t="t" r="r" b="b"/>
              <a:pathLst>
                <a:path w="7548" h="9603" extrusionOk="0">
                  <a:moveTo>
                    <a:pt x="7548" y="1"/>
                  </a:moveTo>
                  <a:lnTo>
                    <a:pt x="0" y="4356"/>
                  </a:lnTo>
                  <a:lnTo>
                    <a:pt x="0" y="9602"/>
                  </a:lnTo>
                  <a:lnTo>
                    <a:pt x="7548" y="5247"/>
                  </a:lnTo>
                  <a:lnTo>
                    <a:pt x="754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8"/>
            <p:cNvSpPr/>
            <p:nvPr/>
          </p:nvSpPr>
          <p:spPr>
            <a:xfrm>
              <a:off x="5111453" y="3522661"/>
              <a:ext cx="83316" cy="61328"/>
            </a:xfrm>
            <a:custGeom>
              <a:avLst/>
              <a:gdLst/>
              <a:ahLst/>
              <a:cxnLst/>
              <a:rect l="l" t="t" r="r" b="b"/>
              <a:pathLst>
                <a:path w="1887" h="1389" extrusionOk="0">
                  <a:moveTo>
                    <a:pt x="1748" y="1"/>
                  </a:moveTo>
                  <a:cubicBezTo>
                    <a:pt x="1700" y="1"/>
                    <a:pt x="1644" y="17"/>
                    <a:pt x="1584" y="53"/>
                  </a:cubicBezTo>
                  <a:lnTo>
                    <a:pt x="302" y="791"/>
                  </a:lnTo>
                  <a:cubicBezTo>
                    <a:pt x="136" y="889"/>
                    <a:pt x="0" y="1090"/>
                    <a:pt x="0" y="1240"/>
                  </a:cubicBezTo>
                  <a:cubicBezTo>
                    <a:pt x="0" y="1336"/>
                    <a:pt x="56" y="1388"/>
                    <a:pt x="140" y="1388"/>
                  </a:cubicBezTo>
                  <a:cubicBezTo>
                    <a:pt x="187" y="1388"/>
                    <a:pt x="243" y="1372"/>
                    <a:pt x="302" y="1338"/>
                  </a:cubicBezTo>
                  <a:lnTo>
                    <a:pt x="1584" y="597"/>
                  </a:lnTo>
                  <a:cubicBezTo>
                    <a:pt x="1750" y="498"/>
                    <a:pt x="1887" y="302"/>
                    <a:pt x="1887" y="148"/>
                  </a:cubicBezTo>
                  <a:cubicBezTo>
                    <a:pt x="1887" y="53"/>
                    <a:pt x="1831" y="1"/>
                    <a:pt x="174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8"/>
            <p:cNvSpPr/>
            <p:nvPr/>
          </p:nvSpPr>
          <p:spPr>
            <a:xfrm>
              <a:off x="4986545" y="3108864"/>
              <a:ext cx="340901" cy="428456"/>
            </a:xfrm>
            <a:custGeom>
              <a:avLst/>
              <a:gdLst/>
              <a:ahLst/>
              <a:cxnLst/>
              <a:rect l="l" t="t" r="r" b="b"/>
              <a:pathLst>
                <a:path w="7721" h="9704" extrusionOk="0">
                  <a:moveTo>
                    <a:pt x="7548" y="1"/>
                  </a:moveTo>
                  <a:lnTo>
                    <a:pt x="0" y="4359"/>
                  </a:lnTo>
                  <a:lnTo>
                    <a:pt x="0" y="9605"/>
                  </a:lnTo>
                  <a:lnTo>
                    <a:pt x="173" y="9704"/>
                  </a:lnTo>
                  <a:lnTo>
                    <a:pt x="7721" y="5349"/>
                  </a:lnTo>
                  <a:lnTo>
                    <a:pt x="7545" y="5247"/>
                  </a:lnTo>
                  <a:lnTo>
                    <a:pt x="7721" y="103"/>
                  </a:lnTo>
                  <a:lnTo>
                    <a:pt x="754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8"/>
            <p:cNvSpPr/>
            <p:nvPr/>
          </p:nvSpPr>
          <p:spPr>
            <a:xfrm>
              <a:off x="4994184" y="3113367"/>
              <a:ext cx="333263" cy="423952"/>
            </a:xfrm>
            <a:custGeom>
              <a:avLst/>
              <a:gdLst/>
              <a:ahLst/>
              <a:cxnLst/>
              <a:rect l="l" t="t" r="r" b="b"/>
              <a:pathLst>
                <a:path w="7548" h="9602" extrusionOk="0">
                  <a:moveTo>
                    <a:pt x="7548" y="1"/>
                  </a:moveTo>
                  <a:lnTo>
                    <a:pt x="0" y="4356"/>
                  </a:lnTo>
                  <a:lnTo>
                    <a:pt x="0" y="9602"/>
                  </a:lnTo>
                  <a:lnTo>
                    <a:pt x="7548" y="5247"/>
                  </a:lnTo>
                  <a:lnTo>
                    <a:pt x="754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8"/>
            <p:cNvSpPr/>
            <p:nvPr/>
          </p:nvSpPr>
          <p:spPr>
            <a:xfrm>
              <a:off x="5111453" y="3234566"/>
              <a:ext cx="83316" cy="61372"/>
            </a:xfrm>
            <a:custGeom>
              <a:avLst/>
              <a:gdLst/>
              <a:ahLst/>
              <a:cxnLst/>
              <a:rect l="l" t="t" r="r" b="b"/>
              <a:pathLst>
                <a:path w="1887" h="1390" extrusionOk="0">
                  <a:moveTo>
                    <a:pt x="1746" y="0"/>
                  </a:moveTo>
                  <a:cubicBezTo>
                    <a:pt x="1699" y="0"/>
                    <a:pt x="1643" y="16"/>
                    <a:pt x="1584" y="50"/>
                  </a:cubicBezTo>
                  <a:lnTo>
                    <a:pt x="302" y="792"/>
                  </a:lnTo>
                  <a:cubicBezTo>
                    <a:pt x="136" y="891"/>
                    <a:pt x="0" y="1087"/>
                    <a:pt x="0" y="1241"/>
                  </a:cubicBezTo>
                  <a:cubicBezTo>
                    <a:pt x="0" y="1337"/>
                    <a:pt x="56" y="1389"/>
                    <a:pt x="141" y="1389"/>
                  </a:cubicBezTo>
                  <a:cubicBezTo>
                    <a:pt x="187" y="1389"/>
                    <a:pt x="243" y="1373"/>
                    <a:pt x="302" y="1339"/>
                  </a:cubicBezTo>
                  <a:lnTo>
                    <a:pt x="1584" y="598"/>
                  </a:lnTo>
                  <a:cubicBezTo>
                    <a:pt x="1750" y="499"/>
                    <a:pt x="1887" y="302"/>
                    <a:pt x="1887" y="149"/>
                  </a:cubicBezTo>
                  <a:cubicBezTo>
                    <a:pt x="1887" y="53"/>
                    <a:pt x="1830" y="0"/>
                    <a:pt x="174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8"/>
            <p:cNvSpPr/>
            <p:nvPr/>
          </p:nvSpPr>
          <p:spPr>
            <a:xfrm>
              <a:off x="4660921" y="2452007"/>
              <a:ext cx="291583" cy="793641"/>
            </a:xfrm>
            <a:custGeom>
              <a:avLst/>
              <a:gdLst/>
              <a:ahLst/>
              <a:cxnLst/>
              <a:rect l="l" t="t" r="r" b="b"/>
              <a:pathLst>
                <a:path w="6604" h="17975" extrusionOk="0">
                  <a:moveTo>
                    <a:pt x="1" y="0"/>
                  </a:moveTo>
                  <a:lnTo>
                    <a:pt x="1" y="14164"/>
                  </a:lnTo>
                  <a:lnTo>
                    <a:pt x="6603" y="17975"/>
                  </a:lnTo>
                  <a:lnTo>
                    <a:pt x="6603" y="3815"/>
                  </a:lnTo>
                  <a:lnTo>
                    <a:pt x="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8"/>
            <p:cNvSpPr/>
            <p:nvPr/>
          </p:nvSpPr>
          <p:spPr>
            <a:xfrm>
              <a:off x="4952460" y="2379950"/>
              <a:ext cx="416623" cy="865698"/>
            </a:xfrm>
            <a:custGeom>
              <a:avLst/>
              <a:gdLst/>
              <a:ahLst/>
              <a:cxnLst/>
              <a:rect l="l" t="t" r="r" b="b"/>
              <a:pathLst>
                <a:path w="9436" h="19607" extrusionOk="0">
                  <a:moveTo>
                    <a:pt x="9435" y="0"/>
                  </a:moveTo>
                  <a:lnTo>
                    <a:pt x="0" y="5447"/>
                  </a:lnTo>
                  <a:lnTo>
                    <a:pt x="0" y="19607"/>
                  </a:lnTo>
                  <a:lnTo>
                    <a:pt x="9435" y="14160"/>
                  </a:lnTo>
                  <a:lnTo>
                    <a:pt x="94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8"/>
            <p:cNvSpPr/>
            <p:nvPr/>
          </p:nvSpPr>
          <p:spPr>
            <a:xfrm>
              <a:off x="4660921" y="2211508"/>
              <a:ext cx="708162" cy="408940"/>
            </a:xfrm>
            <a:custGeom>
              <a:avLst/>
              <a:gdLst/>
              <a:ahLst/>
              <a:cxnLst/>
              <a:rect l="l" t="t" r="r" b="b"/>
              <a:pathLst>
                <a:path w="16039" h="9262" extrusionOk="0">
                  <a:moveTo>
                    <a:pt x="9436" y="1"/>
                  </a:moveTo>
                  <a:lnTo>
                    <a:pt x="1" y="5447"/>
                  </a:lnTo>
                  <a:lnTo>
                    <a:pt x="6603" y="9262"/>
                  </a:lnTo>
                  <a:lnTo>
                    <a:pt x="16038" y="3815"/>
                  </a:lnTo>
                  <a:lnTo>
                    <a:pt x="943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8"/>
            <p:cNvSpPr/>
            <p:nvPr/>
          </p:nvSpPr>
          <p:spPr>
            <a:xfrm>
              <a:off x="4994184" y="2452007"/>
              <a:ext cx="340946" cy="428456"/>
            </a:xfrm>
            <a:custGeom>
              <a:avLst/>
              <a:gdLst/>
              <a:ahLst/>
              <a:cxnLst/>
              <a:rect l="l" t="t" r="r" b="b"/>
              <a:pathLst>
                <a:path w="7722" h="9704" extrusionOk="0">
                  <a:moveTo>
                    <a:pt x="7548" y="0"/>
                  </a:moveTo>
                  <a:lnTo>
                    <a:pt x="0" y="4359"/>
                  </a:lnTo>
                  <a:lnTo>
                    <a:pt x="0" y="9605"/>
                  </a:lnTo>
                  <a:lnTo>
                    <a:pt x="174" y="9704"/>
                  </a:lnTo>
                  <a:lnTo>
                    <a:pt x="7722" y="5348"/>
                  </a:lnTo>
                  <a:lnTo>
                    <a:pt x="7722" y="102"/>
                  </a:lnTo>
                  <a:lnTo>
                    <a:pt x="754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8"/>
            <p:cNvSpPr/>
            <p:nvPr/>
          </p:nvSpPr>
          <p:spPr>
            <a:xfrm>
              <a:off x="5119091" y="2577709"/>
              <a:ext cx="83360" cy="61328"/>
            </a:xfrm>
            <a:custGeom>
              <a:avLst/>
              <a:gdLst/>
              <a:ahLst/>
              <a:cxnLst/>
              <a:rect l="l" t="t" r="r" b="b"/>
              <a:pathLst>
                <a:path w="1888" h="1389" extrusionOk="0">
                  <a:moveTo>
                    <a:pt x="1748" y="1"/>
                  </a:moveTo>
                  <a:cubicBezTo>
                    <a:pt x="1701" y="1"/>
                    <a:pt x="1645" y="18"/>
                    <a:pt x="1585" y="53"/>
                  </a:cubicBezTo>
                  <a:lnTo>
                    <a:pt x="303" y="795"/>
                  </a:lnTo>
                  <a:cubicBezTo>
                    <a:pt x="136" y="890"/>
                    <a:pt x="0" y="1090"/>
                    <a:pt x="0" y="1240"/>
                  </a:cubicBezTo>
                  <a:cubicBezTo>
                    <a:pt x="0" y="1336"/>
                    <a:pt x="56" y="1389"/>
                    <a:pt x="141" y="1389"/>
                  </a:cubicBezTo>
                  <a:cubicBezTo>
                    <a:pt x="188" y="1389"/>
                    <a:pt x="243" y="1372"/>
                    <a:pt x="303" y="1338"/>
                  </a:cubicBezTo>
                  <a:lnTo>
                    <a:pt x="1585" y="597"/>
                  </a:lnTo>
                  <a:cubicBezTo>
                    <a:pt x="1751" y="502"/>
                    <a:pt x="1887" y="301"/>
                    <a:pt x="1887" y="152"/>
                  </a:cubicBezTo>
                  <a:cubicBezTo>
                    <a:pt x="1887" y="54"/>
                    <a:pt x="1832" y="1"/>
                    <a:pt x="174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8"/>
            <p:cNvSpPr/>
            <p:nvPr/>
          </p:nvSpPr>
          <p:spPr>
            <a:xfrm>
              <a:off x="4986545" y="2745179"/>
              <a:ext cx="340901" cy="428412"/>
            </a:xfrm>
            <a:custGeom>
              <a:avLst/>
              <a:gdLst/>
              <a:ahLst/>
              <a:cxnLst/>
              <a:rect l="l" t="t" r="r" b="b"/>
              <a:pathLst>
                <a:path w="7721" h="9703" extrusionOk="0">
                  <a:moveTo>
                    <a:pt x="7548" y="0"/>
                  </a:moveTo>
                  <a:lnTo>
                    <a:pt x="0" y="4355"/>
                  </a:lnTo>
                  <a:lnTo>
                    <a:pt x="0" y="9601"/>
                  </a:lnTo>
                  <a:lnTo>
                    <a:pt x="173" y="9703"/>
                  </a:lnTo>
                  <a:lnTo>
                    <a:pt x="7721" y="5345"/>
                  </a:lnTo>
                  <a:lnTo>
                    <a:pt x="7545" y="5246"/>
                  </a:lnTo>
                  <a:lnTo>
                    <a:pt x="754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8"/>
            <p:cNvSpPr/>
            <p:nvPr/>
          </p:nvSpPr>
          <p:spPr>
            <a:xfrm>
              <a:off x="4994184" y="2749506"/>
              <a:ext cx="333263" cy="424085"/>
            </a:xfrm>
            <a:custGeom>
              <a:avLst/>
              <a:gdLst/>
              <a:ahLst/>
              <a:cxnLst/>
              <a:rect l="l" t="t" r="r" b="b"/>
              <a:pathLst>
                <a:path w="7548" h="9605" extrusionOk="0">
                  <a:moveTo>
                    <a:pt x="7548" y="0"/>
                  </a:moveTo>
                  <a:lnTo>
                    <a:pt x="0" y="4359"/>
                  </a:lnTo>
                  <a:lnTo>
                    <a:pt x="0" y="9605"/>
                  </a:lnTo>
                  <a:lnTo>
                    <a:pt x="7548" y="5247"/>
                  </a:lnTo>
                  <a:lnTo>
                    <a:pt x="7548"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8"/>
            <p:cNvSpPr/>
            <p:nvPr/>
          </p:nvSpPr>
          <p:spPr>
            <a:xfrm>
              <a:off x="5111453" y="2870837"/>
              <a:ext cx="83316" cy="61240"/>
            </a:xfrm>
            <a:custGeom>
              <a:avLst/>
              <a:gdLst/>
              <a:ahLst/>
              <a:cxnLst/>
              <a:rect l="l" t="t" r="r" b="b"/>
              <a:pathLst>
                <a:path w="1887" h="1387" extrusionOk="0">
                  <a:moveTo>
                    <a:pt x="1746" y="1"/>
                  </a:moveTo>
                  <a:cubicBezTo>
                    <a:pt x="1699" y="1"/>
                    <a:pt x="1644" y="17"/>
                    <a:pt x="1584" y="51"/>
                  </a:cubicBezTo>
                  <a:lnTo>
                    <a:pt x="302" y="792"/>
                  </a:lnTo>
                  <a:cubicBezTo>
                    <a:pt x="136" y="887"/>
                    <a:pt x="0" y="1087"/>
                    <a:pt x="0" y="1238"/>
                  </a:cubicBezTo>
                  <a:cubicBezTo>
                    <a:pt x="0" y="1334"/>
                    <a:pt x="56" y="1386"/>
                    <a:pt x="141" y="1386"/>
                  </a:cubicBezTo>
                  <a:cubicBezTo>
                    <a:pt x="187" y="1386"/>
                    <a:pt x="243" y="1370"/>
                    <a:pt x="302" y="1336"/>
                  </a:cubicBezTo>
                  <a:lnTo>
                    <a:pt x="1584" y="595"/>
                  </a:lnTo>
                  <a:cubicBezTo>
                    <a:pt x="1750" y="500"/>
                    <a:pt x="1887" y="299"/>
                    <a:pt x="1887" y="149"/>
                  </a:cubicBezTo>
                  <a:cubicBezTo>
                    <a:pt x="1887" y="53"/>
                    <a:pt x="1830" y="1"/>
                    <a:pt x="174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8"/>
            <p:cNvSpPr/>
            <p:nvPr/>
          </p:nvSpPr>
          <p:spPr>
            <a:xfrm>
              <a:off x="4994184" y="2452007"/>
              <a:ext cx="333263" cy="424085"/>
            </a:xfrm>
            <a:custGeom>
              <a:avLst/>
              <a:gdLst/>
              <a:ahLst/>
              <a:cxnLst/>
              <a:rect l="l" t="t" r="r" b="b"/>
              <a:pathLst>
                <a:path w="7548" h="9605" extrusionOk="0">
                  <a:moveTo>
                    <a:pt x="7548" y="0"/>
                  </a:moveTo>
                  <a:lnTo>
                    <a:pt x="0" y="4359"/>
                  </a:lnTo>
                  <a:lnTo>
                    <a:pt x="0" y="9605"/>
                  </a:lnTo>
                  <a:lnTo>
                    <a:pt x="7548" y="5246"/>
                  </a:lnTo>
                  <a:lnTo>
                    <a:pt x="754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8"/>
            <p:cNvSpPr/>
            <p:nvPr/>
          </p:nvSpPr>
          <p:spPr>
            <a:xfrm>
              <a:off x="5311552" y="2461146"/>
              <a:ext cx="182526" cy="309421"/>
            </a:xfrm>
            <a:custGeom>
              <a:avLst/>
              <a:gdLst/>
              <a:ahLst/>
              <a:cxnLst/>
              <a:rect l="l" t="t" r="r" b="b"/>
              <a:pathLst>
                <a:path w="4134" h="7008" extrusionOk="0">
                  <a:moveTo>
                    <a:pt x="0" y="1"/>
                  </a:moveTo>
                  <a:lnTo>
                    <a:pt x="0" y="4621"/>
                  </a:lnTo>
                  <a:lnTo>
                    <a:pt x="4130" y="7008"/>
                  </a:lnTo>
                  <a:lnTo>
                    <a:pt x="4134" y="2387"/>
                  </a:lnTo>
                  <a:lnTo>
                    <a:pt x="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8"/>
            <p:cNvSpPr/>
            <p:nvPr/>
          </p:nvSpPr>
          <p:spPr>
            <a:xfrm>
              <a:off x="5119091" y="2476158"/>
              <a:ext cx="291716" cy="432783"/>
            </a:xfrm>
            <a:custGeom>
              <a:avLst/>
              <a:gdLst/>
              <a:ahLst/>
              <a:cxnLst/>
              <a:rect l="l" t="t" r="r" b="b"/>
              <a:pathLst>
                <a:path w="6607" h="9802" extrusionOk="0">
                  <a:moveTo>
                    <a:pt x="6606" y="1"/>
                  </a:moveTo>
                  <a:lnTo>
                    <a:pt x="1887" y="2724"/>
                  </a:lnTo>
                  <a:lnTo>
                    <a:pt x="1618" y="2329"/>
                  </a:lnTo>
                  <a:lnTo>
                    <a:pt x="0" y="3268"/>
                  </a:lnTo>
                  <a:lnTo>
                    <a:pt x="0" y="9802"/>
                  </a:lnTo>
                  <a:lnTo>
                    <a:pt x="6606" y="5991"/>
                  </a:lnTo>
                  <a:lnTo>
                    <a:pt x="6606" y="1"/>
                  </a:lnTo>
                  <a:close/>
                </a:path>
              </a:pathLst>
            </a:custGeom>
            <a:solidFill>
              <a:srgbClr val="27DE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8"/>
            <p:cNvSpPr/>
            <p:nvPr/>
          </p:nvSpPr>
          <p:spPr>
            <a:xfrm>
              <a:off x="5119091" y="2476158"/>
              <a:ext cx="291716" cy="432783"/>
            </a:xfrm>
            <a:custGeom>
              <a:avLst/>
              <a:gdLst/>
              <a:ahLst/>
              <a:cxnLst/>
              <a:rect l="l" t="t" r="r" b="b"/>
              <a:pathLst>
                <a:path w="6607" h="9802" extrusionOk="0">
                  <a:moveTo>
                    <a:pt x="6606" y="1"/>
                  </a:moveTo>
                  <a:lnTo>
                    <a:pt x="5776" y="476"/>
                  </a:lnTo>
                  <a:lnTo>
                    <a:pt x="4359" y="1296"/>
                  </a:lnTo>
                  <a:lnTo>
                    <a:pt x="1887" y="2724"/>
                  </a:lnTo>
                  <a:lnTo>
                    <a:pt x="1618" y="2329"/>
                  </a:lnTo>
                  <a:lnTo>
                    <a:pt x="0" y="3268"/>
                  </a:lnTo>
                  <a:lnTo>
                    <a:pt x="0" y="9802"/>
                  </a:lnTo>
                  <a:lnTo>
                    <a:pt x="6606" y="5991"/>
                  </a:lnTo>
                  <a:lnTo>
                    <a:pt x="6606"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8"/>
            <p:cNvSpPr/>
            <p:nvPr/>
          </p:nvSpPr>
          <p:spPr>
            <a:xfrm>
              <a:off x="5119091" y="2488168"/>
              <a:ext cx="312423" cy="420773"/>
            </a:xfrm>
            <a:custGeom>
              <a:avLst/>
              <a:gdLst/>
              <a:ahLst/>
              <a:cxnLst/>
              <a:rect l="l" t="t" r="r" b="b"/>
              <a:pathLst>
                <a:path w="7076" h="9530" extrusionOk="0">
                  <a:moveTo>
                    <a:pt x="7075" y="0"/>
                  </a:moveTo>
                  <a:lnTo>
                    <a:pt x="473" y="3812"/>
                  </a:lnTo>
                  <a:lnTo>
                    <a:pt x="0" y="9530"/>
                  </a:lnTo>
                  <a:lnTo>
                    <a:pt x="6606" y="5719"/>
                  </a:lnTo>
                  <a:lnTo>
                    <a:pt x="707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8"/>
            <p:cNvSpPr/>
            <p:nvPr/>
          </p:nvSpPr>
          <p:spPr>
            <a:xfrm>
              <a:off x="5001866" y="2667118"/>
              <a:ext cx="158993" cy="295866"/>
            </a:xfrm>
            <a:custGeom>
              <a:avLst/>
              <a:gdLst/>
              <a:ahLst/>
              <a:cxnLst/>
              <a:rect l="l" t="t" r="r" b="b"/>
              <a:pathLst>
                <a:path w="3601" h="6701" extrusionOk="0">
                  <a:moveTo>
                    <a:pt x="0" y="0"/>
                  </a:moveTo>
                  <a:lnTo>
                    <a:pt x="0" y="4620"/>
                  </a:lnTo>
                  <a:lnTo>
                    <a:pt x="3600" y="6701"/>
                  </a:lnTo>
                  <a:lnTo>
                    <a:pt x="3600" y="2078"/>
                  </a:lnTo>
                  <a:lnTo>
                    <a:pt x="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8"/>
            <p:cNvSpPr/>
            <p:nvPr/>
          </p:nvSpPr>
          <p:spPr>
            <a:xfrm>
              <a:off x="5160815" y="2548215"/>
              <a:ext cx="333263" cy="424129"/>
            </a:xfrm>
            <a:custGeom>
              <a:avLst/>
              <a:gdLst/>
              <a:ahLst/>
              <a:cxnLst/>
              <a:rect l="l" t="t" r="r" b="b"/>
              <a:pathLst>
                <a:path w="7548" h="9606" extrusionOk="0">
                  <a:moveTo>
                    <a:pt x="7548" y="1"/>
                  </a:moveTo>
                  <a:lnTo>
                    <a:pt x="0" y="4359"/>
                  </a:lnTo>
                  <a:lnTo>
                    <a:pt x="0" y="9605"/>
                  </a:lnTo>
                  <a:lnTo>
                    <a:pt x="7544" y="5246"/>
                  </a:lnTo>
                  <a:lnTo>
                    <a:pt x="754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8"/>
            <p:cNvSpPr/>
            <p:nvPr/>
          </p:nvSpPr>
          <p:spPr>
            <a:xfrm>
              <a:off x="5278040" y="2669546"/>
              <a:ext cx="83360" cy="61240"/>
            </a:xfrm>
            <a:custGeom>
              <a:avLst/>
              <a:gdLst/>
              <a:ahLst/>
              <a:cxnLst/>
              <a:rect l="l" t="t" r="r" b="b"/>
              <a:pathLst>
                <a:path w="1888" h="1387" extrusionOk="0">
                  <a:moveTo>
                    <a:pt x="1746" y="0"/>
                  </a:moveTo>
                  <a:cubicBezTo>
                    <a:pt x="1700" y="0"/>
                    <a:pt x="1644" y="17"/>
                    <a:pt x="1585" y="51"/>
                  </a:cubicBezTo>
                  <a:lnTo>
                    <a:pt x="303" y="791"/>
                  </a:lnTo>
                  <a:cubicBezTo>
                    <a:pt x="136" y="887"/>
                    <a:pt x="1" y="1088"/>
                    <a:pt x="1" y="1237"/>
                  </a:cubicBezTo>
                  <a:cubicBezTo>
                    <a:pt x="1" y="1335"/>
                    <a:pt x="56" y="1387"/>
                    <a:pt x="139" y="1387"/>
                  </a:cubicBezTo>
                  <a:cubicBezTo>
                    <a:pt x="187" y="1387"/>
                    <a:pt x="243" y="1370"/>
                    <a:pt x="303" y="1336"/>
                  </a:cubicBezTo>
                  <a:lnTo>
                    <a:pt x="1585" y="595"/>
                  </a:lnTo>
                  <a:cubicBezTo>
                    <a:pt x="1751" y="499"/>
                    <a:pt x="1887" y="299"/>
                    <a:pt x="1887" y="149"/>
                  </a:cubicBezTo>
                  <a:cubicBezTo>
                    <a:pt x="1887" y="53"/>
                    <a:pt x="1831" y="0"/>
                    <a:pt x="174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8"/>
            <p:cNvSpPr/>
            <p:nvPr/>
          </p:nvSpPr>
          <p:spPr>
            <a:xfrm>
              <a:off x="5149689" y="2734185"/>
              <a:ext cx="11171" cy="238159"/>
            </a:xfrm>
            <a:custGeom>
              <a:avLst/>
              <a:gdLst/>
              <a:ahLst/>
              <a:cxnLst/>
              <a:rect l="l" t="t" r="r" b="b"/>
              <a:pathLst>
                <a:path w="253" h="5394" extrusionOk="0">
                  <a:moveTo>
                    <a:pt x="1" y="1"/>
                  </a:moveTo>
                  <a:lnTo>
                    <a:pt x="1" y="5247"/>
                  </a:lnTo>
                  <a:lnTo>
                    <a:pt x="252" y="5393"/>
                  </a:lnTo>
                  <a:lnTo>
                    <a:pt x="252" y="147"/>
                  </a:lnTo>
                  <a:lnTo>
                    <a:pt x="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8"/>
            <p:cNvSpPr/>
            <p:nvPr/>
          </p:nvSpPr>
          <p:spPr>
            <a:xfrm>
              <a:off x="5149689" y="2541769"/>
              <a:ext cx="344389" cy="198951"/>
            </a:xfrm>
            <a:custGeom>
              <a:avLst/>
              <a:gdLst/>
              <a:ahLst/>
              <a:cxnLst/>
              <a:rect l="l" t="t" r="r" b="b"/>
              <a:pathLst>
                <a:path w="7800" h="4506" extrusionOk="0">
                  <a:moveTo>
                    <a:pt x="7548" y="1"/>
                  </a:moveTo>
                  <a:lnTo>
                    <a:pt x="1" y="4359"/>
                  </a:lnTo>
                  <a:lnTo>
                    <a:pt x="252" y="4505"/>
                  </a:lnTo>
                  <a:lnTo>
                    <a:pt x="7800" y="147"/>
                  </a:lnTo>
                  <a:lnTo>
                    <a:pt x="754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8"/>
            <p:cNvSpPr/>
            <p:nvPr/>
          </p:nvSpPr>
          <p:spPr>
            <a:xfrm>
              <a:off x="5690248" y="1045441"/>
              <a:ext cx="2253632" cy="3182424"/>
            </a:xfrm>
            <a:custGeom>
              <a:avLst/>
              <a:gdLst/>
              <a:ahLst/>
              <a:cxnLst/>
              <a:rect l="l" t="t" r="r" b="b"/>
              <a:pathLst>
                <a:path w="51042" h="72078" extrusionOk="0">
                  <a:moveTo>
                    <a:pt x="50062" y="1"/>
                  </a:moveTo>
                  <a:lnTo>
                    <a:pt x="0" y="28903"/>
                  </a:lnTo>
                  <a:lnTo>
                    <a:pt x="0" y="70761"/>
                  </a:lnTo>
                  <a:cubicBezTo>
                    <a:pt x="0" y="71095"/>
                    <a:pt x="119" y="71326"/>
                    <a:pt x="306" y="71438"/>
                  </a:cubicBezTo>
                  <a:lnTo>
                    <a:pt x="1289" y="72009"/>
                  </a:lnTo>
                  <a:cubicBezTo>
                    <a:pt x="1368" y="72054"/>
                    <a:pt x="1460" y="72078"/>
                    <a:pt x="1561" y="72078"/>
                  </a:cubicBezTo>
                  <a:cubicBezTo>
                    <a:pt x="1703" y="72078"/>
                    <a:pt x="1862" y="72032"/>
                    <a:pt x="2030" y="71934"/>
                  </a:cubicBezTo>
                  <a:lnTo>
                    <a:pt x="49998" y="44239"/>
                  </a:lnTo>
                  <a:cubicBezTo>
                    <a:pt x="50576" y="43906"/>
                    <a:pt x="51041" y="43097"/>
                    <a:pt x="51041" y="42427"/>
                  </a:cubicBezTo>
                  <a:lnTo>
                    <a:pt x="51041" y="569"/>
                  </a:lnTo>
                  <a:lnTo>
                    <a:pt x="5006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8"/>
            <p:cNvSpPr/>
            <p:nvPr/>
          </p:nvSpPr>
          <p:spPr>
            <a:xfrm>
              <a:off x="5733959" y="1071137"/>
              <a:ext cx="2209612" cy="3156374"/>
            </a:xfrm>
            <a:custGeom>
              <a:avLst/>
              <a:gdLst/>
              <a:ahLst/>
              <a:cxnLst/>
              <a:rect l="l" t="t" r="r" b="b"/>
              <a:pathLst>
                <a:path w="50045" h="71488" extrusionOk="0">
                  <a:moveTo>
                    <a:pt x="50045" y="1"/>
                  </a:moveTo>
                  <a:lnTo>
                    <a:pt x="0" y="28895"/>
                  </a:lnTo>
                  <a:lnTo>
                    <a:pt x="0" y="70750"/>
                  </a:lnTo>
                  <a:cubicBezTo>
                    <a:pt x="0" y="71206"/>
                    <a:pt x="217" y="71488"/>
                    <a:pt x="571" y="71488"/>
                  </a:cubicBezTo>
                  <a:cubicBezTo>
                    <a:pt x="717" y="71488"/>
                    <a:pt x="874" y="71441"/>
                    <a:pt x="1037" y="71345"/>
                  </a:cubicBezTo>
                  <a:lnTo>
                    <a:pt x="49004" y="43654"/>
                  </a:lnTo>
                  <a:cubicBezTo>
                    <a:pt x="49579" y="43321"/>
                    <a:pt x="50045" y="42512"/>
                    <a:pt x="50045" y="41845"/>
                  </a:cubicBezTo>
                  <a:lnTo>
                    <a:pt x="5004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8"/>
            <p:cNvSpPr/>
            <p:nvPr/>
          </p:nvSpPr>
          <p:spPr>
            <a:xfrm>
              <a:off x="5733606" y="1070519"/>
              <a:ext cx="2210274" cy="3157345"/>
            </a:xfrm>
            <a:custGeom>
              <a:avLst/>
              <a:gdLst/>
              <a:ahLst/>
              <a:cxnLst/>
              <a:rect l="l" t="t" r="r" b="b"/>
              <a:pathLst>
                <a:path w="50060" h="71510" extrusionOk="0">
                  <a:moveTo>
                    <a:pt x="50046" y="24"/>
                  </a:moveTo>
                  <a:lnTo>
                    <a:pt x="50046" y="41859"/>
                  </a:lnTo>
                  <a:cubicBezTo>
                    <a:pt x="50046" y="42522"/>
                    <a:pt x="49580" y="43331"/>
                    <a:pt x="49009" y="43662"/>
                  </a:cubicBezTo>
                  <a:lnTo>
                    <a:pt x="1041" y="71356"/>
                  </a:lnTo>
                  <a:cubicBezTo>
                    <a:pt x="878" y="71448"/>
                    <a:pt x="722" y="71495"/>
                    <a:pt x="579" y="71495"/>
                  </a:cubicBezTo>
                  <a:cubicBezTo>
                    <a:pt x="413" y="71495"/>
                    <a:pt x="273" y="71431"/>
                    <a:pt x="171" y="71305"/>
                  </a:cubicBezTo>
                  <a:cubicBezTo>
                    <a:pt x="69" y="71176"/>
                    <a:pt x="15" y="70989"/>
                    <a:pt x="15" y="70764"/>
                  </a:cubicBezTo>
                  <a:lnTo>
                    <a:pt x="15" y="28913"/>
                  </a:lnTo>
                  <a:lnTo>
                    <a:pt x="50046" y="24"/>
                  </a:lnTo>
                  <a:close/>
                  <a:moveTo>
                    <a:pt x="50059" y="1"/>
                  </a:moveTo>
                  <a:lnTo>
                    <a:pt x="1" y="28906"/>
                  </a:lnTo>
                  <a:lnTo>
                    <a:pt x="1" y="70764"/>
                  </a:lnTo>
                  <a:cubicBezTo>
                    <a:pt x="1" y="71237"/>
                    <a:pt x="236" y="71509"/>
                    <a:pt x="579" y="71509"/>
                  </a:cubicBezTo>
                  <a:cubicBezTo>
                    <a:pt x="722" y="71509"/>
                    <a:pt x="878" y="71465"/>
                    <a:pt x="1048" y="71366"/>
                  </a:cubicBezTo>
                  <a:lnTo>
                    <a:pt x="49016" y="43671"/>
                  </a:lnTo>
                  <a:cubicBezTo>
                    <a:pt x="49594" y="43338"/>
                    <a:pt x="50059" y="42529"/>
                    <a:pt x="50059" y="41859"/>
                  </a:cubicBezTo>
                  <a:lnTo>
                    <a:pt x="5005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8"/>
            <p:cNvSpPr/>
            <p:nvPr/>
          </p:nvSpPr>
          <p:spPr>
            <a:xfrm>
              <a:off x="5733606" y="1070519"/>
              <a:ext cx="2210274" cy="1476239"/>
            </a:xfrm>
            <a:custGeom>
              <a:avLst/>
              <a:gdLst/>
              <a:ahLst/>
              <a:cxnLst/>
              <a:rect l="l" t="t" r="r" b="b"/>
              <a:pathLst>
                <a:path w="50060" h="33435" extrusionOk="0">
                  <a:moveTo>
                    <a:pt x="50059" y="1"/>
                  </a:moveTo>
                  <a:lnTo>
                    <a:pt x="1" y="28906"/>
                  </a:lnTo>
                  <a:lnTo>
                    <a:pt x="1" y="33434"/>
                  </a:lnTo>
                  <a:lnTo>
                    <a:pt x="50059" y="4532"/>
                  </a:lnTo>
                  <a:lnTo>
                    <a:pt x="5005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8"/>
            <p:cNvSpPr/>
            <p:nvPr/>
          </p:nvSpPr>
          <p:spPr>
            <a:xfrm>
              <a:off x="7120480" y="1208054"/>
              <a:ext cx="693415" cy="469429"/>
            </a:xfrm>
            <a:custGeom>
              <a:avLst/>
              <a:gdLst/>
              <a:ahLst/>
              <a:cxnLst/>
              <a:rect l="l" t="t" r="r" b="b"/>
              <a:pathLst>
                <a:path w="15705" h="10632" extrusionOk="0">
                  <a:moveTo>
                    <a:pt x="15704" y="0"/>
                  </a:moveTo>
                  <a:lnTo>
                    <a:pt x="314" y="8888"/>
                  </a:lnTo>
                  <a:cubicBezTo>
                    <a:pt x="140" y="8985"/>
                    <a:pt x="1" y="9230"/>
                    <a:pt x="1" y="9431"/>
                  </a:cubicBezTo>
                  <a:lnTo>
                    <a:pt x="1" y="10407"/>
                  </a:lnTo>
                  <a:cubicBezTo>
                    <a:pt x="1" y="10549"/>
                    <a:pt x="70" y="10631"/>
                    <a:pt x="173" y="10631"/>
                  </a:cubicBezTo>
                  <a:cubicBezTo>
                    <a:pt x="215" y="10631"/>
                    <a:pt x="263" y="10617"/>
                    <a:pt x="314" y="10587"/>
                  </a:cubicBezTo>
                  <a:lnTo>
                    <a:pt x="15704" y="1703"/>
                  </a:lnTo>
                  <a:lnTo>
                    <a:pt x="1570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8"/>
            <p:cNvSpPr/>
            <p:nvPr/>
          </p:nvSpPr>
          <p:spPr>
            <a:xfrm>
              <a:off x="7813851" y="1164167"/>
              <a:ext cx="86804" cy="119123"/>
            </a:xfrm>
            <a:custGeom>
              <a:avLst/>
              <a:gdLst/>
              <a:ahLst/>
              <a:cxnLst/>
              <a:rect l="l" t="t" r="r" b="b"/>
              <a:pathLst>
                <a:path w="1966" h="2698" extrusionOk="0">
                  <a:moveTo>
                    <a:pt x="1789" y="0"/>
                  </a:moveTo>
                  <a:cubicBezTo>
                    <a:pt x="1746" y="0"/>
                    <a:pt x="1699" y="14"/>
                    <a:pt x="1649" y="42"/>
                  </a:cubicBezTo>
                  <a:lnTo>
                    <a:pt x="0" y="994"/>
                  </a:lnTo>
                  <a:lnTo>
                    <a:pt x="0" y="2697"/>
                  </a:lnTo>
                  <a:lnTo>
                    <a:pt x="1649" y="1742"/>
                  </a:lnTo>
                  <a:cubicBezTo>
                    <a:pt x="1822" y="1644"/>
                    <a:pt x="1965" y="1399"/>
                    <a:pt x="1965" y="1201"/>
                  </a:cubicBezTo>
                  <a:lnTo>
                    <a:pt x="1965" y="226"/>
                  </a:lnTo>
                  <a:cubicBezTo>
                    <a:pt x="1965" y="83"/>
                    <a:pt x="1893" y="0"/>
                    <a:pt x="178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8"/>
            <p:cNvSpPr/>
            <p:nvPr/>
          </p:nvSpPr>
          <p:spPr>
            <a:xfrm>
              <a:off x="7839062" y="1193352"/>
              <a:ext cx="44771" cy="54484"/>
            </a:xfrm>
            <a:custGeom>
              <a:avLst/>
              <a:gdLst/>
              <a:ahLst/>
              <a:cxnLst/>
              <a:rect l="l" t="t" r="r" b="b"/>
              <a:pathLst>
                <a:path w="1014" h="1234" extrusionOk="0">
                  <a:moveTo>
                    <a:pt x="517" y="136"/>
                  </a:moveTo>
                  <a:cubicBezTo>
                    <a:pt x="534" y="136"/>
                    <a:pt x="551" y="143"/>
                    <a:pt x="568" y="150"/>
                  </a:cubicBezTo>
                  <a:cubicBezTo>
                    <a:pt x="630" y="187"/>
                    <a:pt x="667" y="292"/>
                    <a:pt x="667" y="425"/>
                  </a:cubicBezTo>
                  <a:cubicBezTo>
                    <a:pt x="667" y="683"/>
                    <a:pt x="531" y="979"/>
                    <a:pt x="368" y="1071"/>
                  </a:cubicBezTo>
                  <a:cubicBezTo>
                    <a:pt x="338" y="1089"/>
                    <a:pt x="311" y="1098"/>
                    <a:pt x="285" y="1098"/>
                  </a:cubicBezTo>
                  <a:cubicBezTo>
                    <a:pt x="268" y="1098"/>
                    <a:pt x="251" y="1093"/>
                    <a:pt x="236" y="1085"/>
                  </a:cubicBezTo>
                  <a:cubicBezTo>
                    <a:pt x="174" y="1050"/>
                    <a:pt x="137" y="945"/>
                    <a:pt x="137" y="809"/>
                  </a:cubicBezTo>
                  <a:cubicBezTo>
                    <a:pt x="137" y="554"/>
                    <a:pt x="272" y="258"/>
                    <a:pt x="435" y="163"/>
                  </a:cubicBezTo>
                  <a:cubicBezTo>
                    <a:pt x="466" y="146"/>
                    <a:pt x="493" y="136"/>
                    <a:pt x="517" y="136"/>
                  </a:cubicBezTo>
                  <a:close/>
                  <a:moveTo>
                    <a:pt x="518" y="0"/>
                  </a:moveTo>
                  <a:cubicBezTo>
                    <a:pt x="469" y="0"/>
                    <a:pt x="418" y="15"/>
                    <a:pt x="368" y="44"/>
                  </a:cubicBezTo>
                  <a:cubicBezTo>
                    <a:pt x="160" y="163"/>
                    <a:pt x="1" y="500"/>
                    <a:pt x="1" y="809"/>
                  </a:cubicBezTo>
                  <a:cubicBezTo>
                    <a:pt x="1" y="1000"/>
                    <a:pt x="62" y="1143"/>
                    <a:pt x="167" y="1204"/>
                  </a:cubicBezTo>
                  <a:cubicBezTo>
                    <a:pt x="205" y="1224"/>
                    <a:pt x="242" y="1234"/>
                    <a:pt x="283" y="1234"/>
                  </a:cubicBezTo>
                  <a:cubicBezTo>
                    <a:pt x="333" y="1234"/>
                    <a:pt x="385" y="1220"/>
                    <a:pt x="435" y="1190"/>
                  </a:cubicBezTo>
                  <a:cubicBezTo>
                    <a:pt x="558" y="1118"/>
                    <a:pt x="667" y="969"/>
                    <a:pt x="732" y="792"/>
                  </a:cubicBezTo>
                  <a:lnTo>
                    <a:pt x="915" y="850"/>
                  </a:lnTo>
                  <a:cubicBezTo>
                    <a:pt x="922" y="853"/>
                    <a:pt x="929" y="853"/>
                    <a:pt x="936" y="853"/>
                  </a:cubicBezTo>
                  <a:cubicBezTo>
                    <a:pt x="966" y="853"/>
                    <a:pt x="994" y="833"/>
                    <a:pt x="1003" y="806"/>
                  </a:cubicBezTo>
                  <a:cubicBezTo>
                    <a:pt x="1014" y="768"/>
                    <a:pt x="994" y="731"/>
                    <a:pt x="956" y="721"/>
                  </a:cubicBezTo>
                  <a:lnTo>
                    <a:pt x="772" y="663"/>
                  </a:lnTo>
                  <a:cubicBezTo>
                    <a:pt x="793" y="584"/>
                    <a:pt x="803" y="503"/>
                    <a:pt x="803" y="425"/>
                  </a:cubicBezTo>
                  <a:cubicBezTo>
                    <a:pt x="803" y="238"/>
                    <a:pt x="741" y="95"/>
                    <a:pt x="636" y="30"/>
                  </a:cubicBezTo>
                  <a:cubicBezTo>
                    <a:pt x="599" y="10"/>
                    <a:pt x="559" y="0"/>
                    <a:pt x="51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8"/>
            <p:cNvSpPr/>
            <p:nvPr/>
          </p:nvSpPr>
          <p:spPr>
            <a:xfrm>
              <a:off x="5690248" y="915632"/>
              <a:ext cx="2253632" cy="1431159"/>
            </a:xfrm>
            <a:custGeom>
              <a:avLst/>
              <a:gdLst/>
              <a:ahLst/>
              <a:cxnLst/>
              <a:rect l="l" t="t" r="r" b="b"/>
              <a:pathLst>
                <a:path w="51042" h="32414" extrusionOk="0">
                  <a:moveTo>
                    <a:pt x="49481" y="0"/>
                  </a:moveTo>
                  <a:cubicBezTo>
                    <a:pt x="49342" y="0"/>
                    <a:pt x="49184" y="46"/>
                    <a:pt x="49015" y="143"/>
                  </a:cubicBezTo>
                  <a:lnTo>
                    <a:pt x="1048" y="27838"/>
                  </a:lnTo>
                  <a:cubicBezTo>
                    <a:pt x="469" y="28171"/>
                    <a:pt x="0" y="28984"/>
                    <a:pt x="0" y="29650"/>
                  </a:cubicBezTo>
                  <a:lnTo>
                    <a:pt x="0" y="31843"/>
                  </a:lnTo>
                  <a:lnTo>
                    <a:pt x="983" y="32414"/>
                  </a:lnTo>
                  <a:lnTo>
                    <a:pt x="51041" y="3509"/>
                  </a:lnTo>
                  <a:lnTo>
                    <a:pt x="51041" y="1319"/>
                  </a:lnTo>
                  <a:cubicBezTo>
                    <a:pt x="51041" y="987"/>
                    <a:pt x="50926" y="755"/>
                    <a:pt x="50739" y="643"/>
                  </a:cubicBezTo>
                  <a:cubicBezTo>
                    <a:pt x="50562" y="541"/>
                    <a:pt x="49933" y="180"/>
                    <a:pt x="49764" y="78"/>
                  </a:cubicBezTo>
                  <a:cubicBezTo>
                    <a:pt x="49683" y="27"/>
                    <a:pt x="49588" y="0"/>
                    <a:pt x="494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8"/>
            <p:cNvSpPr/>
            <p:nvPr/>
          </p:nvSpPr>
          <p:spPr>
            <a:xfrm>
              <a:off x="5733606" y="940843"/>
              <a:ext cx="2210274" cy="1405948"/>
            </a:xfrm>
            <a:custGeom>
              <a:avLst/>
              <a:gdLst/>
              <a:ahLst/>
              <a:cxnLst/>
              <a:rect l="l" t="t" r="r" b="b"/>
              <a:pathLst>
                <a:path w="50060" h="31843" extrusionOk="0">
                  <a:moveTo>
                    <a:pt x="49481" y="0"/>
                  </a:moveTo>
                  <a:cubicBezTo>
                    <a:pt x="49341" y="0"/>
                    <a:pt x="49183" y="46"/>
                    <a:pt x="49016" y="143"/>
                  </a:cubicBezTo>
                  <a:lnTo>
                    <a:pt x="1048" y="27838"/>
                  </a:lnTo>
                  <a:cubicBezTo>
                    <a:pt x="470" y="28171"/>
                    <a:pt x="1" y="28984"/>
                    <a:pt x="1" y="29650"/>
                  </a:cubicBezTo>
                  <a:lnTo>
                    <a:pt x="1" y="31843"/>
                  </a:lnTo>
                  <a:lnTo>
                    <a:pt x="50059" y="2938"/>
                  </a:lnTo>
                  <a:lnTo>
                    <a:pt x="50059" y="748"/>
                  </a:lnTo>
                  <a:cubicBezTo>
                    <a:pt x="50059" y="273"/>
                    <a:pt x="49823" y="0"/>
                    <a:pt x="4948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8"/>
            <p:cNvSpPr/>
            <p:nvPr/>
          </p:nvSpPr>
          <p:spPr>
            <a:xfrm>
              <a:off x="5703759" y="915632"/>
              <a:ext cx="2227229" cy="1288723"/>
            </a:xfrm>
            <a:custGeom>
              <a:avLst/>
              <a:gdLst/>
              <a:ahLst/>
              <a:cxnLst/>
              <a:rect l="l" t="t" r="r" b="b"/>
              <a:pathLst>
                <a:path w="50444" h="29188" extrusionOk="0">
                  <a:moveTo>
                    <a:pt x="49175" y="0"/>
                  </a:moveTo>
                  <a:cubicBezTo>
                    <a:pt x="49036" y="0"/>
                    <a:pt x="48878" y="46"/>
                    <a:pt x="48709" y="143"/>
                  </a:cubicBezTo>
                  <a:lnTo>
                    <a:pt x="742" y="27838"/>
                  </a:lnTo>
                  <a:cubicBezTo>
                    <a:pt x="452" y="28004"/>
                    <a:pt x="191" y="28290"/>
                    <a:pt x="0" y="28620"/>
                  </a:cubicBezTo>
                  <a:lnTo>
                    <a:pt x="983" y="29188"/>
                  </a:lnTo>
                  <a:cubicBezTo>
                    <a:pt x="1174" y="28861"/>
                    <a:pt x="1436" y="28576"/>
                    <a:pt x="1724" y="28409"/>
                  </a:cubicBezTo>
                  <a:lnTo>
                    <a:pt x="49688" y="714"/>
                  </a:lnTo>
                  <a:cubicBezTo>
                    <a:pt x="49859" y="618"/>
                    <a:pt x="50018" y="571"/>
                    <a:pt x="50158" y="571"/>
                  </a:cubicBezTo>
                  <a:cubicBezTo>
                    <a:pt x="50265" y="571"/>
                    <a:pt x="50361" y="598"/>
                    <a:pt x="50443" y="650"/>
                  </a:cubicBezTo>
                  <a:cubicBezTo>
                    <a:pt x="50440" y="646"/>
                    <a:pt x="50437" y="646"/>
                    <a:pt x="50433" y="643"/>
                  </a:cubicBezTo>
                  <a:cubicBezTo>
                    <a:pt x="50256" y="541"/>
                    <a:pt x="49631" y="180"/>
                    <a:pt x="49458" y="78"/>
                  </a:cubicBezTo>
                  <a:cubicBezTo>
                    <a:pt x="49377" y="27"/>
                    <a:pt x="49282" y="0"/>
                    <a:pt x="4917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8"/>
            <p:cNvSpPr/>
            <p:nvPr/>
          </p:nvSpPr>
          <p:spPr>
            <a:xfrm>
              <a:off x="7662231" y="1117542"/>
              <a:ext cx="43269" cy="55985"/>
            </a:xfrm>
            <a:custGeom>
              <a:avLst/>
              <a:gdLst/>
              <a:ahLst/>
              <a:cxnLst/>
              <a:rect l="l" t="t" r="r" b="b"/>
              <a:pathLst>
                <a:path w="980" h="1268" extrusionOk="0">
                  <a:moveTo>
                    <a:pt x="710" y="1"/>
                  </a:moveTo>
                  <a:cubicBezTo>
                    <a:pt x="644" y="1"/>
                    <a:pt x="570" y="23"/>
                    <a:pt x="490" y="68"/>
                  </a:cubicBezTo>
                  <a:cubicBezTo>
                    <a:pt x="218" y="224"/>
                    <a:pt x="1" y="605"/>
                    <a:pt x="1" y="918"/>
                  </a:cubicBezTo>
                  <a:cubicBezTo>
                    <a:pt x="1" y="1140"/>
                    <a:pt x="110" y="1267"/>
                    <a:pt x="270" y="1267"/>
                  </a:cubicBezTo>
                  <a:cubicBezTo>
                    <a:pt x="336" y="1267"/>
                    <a:pt x="411" y="1246"/>
                    <a:pt x="490" y="1200"/>
                  </a:cubicBezTo>
                  <a:cubicBezTo>
                    <a:pt x="762" y="1044"/>
                    <a:pt x="980" y="663"/>
                    <a:pt x="980" y="351"/>
                  </a:cubicBezTo>
                  <a:cubicBezTo>
                    <a:pt x="980" y="129"/>
                    <a:pt x="871" y="1"/>
                    <a:pt x="71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8"/>
            <p:cNvSpPr/>
            <p:nvPr/>
          </p:nvSpPr>
          <p:spPr>
            <a:xfrm>
              <a:off x="7738041" y="1073875"/>
              <a:ext cx="43446" cy="55941"/>
            </a:xfrm>
            <a:custGeom>
              <a:avLst/>
              <a:gdLst/>
              <a:ahLst/>
              <a:cxnLst/>
              <a:rect l="l" t="t" r="r" b="b"/>
              <a:pathLst>
                <a:path w="984" h="1267" extrusionOk="0">
                  <a:moveTo>
                    <a:pt x="710" y="1"/>
                  </a:moveTo>
                  <a:cubicBezTo>
                    <a:pt x="644" y="1"/>
                    <a:pt x="569" y="22"/>
                    <a:pt x="490" y="67"/>
                  </a:cubicBezTo>
                  <a:cubicBezTo>
                    <a:pt x="222" y="224"/>
                    <a:pt x="1" y="605"/>
                    <a:pt x="1" y="918"/>
                  </a:cubicBezTo>
                  <a:cubicBezTo>
                    <a:pt x="1" y="1139"/>
                    <a:pt x="112" y="1267"/>
                    <a:pt x="272" y="1267"/>
                  </a:cubicBezTo>
                  <a:cubicBezTo>
                    <a:pt x="338" y="1267"/>
                    <a:pt x="412" y="1245"/>
                    <a:pt x="490" y="1200"/>
                  </a:cubicBezTo>
                  <a:cubicBezTo>
                    <a:pt x="762" y="1043"/>
                    <a:pt x="983" y="662"/>
                    <a:pt x="983" y="350"/>
                  </a:cubicBezTo>
                  <a:cubicBezTo>
                    <a:pt x="983" y="128"/>
                    <a:pt x="872" y="1"/>
                    <a:pt x="71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8"/>
            <p:cNvSpPr/>
            <p:nvPr/>
          </p:nvSpPr>
          <p:spPr>
            <a:xfrm>
              <a:off x="7813851" y="1030208"/>
              <a:ext cx="43402" cy="55941"/>
            </a:xfrm>
            <a:custGeom>
              <a:avLst/>
              <a:gdLst/>
              <a:ahLst/>
              <a:cxnLst/>
              <a:rect l="l" t="t" r="r" b="b"/>
              <a:pathLst>
                <a:path w="983" h="1267" extrusionOk="0">
                  <a:moveTo>
                    <a:pt x="711" y="0"/>
                  </a:moveTo>
                  <a:cubicBezTo>
                    <a:pt x="644" y="0"/>
                    <a:pt x="569" y="22"/>
                    <a:pt x="490" y="68"/>
                  </a:cubicBezTo>
                  <a:cubicBezTo>
                    <a:pt x="221" y="223"/>
                    <a:pt x="0" y="604"/>
                    <a:pt x="0" y="917"/>
                  </a:cubicBezTo>
                  <a:cubicBezTo>
                    <a:pt x="0" y="1139"/>
                    <a:pt x="111" y="1267"/>
                    <a:pt x="271" y="1267"/>
                  </a:cubicBezTo>
                  <a:cubicBezTo>
                    <a:pt x="337" y="1267"/>
                    <a:pt x="412" y="1245"/>
                    <a:pt x="490" y="1199"/>
                  </a:cubicBezTo>
                  <a:cubicBezTo>
                    <a:pt x="762" y="1043"/>
                    <a:pt x="983" y="662"/>
                    <a:pt x="983" y="350"/>
                  </a:cubicBezTo>
                  <a:cubicBezTo>
                    <a:pt x="983" y="128"/>
                    <a:pt x="872" y="0"/>
                    <a:pt x="711"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8"/>
            <p:cNvSpPr/>
            <p:nvPr/>
          </p:nvSpPr>
          <p:spPr>
            <a:xfrm>
              <a:off x="5733959" y="2297076"/>
              <a:ext cx="432783" cy="1930436"/>
            </a:xfrm>
            <a:custGeom>
              <a:avLst/>
              <a:gdLst/>
              <a:ahLst/>
              <a:cxnLst/>
              <a:rect l="l" t="t" r="r" b="b"/>
              <a:pathLst>
                <a:path w="9802" h="43722" extrusionOk="0">
                  <a:moveTo>
                    <a:pt x="9801" y="1"/>
                  </a:moveTo>
                  <a:lnTo>
                    <a:pt x="0" y="5658"/>
                  </a:lnTo>
                  <a:lnTo>
                    <a:pt x="0" y="42984"/>
                  </a:lnTo>
                  <a:cubicBezTo>
                    <a:pt x="0" y="43440"/>
                    <a:pt x="217" y="43722"/>
                    <a:pt x="571" y="43722"/>
                  </a:cubicBezTo>
                  <a:cubicBezTo>
                    <a:pt x="717" y="43722"/>
                    <a:pt x="874" y="43675"/>
                    <a:pt x="1037" y="43579"/>
                  </a:cubicBezTo>
                  <a:lnTo>
                    <a:pt x="9801" y="38520"/>
                  </a:lnTo>
                  <a:lnTo>
                    <a:pt x="980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8"/>
            <p:cNvSpPr/>
            <p:nvPr/>
          </p:nvSpPr>
          <p:spPr>
            <a:xfrm>
              <a:off x="5733606" y="2296458"/>
              <a:ext cx="433445" cy="1931407"/>
            </a:xfrm>
            <a:custGeom>
              <a:avLst/>
              <a:gdLst/>
              <a:ahLst/>
              <a:cxnLst/>
              <a:rect l="l" t="t" r="r" b="b"/>
              <a:pathLst>
                <a:path w="9817" h="43744" extrusionOk="0">
                  <a:moveTo>
                    <a:pt x="9803" y="25"/>
                  </a:moveTo>
                  <a:lnTo>
                    <a:pt x="9803" y="38531"/>
                  </a:lnTo>
                  <a:lnTo>
                    <a:pt x="1041" y="43590"/>
                  </a:lnTo>
                  <a:cubicBezTo>
                    <a:pt x="878" y="43682"/>
                    <a:pt x="722" y="43729"/>
                    <a:pt x="579" y="43729"/>
                  </a:cubicBezTo>
                  <a:cubicBezTo>
                    <a:pt x="413" y="43729"/>
                    <a:pt x="273" y="43665"/>
                    <a:pt x="171" y="43539"/>
                  </a:cubicBezTo>
                  <a:cubicBezTo>
                    <a:pt x="69" y="43410"/>
                    <a:pt x="15" y="43223"/>
                    <a:pt x="15" y="42998"/>
                  </a:cubicBezTo>
                  <a:lnTo>
                    <a:pt x="15" y="5676"/>
                  </a:lnTo>
                  <a:lnTo>
                    <a:pt x="9803" y="25"/>
                  </a:lnTo>
                  <a:close/>
                  <a:moveTo>
                    <a:pt x="9817" y="1"/>
                  </a:moveTo>
                  <a:lnTo>
                    <a:pt x="1" y="5668"/>
                  </a:lnTo>
                  <a:lnTo>
                    <a:pt x="1" y="42998"/>
                  </a:lnTo>
                  <a:cubicBezTo>
                    <a:pt x="1" y="43471"/>
                    <a:pt x="236" y="43743"/>
                    <a:pt x="579" y="43743"/>
                  </a:cubicBezTo>
                  <a:cubicBezTo>
                    <a:pt x="722" y="43743"/>
                    <a:pt x="878" y="43699"/>
                    <a:pt x="1048" y="43600"/>
                  </a:cubicBezTo>
                  <a:lnTo>
                    <a:pt x="9817" y="38538"/>
                  </a:lnTo>
                  <a:lnTo>
                    <a:pt x="98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8"/>
            <p:cNvSpPr/>
            <p:nvPr/>
          </p:nvSpPr>
          <p:spPr>
            <a:xfrm>
              <a:off x="5863635" y="2442028"/>
              <a:ext cx="235112" cy="173740"/>
            </a:xfrm>
            <a:custGeom>
              <a:avLst/>
              <a:gdLst/>
              <a:ahLst/>
              <a:cxnLst/>
              <a:rect l="l" t="t" r="r" b="b"/>
              <a:pathLst>
                <a:path w="5325" h="3935" extrusionOk="0">
                  <a:moveTo>
                    <a:pt x="5151" y="1"/>
                  </a:moveTo>
                  <a:cubicBezTo>
                    <a:pt x="5109" y="1"/>
                    <a:pt x="5061" y="14"/>
                    <a:pt x="5011" y="43"/>
                  </a:cubicBezTo>
                  <a:lnTo>
                    <a:pt x="313" y="2759"/>
                  </a:lnTo>
                  <a:cubicBezTo>
                    <a:pt x="140" y="2858"/>
                    <a:pt x="0" y="3102"/>
                    <a:pt x="0" y="3303"/>
                  </a:cubicBezTo>
                  <a:lnTo>
                    <a:pt x="0" y="3711"/>
                  </a:lnTo>
                  <a:cubicBezTo>
                    <a:pt x="0" y="3853"/>
                    <a:pt x="70" y="3934"/>
                    <a:pt x="173" y="3934"/>
                  </a:cubicBezTo>
                  <a:cubicBezTo>
                    <a:pt x="215" y="3934"/>
                    <a:pt x="262" y="3920"/>
                    <a:pt x="313" y="3892"/>
                  </a:cubicBezTo>
                  <a:lnTo>
                    <a:pt x="5011" y="1178"/>
                  </a:lnTo>
                  <a:cubicBezTo>
                    <a:pt x="5185" y="1076"/>
                    <a:pt x="5325" y="832"/>
                    <a:pt x="5325" y="634"/>
                  </a:cubicBezTo>
                  <a:lnTo>
                    <a:pt x="5325" y="223"/>
                  </a:lnTo>
                  <a:cubicBezTo>
                    <a:pt x="5325" y="83"/>
                    <a:pt x="5254" y="1"/>
                    <a:pt x="515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8"/>
            <p:cNvSpPr/>
            <p:nvPr/>
          </p:nvSpPr>
          <p:spPr>
            <a:xfrm>
              <a:off x="5777008" y="2602876"/>
              <a:ext cx="43314" cy="62917"/>
            </a:xfrm>
            <a:custGeom>
              <a:avLst/>
              <a:gdLst/>
              <a:ahLst/>
              <a:cxnLst/>
              <a:rect l="l" t="t" r="r" b="b"/>
              <a:pathLst>
                <a:path w="981" h="1425" extrusionOk="0">
                  <a:moveTo>
                    <a:pt x="808" y="1"/>
                  </a:moveTo>
                  <a:cubicBezTo>
                    <a:pt x="766" y="1"/>
                    <a:pt x="718" y="15"/>
                    <a:pt x="667" y="45"/>
                  </a:cubicBezTo>
                  <a:lnTo>
                    <a:pt x="313" y="249"/>
                  </a:lnTo>
                  <a:cubicBezTo>
                    <a:pt x="140" y="347"/>
                    <a:pt x="1" y="592"/>
                    <a:pt x="1" y="792"/>
                  </a:cubicBezTo>
                  <a:lnTo>
                    <a:pt x="1" y="1200"/>
                  </a:lnTo>
                  <a:cubicBezTo>
                    <a:pt x="1" y="1342"/>
                    <a:pt x="70" y="1424"/>
                    <a:pt x="172" y="1424"/>
                  </a:cubicBezTo>
                  <a:cubicBezTo>
                    <a:pt x="215" y="1424"/>
                    <a:pt x="263" y="1410"/>
                    <a:pt x="313" y="1380"/>
                  </a:cubicBezTo>
                  <a:lnTo>
                    <a:pt x="667" y="1176"/>
                  </a:lnTo>
                  <a:cubicBezTo>
                    <a:pt x="841" y="1078"/>
                    <a:pt x="980" y="833"/>
                    <a:pt x="980" y="633"/>
                  </a:cubicBezTo>
                  <a:lnTo>
                    <a:pt x="980" y="225"/>
                  </a:lnTo>
                  <a:cubicBezTo>
                    <a:pt x="980" y="83"/>
                    <a:pt x="910" y="1"/>
                    <a:pt x="80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8"/>
            <p:cNvSpPr/>
            <p:nvPr/>
          </p:nvSpPr>
          <p:spPr>
            <a:xfrm>
              <a:off x="5863635" y="2541725"/>
              <a:ext cx="235112" cy="173740"/>
            </a:xfrm>
            <a:custGeom>
              <a:avLst/>
              <a:gdLst/>
              <a:ahLst/>
              <a:cxnLst/>
              <a:rect l="l" t="t" r="r" b="b"/>
              <a:pathLst>
                <a:path w="5325" h="3935" extrusionOk="0">
                  <a:moveTo>
                    <a:pt x="5150" y="1"/>
                  </a:moveTo>
                  <a:cubicBezTo>
                    <a:pt x="5108" y="1"/>
                    <a:pt x="5061" y="14"/>
                    <a:pt x="5011" y="42"/>
                  </a:cubicBezTo>
                  <a:lnTo>
                    <a:pt x="313" y="2759"/>
                  </a:lnTo>
                  <a:cubicBezTo>
                    <a:pt x="140" y="2857"/>
                    <a:pt x="0" y="3102"/>
                    <a:pt x="0" y="3303"/>
                  </a:cubicBezTo>
                  <a:lnTo>
                    <a:pt x="0" y="3711"/>
                  </a:lnTo>
                  <a:cubicBezTo>
                    <a:pt x="0" y="3852"/>
                    <a:pt x="70" y="3934"/>
                    <a:pt x="172" y="3934"/>
                  </a:cubicBezTo>
                  <a:cubicBezTo>
                    <a:pt x="214" y="3934"/>
                    <a:pt x="262" y="3920"/>
                    <a:pt x="313" y="3890"/>
                  </a:cubicBezTo>
                  <a:lnTo>
                    <a:pt x="5011" y="1177"/>
                  </a:lnTo>
                  <a:cubicBezTo>
                    <a:pt x="5185" y="1075"/>
                    <a:pt x="5325" y="835"/>
                    <a:pt x="5325" y="634"/>
                  </a:cubicBezTo>
                  <a:lnTo>
                    <a:pt x="5325" y="226"/>
                  </a:lnTo>
                  <a:cubicBezTo>
                    <a:pt x="5325" y="83"/>
                    <a:pt x="5254" y="1"/>
                    <a:pt x="515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8"/>
            <p:cNvSpPr/>
            <p:nvPr/>
          </p:nvSpPr>
          <p:spPr>
            <a:xfrm>
              <a:off x="5777008" y="2702661"/>
              <a:ext cx="43314" cy="62873"/>
            </a:xfrm>
            <a:custGeom>
              <a:avLst/>
              <a:gdLst/>
              <a:ahLst/>
              <a:cxnLst/>
              <a:rect l="l" t="t" r="r" b="b"/>
              <a:pathLst>
                <a:path w="981" h="1424" extrusionOk="0">
                  <a:moveTo>
                    <a:pt x="805" y="0"/>
                  </a:moveTo>
                  <a:cubicBezTo>
                    <a:pt x="764" y="0"/>
                    <a:pt x="717" y="13"/>
                    <a:pt x="667" y="41"/>
                  </a:cubicBezTo>
                  <a:lnTo>
                    <a:pt x="313" y="245"/>
                  </a:lnTo>
                  <a:cubicBezTo>
                    <a:pt x="140" y="347"/>
                    <a:pt x="1" y="589"/>
                    <a:pt x="1" y="790"/>
                  </a:cubicBezTo>
                  <a:lnTo>
                    <a:pt x="1" y="1198"/>
                  </a:lnTo>
                  <a:cubicBezTo>
                    <a:pt x="1" y="1341"/>
                    <a:pt x="71" y="1423"/>
                    <a:pt x="175" y="1423"/>
                  </a:cubicBezTo>
                  <a:cubicBezTo>
                    <a:pt x="216" y="1423"/>
                    <a:pt x="263" y="1410"/>
                    <a:pt x="313" y="1381"/>
                  </a:cubicBezTo>
                  <a:lnTo>
                    <a:pt x="667" y="1177"/>
                  </a:lnTo>
                  <a:cubicBezTo>
                    <a:pt x="841" y="1075"/>
                    <a:pt x="980" y="834"/>
                    <a:pt x="980" y="633"/>
                  </a:cubicBezTo>
                  <a:lnTo>
                    <a:pt x="980" y="225"/>
                  </a:lnTo>
                  <a:cubicBezTo>
                    <a:pt x="980" y="82"/>
                    <a:pt x="909" y="0"/>
                    <a:pt x="80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8"/>
            <p:cNvSpPr/>
            <p:nvPr/>
          </p:nvSpPr>
          <p:spPr>
            <a:xfrm>
              <a:off x="5863635" y="2641465"/>
              <a:ext cx="235112" cy="173740"/>
            </a:xfrm>
            <a:custGeom>
              <a:avLst/>
              <a:gdLst/>
              <a:ahLst/>
              <a:cxnLst/>
              <a:rect l="l" t="t" r="r" b="b"/>
              <a:pathLst>
                <a:path w="5325" h="3935" extrusionOk="0">
                  <a:moveTo>
                    <a:pt x="5153" y="0"/>
                  </a:moveTo>
                  <a:cubicBezTo>
                    <a:pt x="5110" y="0"/>
                    <a:pt x="5062" y="15"/>
                    <a:pt x="5011" y="44"/>
                  </a:cubicBezTo>
                  <a:lnTo>
                    <a:pt x="313" y="2757"/>
                  </a:lnTo>
                  <a:cubicBezTo>
                    <a:pt x="140" y="2859"/>
                    <a:pt x="0" y="3100"/>
                    <a:pt x="0" y="3301"/>
                  </a:cubicBezTo>
                  <a:lnTo>
                    <a:pt x="0" y="3709"/>
                  </a:lnTo>
                  <a:cubicBezTo>
                    <a:pt x="0" y="3852"/>
                    <a:pt x="71" y="3934"/>
                    <a:pt x="174" y="3934"/>
                  </a:cubicBezTo>
                  <a:cubicBezTo>
                    <a:pt x="216" y="3934"/>
                    <a:pt x="263" y="3921"/>
                    <a:pt x="313" y="3892"/>
                  </a:cubicBezTo>
                  <a:lnTo>
                    <a:pt x="5011" y="1176"/>
                  </a:lnTo>
                  <a:cubicBezTo>
                    <a:pt x="5185" y="1077"/>
                    <a:pt x="5325" y="833"/>
                    <a:pt x="5325" y="632"/>
                  </a:cubicBezTo>
                  <a:lnTo>
                    <a:pt x="5325" y="224"/>
                  </a:lnTo>
                  <a:cubicBezTo>
                    <a:pt x="5325" y="83"/>
                    <a:pt x="5255" y="0"/>
                    <a:pt x="515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8"/>
            <p:cNvSpPr/>
            <p:nvPr/>
          </p:nvSpPr>
          <p:spPr>
            <a:xfrm>
              <a:off x="5777008" y="2802313"/>
              <a:ext cx="43314" cy="62917"/>
            </a:xfrm>
            <a:custGeom>
              <a:avLst/>
              <a:gdLst/>
              <a:ahLst/>
              <a:cxnLst/>
              <a:rect l="l" t="t" r="r" b="b"/>
              <a:pathLst>
                <a:path w="981" h="1425" extrusionOk="0">
                  <a:moveTo>
                    <a:pt x="806" y="0"/>
                  </a:moveTo>
                  <a:cubicBezTo>
                    <a:pt x="764" y="0"/>
                    <a:pt x="717" y="14"/>
                    <a:pt x="667" y="42"/>
                  </a:cubicBezTo>
                  <a:lnTo>
                    <a:pt x="313" y="249"/>
                  </a:lnTo>
                  <a:cubicBezTo>
                    <a:pt x="140" y="348"/>
                    <a:pt x="1" y="593"/>
                    <a:pt x="1" y="790"/>
                  </a:cubicBezTo>
                  <a:lnTo>
                    <a:pt x="1" y="1202"/>
                  </a:lnTo>
                  <a:cubicBezTo>
                    <a:pt x="1" y="1344"/>
                    <a:pt x="70" y="1425"/>
                    <a:pt x="173" y="1425"/>
                  </a:cubicBezTo>
                  <a:cubicBezTo>
                    <a:pt x="215" y="1425"/>
                    <a:pt x="263" y="1411"/>
                    <a:pt x="313" y="1382"/>
                  </a:cubicBezTo>
                  <a:lnTo>
                    <a:pt x="667" y="1178"/>
                  </a:lnTo>
                  <a:cubicBezTo>
                    <a:pt x="841" y="1076"/>
                    <a:pt x="980" y="834"/>
                    <a:pt x="980" y="634"/>
                  </a:cubicBezTo>
                  <a:lnTo>
                    <a:pt x="980" y="226"/>
                  </a:lnTo>
                  <a:cubicBezTo>
                    <a:pt x="980" y="83"/>
                    <a:pt x="909" y="0"/>
                    <a:pt x="80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8"/>
            <p:cNvSpPr/>
            <p:nvPr/>
          </p:nvSpPr>
          <p:spPr>
            <a:xfrm>
              <a:off x="5863635" y="2972167"/>
              <a:ext cx="235112" cy="173652"/>
            </a:xfrm>
            <a:custGeom>
              <a:avLst/>
              <a:gdLst/>
              <a:ahLst/>
              <a:cxnLst/>
              <a:rect l="l" t="t" r="r" b="b"/>
              <a:pathLst>
                <a:path w="5325" h="3933" extrusionOk="0">
                  <a:moveTo>
                    <a:pt x="5152" y="0"/>
                  </a:moveTo>
                  <a:cubicBezTo>
                    <a:pt x="5110" y="0"/>
                    <a:pt x="5062" y="14"/>
                    <a:pt x="5011" y="44"/>
                  </a:cubicBezTo>
                  <a:lnTo>
                    <a:pt x="313" y="2757"/>
                  </a:lnTo>
                  <a:cubicBezTo>
                    <a:pt x="140" y="2856"/>
                    <a:pt x="0" y="3101"/>
                    <a:pt x="0" y="3301"/>
                  </a:cubicBezTo>
                  <a:lnTo>
                    <a:pt x="0" y="3709"/>
                  </a:lnTo>
                  <a:cubicBezTo>
                    <a:pt x="0" y="3850"/>
                    <a:pt x="70" y="3933"/>
                    <a:pt x="172" y="3933"/>
                  </a:cubicBezTo>
                  <a:cubicBezTo>
                    <a:pt x="215" y="3933"/>
                    <a:pt x="262" y="3919"/>
                    <a:pt x="313" y="3889"/>
                  </a:cubicBezTo>
                  <a:lnTo>
                    <a:pt x="5011" y="1176"/>
                  </a:lnTo>
                  <a:cubicBezTo>
                    <a:pt x="5185" y="1074"/>
                    <a:pt x="5325" y="832"/>
                    <a:pt x="5325" y="632"/>
                  </a:cubicBezTo>
                  <a:lnTo>
                    <a:pt x="5325" y="224"/>
                  </a:lnTo>
                  <a:cubicBezTo>
                    <a:pt x="5325" y="82"/>
                    <a:pt x="5255" y="0"/>
                    <a:pt x="515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8"/>
            <p:cNvSpPr/>
            <p:nvPr/>
          </p:nvSpPr>
          <p:spPr>
            <a:xfrm>
              <a:off x="5777008" y="3132971"/>
              <a:ext cx="43314" cy="62917"/>
            </a:xfrm>
            <a:custGeom>
              <a:avLst/>
              <a:gdLst/>
              <a:ahLst/>
              <a:cxnLst/>
              <a:rect l="l" t="t" r="r" b="b"/>
              <a:pathLst>
                <a:path w="981" h="1425" extrusionOk="0">
                  <a:moveTo>
                    <a:pt x="806" y="1"/>
                  </a:moveTo>
                  <a:cubicBezTo>
                    <a:pt x="764" y="1"/>
                    <a:pt x="717" y="14"/>
                    <a:pt x="667" y="43"/>
                  </a:cubicBezTo>
                  <a:lnTo>
                    <a:pt x="313" y="247"/>
                  </a:lnTo>
                  <a:cubicBezTo>
                    <a:pt x="140" y="349"/>
                    <a:pt x="1" y="590"/>
                    <a:pt x="1" y="791"/>
                  </a:cubicBezTo>
                  <a:lnTo>
                    <a:pt x="1" y="1199"/>
                  </a:lnTo>
                  <a:cubicBezTo>
                    <a:pt x="1" y="1342"/>
                    <a:pt x="71" y="1425"/>
                    <a:pt x="175" y="1425"/>
                  </a:cubicBezTo>
                  <a:cubicBezTo>
                    <a:pt x="216" y="1425"/>
                    <a:pt x="263" y="1411"/>
                    <a:pt x="313" y="1383"/>
                  </a:cubicBezTo>
                  <a:lnTo>
                    <a:pt x="667" y="1179"/>
                  </a:lnTo>
                  <a:cubicBezTo>
                    <a:pt x="841" y="1077"/>
                    <a:pt x="980" y="835"/>
                    <a:pt x="980" y="634"/>
                  </a:cubicBezTo>
                  <a:lnTo>
                    <a:pt x="980" y="226"/>
                  </a:lnTo>
                  <a:cubicBezTo>
                    <a:pt x="980" y="83"/>
                    <a:pt x="909" y="1"/>
                    <a:pt x="80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8"/>
            <p:cNvSpPr/>
            <p:nvPr/>
          </p:nvSpPr>
          <p:spPr>
            <a:xfrm>
              <a:off x="5863635" y="3060428"/>
              <a:ext cx="235112" cy="173740"/>
            </a:xfrm>
            <a:custGeom>
              <a:avLst/>
              <a:gdLst/>
              <a:ahLst/>
              <a:cxnLst/>
              <a:rect l="l" t="t" r="r" b="b"/>
              <a:pathLst>
                <a:path w="5325" h="3935" extrusionOk="0">
                  <a:moveTo>
                    <a:pt x="5152" y="0"/>
                  </a:moveTo>
                  <a:cubicBezTo>
                    <a:pt x="5110" y="0"/>
                    <a:pt x="5062" y="14"/>
                    <a:pt x="5011" y="44"/>
                  </a:cubicBezTo>
                  <a:lnTo>
                    <a:pt x="313" y="2757"/>
                  </a:lnTo>
                  <a:cubicBezTo>
                    <a:pt x="140" y="2859"/>
                    <a:pt x="0" y="3101"/>
                    <a:pt x="0" y="3301"/>
                  </a:cubicBezTo>
                  <a:lnTo>
                    <a:pt x="0" y="3709"/>
                  </a:lnTo>
                  <a:cubicBezTo>
                    <a:pt x="0" y="3852"/>
                    <a:pt x="71" y="3934"/>
                    <a:pt x="174" y="3934"/>
                  </a:cubicBezTo>
                  <a:cubicBezTo>
                    <a:pt x="216" y="3934"/>
                    <a:pt x="263" y="3921"/>
                    <a:pt x="313" y="3892"/>
                  </a:cubicBezTo>
                  <a:lnTo>
                    <a:pt x="5011" y="1176"/>
                  </a:lnTo>
                  <a:cubicBezTo>
                    <a:pt x="5185" y="1077"/>
                    <a:pt x="5325" y="832"/>
                    <a:pt x="5325" y="632"/>
                  </a:cubicBezTo>
                  <a:lnTo>
                    <a:pt x="5325" y="224"/>
                  </a:lnTo>
                  <a:cubicBezTo>
                    <a:pt x="5325" y="83"/>
                    <a:pt x="5255" y="0"/>
                    <a:pt x="515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8"/>
            <p:cNvSpPr/>
            <p:nvPr/>
          </p:nvSpPr>
          <p:spPr>
            <a:xfrm>
              <a:off x="5777008" y="3221320"/>
              <a:ext cx="43314" cy="62917"/>
            </a:xfrm>
            <a:custGeom>
              <a:avLst/>
              <a:gdLst/>
              <a:ahLst/>
              <a:cxnLst/>
              <a:rect l="l" t="t" r="r" b="b"/>
              <a:pathLst>
                <a:path w="981" h="1425" extrusionOk="0">
                  <a:moveTo>
                    <a:pt x="808" y="0"/>
                  </a:moveTo>
                  <a:cubicBezTo>
                    <a:pt x="766" y="0"/>
                    <a:pt x="718" y="14"/>
                    <a:pt x="667" y="44"/>
                  </a:cubicBezTo>
                  <a:lnTo>
                    <a:pt x="313" y="248"/>
                  </a:lnTo>
                  <a:cubicBezTo>
                    <a:pt x="140" y="347"/>
                    <a:pt x="1" y="592"/>
                    <a:pt x="1" y="792"/>
                  </a:cubicBezTo>
                  <a:lnTo>
                    <a:pt x="1" y="1200"/>
                  </a:lnTo>
                  <a:cubicBezTo>
                    <a:pt x="1" y="1342"/>
                    <a:pt x="70" y="1425"/>
                    <a:pt x="172" y="1425"/>
                  </a:cubicBezTo>
                  <a:cubicBezTo>
                    <a:pt x="215" y="1425"/>
                    <a:pt x="263" y="1411"/>
                    <a:pt x="313" y="1381"/>
                  </a:cubicBezTo>
                  <a:lnTo>
                    <a:pt x="667" y="1177"/>
                  </a:lnTo>
                  <a:cubicBezTo>
                    <a:pt x="841" y="1078"/>
                    <a:pt x="980" y="833"/>
                    <a:pt x="980" y="632"/>
                  </a:cubicBezTo>
                  <a:lnTo>
                    <a:pt x="980" y="225"/>
                  </a:lnTo>
                  <a:cubicBezTo>
                    <a:pt x="980" y="83"/>
                    <a:pt x="910" y="0"/>
                    <a:pt x="80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8"/>
            <p:cNvSpPr/>
            <p:nvPr/>
          </p:nvSpPr>
          <p:spPr>
            <a:xfrm>
              <a:off x="5863635" y="3148777"/>
              <a:ext cx="235112" cy="173652"/>
            </a:xfrm>
            <a:custGeom>
              <a:avLst/>
              <a:gdLst/>
              <a:ahLst/>
              <a:cxnLst/>
              <a:rect l="l" t="t" r="r" b="b"/>
              <a:pathLst>
                <a:path w="5325" h="3933" extrusionOk="0">
                  <a:moveTo>
                    <a:pt x="5150" y="0"/>
                  </a:moveTo>
                  <a:cubicBezTo>
                    <a:pt x="5108" y="0"/>
                    <a:pt x="5061" y="14"/>
                    <a:pt x="5011" y="42"/>
                  </a:cubicBezTo>
                  <a:lnTo>
                    <a:pt x="313" y="2759"/>
                  </a:lnTo>
                  <a:cubicBezTo>
                    <a:pt x="140" y="2857"/>
                    <a:pt x="0" y="3102"/>
                    <a:pt x="0" y="3303"/>
                  </a:cubicBezTo>
                  <a:lnTo>
                    <a:pt x="0" y="3711"/>
                  </a:lnTo>
                  <a:cubicBezTo>
                    <a:pt x="0" y="3852"/>
                    <a:pt x="70" y="3933"/>
                    <a:pt x="173" y="3933"/>
                  </a:cubicBezTo>
                  <a:cubicBezTo>
                    <a:pt x="215" y="3933"/>
                    <a:pt x="262" y="3919"/>
                    <a:pt x="313" y="3890"/>
                  </a:cubicBezTo>
                  <a:lnTo>
                    <a:pt x="5011" y="1177"/>
                  </a:lnTo>
                  <a:cubicBezTo>
                    <a:pt x="5185" y="1075"/>
                    <a:pt x="5325" y="835"/>
                    <a:pt x="5325" y="634"/>
                  </a:cubicBezTo>
                  <a:lnTo>
                    <a:pt x="5325" y="226"/>
                  </a:lnTo>
                  <a:cubicBezTo>
                    <a:pt x="5325" y="83"/>
                    <a:pt x="5254" y="0"/>
                    <a:pt x="515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8"/>
            <p:cNvSpPr/>
            <p:nvPr/>
          </p:nvSpPr>
          <p:spPr>
            <a:xfrm>
              <a:off x="5777008" y="3309669"/>
              <a:ext cx="43314" cy="62829"/>
            </a:xfrm>
            <a:custGeom>
              <a:avLst/>
              <a:gdLst/>
              <a:ahLst/>
              <a:cxnLst/>
              <a:rect l="l" t="t" r="r" b="b"/>
              <a:pathLst>
                <a:path w="981" h="1423" extrusionOk="0">
                  <a:moveTo>
                    <a:pt x="807" y="0"/>
                  </a:moveTo>
                  <a:cubicBezTo>
                    <a:pt x="765" y="0"/>
                    <a:pt x="717" y="14"/>
                    <a:pt x="667" y="42"/>
                  </a:cubicBezTo>
                  <a:lnTo>
                    <a:pt x="313" y="246"/>
                  </a:lnTo>
                  <a:cubicBezTo>
                    <a:pt x="140" y="345"/>
                    <a:pt x="1" y="590"/>
                    <a:pt x="1" y="791"/>
                  </a:cubicBezTo>
                  <a:lnTo>
                    <a:pt x="1" y="1198"/>
                  </a:lnTo>
                  <a:cubicBezTo>
                    <a:pt x="1" y="1340"/>
                    <a:pt x="70" y="1423"/>
                    <a:pt x="172" y="1423"/>
                  </a:cubicBezTo>
                  <a:cubicBezTo>
                    <a:pt x="215" y="1423"/>
                    <a:pt x="263" y="1409"/>
                    <a:pt x="313" y="1379"/>
                  </a:cubicBezTo>
                  <a:lnTo>
                    <a:pt x="667" y="1175"/>
                  </a:lnTo>
                  <a:cubicBezTo>
                    <a:pt x="841" y="1076"/>
                    <a:pt x="980" y="831"/>
                    <a:pt x="980" y="631"/>
                  </a:cubicBezTo>
                  <a:lnTo>
                    <a:pt x="980" y="223"/>
                  </a:lnTo>
                  <a:cubicBezTo>
                    <a:pt x="980" y="80"/>
                    <a:pt x="910" y="0"/>
                    <a:pt x="80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8"/>
            <p:cNvSpPr/>
            <p:nvPr/>
          </p:nvSpPr>
          <p:spPr>
            <a:xfrm>
              <a:off x="5863635" y="2871985"/>
              <a:ext cx="27065" cy="31128"/>
            </a:xfrm>
            <a:custGeom>
              <a:avLst/>
              <a:gdLst/>
              <a:ahLst/>
              <a:cxnLst/>
              <a:rect l="l" t="t" r="r" b="b"/>
              <a:pathLst>
                <a:path w="613" h="705" extrusionOk="0">
                  <a:moveTo>
                    <a:pt x="0" y="1"/>
                  </a:moveTo>
                  <a:lnTo>
                    <a:pt x="0" y="705"/>
                  </a:lnTo>
                  <a:lnTo>
                    <a:pt x="612"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8"/>
            <p:cNvSpPr/>
            <p:nvPr/>
          </p:nvSpPr>
          <p:spPr>
            <a:xfrm>
              <a:off x="5906992" y="2748535"/>
              <a:ext cx="191754" cy="123539"/>
            </a:xfrm>
            <a:custGeom>
              <a:avLst/>
              <a:gdLst/>
              <a:ahLst/>
              <a:cxnLst/>
              <a:rect l="l" t="t" r="r" b="b"/>
              <a:pathLst>
                <a:path w="4343" h="2798" extrusionOk="0">
                  <a:moveTo>
                    <a:pt x="4226" y="0"/>
                  </a:moveTo>
                  <a:cubicBezTo>
                    <a:pt x="4198" y="0"/>
                    <a:pt x="4165" y="10"/>
                    <a:pt x="4131" y="30"/>
                  </a:cubicBezTo>
                  <a:lnTo>
                    <a:pt x="208" y="2294"/>
                  </a:lnTo>
                  <a:cubicBezTo>
                    <a:pt x="92" y="2362"/>
                    <a:pt x="1" y="2522"/>
                    <a:pt x="1" y="2651"/>
                  </a:cubicBezTo>
                  <a:cubicBezTo>
                    <a:pt x="1" y="2745"/>
                    <a:pt x="47" y="2798"/>
                    <a:pt x="114" y="2798"/>
                  </a:cubicBezTo>
                  <a:cubicBezTo>
                    <a:pt x="142" y="2798"/>
                    <a:pt x="174" y="2789"/>
                    <a:pt x="208" y="2770"/>
                  </a:cubicBezTo>
                  <a:lnTo>
                    <a:pt x="4131" y="509"/>
                  </a:lnTo>
                  <a:cubicBezTo>
                    <a:pt x="4247" y="444"/>
                    <a:pt x="4343" y="281"/>
                    <a:pt x="4343" y="149"/>
                  </a:cubicBezTo>
                  <a:cubicBezTo>
                    <a:pt x="4343" y="55"/>
                    <a:pt x="4295" y="0"/>
                    <a:pt x="422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8"/>
            <p:cNvSpPr/>
            <p:nvPr/>
          </p:nvSpPr>
          <p:spPr>
            <a:xfrm>
              <a:off x="5863635" y="2922010"/>
              <a:ext cx="27065" cy="31260"/>
            </a:xfrm>
            <a:custGeom>
              <a:avLst/>
              <a:gdLst/>
              <a:ahLst/>
              <a:cxnLst/>
              <a:rect l="l" t="t" r="r" b="b"/>
              <a:pathLst>
                <a:path w="613" h="708" extrusionOk="0">
                  <a:moveTo>
                    <a:pt x="0" y="0"/>
                  </a:moveTo>
                  <a:lnTo>
                    <a:pt x="0" y="708"/>
                  </a:lnTo>
                  <a:lnTo>
                    <a:pt x="612"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8"/>
            <p:cNvSpPr/>
            <p:nvPr/>
          </p:nvSpPr>
          <p:spPr>
            <a:xfrm>
              <a:off x="5906992" y="2798560"/>
              <a:ext cx="191754" cy="123583"/>
            </a:xfrm>
            <a:custGeom>
              <a:avLst/>
              <a:gdLst/>
              <a:ahLst/>
              <a:cxnLst/>
              <a:rect l="l" t="t" r="r" b="b"/>
              <a:pathLst>
                <a:path w="4343" h="2799" extrusionOk="0">
                  <a:moveTo>
                    <a:pt x="4225" y="1"/>
                  </a:moveTo>
                  <a:cubicBezTo>
                    <a:pt x="4197" y="1"/>
                    <a:pt x="4165" y="10"/>
                    <a:pt x="4131" y="28"/>
                  </a:cubicBezTo>
                  <a:lnTo>
                    <a:pt x="208" y="2296"/>
                  </a:lnTo>
                  <a:cubicBezTo>
                    <a:pt x="92" y="2361"/>
                    <a:pt x="1" y="2520"/>
                    <a:pt x="1" y="2653"/>
                  </a:cubicBezTo>
                  <a:cubicBezTo>
                    <a:pt x="1" y="2744"/>
                    <a:pt x="46" y="2798"/>
                    <a:pt x="114" y="2798"/>
                  </a:cubicBezTo>
                  <a:cubicBezTo>
                    <a:pt x="142" y="2798"/>
                    <a:pt x="174" y="2789"/>
                    <a:pt x="208" y="2769"/>
                  </a:cubicBezTo>
                  <a:lnTo>
                    <a:pt x="4131" y="508"/>
                  </a:lnTo>
                  <a:cubicBezTo>
                    <a:pt x="4247" y="444"/>
                    <a:pt x="4343" y="281"/>
                    <a:pt x="4343" y="148"/>
                  </a:cubicBezTo>
                  <a:cubicBezTo>
                    <a:pt x="4343" y="54"/>
                    <a:pt x="4295" y="1"/>
                    <a:pt x="422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8"/>
            <p:cNvSpPr/>
            <p:nvPr/>
          </p:nvSpPr>
          <p:spPr>
            <a:xfrm>
              <a:off x="5863635" y="2972123"/>
              <a:ext cx="27065" cy="31128"/>
            </a:xfrm>
            <a:custGeom>
              <a:avLst/>
              <a:gdLst/>
              <a:ahLst/>
              <a:cxnLst/>
              <a:rect l="l" t="t" r="r" b="b"/>
              <a:pathLst>
                <a:path w="613" h="705" extrusionOk="0">
                  <a:moveTo>
                    <a:pt x="0" y="1"/>
                  </a:moveTo>
                  <a:lnTo>
                    <a:pt x="0" y="704"/>
                  </a:lnTo>
                  <a:lnTo>
                    <a:pt x="612"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8"/>
            <p:cNvSpPr/>
            <p:nvPr/>
          </p:nvSpPr>
          <p:spPr>
            <a:xfrm>
              <a:off x="5906992" y="2848629"/>
              <a:ext cx="191754" cy="123495"/>
            </a:xfrm>
            <a:custGeom>
              <a:avLst/>
              <a:gdLst/>
              <a:ahLst/>
              <a:cxnLst/>
              <a:rect l="l" t="t" r="r" b="b"/>
              <a:pathLst>
                <a:path w="4343" h="2797" extrusionOk="0">
                  <a:moveTo>
                    <a:pt x="4226" y="1"/>
                  </a:moveTo>
                  <a:cubicBezTo>
                    <a:pt x="4197" y="1"/>
                    <a:pt x="4165" y="10"/>
                    <a:pt x="4131" y="30"/>
                  </a:cubicBezTo>
                  <a:lnTo>
                    <a:pt x="208" y="2295"/>
                  </a:lnTo>
                  <a:cubicBezTo>
                    <a:pt x="92" y="2359"/>
                    <a:pt x="1" y="2522"/>
                    <a:pt x="1" y="2651"/>
                  </a:cubicBezTo>
                  <a:cubicBezTo>
                    <a:pt x="1" y="2744"/>
                    <a:pt x="46" y="2797"/>
                    <a:pt x="112" y="2797"/>
                  </a:cubicBezTo>
                  <a:cubicBezTo>
                    <a:pt x="141" y="2797"/>
                    <a:pt x="173" y="2787"/>
                    <a:pt x="208" y="2767"/>
                  </a:cubicBezTo>
                  <a:lnTo>
                    <a:pt x="4131" y="509"/>
                  </a:lnTo>
                  <a:cubicBezTo>
                    <a:pt x="4247" y="442"/>
                    <a:pt x="4343" y="282"/>
                    <a:pt x="4343" y="149"/>
                  </a:cubicBezTo>
                  <a:cubicBezTo>
                    <a:pt x="4343" y="55"/>
                    <a:pt x="4295" y="1"/>
                    <a:pt x="422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8"/>
            <p:cNvSpPr/>
            <p:nvPr/>
          </p:nvSpPr>
          <p:spPr>
            <a:xfrm>
              <a:off x="5863635" y="3022104"/>
              <a:ext cx="27065" cy="31128"/>
            </a:xfrm>
            <a:custGeom>
              <a:avLst/>
              <a:gdLst/>
              <a:ahLst/>
              <a:cxnLst/>
              <a:rect l="l" t="t" r="r" b="b"/>
              <a:pathLst>
                <a:path w="613" h="705" extrusionOk="0">
                  <a:moveTo>
                    <a:pt x="0" y="1"/>
                  </a:moveTo>
                  <a:lnTo>
                    <a:pt x="0" y="705"/>
                  </a:lnTo>
                  <a:lnTo>
                    <a:pt x="612"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8"/>
            <p:cNvSpPr/>
            <p:nvPr/>
          </p:nvSpPr>
          <p:spPr>
            <a:xfrm>
              <a:off x="5906992" y="2898609"/>
              <a:ext cx="191754" cy="123539"/>
            </a:xfrm>
            <a:custGeom>
              <a:avLst/>
              <a:gdLst/>
              <a:ahLst/>
              <a:cxnLst/>
              <a:rect l="l" t="t" r="r" b="b"/>
              <a:pathLst>
                <a:path w="4343" h="2798" extrusionOk="0">
                  <a:moveTo>
                    <a:pt x="4226" y="1"/>
                  </a:moveTo>
                  <a:cubicBezTo>
                    <a:pt x="4197" y="1"/>
                    <a:pt x="4165" y="10"/>
                    <a:pt x="4131" y="30"/>
                  </a:cubicBezTo>
                  <a:lnTo>
                    <a:pt x="208" y="2294"/>
                  </a:lnTo>
                  <a:cubicBezTo>
                    <a:pt x="92" y="2363"/>
                    <a:pt x="1" y="2523"/>
                    <a:pt x="1" y="2652"/>
                  </a:cubicBezTo>
                  <a:cubicBezTo>
                    <a:pt x="1" y="2744"/>
                    <a:pt x="46" y="2797"/>
                    <a:pt x="113" y="2797"/>
                  </a:cubicBezTo>
                  <a:cubicBezTo>
                    <a:pt x="141" y="2797"/>
                    <a:pt x="174" y="2788"/>
                    <a:pt x="208" y="2768"/>
                  </a:cubicBezTo>
                  <a:lnTo>
                    <a:pt x="4131" y="510"/>
                  </a:lnTo>
                  <a:cubicBezTo>
                    <a:pt x="4247" y="442"/>
                    <a:pt x="4343" y="282"/>
                    <a:pt x="4343" y="149"/>
                  </a:cubicBezTo>
                  <a:cubicBezTo>
                    <a:pt x="4343" y="56"/>
                    <a:pt x="4295" y="1"/>
                    <a:pt x="422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8"/>
            <p:cNvSpPr/>
            <p:nvPr/>
          </p:nvSpPr>
          <p:spPr>
            <a:xfrm>
              <a:off x="6296992" y="2204929"/>
              <a:ext cx="320989" cy="424217"/>
            </a:xfrm>
            <a:custGeom>
              <a:avLst/>
              <a:gdLst/>
              <a:ahLst/>
              <a:cxnLst/>
              <a:rect l="l" t="t" r="r" b="b"/>
              <a:pathLst>
                <a:path w="7270" h="9608" extrusionOk="0">
                  <a:moveTo>
                    <a:pt x="7055" y="0"/>
                  </a:moveTo>
                  <a:cubicBezTo>
                    <a:pt x="7003" y="0"/>
                    <a:pt x="6944" y="18"/>
                    <a:pt x="6881" y="54"/>
                  </a:cubicBezTo>
                  <a:lnTo>
                    <a:pt x="3115" y="2230"/>
                  </a:lnTo>
                  <a:cubicBezTo>
                    <a:pt x="3053" y="2266"/>
                    <a:pt x="2994" y="2283"/>
                    <a:pt x="2942" y="2283"/>
                  </a:cubicBezTo>
                  <a:cubicBezTo>
                    <a:pt x="2815" y="2283"/>
                    <a:pt x="2727" y="2182"/>
                    <a:pt x="2727" y="2006"/>
                  </a:cubicBezTo>
                  <a:lnTo>
                    <a:pt x="2727" y="1849"/>
                  </a:lnTo>
                  <a:cubicBezTo>
                    <a:pt x="2727" y="1676"/>
                    <a:pt x="2641" y="1575"/>
                    <a:pt x="2514" y="1575"/>
                  </a:cubicBezTo>
                  <a:cubicBezTo>
                    <a:pt x="2462" y="1575"/>
                    <a:pt x="2402" y="1592"/>
                    <a:pt x="2340" y="1629"/>
                  </a:cubicBezTo>
                  <a:lnTo>
                    <a:pt x="388" y="2754"/>
                  </a:lnTo>
                  <a:cubicBezTo>
                    <a:pt x="174" y="2877"/>
                    <a:pt x="1" y="3179"/>
                    <a:pt x="1" y="3424"/>
                  </a:cubicBezTo>
                  <a:lnTo>
                    <a:pt x="1" y="9329"/>
                  </a:lnTo>
                  <a:cubicBezTo>
                    <a:pt x="1" y="9505"/>
                    <a:pt x="87" y="9608"/>
                    <a:pt x="214" y="9608"/>
                  </a:cubicBezTo>
                  <a:cubicBezTo>
                    <a:pt x="267" y="9608"/>
                    <a:pt x="326" y="9590"/>
                    <a:pt x="388" y="9554"/>
                  </a:cubicBezTo>
                  <a:lnTo>
                    <a:pt x="6881" y="5804"/>
                  </a:lnTo>
                  <a:cubicBezTo>
                    <a:pt x="7096" y="5681"/>
                    <a:pt x="7269" y="5382"/>
                    <a:pt x="7269" y="5134"/>
                  </a:cubicBezTo>
                  <a:lnTo>
                    <a:pt x="7269" y="279"/>
                  </a:lnTo>
                  <a:cubicBezTo>
                    <a:pt x="7269" y="103"/>
                    <a:pt x="7182" y="0"/>
                    <a:pt x="705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8"/>
            <p:cNvSpPr/>
            <p:nvPr/>
          </p:nvSpPr>
          <p:spPr>
            <a:xfrm>
              <a:off x="6353463" y="2517971"/>
              <a:ext cx="240631" cy="174005"/>
            </a:xfrm>
            <a:custGeom>
              <a:avLst/>
              <a:gdLst/>
              <a:ahLst/>
              <a:cxnLst/>
              <a:rect l="l" t="t" r="r" b="b"/>
              <a:pathLst>
                <a:path w="5450" h="3941" extrusionOk="0">
                  <a:moveTo>
                    <a:pt x="5290" y="0"/>
                  </a:moveTo>
                  <a:cubicBezTo>
                    <a:pt x="5251" y="0"/>
                    <a:pt x="5207" y="13"/>
                    <a:pt x="5161" y="39"/>
                  </a:cubicBezTo>
                  <a:lnTo>
                    <a:pt x="289" y="2851"/>
                  </a:lnTo>
                  <a:cubicBezTo>
                    <a:pt x="129" y="2943"/>
                    <a:pt x="0" y="3171"/>
                    <a:pt x="0" y="3355"/>
                  </a:cubicBezTo>
                  <a:lnTo>
                    <a:pt x="0" y="3732"/>
                  </a:lnTo>
                  <a:cubicBezTo>
                    <a:pt x="0" y="3865"/>
                    <a:pt x="65" y="3941"/>
                    <a:pt x="161" y="3941"/>
                  </a:cubicBezTo>
                  <a:cubicBezTo>
                    <a:pt x="199" y="3941"/>
                    <a:pt x="243" y="3928"/>
                    <a:pt x="289" y="3902"/>
                  </a:cubicBezTo>
                  <a:lnTo>
                    <a:pt x="5161" y="1090"/>
                  </a:lnTo>
                  <a:cubicBezTo>
                    <a:pt x="5320" y="995"/>
                    <a:pt x="5450" y="771"/>
                    <a:pt x="5450" y="587"/>
                  </a:cubicBezTo>
                  <a:lnTo>
                    <a:pt x="5450" y="206"/>
                  </a:lnTo>
                  <a:cubicBezTo>
                    <a:pt x="5450" y="76"/>
                    <a:pt x="5385" y="0"/>
                    <a:pt x="529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8"/>
            <p:cNvSpPr/>
            <p:nvPr/>
          </p:nvSpPr>
          <p:spPr>
            <a:xfrm>
              <a:off x="6695689" y="1975999"/>
              <a:ext cx="320989" cy="424261"/>
            </a:xfrm>
            <a:custGeom>
              <a:avLst/>
              <a:gdLst/>
              <a:ahLst/>
              <a:cxnLst/>
              <a:rect l="l" t="t" r="r" b="b"/>
              <a:pathLst>
                <a:path w="7270" h="9609" extrusionOk="0">
                  <a:moveTo>
                    <a:pt x="7055" y="1"/>
                  </a:moveTo>
                  <a:cubicBezTo>
                    <a:pt x="7003" y="1"/>
                    <a:pt x="6944" y="18"/>
                    <a:pt x="6882" y="55"/>
                  </a:cubicBezTo>
                  <a:lnTo>
                    <a:pt x="3114" y="2231"/>
                  </a:lnTo>
                  <a:cubicBezTo>
                    <a:pt x="3052" y="2266"/>
                    <a:pt x="2994" y="2283"/>
                    <a:pt x="2941" y="2283"/>
                  </a:cubicBezTo>
                  <a:cubicBezTo>
                    <a:pt x="2814" y="2283"/>
                    <a:pt x="2727" y="2182"/>
                    <a:pt x="2727" y="2006"/>
                  </a:cubicBezTo>
                  <a:lnTo>
                    <a:pt x="2727" y="1853"/>
                  </a:lnTo>
                  <a:cubicBezTo>
                    <a:pt x="2727" y="1677"/>
                    <a:pt x="2640" y="1575"/>
                    <a:pt x="2513" y="1575"/>
                  </a:cubicBezTo>
                  <a:cubicBezTo>
                    <a:pt x="2461" y="1575"/>
                    <a:pt x="2402" y="1592"/>
                    <a:pt x="2339" y="1629"/>
                  </a:cubicBezTo>
                  <a:lnTo>
                    <a:pt x="388" y="2755"/>
                  </a:lnTo>
                  <a:cubicBezTo>
                    <a:pt x="174" y="2877"/>
                    <a:pt x="1" y="3179"/>
                    <a:pt x="1" y="3424"/>
                  </a:cubicBezTo>
                  <a:lnTo>
                    <a:pt x="1" y="9333"/>
                  </a:lnTo>
                  <a:cubicBezTo>
                    <a:pt x="1" y="9506"/>
                    <a:pt x="87" y="9608"/>
                    <a:pt x="214" y="9608"/>
                  </a:cubicBezTo>
                  <a:cubicBezTo>
                    <a:pt x="267" y="9608"/>
                    <a:pt x="326" y="9591"/>
                    <a:pt x="388" y="9554"/>
                  </a:cubicBezTo>
                  <a:lnTo>
                    <a:pt x="6882" y="5807"/>
                  </a:lnTo>
                  <a:cubicBezTo>
                    <a:pt x="7095" y="5682"/>
                    <a:pt x="7269" y="5382"/>
                    <a:pt x="7269" y="5134"/>
                  </a:cubicBezTo>
                  <a:lnTo>
                    <a:pt x="7269" y="279"/>
                  </a:lnTo>
                  <a:cubicBezTo>
                    <a:pt x="7269" y="103"/>
                    <a:pt x="7182" y="1"/>
                    <a:pt x="705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8"/>
            <p:cNvSpPr/>
            <p:nvPr/>
          </p:nvSpPr>
          <p:spPr>
            <a:xfrm>
              <a:off x="6751983" y="2289040"/>
              <a:ext cx="240808" cy="174049"/>
            </a:xfrm>
            <a:custGeom>
              <a:avLst/>
              <a:gdLst/>
              <a:ahLst/>
              <a:cxnLst/>
              <a:rect l="l" t="t" r="r" b="b"/>
              <a:pathLst>
                <a:path w="5454" h="3942" extrusionOk="0">
                  <a:moveTo>
                    <a:pt x="5293" y="1"/>
                  </a:moveTo>
                  <a:cubicBezTo>
                    <a:pt x="5255" y="1"/>
                    <a:pt x="5211" y="13"/>
                    <a:pt x="5164" y="40"/>
                  </a:cubicBezTo>
                  <a:lnTo>
                    <a:pt x="292" y="2852"/>
                  </a:lnTo>
                  <a:cubicBezTo>
                    <a:pt x="133" y="2943"/>
                    <a:pt x="0" y="3171"/>
                    <a:pt x="0" y="3355"/>
                  </a:cubicBezTo>
                  <a:lnTo>
                    <a:pt x="0" y="3735"/>
                  </a:lnTo>
                  <a:cubicBezTo>
                    <a:pt x="0" y="3866"/>
                    <a:pt x="67" y="3941"/>
                    <a:pt x="163" y="3941"/>
                  </a:cubicBezTo>
                  <a:cubicBezTo>
                    <a:pt x="202" y="3941"/>
                    <a:pt x="246" y="3929"/>
                    <a:pt x="292" y="3902"/>
                  </a:cubicBezTo>
                  <a:lnTo>
                    <a:pt x="5164" y="1091"/>
                  </a:lnTo>
                  <a:cubicBezTo>
                    <a:pt x="5324" y="995"/>
                    <a:pt x="5453" y="771"/>
                    <a:pt x="5453" y="587"/>
                  </a:cubicBezTo>
                  <a:lnTo>
                    <a:pt x="5453" y="206"/>
                  </a:lnTo>
                  <a:cubicBezTo>
                    <a:pt x="5453" y="76"/>
                    <a:pt x="5388" y="1"/>
                    <a:pt x="529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8"/>
            <p:cNvSpPr/>
            <p:nvPr/>
          </p:nvSpPr>
          <p:spPr>
            <a:xfrm>
              <a:off x="6296992" y="2728755"/>
              <a:ext cx="320989" cy="424217"/>
            </a:xfrm>
            <a:custGeom>
              <a:avLst/>
              <a:gdLst/>
              <a:ahLst/>
              <a:cxnLst/>
              <a:rect l="l" t="t" r="r" b="b"/>
              <a:pathLst>
                <a:path w="7270" h="9608" extrusionOk="0">
                  <a:moveTo>
                    <a:pt x="7053" y="1"/>
                  </a:moveTo>
                  <a:cubicBezTo>
                    <a:pt x="7002" y="1"/>
                    <a:pt x="6943" y="17"/>
                    <a:pt x="6881" y="53"/>
                  </a:cubicBezTo>
                  <a:lnTo>
                    <a:pt x="3115" y="2229"/>
                  </a:lnTo>
                  <a:cubicBezTo>
                    <a:pt x="3052" y="2265"/>
                    <a:pt x="2993" y="2283"/>
                    <a:pt x="2941" y="2283"/>
                  </a:cubicBezTo>
                  <a:cubicBezTo>
                    <a:pt x="2814" y="2283"/>
                    <a:pt x="2727" y="2181"/>
                    <a:pt x="2727" y="2008"/>
                  </a:cubicBezTo>
                  <a:lnTo>
                    <a:pt x="2727" y="1851"/>
                  </a:lnTo>
                  <a:cubicBezTo>
                    <a:pt x="2727" y="1677"/>
                    <a:pt x="2639" y="1575"/>
                    <a:pt x="2511" y="1575"/>
                  </a:cubicBezTo>
                  <a:cubicBezTo>
                    <a:pt x="2460" y="1575"/>
                    <a:pt x="2401" y="1591"/>
                    <a:pt x="2340" y="1627"/>
                  </a:cubicBezTo>
                  <a:lnTo>
                    <a:pt x="388" y="2755"/>
                  </a:lnTo>
                  <a:cubicBezTo>
                    <a:pt x="174" y="2877"/>
                    <a:pt x="1" y="3177"/>
                    <a:pt x="1" y="3425"/>
                  </a:cubicBezTo>
                  <a:lnTo>
                    <a:pt x="1" y="9331"/>
                  </a:lnTo>
                  <a:cubicBezTo>
                    <a:pt x="1" y="9507"/>
                    <a:pt x="88" y="9608"/>
                    <a:pt x="215" y="9608"/>
                  </a:cubicBezTo>
                  <a:cubicBezTo>
                    <a:pt x="267" y="9608"/>
                    <a:pt x="326" y="9591"/>
                    <a:pt x="388" y="9555"/>
                  </a:cubicBezTo>
                  <a:lnTo>
                    <a:pt x="6881" y="5805"/>
                  </a:lnTo>
                  <a:cubicBezTo>
                    <a:pt x="7096" y="5683"/>
                    <a:pt x="7269" y="5380"/>
                    <a:pt x="7269" y="5135"/>
                  </a:cubicBezTo>
                  <a:lnTo>
                    <a:pt x="7269" y="277"/>
                  </a:lnTo>
                  <a:cubicBezTo>
                    <a:pt x="7269" y="103"/>
                    <a:pt x="7181" y="1"/>
                    <a:pt x="7053"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8"/>
            <p:cNvSpPr/>
            <p:nvPr/>
          </p:nvSpPr>
          <p:spPr>
            <a:xfrm>
              <a:off x="6353463" y="3041796"/>
              <a:ext cx="240631" cy="174093"/>
            </a:xfrm>
            <a:custGeom>
              <a:avLst/>
              <a:gdLst/>
              <a:ahLst/>
              <a:cxnLst/>
              <a:rect l="l" t="t" r="r" b="b"/>
              <a:pathLst>
                <a:path w="5450" h="3943" extrusionOk="0">
                  <a:moveTo>
                    <a:pt x="5290" y="0"/>
                  </a:moveTo>
                  <a:cubicBezTo>
                    <a:pt x="5251" y="0"/>
                    <a:pt x="5207" y="13"/>
                    <a:pt x="5161" y="41"/>
                  </a:cubicBezTo>
                  <a:lnTo>
                    <a:pt x="289" y="2853"/>
                  </a:lnTo>
                  <a:cubicBezTo>
                    <a:pt x="129" y="2944"/>
                    <a:pt x="0" y="3169"/>
                    <a:pt x="0" y="3355"/>
                  </a:cubicBezTo>
                  <a:lnTo>
                    <a:pt x="0" y="3733"/>
                  </a:lnTo>
                  <a:cubicBezTo>
                    <a:pt x="0" y="3866"/>
                    <a:pt x="65" y="3942"/>
                    <a:pt x="160" y="3942"/>
                  </a:cubicBezTo>
                  <a:cubicBezTo>
                    <a:pt x="199" y="3942"/>
                    <a:pt x="243" y="3930"/>
                    <a:pt x="289" y="3903"/>
                  </a:cubicBezTo>
                  <a:lnTo>
                    <a:pt x="5161" y="1088"/>
                  </a:lnTo>
                  <a:cubicBezTo>
                    <a:pt x="5320" y="997"/>
                    <a:pt x="5450" y="772"/>
                    <a:pt x="5450" y="585"/>
                  </a:cubicBezTo>
                  <a:lnTo>
                    <a:pt x="5450" y="207"/>
                  </a:lnTo>
                  <a:cubicBezTo>
                    <a:pt x="5450" y="77"/>
                    <a:pt x="5385" y="0"/>
                    <a:pt x="529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8"/>
            <p:cNvSpPr/>
            <p:nvPr/>
          </p:nvSpPr>
          <p:spPr>
            <a:xfrm>
              <a:off x="6695689" y="2499912"/>
              <a:ext cx="320989" cy="424173"/>
            </a:xfrm>
            <a:custGeom>
              <a:avLst/>
              <a:gdLst/>
              <a:ahLst/>
              <a:cxnLst/>
              <a:rect l="l" t="t" r="r" b="b"/>
              <a:pathLst>
                <a:path w="7270" h="9607" extrusionOk="0">
                  <a:moveTo>
                    <a:pt x="7055" y="0"/>
                  </a:moveTo>
                  <a:cubicBezTo>
                    <a:pt x="7003" y="0"/>
                    <a:pt x="6944" y="18"/>
                    <a:pt x="6882" y="54"/>
                  </a:cubicBezTo>
                  <a:lnTo>
                    <a:pt x="3114" y="2226"/>
                  </a:lnTo>
                  <a:cubicBezTo>
                    <a:pt x="3052" y="2263"/>
                    <a:pt x="2993" y="2281"/>
                    <a:pt x="2940" y="2281"/>
                  </a:cubicBezTo>
                  <a:cubicBezTo>
                    <a:pt x="2814" y="2281"/>
                    <a:pt x="2727" y="2179"/>
                    <a:pt x="2727" y="2006"/>
                  </a:cubicBezTo>
                  <a:lnTo>
                    <a:pt x="2727" y="1849"/>
                  </a:lnTo>
                  <a:cubicBezTo>
                    <a:pt x="2727" y="1675"/>
                    <a:pt x="2639" y="1573"/>
                    <a:pt x="2511" y="1573"/>
                  </a:cubicBezTo>
                  <a:cubicBezTo>
                    <a:pt x="2459" y="1573"/>
                    <a:pt x="2401" y="1590"/>
                    <a:pt x="2339" y="1625"/>
                  </a:cubicBezTo>
                  <a:lnTo>
                    <a:pt x="388" y="2753"/>
                  </a:lnTo>
                  <a:cubicBezTo>
                    <a:pt x="174" y="2876"/>
                    <a:pt x="1" y="3179"/>
                    <a:pt x="1" y="3423"/>
                  </a:cubicBezTo>
                  <a:lnTo>
                    <a:pt x="1" y="9329"/>
                  </a:lnTo>
                  <a:cubicBezTo>
                    <a:pt x="1" y="9505"/>
                    <a:pt x="88" y="9606"/>
                    <a:pt x="215" y="9606"/>
                  </a:cubicBezTo>
                  <a:cubicBezTo>
                    <a:pt x="267" y="9606"/>
                    <a:pt x="326" y="9589"/>
                    <a:pt x="388" y="9554"/>
                  </a:cubicBezTo>
                  <a:lnTo>
                    <a:pt x="6882" y="5804"/>
                  </a:lnTo>
                  <a:cubicBezTo>
                    <a:pt x="7095" y="5681"/>
                    <a:pt x="7269" y="5382"/>
                    <a:pt x="7269" y="5134"/>
                  </a:cubicBezTo>
                  <a:lnTo>
                    <a:pt x="7269" y="275"/>
                  </a:lnTo>
                  <a:cubicBezTo>
                    <a:pt x="7269" y="102"/>
                    <a:pt x="7182" y="0"/>
                    <a:pt x="705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8"/>
            <p:cNvSpPr/>
            <p:nvPr/>
          </p:nvSpPr>
          <p:spPr>
            <a:xfrm>
              <a:off x="6751983" y="2812865"/>
              <a:ext cx="240808" cy="174093"/>
            </a:xfrm>
            <a:custGeom>
              <a:avLst/>
              <a:gdLst/>
              <a:ahLst/>
              <a:cxnLst/>
              <a:rect l="l" t="t" r="r" b="b"/>
              <a:pathLst>
                <a:path w="5454" h="3943" extrusionOk="0">
                  <a:moveTo>
                    <a:pt x="5294" y="1"/>
                  </a:moveTo>
                  <a:cubicBezTo>
                    <a:pt x="5255" y="1"/>
                    <a:pt x="5211" y="14"/>
                    <a:pt x="5164" y="41"/>
                  </a:cubicBezTo>
                  <a:lnTo>
                    <a:pt x="292" y="2853"/>
                  </a:lnTo>
                  <a:cubicBezTo>
                    <a:pt x="133" y="2945"/>
                    <a:pt x="0" y="3169"/>
                    <a:pt x="0" y="3356"/>
                  </a:cubicBezTo>
                  <a:lnTo>
                    <a:pt x="0" y="3734"/>
                  </a:lnTo>
                  <a:cubicBezTo>
                    <a:pt x="0" y="3866"/>
                    <a:pt x="67" y="3943"/>
                    <a:pt x="163" y="3943"/>
                  </a:cubicBezTo>
                  <a:cubicBezTo>
                    <a:pt x="202" y="3943"/>
                    <a:pt x="246" y="3930"/>
                    <a:pt x="292" y="3903"/>
                  </a:cubicBezTo>
                  <a:lnTo>
                    <a:pt x="5164" y="1088"/>
                  </a:lnTo>
                  <a:cubicBezTo>
                    <a:pt x="5324" y="997"/>
                    <a:pt x="5453" y="773"/>
                    <a:pt x="5453" y="585"/>
                  </a:cubicBezTo>
                  <a:lnTo>
                    <a:pt x="5453" y="208"/>
                  </a:lnTo>
                  <a:cubicBezTo>
                    <a:pt x="5453" y="78"/>
                    <a:pt x="5388" y="1"/>
                    <a:pt x="52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8"/>
            <p:cNvSpPr/>
            <p:nvPr/>
          </p:nvSpPr>
          <p:spPr>
            <a:xfrm>
              <a:off x="7099022" y="1734573"/>
              <a:ext cx="320989" cy="424217"/>
            </a:xfrm>
            <a:custGeom>
              <a:avLst/>
              <a:gdLst/>
              <a:ahLst/>
              <a:cxnLst/>
              <a:rect l="l" t="t" r="r" b="b"/>
              <a:pathLst>
                <a:path w="7270" h="9608" extrusionOk="0">
                  <a:moveTo>
                    <a:pt x="7055" y="0"/>
                  </a:moveTo>
                  <a:cubicBezTo>
                    <a:pt x="7003" y="0"/>
                    <a:pt x="6944" y="17"/>
                    <a:pt x="6882" y="53"/>
                  </a:cubicBezTo>
                  <a:lnTo>
                    <a:pt x="3111" y="2229"/>
                  </a:lnTo>
                  <a:cubicBezTo>
                    <a:pt x="3049" y="2264"/>
                    <a:pt x="2990" y="2281"/>
                    <a:pt x="2938" y="2281"/>
                  </a:cubicBezTo>
                  <a:cubicBezTo>
                    <a:pt x="2811" y="2281"/>
                    <a:pt x="2724" y="2180"/>
                    <a:pt x="2724" y="2004"/>
                  </a:cubicBezTo>
                  <a:lnTo>
                    <a:pt x="2724" y="1851"/>
                  </a:lnTo>
                  <a:cubicBezTo>
                    <a:pt x="2724" y="1675"/>
                    <a:pt x="2636" y="1574"/>
                    <a:pt x="2509" y="1574"/>
                  </a:cubicBezTo>
                  <a:cubicBezTo>
                    <a:pt x="2457" y="1574"/>
                    <a:pt x="2398" y="1591"/>
                    <a:pt x="2336" y="1627"/>
                  </a:cubicBezTo>
                  <a:lnTo>
                    <a:pt x="388" y="2752"/>
                  </a:lnTo>
                  <a:cubicBezTo>
                    <a:pt x="174" y="2878"/>
                    <a:pt x="0" y="3177"/>
                    <a:pt x="0" y="3425"/>
                  </a:cubicBezTo>
                  <a:lnTo>
                    <a:pt x="0" y="9331"/>
                  </a:lnTo>
                  <a:cubicBezTo>
                    <a:pt x="0" y="9505"/>
                    <a:pt x="88" y="9607"/>
                    <a:pt x="216" y="9607"/>
                  </a:cubicBezTo>
                  <a:cubicBezTo>
                    <a:pt x="268" y="9607"/>
                    <a:pt x="326" y="9590"/>
                    <a:pt x="388" y="9555"/>
                  </a:cubicBezTo>
                  <a:lnTo>
                    <a:pt x="6882" y="5805"/>
                  </a:lnTo>
                  <a:cubicBezTo>
                    <a:pt x="7096" y="5679"/>
                    <a:pt x="7270" y="5380"/>
                    <a:pt x="7270" y="5132"/>
                  </a:cubicBezTo>
                  <a:lnTo>
                    <a:pt x="7270" y="277"/>
                  </a:lnTo>
                  <a:cubicBezTo>
                    <a:pt x="7270" y="101"/>
                    <a:pt x="7182" y="0"/>
                    <a:pt x="705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8"/>
            <p:cNvSpPr/>
            <p:nvPr/>
          </p:nvSpPr>
          <p:spPr>
            <a:xfrm>
              <a:off x="7150680" y="2060109"/>
              <a:ext cx="240808" cy="174049"/>
            </a:xfrm>
            <a:custGeom>
              <a:avLst/>
              <a:gdLst/>
              <a:ahLst/>
              <a:cxnLst/>
              <a:rect l="l" t="t" r="r" b="b"/>
              <a:pathLst>
                <a:path w="5454" h="3942" extrusionOk="0">
                  <a:moveTo>
                    <a:pt x="5291" y="1"/>
                  </a:moveTo>
                  <a:cubicBezTo>
                    <a:pt x="5252" y="1"/>
                    <a:pt x="5208" y="14"/>
                    <a:pt x="5161" y="40"/>
                  </a:cubicBezTo>
                  <a:lnTo>
                    <a:pt x="289" y="2852"/>
                  </a:lnTo>
                  <a:cubicBezTo>
                    <a:pt x="129" y="2947"/>
                    <a:pt x="0" y="3171"/>
                    <a:pt x="0" y="3355"/>
                  </a:cubicBezTo>
                  <a:lnTo>
                    <a:pt x="0" y="3736"/>
                  </a:lnTo>
                  <a:cubicBezTo>
                    <a:pt x="0" y="3866"/>
                    <a:pt x="65" y="3942"/>
                    <a:pt x="160" y="3942"/>
                  </a:cubicBezTo>
                  <a:cubicBezTo>
                    <a:pt x="199" y="3942"/>
                    <a:pt x="243" y="3929"/>
                    <a:pt x="289" y="3902"/>
                  </a:cubicBezTo>
                  <a:lnTo>
                    <a:pt x="5161" y="1090"/>
                  </a:lnTo>
                  <a:cubicBezTo>
                    <a:pt x="5321" y="996"/>
                    <a:pt x="5453" y="771"/>
                    <a:pt x="5453" y="588"/>
                  </a:cubicBezTo>
                  <a:lnTo>
                    <a:pt x="5453" y="207"/>
                  </a:lnTo>
                  <a:cubicBezTo>
                    <a:pt x="5453" y="76"/>
                    <a:pt x="5387" y="1"/>
                    <a:pt x="529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8"/>
            <p:cNvSpPr/>
            <p:nvPr/>
          </p:nvSpPr>
          <p:spPr>
            <a:xfrm>
              <a:off x="7492906" y="1518270"/>
              <a:ext cx="320989" cy="424217"/>
            </a:xfrm>
            <a:custGeom>
              <a:avLst/>
              <a:gdLst/>
              <a:ahLst/>
              <a:cxnLst/>
              <a:rect l="l" t="t" r="r" b="b"/>
              <a:pathLst>
                <a:path w="7270" h="9608" extrusionOk="0">
                  <a:moveTo>
                    <a:pt x="7055" y="0"/>
                  </a:moveTo>
                  <a:cubicBezTo>
                    <a:pt x="7003" y="0"/>
                    <a:pt x="6944" y="17"/>
                    <a:pt x="6882" y="53"/>
                  </a:cubicBezTo>
                  <a:lnTo>
                    <a:pt x="3115" y="2229"/>
                  </a:lnTo>
                  <a:cubicBezTo>
                    <a:pt x="3052" y="2264"/>
                    <a:pt x="2994" y="2281"/>
                    <a:pt x="2942" y="2281"/>
                  </a:cubicBezTo>
                  <a:cubicBezTo>
                    <a:pt x="2814" y="2281"/>
                    <a:pt x="2727" y="2180"/>
                    <a:pt x="2727" y="2004"/>
                  </a:cubicBezTo>
                  <a:lnTo>
                    <a:pt x="2727" y="1851"/>
                  </a:lnTo>
                  <a:cubicBezTo>
                    <a:pt x="2727" y="1675"/>
                    <a:pt x="2640" y="1574"/>
                    <a:pt x="2513" y="1574"/>
                  </a:cubicBezTo>
                  <a:cubicBezTo>
                    <a:pt x="2461" y="1574"/>
                    <a:pt x="2402" y="1591"/>
                    <a:pt x="2339" y="1627"/>
                  </a:cubicBezTo>
                  <a:lnTo>
                    <a:pt x="388" y="2752"/>
                  </a:lnTo>
                  <a:cubicBezTo>
                    <a:pt x="174" y="2877"/>
                    <a:pt x="1" y="3177"/>
                    <a:pt x="1" y="3425"/>
                  </a:cubicBezTo>
                  <a:lnTo>
                    <a:pt x="1" y="9331"/>
                  </a:lnTo>
                  <a:cubicBezTo>
                    <a:pt x="1" y="9505"/>
                    <a:pt x="89" y="9607"/>
                    <a:pt x="217" y="9607"/>
                  </a:cubicBezTo>
                  <a:cubicBezTo>
                    <a:pt x="268" y="9607"/>
                    <a:pt x="327" y="9590"/>
                    <a:pt x="388" y="9555"/>
                  </a:cubicBezTo>
                  <a:lnTo>
                    <a:pt x="6882" y="5805"/>
                  </a:lnTo>
                  <a:cubicBezTo>
                    <a:pt x="7096" y="5679"/>
                    <a:pt x="7269" y="5380"/>
                    <a:pt x="7269" y="5132"/>
                  </a:cubicBezTo>
                  <a:lnTo>
                    <a:pt x="7269" y="277"/>
                  </a:lnTo>
                  <a:cubicBezTo>
                    <a:pt x="7269" y="101"/>
                    <a:pt x="7182" y="0"/>
                    <a:pt x="705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8"/>
            <p:cNvSpPr/>
            <p:nvPr/>
          </p:nvSpPr>
          <p:spPr>
            <a:xfrm>
              <a:off x="7549333" y="1831223"/>
              <a:ext cx="240719" cy="174049"/>
            </a:xfrm>
            <a:custGeom>
              <a:avLst/>
              <a:gdLst/>
              <a:ahLst/>
              <a:cxnLst/>
              <a:rect l="l" t="t" r="r" b="b"/>
              <a:pathLst>
                <a:path w="5452" h="3942" extrusionOk="0">
                  <a:moveTo>
                    <a:pt x="5290" y="0"/>
                  </a:moveTo>
                  <a:cubicBezTo>
                    <a:pt x="5252" y="0"/>
                    <a:pt x="5208" y="13"/>
                    <a:pt x="5162" y="40"/>
                  </a:cubicBezTo>
                  <a:lnTo>
                    <a:pt x="290" y="2851"/>
                  </a:lnTo>
                  <a:cubicBezTo>
                    <a:pt x="130" y="2946"/>
                    <a:pt x="1" y="3171"/>
                    <a:pt x="1" y="3354"/>
                  </a:cubicBezTo>
                  <a:lnTo>
                    <a:pt x="1" y="3735"/>
                  </a:lnTo>
                  <a:cubicBezTo>
                    <a:pt x="1" y="3865"/>
                    <a:pt x="66" y="3941"/>
                    <a:pt x="161" y="3941"/>
                  </a:cubicBezTo>
                  <a:cubicBezTo>
                    <a:pt x="200" y="3941"/>
                    <a:pt x="244" y="3928"/>
                    <a:pt x="290" y="3902"/>
                  </a:cubicBezTo>
                  <a:lnTo>
                    <a:pt x="5162" y="1090"/>
                  </a:lnTo>
                  <a:cubicBezTo>
                    <a:pt x="5321" y="998"/>
                    <a:pt x="5451" y="771"/>
                    <a:pt x="5451" y="587"/>
                  </a:cubicBezTo>
                  <a:lnTo>
                    <a:pt x="5451" y="209"/>
                  </a:lnTo>
                  <a:cubicBezTo>
                    <a:pt x="5451" y="77"/>
                    <a:pt x="5386" y="0"/>
                    <a:pt x="529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8"/>
            <p:cNvSpPr/>
            <p:nvPr/>
          </p:nvSpPr>
          <p:spPr>
            <a:xfrm>
              <a:off x="7150680" y="2583714"/>
              <a:ext cx="240808" cy="174093"/>
            </a:xfrm>
            <a:custGeom>
              <a:avLst/>
              <a:gdLst/>
              <a:ahLst/>
              <a:cxnLst/>
              <a:rect l="l" t="t" r="r" b="b"/>
              <a:pathLst>
                <a:path w="5454" h="3943" extrusionOk="0">
                  <a:moveTo>
                    <a:pt x="5290" y="1"/>
                  </a:moveTo>
                  <a:cubicBezTo>
                    <a:pt x="5251" y="1"/>
                    <a:pt x="5207" y="13"/>
                    <a:pt x="5161" y="40"/>
                  </a:cubicBezTo>
                  <a:lnTo>
                    <a:pt x="289" y="2855"/>
                  </a:lnTo>
                  <a:cubicBezTo>
                    <a:pt x="129" y="2947"/>
                    <a:pt x="0" y="3171"/>
                    <a:pt x="0" y="3358"/>
                  </a:cubicBezTo>
                  <a:lnTo>
                    <a:pt x="0" y="3735"/>
                  </a:lnTo>
                  <a:cubicBezTo>
                    <a:pt x="0" y="3865"/>
                    <a:pt x="65" y="3943"/>
                    <a:pt x="160" y="3943"/>
                  </a:cubicBezTo>
                  <a:cubicBezTo>
                    <a:pt x="199" y="3943"/>
                    <a:pt x="243" y="3930"/>
                    <a:pt x="289" y="3902"/>
                  </a:cubicBezTo>
                  <a:lnTo>
                    <a:pt x="5161" y="1090"/>
                  </a:lnTo>
                  <a:cubicBezTo>
                    <a:pt x="5321" y="998"/>
                    <a:pt x="5453" y="774"/>
                    <a:pt x="5453" y="587"/>
                  </a:cubicBezTo>
                  <a:lnTo>
                    <a:pt x="5453" y="210"/>
                  </a:lnTo>
                  <a:cubicBezTo>
                    <a:pt x="5453" y="77"/>
                    <a:pt x="5387" y="1"/>
                    <a:pt x="529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8"/>
            <p:cNvSpPr/>
            <p:nvPr/>
          </p:nvSpPr>
          <p:spPr>
            <a:xfrm>
              <a:off x="7137611" y="2234070"/>
              <a:ext cx="260014" cy="434152"/>
            </a:xfrm>
            <a:custGeom>
              <a:avLst/>
              <a:gdLst/>
              <a:ahLst/>
              <a:cxnLst/>
              <a:rect l="l" t="t" r="r" b="b"/>
              <a:pathLst>
                <a:path w="5889" h="9833" extrusionOk="0">
                  <a:moveTo>
                    <a:pt x="5657" y="1"/>
                  </a:moveTo>
                  <a:cubicBezTo>
                    <a:pt x="5601" y="1"/>
                    <a:pt x="5537" y="19"/>
                    <a:pt x="5470" y="58"/>
                  </a:cubicBezTo>
                  <a:lnTo>
                    <a:pt x="419" y="2975"/>
                  </a:lnTo>
                  <a:cubicBezTo>
                    <a:pt x="187" y="3111"/>
                    <a:pt x="0" y="3433"/>
                    <a:pt x="0" y="3703"/>
                  </a:cubicBezTo>
                  <a:lnTo>
                    <a:pt x="0" y="9533"/>
                  </a:lnTo>
                  <a:cubicBezTo>
                    <a:pt x="0" y="9723"/>
                    <a:pt x="94" y="9833"/>
                    <a:pt x="230" y="9833"/>
                  </a:cubicBezTo>
                  <a:cubicBezTo>
                    <a:pt x="287" y="9833"/>
                    <a:pt x="351" y="9814"/>
                    <a:pt x="419" y="9774"/>
                  </a:cubicBezTo>
                  <a:lnTo>
                    <a:pt x="5470" y="6857"/>
                  </a:lnTo>
                  <a:cubicBezTo>
                    <a:pt x="5702" y="6725"/>
                    <a:pt x="5889" y="6402"/>
                    <a:pt x="5889" y="6133"/>
                  </a:cubicBezTo>
                  <a:lnTo>
                    <a:pt x="5889" y="299"/>
                  </a:lnTo>
                  <a:cubicBezTo>
                    <a:pt x="5889" y="111"/>
                    <a:pt x="5795" y="1"/>
                    <a:pt x="565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8"/>
            <p:cNvSpPr/>
            <p:nvPr/>
          </p:nvSpPr>
          <p:spPr>
            <a:xfrm>
              <a:off x="7137302" y="2233805"/>
              <a:ext cx="260632" cy="434681"/>
            </a:xfrm>
            <a:custGeom>
              <a:avLst/>
              <a:gdLst/>
              <a:ahLst/>
              <a:cxnLst/>
              <a:rect l="l" t="t" r="r" b="b"/>
              <a:pathLst>
                <a:path w="5903" h="9845" extrusionOk="0">
                  <a:moveTo>
                    <a:pt x="5665" y="16"/>
                  </a:moveTo>
                  <a:cubicBezTo>
                    <a:pt x="5702" y="16"/>
                    <a:pt x="5739" y="23"/>
                    <a:pt x="5770" y="43"/>
                  </a:cubicBezTo>
                  <a:cubicBezTo>
                    <a:pt x="5849" y="87"/>
                    <a:pt x="5889" y="180"/>
                    <a:pt x="5889" y="305"/>
                  </a:cubicBezTo>
                  <a:lnTo>
                    <a:pt x="5889" y="6139"/>
                  </a:lnTo>
                  <a:cubicBezTo>
                    <a:pt x="5889" y="6404"/>
                    <a:pt x="5702" y="6728"/>
                    <a:pt x="5474" y="6860"/>
                  </a:cubicBezTo>
                  <a:lnTo>
                    <a:pt x="422" y="9777"/>
                  </a:lnTo>
                  <a:cubicBezTo>
                    <a:pt x="358" y="9813"/>
                    <a:pt x="295" y="9831"/>
                    <a:pt x="239" y="9831"/>
                  </a:cubicBezTo>
                  <a:cubicBezTo>
                    <a:pt x="200" y="9831"/>
                    <a:pt x="164" y="9822"/>
                    <a:pt x="133" y="9804"/>
                  </a:cubicBezTo>
                  <a:cubicBezTo>
                    <a:pt x="55" y="9760"/>
                    <a:pt x="14" y="9668"/>
                    <a:pt x="14" y="9539"/>
                  </a:cubicBezTo>
                  <a:lnTo>
                    <a:pt x="14" y="3709"/>
                  </a:lnTo>
                  <a:cubicBezTo>
                    <a:pt x="14" y="3443"/>
                    <a:pt x="201" y="3120"/>
                    <a:pt x="429" y="2987"/>
                  </a:cubicBezTo>
                  <a:lnTo>
                    <a:pt x="5481" y="70"/>
                  </a:lnTo>
                  <a:cubicBezTo>
                    <a:pt x="5546" y="33"/>
                    <a:pt x="5607" y="16"/>
                    <a:pt x="5665" y="16"/>
                  </a:cubicBezTo>
                  <a:close/>
                  <a:moveTo>
                    <a:pt x="5664" y="0"/>
                  </a:moveTo>
                  <a:cubicBezTo>
                    <a:pt x="5605" y="0"/>
                    <a:pt x="5540" y="20"/>
                    <a:pt x="5474" y="60"/>
                  </a:cubicBezTo>
                  <a:lnTo>
                    <a:pt x="422" y="2977"/>
                  </a:lnTo>
                  <a:cubicBezTo>
                    <a:pt x="187" y="3110"/>
                    <a:pt x="1" y="3439"/>
                    <a:pt x="1" y="3709"/>
                  </a:cubicBezTo>
                  <a:lnTo>
                    <a:pt x="1" y="9539"/>
                  </a:lnTo>
                  <a:cubicBezTo>
                    <a:pt x="1" y="9672"/>
                    <a:pt x="45" y="9770"/>
                    <a:pt x="126" y="9818"/>
                  </a:cubicBezTo>
                  <a:cubicBezTo>
                    <a:pt x="161" y="9835"/>
                    <a:pt x="198" y="9844"/>
                    <a:pt x="239" y="9844"/>
                  </a:cubicBezTo>
                  <a:cubicBezTo>
                    <a:pt x="296" y="9844"/>
                    <a:pt x="361" y="9828"/>
                    <a:pt x="429" y="9787"/>
                  </a:cubicBezTo>
                  <a:lnTo>
                    <a:pt x="5481" y="6870"/>
                  </a:lnTo>
                  <a:cubicBezTo>
                    <a:pt x="5712" y="6737"/>
                    <a:pt x="5902" y="6408"/>
                    <a:pt x="5902" y="6139"/>
                  </a:cubicBezTo>
                  <a:lnTo>
                    <a:pt x="5902" y="305"/>
                  </a:lnTo>
                  <a:cubicBezTo>
                    <a:pt x="5902" y="175"/>
                    <a:pt x="5858" y="78"/>
                    <a:pt x="5777" y="29"/>
                  </a:cubicBezTo>
                  <a:cubicBezTo>
                    <a:pt x="5743" y="10"/>
                    <a:pt x="5705" y="0"/>
                    <a:pt x="566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8"/>
            <p:cNvSpPr/>
            <p:nvPr/>
          </p:nvSpPr>
          <p:spPr>
            <a:xfrm>
              <a:off x="7337092" y="2268906"/>
              <a:ext cx="86804" cy="133870"/>
            </a:xfrm>
            <a:custGeom>
              <a:avLst/>
              <a:gdLst/>
              <a:ahLst/>
              <a:cxnLst/>
              <a:rect l="l" t="t" r="r" b="b"/>
              <a:pathLst>
                <a:path w="1966" h="3032" extrusionOk="0">
                  <a:moveTo>
                    <a:pt x="1734" y="1"/>
                  </a:moveTo>
                  <a:cubicBezTo>
                    <a:pt x="1678" y="1"/>
                    <a:pt x="1615" y="19"/>
                    <a:pt x="1548" y="58"/>
                  </a:cubicBezTo>
                  <a:lnTo>
                    <a:pt x="422" y="706"/>
                  </a:lnTo>
                  <a:cubicBezTo>
                    <a:pt x="191" y="843"/>
                    <a:pt x="1" y="1166"/>
                    <a:pt x="1" y="1434"/>
                  </a:cubicBezTo>
                  <a:lnTo>
                    <a:pt x="1" y="2733"/>
                  </a:lnTo>
                  <a:cubicBezTo>
                    <a:pt x="1" y="2923"/>
                    <a:pt x="96" y="3032"/>
                    <a:pt x="234" y="3032"/>
                  </a:cubicBezTo>
                  <a:cubicBezTo>
                    <a:pt x="291" y="3032"/>
                    <a:pt x="355" y="3013"/>
                    <a:pt x="422" y="2975"/>
                  </a:cubicBezTo>
                  <a:lnTo>
                    <a:pt x="1548" y="2325"/>
                  </a:lnTo>
                  <a:cubicBezTo>
                    <a:pt x="1779" y="2192"/>
                    <a:pt x="1966" y="1866"/>
                    <a:pt x="1966" y="1601"/>
                  </a:cubicBezTo>
                  <a:lnTo>
                    <a:pt x="1966" y="298"/>
                  </a:lnTo>
                  <a:cubicBezTo>
                    <a:pt x="1966" y="110"/>
                    <a:pt x="1872" y="1"/>
                    <a:pt x="173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8"/>
            <p:cNvSpPr/>
            <p:nvPr/>
          </p:nvSpPr>
          <p:spPr>
            <a:xfrm>
              <a:off x="7163838" y="2327718"/>
              <a:ext cx="130206" cy="91837"/>
            </a:xfrm>
            <a:custGeom>
              <a:avLst/>
              <a:gdLst/>
              <a:ahLst/>
              <a:cxnLst/>
              <a:rect l="l" t="t" r="r" b="b"/>
              <a:pathLst>
                <a:path w="2949" h="2080" extrusionOk="0">
                  <a:moveTo>
                    <a:pt x="2833" y="0"/>
                  </a:moveTo>
                  <a:cubicBezTo>
                    <a:pt x="2805" y="0"/>
                    <a:pt x="2775" y="9"/>
                    <a:pt x="2742" y="27"/>
                  </a:cubicBezTo>
                  <a:lnTo>
                    <a:pt x="209" y="1486"/>
                  </a:lnTo>
                  <a:cubicBezTo>
                    <a:pt x="93" y="1551"/>
                    <a:pt x="1" y="1714"/>
                    <a:pt x="1" y="1847"/>
                  </a:cubicBezTo>
                  <a:lnTo>
                    <a:pt x="1" y="1932"/>
                  </a:lnTo>
                  <a:cubicBezTo>
                    <a:pt x="1" y="2025"/>
                    <a:pt x="47" y="2080"/>
                    <a:pt x="115" y="2080"/>
                  </a:cubicBezTo>
                  <a:cubicBezTo>
                    <a:pt x="143" y="2080"/>
                    <a:pt x="175" y="2070"/>
                    <a:pt x="209" y="2051"/>
                  </a:cubicBezTo>
                  <a:lnTo>
                    <a:pt x="2742" y="592"/>
                  </a:lnTo>
                  <a:cubicBezTo>
                    <a:pt x="2857" y="527"/>
                    <a:pt x="2949" y="364"/>
                    <a:pt x="2949" y="231"/>
                  </a:cubicBezTo>
                  <a:lnTo>
                    <a:pt x="2949" y="150"/>
                  </a:lnTo>
                  <a:cubicBezTo>
                    <a:pt x="2949" y="55"/>
                    <a:pt x="2902" y="0"/>
                    <a:pt x="283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8"/>
            <p:cNvSpPr/>
            <p:nvPr/>
          </p:nvSpPr>
          <p:spPr>
            <a:xfrm>
              <a:off x="7163838" y="2377698"/>
              <a:ext cx="130206" cy="91837"/>
            </a:xfrm>
            <a:custGeom>
              <a:avLst/>
              <a:gdLst/>
              <a:ahLst/>
              <a:cxnLst/>
              <a:rect l="l" t="t" r="r" b="b"/>
              <a:pathLst>
                <a:path w="2949" h="2080" extrusionOk="0">
                  <a:moveTo>
                    <a:pt x="2833" y="0"/>
                  </a:moveTo>
                  <a:cubicBezTo>
                    <a:pt x="2806" y="0"/>
                    <a:pt x="2775" y="9"/>
                    <a:pt x="2742" y="28"/>
                  </a:cubicBezTo>
                  <a:lnTo>
                    <a:pt x="209" y="1486"/>
                  </a:lnTo>
                  <a:cubicBezTo>
                    <a:pt x="93" y="1551"/>
                    <a:pt x="1" y="1714"/>
                    <a:pt x="1" y="1846"/>
                  </a:cubicBezTo>
                  <a:lnTo>
                    <a:pt x="1" y="1931"/>
                  </a:lnTo>
                  <a:cubicBezTo>
                    <a:pt x="1" y="2025"/>
                    <a:pt x="47" y="2080"/>
                    <a:pt x="115" y="2080"/>
                  </a:cubicBezTo>
                  <a:cubicBezTo>
                    <a:pt x="143" y="2080"/>
                    <a:pt x="175" y="2070"/>
                    <a:pt x="209" y="2050"/>
                  </a:cubicBezTo>
                  <a:lnTo>
                    <a:pt x="2742" y="592"/>
                  </a:lnTo>
                  <a:cubicBezTo>
                    <a:pt x="2857" y="527"/>
                    <a:pt x="2949" y="364"/>
                    <a:pt x="2949" y="232"/>
                  </a:cubicBezTo>
                  <a:lnTo>
                    <a:pt x="2949" y="150"/>
                  </a:lnTo>
                  <a:cubicBezTo>
                    <a:pt x="2949" y="55"/>
                    <a:pt x="2902" y="0"/>
                    <a:pt x="283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8"/>
            <p:cNvSpPr/>
            <p:nvPr/>
          </p:nvSpPr>
          <p:spPr>
            <a:xfrm>
              <a:off x="7163838" y="2427679"/>
              <a:ext cx="130206" cy="91881"/>
            </a:xfrm>
            <a:custGeom>
              <a:avLst/>
              <a:gdLst/>
              <a:ahLst/>
              <a:cxnLst/>
              <a:rect l="l" t="t" r="r" b="b"/>
              <a:pathLst>
                <a:path w="2949" h="2081" extrusionOk="0">
                  <a:moveTo>
                    <a:pt x="2833" y="0"/>
                  </a:moveTo>
                  <a:cubicBezTo>
                    <a:pt x="2805" y="0"/>
                    <a:pt x="2775" y="9"/>
                    <a:pt x="2742" y="27"/>
                  </a:cubicBezTo>
                  <a:lnTo>
                    <a:pt x="209" y="1486"/>
                  </a:lnTo>
                  <a:cubicBezTo>
                    <a:pt x="93" y="1551"/>
                    <a:pt x="1" y="1714"/>
                    <a:pt x="1" y="1847"/>
                  </a:cubicBezTo>
                  <a:lnTo>
                    <a:pt x="1" y="1932"/>
                  </a:lnTo>
                  <a:cubicBezTo>
                    <a:pt x="1" y="2025"/>
                    <a:pt x="47" y="2080"/>
                    <a:pt x="115" y="2080"/>
                  </a:cubicBezTo>
                  <a:cubicBezTo>
                    <a:pt x="143" y="2080"/>
                    <a:pt x="175" y="2071"/>
                    <a:pt x="209" y="2051"/>
                  </a:cubicBezTo>
                  <a:lnTo>
                    <a:pt x="2742" y="592"/>
                  </a:lnTo>
                  <a:cubicBezTo>
                    <a:pt x="2857" y="528"/>
                    <a:pt x="2949" y="364"/>
                    <a:pt x="2949" y="231"/>
                  </a:cubicBezTo>
                  <a:lnTo>
                    <a:pt x="2949" y="150"/>
                  </a:lnTo>
                  <a:cubicBezTo>
                    <a:pt x="2949" y="55"/>
                    <a:pt x="2902" y="0"/>
                    <a:pt x="283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8"/>
            <p:cNvSpPr/>
            <p:nvPr/>
          </p:nvSpPr>
          <p:spPr>
            <a:xfrm>
              <a:off x="7163838" y="2434964"/>
              <a:ext cx="204205" cy="134533"/>
            </a:xfrm>
            <a:custGeom>
              <a:avLst/>
              <a:gdLst/>
              <a:ahLst/>
              <a:cxnLst/>
              <a:rect l="l" t="t" r="r" b="b"/>
              <a:pathLst>
                <a:path w="4625" h="3047" extrusionOk="0">
                  <a:moveTo>
                    <a:pt x="4509" y="0"/>
                  </a:moveTo>
                  <a:cubicBezTo>
                    <a:pt x="4480" y="0"/>
                    <a:pt x="4448" y="10"/>
                    <a:pt x="4414" y="30"/>
                  </a:cubicBezTo>
                  <a:lnTo>
                    <a:pt x="209" y="2453"/>
                  </a:lnTo>
                  <a:cubicBezTo>
                    <a:pt x="93" y="2518"/>
                    <a:pt x="1" y="2682"/>
                    <a:pt x="1" y="2814"/>
                  </a:cubicBezTo>
                  <a:lnTo>
                    <a:pt x="1" y="2899"/>
                  </a:lnTo>
                  <a:cubicBezTo>
                    <a:pt x="1" y="2993"/>
                    <a:pt x="47" y="3047"/>
                    <a:pt x="115" y="3047"/>
                  </a:cubicBezTo>
                  <a:cubicBezTo>
                    <a:pt x="143" y="3047"/>
                    <a:pt x="175" y="3038"/>
                    <a:pt x="209" y="3018"/>
                  </a:cubicBezTo>
                  <a:lnTo>
                    <a:pt x="4414" y="590"/>
                  </a:lnTo>
                  <a:cubicBezTo>
                    <a:pt x="4530" y="526"/>
                    <a:pt x="4625" y="363"/>
                    <a:pt x="4625" y="230"/>
                  </a:cubicBezTo>
                  <a:lnTo>
                    <a:pt x="4625" y="148"/>
                  </a:lnTo>
                  <a:cubicBezTo>
                    <a:pt x="4625" y="55"/>
                    <a:pt x="4577" y="0"/>
                    <a:pt x="450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8"/>
            <p:cNvSpPr/>
            <p:nvPr/>
          </p:nvSpPr>
          <p:spPr>
            <a:xfrm>
              <a:off x="7163838" y="2484945"/>
              <a:ext cx="204205" cy="134577"/>
            </a:xfrm>
            <a:custGeom>
              <a:avLst/>
              <a:gdLst/>
              <a:ahLst/>
              <a:cxnLst/>
              <a:rect l="l" t="t" r="r" b="b"/>
              <a:pathLst>
                <a:path w="4625" h="3048" extrusionOk="0">
                  <a:moveTo>
                    <a:pt x="4509" y="0"/>
                  </a:moveTo>
                  <a:cubicBezTo>
                    <a:pt x="4480" y="0"/>
                    <a:pt x="4448" y="10"/>
                    <a:pt x="4414" y="29"/>
                  </a:cubicBezTo>
                  <a:lnTo>
                    <a:pt x="209" y="2450"/>
                  </a:lnTo>
                  <a:cubicBezTo>
                    <a:pt x="93" y="2518"/>
                    <a:pt x="1" y="2681"/>
                    <a:pt x="1" y="2814"/>
                  </a:cubicBezTo>
                  <a:lnTo>
                    <a:pt x="1" y="2899"/>
                  </a:lnTo>
                  <a:cubicBezTo>
                    <a:pt x="1" y="2993"/>
                    <a:pt x="47" y="3047"/>
                    <a:pt x="115" y="3047"/>
                  </a:cubicBezTo>
                  <a:cubicBezTo>
                    <a:pt x="143" y="3047"/>
                    <a:pt x="175" y="3038"/>
                    <a:pt x="209" y="3018"/>
                  </a:cubicBezTo>
                  <a:lnTo>
                    <a:pt x="4414" y="591"/>
                  </a:lnTo>
                  <a:cubicBezTo>
                    <a:pt x="4530" y="526"/>
                    <a:pt x="4625" y="362"/>
                    <a:pt x="4625" y="230"/>
                  </a:cubicBezTo>
                  <a:lnTo>
                    <a:pt x="4625" y="149"/>
                  </a:lnTo>
                  <a:cubicBezTo>
                    <a:pt x="4625" y="55"/>
                    <a:pt x="4577" y="0"/>
                    <a:pt x="450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8"/>
            <p:cNvSpPr/>
            <p:nvPr/>
          </p:nvSpPr>
          <p:spPr>
            <a:xfrm>
              <a:off x="7540679" y="2358536"/>
              <a:ext cx="240808" cy="174049"/>
            </a:xfrm>
            <a:custGeom>
              <a:avLst/>
              <a:gdLst/>
              <a:ahLst/>
              <a:cxnLst/>
              <a:rect l="l" t="t" r="r" b="b"/>
              <a:pathLst>
                <a:path w="5454" h="3942" extrusionOk="0">
                  <a:moveTo>
                    <a:pt x="5293" y="1"/>
                  </a:moveTo>
                  <a:cubicBezTo>
                    <a:pt x="5254" y="1"/>
                    <a:pt x="5210" y="13"/>
                    <a:pt x="5164" y="40"/>
                  </a:cubicBezTo>
                  <a:lnTo>
                    <a:pt x="292" y="2855"/>
                  </a:lnTo>
                  <a:cubicBezTo>
                    <a:pt x="132" y="2947"/>
                    <a:pt x="0" y="3171"/>
                    <a:pt x="0" y="3358"/>
                  </a:cubicBezTo>
                  <a:lnTo>
                    <a:pt x="0" y="3735"/>
                  </a:lnTo>
                  <a:cubicBezTo>
                    <a:pt x="0" y="3866"/>
                    <a:pt x="67" y="3941"/>
                    <a:pt x="163" y="3941"/>
                  </a:cubicBezTo>
                  <a:cubicBezTo>
                    <a:pt x="202" y="3941"/>
                    <a:pt x="246" y="3929"/>
                    <a:pt x="292" y="3903"/>
                  </a:cubicBezTo>
                  <a:lnTo>
                    <a:pt x="5164" y="1091"/>
                  </a:lnTo>
                  <a:cubicBezTo>
                    <a:pt x="5324" y="999"/>
                    <a:pt x="5453" y="771"/>
                    <a:pt x="5453" y="587"/>
                  </a:cubicBezTo>
                  <a:lnTo>
                    <a:pt x="5453" y="210"/>
                  </a:lnTo>
                  <a:cubicBezTo>
                    <a:pt x="5453" y="77"/>
                    <a:pt x="5388" y="1"/>
                    <a:pt x="529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8"/>
            <p:cNvSpPr/>
            <p:nvPr/>
          </p:nvSpPr>
          <p:spPr>
            <a:xfrm>
              <a:off x="7527566" y="2008937"/>
              <a:ext cx="260058" cy="434152"/>
            </a:xfrm>
            <a:custGeom>
              <a:avLst/>
              <a:gdLst/>
              <a:ahLst/>
              <a:cxnLst/>
              <a:rect l="l" t="t" r="r" b="b"/>
              <a:pathLst>
                <a:path w="5890" h="9833" extrusionOk="0">
                  <a:moveTo>
                    <a:pt x="5657" y="0"/>
                  </a:moveTo>
                  <a:cubicBezTo>
                    <a:pt x="5601" y="0"/>
                    <a:pt x="5538" y="18"/>
                    <a:pt x="5471" y="57"/>
                  </a:cubicBezTo>
                  <a:lnTo>
                    <a:pt x="419" y="2974"/>
                  </a:lnTo>
                  <a:cubicBezTo>
                    <a:pt x="188" y="3110"/>
                    <a:pt x="1" y="3433"/>
                    <a:pt x="1" y="3698"/>
                  </a:cubicBezTo>
                  <a:lnTo>
                    <a:pt x="1" y="9532"/>
                  </a:lnTo>
                  <a:cubicBezTo>
                    <a:pt x="1" y="9722"/>
                    <a:pt x="94" y="9832"/>
                    <a:pt x="231" y="9832"/>
                  </a:cubicBezTo>
                  <a:cubicBezTo>
                    <a:pt x="287" y="9832"/>
                    <a:pt x="351" y="9813"/>
                    <a:pt x="419" y="9773"/>
                  </a:cubicBezTo>
                  <a:lnTo>
                    <a:pt x="5471" y="6856"/>
                  </a:lnTo>
                  <a:cubicBezTo>
                    <a:pt x="5703" y="6724"/>
                    <a:pt x="5890" y="6401"/>
                    <a:pt x="5890" y="6133"/>
                  </a:cubicBezTo>
                  <a:lnTo>
                    <a:pt x="5890" y="298"/>
                  </a:lnTo>
                  <a:cubicBezTo>
                    <a:pt x="5890" y="110"/>
                    <a:pt x="5795" y="0"/>
                    <a:pt x="565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8"/>
            <p:cNvSpPr/>
            <p:nvPr/>
          </p:nvSpPr>
          <p:spPr>
            <a:xfrm>
              <a:off x="7527301" y="2008627"/>
              <a:ext cx="260632" cy="434681"/>
            </a:xfrm>
            <a:custGeom>
              <a:avLst/>
              <a:gdLst/>
              <a:ahLst/>
              <a:cxnLst/>
              <a:rect l="l" t="t" r="r" b="b"/>
              <a:pathLst>
                <a:path w="5903" h="9845" extrusionOk="0">
                  <a:moveTo>
                    <a:pt x="5666" y="13"/>
                  </a:moveTo>
                  <a:cubicBezTo>
                    <a:pt x="5704" y="13"/>
                    <a:pt x="5739" y="22"/>
                    <a:pt x="5770" y="40"/>
                  </a:cubicBezTo>
                  <a:cubicBezTo>
                    <a:pt x="5848" y="84"/>
                    <a:pt x="5889" y="180"/>
                    <a:pt x="5889" y="305"/>
                  </a:cubicBezTo>
                  <a:lnTo>
                    <a:pt x="5889" y="6140"/>
                  </a:lnTo>
                  <a:cubicBezTo>
                    <a:pt x="5889" y="6405"/>
                    <a:pt x="5705" y="6728"/>
                    <a:pt x="5474" y="6860"/>
                  </a:cubicBezTo>
                  <a:lnTo>
                    <a:pt x="422" y="9777"/>
                  </a:lnTo>
                  <a:cubicBezTo>
                    <a:pt x="358" y="9813"/>
                    <a:pt x="296" y="9832"/>
                    <a:pt x="240" y="9832"/>
                  </a:cubicBezTo>
                  <a:cubicBezTo>
                    <a:pt x="201" y="9832"/>
                    <a:pt x="165" y="9822"/>
                    <a:pt x="132" y="9804"/>
                  </a:cubicBezTo>
                  <a:cubicBezTo>
                    <a:pt x="58" y="9760"/>
                    <a:pt x="14" y="9665"/>
                    <a:pt x="14" y="9539"/>
                  </a:cubicBezTo>
                  <a:lnTo>
                    <a:pt x="14" y="3705"/>
                  </a:lnTo>
                  <a:cubicBezTo>
                    <a:pt x="14" y="3444"/>
                    <a:pt x="201" y="3121"/>
                    <a:pt x="429" y="2988"/>
                  </a:cubicBezTo>
                  <a:lnTo>
                    <a:pt x="5481" y="70"/>
                  </a:lnTo>
                  <a:cubicBezTo>
                    <a:pt x="5547" y="32"/>
                    <a:pt x="5610" y="13"/>
                    <a:pt x="5666" y="13"/>
                  </a:cubicBezTo>
                  <a:close/>
                  <a:moveTo>
                    <a:pt x="5664" y="0"/>
                  </a:moveTo>
                  <a:cubicBezTo>
                    <a:pt x="5606" y="0"/>
                    <a:pt x="5542" y="20"/>
                    <a:pt x="5474" y="61"/>
                  </a:cubicBezTo>
                  <a:lnTo>
                    <a:pt x="422" y="2978"/>
                  </a:lnTo>
                  <a:cubicBezTo>
                    <a:pt x="190" y="3110"/>
                    <a:pt x="0" y="3436"/>
                    <a:pt x="0" y="3705"/>
                  </a:cubicBezTo>
                  <a:lnTo>
                    <a:pt x="0" y="9539"/>
                  </a:lnTo>
                  <a:cubicBezTo>
                    <a:pt x="0" y="9672"/>
                    <a:pt x="44" y="9771"/>
                    <a:pt x="126" y="9818"/>
                  </a:cubicBezTo>
                  <a:cubicBezTo>
                    <a:pt x="160" y="9835"/>
                    <a:pt x="198" y="9845"/>
                    <a:pt x="239" y="9845"/>
                  </a:cubicBezTo>
                  <a:cubicBezTo>
                    <a:pt x="300" y="9845"/>
                    <a:pt x="364" y="9824"/>
                    <a:pt x="429" y="9788"/>
                  </a:cubicBezTo>
                  <a:lnTo>
                    <a:pt x="5481" y="6871"/>
                  </a:lnTo>
                  <a:cubicBezTo>
                    <a:pt x="5715" y="6738"/>
                    <a:pt x="5902" y="6408"/>
                    <a:pt x="5902" y="6140"/>
                  </a:cubicBezTo>
                  <a:lnTo>
                    <a:pt x="5902" y="305"/>
                  </a:lnTo>
                  <a:cubicBezTo>
                    <a:pt x="5902" y="176"/>
                    <a:pt x="5858" y="78"/>
                    <a:pt x="5776" y="30"/>
                  </a:cubicBezTo>
                  <a:cubicBezTo>
                    <a:pt x="5743" y="10"/>
                    <a:pt x="5705" y="0"/>
                    <a:pt x="566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8"/>
            <p:cNvSpPr/>
            <p:nvPr/>
          </p:nvSpPr>
          <p:spPr>
            <a:xfrm>
              <a:off x="7727223" y="2043773"/>
              <a:ext cx="86671" cy="133826"/>
            </a:xfrm>
            <a:custGeom>
              <a:avLst/>
              <a:gdLst/>
              <a:ahLst/>
              <a:cxnLst/>
              <a:rect l="l" t="t" r="r" b="b"/>
              <a:pathLst>
                <a:path w="1963" h="3031" extrusionOk="0">
                  <a:moveTo>
                    <a:pt x="1731" y="0"/>
                  </a:moveTo>
                  <a:cubicBezTo>
                    <a:pt x="1675" y="0"/>
                    <a:pt x="1612" y="18"/>
                    <a:pt x="1545" y="57"/>
                  </a:cubicBezTo>
                  <a:lnTo>
                    <a:pt x="419" y="706"/>
                  </a:lnTo>
                  <a:cubicBezTo>
                    <a:pt x="188" y="839"/>
                    <a:pt x="1" y="1165"/>
                    <a:pt x="1" y="1430"/>
                  </a:cubicBezTo>
                  <a:lnTo>
                    <a:pt x="1" y="2732"/>
                  </a:lnTo>
                  <a:cubicBezTo>
                    <a:pt x="1" y="2921"/>
                    <a:pt x="95" y="3030"/>
                    <a:pt x="233" y="3030"/>
                  </a:cubicBezTo>
                  <a:cubicBezTo>
                    <a:pt x="289" y="3030"/>
                    <a:pt x="352" y="3012"/>
                    <a:pt x="419" y="2974"/>
                  </a:cubicBezTo>
                  <a:lnTo>
                    <a:pt x="1545" y="2325"/>
                  </a:lnTo>
                  <a:cubicBezTo>
                    <a:pt x="1776" y="2188"/>
                    <a:pt x="1962" y="1865"/>
                    <a:pt x="1962" y="1600"/>
                  </a:cubicBezTo>
                  <a:lnTo>
                    <a:pt x="1962" y="298"/>
                  </a:lnTo>
                  <a:cubicBezTo>
                    <a:pt x="1962" y="109"/>
                    <a:pt x="1868" y="0"/>
                    <a:pt x="1731"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8"/>
            <p:cNvSpPr/>
            <p:nvPr/>
          </p:nvSpPr>
          <p:spPr>
            <a:xfrm>
              <a:off x="7553837" y="2102540"/>
              <a:ext cx="130338" cy="91881"/>
            </a:xfrm>
            <a:custGeom>
              <a:avLst/>
              <a:gdLst/>
              <a:ahLst/>
              <a:cxnLst/>
              <a:rect l="l" t="t" r="r" b="b"/>
              <a:pathLst>
                <a:path w="2952" h="2081" extrusionOk="0">
                  <a:moveTo>
                    <a:pt x="2833" y="0"/>
                  </a:moveTo>
                  <a:cubicBezTo>
                    <a:pt x="2805" y="0"/>
                    <a:pt x="2774" y="9"/>
                    <a:pt x="2741" y="27"/>
                  </a:cubicBezTo>
                  <a:lnTo>
                    <a:pt x="212" y="1486"/>
                  </a:lnTo>
                  <a:cubicBezTo>
                    <a:pt x="96" y="1551"/>
                    <a:pt x="1" y="1714"/>
                    <a:pt x="1" y="1847"/>
                  </a:cubicBezTo>
                  <a:lnTo>
                    <a:pt x="1" y="1932"/>
                  </a:lnTo>
                  <a:cubicBezTo>
                    <a:pt x="1" y="2025"/>
                    <a:pt x="48" y="2080"/>
                    <a:pt x="117" y="2080"/>
                  </a:cubicBezTo>
                  <a:cubicBezTo>
                    <a:pt x="146" y="2080"/>
                    <a:pt x="178" y="2071"/>
                    <a:pt x="212" y="2051"/>
                  </a:cubicBezTo>
                  <a:lnTo>
                    <a:pt x="2741" y="592"/>
                  </a:lnTo>
                  <a:cubicBezTo>
                    <a:pt x="2856" y="528"/>
                    <a:pt x="2952" y="364"/>
                    <a:pt x="2952" y="231"/>
                  </a:cubicBezTo>
                  <a:lnTo>
                    <a:pt x="2952" y="150"/>
                  </a:lnTo>
                  <a:cubicBezTo>
                    <a:pt x="2952" y="55"/>
                    <a:pt x="2903" y="0"/>
                    <a:pt x="283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8"/>
            <p:cNvSpPr/>
            <p:nvPr/>
          </p:nvSpPr>
          <p:spPr>
            <a:xfrm>
              <a:off x="7553837" y="2152520"/>
              <a:ext cx="130338" cy="91837"/>
            </a:xfrm>
            <a:custGeom>
              <a:avLst/>
              <a:gdLst/>
              <a:ahLst/>
              <a:cxnLst/>
              <a:rect l="l" t="t" r="r" b="b"/>
              <a:pathLst>
                <a:path w="2952" h="2080" extrusionOk="0">
                  <a:moveTo>
                    <a:pt x="2834" y="1"/>
                  </a:moveTo>
                  <a:cubicBezTo>
                    <a:pt x="2806" y="1"/>
                    <a:pt x="2774" y="10"/>
                    <a:pt x="2741" y="28"/>
                  </a:cubicBezTo>
                  <a:lnTo>
                    <a:pt x="212" y="1486"/>
                  </a:lnTo>
                  <a:cubicBezTo>
                    <a:pt x="96" y="1551"/>
                    <a:pt x="1" y="1715"/>
                    <a:pt x="1" y="1847"/>
                  </a:cubicBezTo>
                  <a:lnTo>
                    <a:pt x="1" y="1932"/>
                  </a:lnTo>
                  <a:cubicBezTo>
                    <a:pt x="1" y="2026"/>
                    <a:pt x="48" y="2080"/>
                    <a:pt x="117" y="2080"/>
                  </a:cubicBezTo>
                  <a:cubicBezTo>
                    <a:pt x="146" y="2080"/>
                    <a:pt x="178" y="2071"/>
                    <a:pt x="212" y="2051"/>
                  </a:cubicBezTo>
                  <a:lnTo>
                    <a:pt x="2741" y="593"/>
                  </a:lnTo>
                  <a:cubicBezTo>
                    <a:pt x="2856" y="524"/>
                    <a:pt x="2952" y="364"/>
                    <a:pt x="2952" y="232"/>
                  </a:cubicBezTo>
                  <a:lnTo>
                    <a:pt x="2952" y="150"/>
                  </a:lnTo>
                  <a:cubicBezTo>
                    <a:pt x="2952" y="55"/>
                    <a:pt x="2903" y="1"/>
                    <a:pt x="283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8"/>
            <p:cNvSpPr/>
            <p:nvPr/>
          </p:nvSpPr>
          <p:spPr>
            <a:xfrm>
              <a:off x="7553837" y="2202501"/>
              <a:ext cx="130338" cy="91881"/>
            </a:xfrm>
            <a:custGeom>
              <a:avLst/>
              <a:gdLst/>
              <a:ahLst/>
              <a:cxnLst/>
              <a:rect l="l" t="t" r="r" b="b"/>
              <a:pathLst>
                <a:path w="2952" h="2081" extrusionOk="0">
                  <a:moveTo>
                    <a:pt x="2833" y="1"/>
                  </a:moveTo>
                  <a:cubicBezTo>
                    <a:pt x="2805" y="1"/>
                    <a:pt x="2774" y="9"/>
                    <a:pt x="2741" y="28"/>
                  </a:cubicBezTo>
                  <a:lnTo>
                    <a:pt x="212" y="1483"/>
                  </a:lnTo>
                  <a:cubicBezTo>
                    <a:pt x="96" y="1551"/>
                    <a:pt x="1" y="1714"/>
                    <a:pt x="1" y="1847"/>
                  </a:cubicBezTo>
                  <a:lnTo>
                    <a:pt x="1" y="1932"/>
                  </a:lnTo>
                  <a:cubicBezTo>
                    <a:pt x="1" y="2026"/>
                    <a:pt x="48" y="2080"/>
                    <a:pt x="117" y="2080"/>
                  </a:cubicBezTo>
                  <a:cubicBezTo>
                    <a:pt x="146" y="2080"/>
                    <a:pt x="178" y="2071"/>
                    <a:pt x="212" y="2051"/>
                  </a:cubicBezTo>
                  <a:lnTo>
                    <a:pt x="2741" y="592"/>
                  </a:lnTo>
                  <a:cubicBezTo>
                    <a:pt x="2856" y="525"/>
                    <a:pt x="2952" y="365"/>
                    <a:pt x="2952" y="228"/>
                  </a:cubicBezTo>
                  <a:lnTo>
                    <a:pt x="2952" y="150"/>
                  </a:lnTo>
                  <a:cubicBezTo>
                    <a:pt x="2952" y="56"/>
                    <a:pt x="2903" y="1"/>
                    <a:pt x="283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8"/>
            <p:cNvSpPr/>
            <p:nvPr/>
          </p:nvSpPr>
          <p:spPr>
            <a:xfrm>
              <a:off x="7553837" y="2209698"/>
              <a:ext cx="204205" cy="134665"/>
            </a:xfrm>
            <a:custGeom>
              <a:avLst/>
              <a:gdLst/>
              <a:ahLst/>
              <a:cxnLst/>
              <a:rect l="l" t="t" r="r" b="b"/>
              <a:pathLst>
                <a:path w="4625" h="3050" extrusionOk="0">
                  <a:moveTo>
                    <a:pt x="4506" y="1"/>
                  </a:moveTo>
                  <a:cubicBezTo>
                    <a:pt x="4478" y="1"/>
                    <a:pt x="4447" y="10"/>
                    <a:pt x="4414" y="28"/>
                  </a:cubicBezTo>
                  <a:lnTo>
                    <a:pt x="212" y="2452"/>
                  </a:lnTo>
                  <a:cubicBezTo>
                    <a:pt x="96" y="2521"/>
                    <a:pt x="1" y="2684"/>
                    <a:pt x="1" y="2816"/>
                  </a:cubicBezTo>
                  <a:lnTo>
                    <a:pt x="1" y="2898"/>
                  </a:lnTo>
                  <a:cubicBezTo>
                    <a:pt x="1" y="2994"/>
                    <a:pt x="48" y="3049"/>
                    <a:pt x="117" y="3049"/>
                  </a:cubicBezTo>
                  <a:cubicBezTo>
                    <a:pt x="146" y="3049"/>
                    <a:pt x="178" y="3040"/>
                    <a:pt x="212" y="3020"/>
                  </a:cubicBezTo>
                  <a:lnTo>
                    <a:pt x="4414" y="593"/>
                  </a:lnTo>
                  <a:cubicBezTo>
                    <a:pt x="4529" y="528"/>
                    <a:pt x="4625" y="365"/>
                    <a:pt x="4625" y="232"/>
                  </a:cubicBezTo>
                  <a:lnTo>
                    <a:pt x="4625" y="150"/>
                  </a:lnTo>
                  <a:cubicBezTo>
                    <a:pt x="4625" y="56"/>
                    <a:pt x="4576" y="1"/>
                    <a:pt x="450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8"/>
            <p:cNvSpPr/>
            <p:nvPr/>
          </p:nvSpPr>
          <p:spPr>
            <a:xfrm>
              <a:off x="7553837" y="2259723"/>
              <a:ext cx="204205" cy="134621"/>
            </a:xfrm>
            <a:custGeom>
              <a:avLst/>
              <a:gdLst/>
              <a:ahLst/>
              <a:cxnLst/>
              <a:rect l="l" t="t" r="r" b="b"/>
              <a:pathLst>
                <a:path w="4625" h="3049" extrusionOk="0">
                  <a:moveTo>
                    <a:pt x="4506" y="0"/>
                  </a:moveTo>
                  <a:cubicBezTo>
                    <a:pt x="4478" y="0"/>
                    <a:pt x="4447" y="9"/>
                    <a:pt x="4414" y="27"/>
                  </a:cubicBezTo>
                  <a:lnTo>
                    <a:pt x="212" y="2452"/>
                  </a:lnTo>
                  <a:cubicBezTo>
                    <a:pt x="96" y="2519"/>
                    <a:pt x="1" y="2683"/>
                    <a:pt x="1" y="2816"/>
                  </a:cubicBezTo>
                  <a:lnTo>
                    <a:pt x="1" y="2897"/>
                  </a:lnTo>
                  <a:cubicBezTo>
                    <a:pt x="1" y="2993"/>
                    <a:pt x="49" y="3049"/>
                    <a:pt x="118" y="3049"/>
                  </a:cubicBezTo>
                  <a:cubicBezTo>
                    <a:pt x="146" y="3049"/>
                    <a:pt x="178" y="3039"/>
                    <a:pt x="212" y="3020"/>
                  </a:cubicBezTo>
                  <a:lnTo>
                    <a:pt x="4414" y="592"/>
                  </a:lnTo>
                  <a:cubicBezTo>
                    <a:pt x="4529" y="527"/>
                    <a:pt x="4625" y="364"/>
                    <a:pt x="4625" y="231"/>
                  </a:cubicBezTo>
                  <a:lnTo>
                    <a:pt x="4625" y="150"/>
                  </a:lnTo>
                  <a:cubicBezTo>
                    <a:pt x="4625" y="55"/>
                    <a:pt x="4576" y="0"/>
                    <a:pt x="450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8"/>
            <p:cNvSpPr/>
            <p:nvPr/>
          </p:nvSpPr>
          <p:spPr>
            <a:xfrm>
              <a:off x="7150680" y="3115266"/>
              <a:ext cx="240808" cy="174093"/>
            </a:xfrm>
            <a:custGeom>
              <a:avLst/>
              <a:gdLst/>
              <a:ahLst/>
              <a:cxnLst/>
              <a:rect l="l" t="t" r="r" b="b"/>
              <a:pathLst>
                <a:path w="5454" h="3943" extrusionOk="0">
                  <a:moveTo>
                    <a:pt x="5290" y="0"/>
                  </a:moveTo>
                  <a:cubicBezTo>
                    <a:pt x="5251" y="0"/>
                    <a:pt x="5207" y="13"/>
                    <a:pt x="5161" y="39"/>
                  </a:cubicBezTo>
                  <a:lnTo>
                    <a:pt x="289" y="2854"/>
                  </a:lnTo>
                  <a:cubicBezTo>
                    <a:pt x="129" y="2946"/>
                    <a:pt x="0" y="3171"/>
                    <a:pt x="0" y="3358"/>
                  </a:cubicBezTo>
                  <a:lnTo>
                    <a:pt x="0" y="3735"/>
                  </a:lnTo>
                  <a:cubicBezTo>
                    <a:pt x="0" y="3866"/>
                    <a:pt x="65" y="3942"/>
                    <a:pt x="160" y="3942"/>
                  </a:cubicBezTo>
                  <a:cubicBezTo>
                    <a:pt x="199" y="3942"/>
                    <a:pt x="243" y="3929"/>
                    <a:pt x="289" y="3902"/>
                  </a:cubicBezTo>
                  <a:lnTo>
                    <a:pt x="5161" y="1090"/>
                  </a:lnTo>
                  <a:cubicBezTo>
                    <a:pt x="5321" y="998"/>
                    <a:pt x="5453" y="770"/>
                    <a:pt x="5453" y="587"/>
                  </a:cubicBezTo>
                  <a:lnTo>
                    <a:pt x="5453" y="210"/>
                  </a:lnTo>
                  <a:cubicBezTo>
                    <a:pt x="5453" y="77"/>
                    <a:pt x="5386" y="0"/>
                    <a:pt x="529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8"/>
            <p:cNvSpPr/>
            <p:nvPr/>
          </p:nvSpPr>
          <p:spPr>
            <a:xfrm>
              <a:off x="7137611" y="2765622"/>
              <a:ext cx="260014" cy="434152"/>
            </a:xfrm>
            <a:custGeom>
              <a:avLst/>
              <a:gdLst/>
              <a:ahLst/>
              <a:cxnLst/>
              <a:rect l="l" t="t" r="r" b="b"/>
              <a:pathLst>
                <a:path w="5889" h="9833" extrusionOk="0">
                  <a:moveTo>
                    <a:pt x="5657" y="1"/>
                  </a:moveTo>
                  <a:cubicBezTo>
                    <a:pt x="5601" y="1"/>
                    <a:pt x="5537" y="19"/>
                    <a:pt x="5470" y="57"/>
                  </a:cubicBezTo>
                  <a:lnTo>
                    <a:pt x="419" y="2974"/>
                  </a:lnTo>
                  <a:cubicBezTo>
                    <a:pt x="187" y="3111"/>
                    <a:pt x="0" y="3434"/>
                    <a:pt x="0" y="3702"/>
                  </a:cubicBezTo>
                  <a:lnTo>
                    <a:pt x="0" y="9533"/>
                  </a:lnTo>
                  <a:cubicBezTo>
                    <a:pt x="0" y="9723"/>
                    <a:pt x="93" y="9832"/>
                    <a:pt x="230" y="9832"/>
                  </a:cubicBezTo>
                  <a:cubicBezTo>
                    <a:pt x="287" y="9832"/>
                    <a:pt x="351" y="9814"/>
                    <a:pt x="419" y="9774"/>
                  </a:cubicBezTo>
                  <a:lnTo>
                    <a:pt x="5470" y="6857"/>
                  </a:lnTo>
                  <a:cubicBezTo>
                    <a:pt x="5702" y="6724"/>
                    <a:pt x="5889" y="6401"/>
                    <a:pt x="5889" y="6133"/>
                  </a:cubicBezTo>
                  <a:lnTo>
                    <a:pt x="5889" y="299"/>
                  </a:lnTo>
                  <a:cubicBezTo>
                    <a:pt x="5889" y="110"/>
                    <a:pt x="5794" y="1"/>
                    <a:pt x="565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8"/>
            <p:cNvSpPr/>
            <p:nvPr/>
          </p:nvSpPr>
          <p:spPr>
            <a:xfrm>
              <a:off x="7137302" y="2765313"/>
              <a:ext cx="260632" cy="434726"/>
            </a:xfrm>
            <a:custGeom>
              <a:avLst/>
              <a:gdLst/>
              <a:ahLst/>
              <a:cxnLst/>
              <a:rect l="l" t="t" r="r" b="b"/>
              <a:pathLst>
                <a:path w="5903" h="9846" extrusionOk="0">
                  <a:moveTo>
                    <a:pt x="5664" y="14"/>
                  </a:moveTo>
                  <a:cubicBezTo>
                    <a:pt x="5702" y="14"/>
                    <a:pt x="5738" y="23"/>
                    <a:pt x="5770" y="41"/>
                  </a:cubicBezTo>
                  <a:cubicBezTo>
                    <a:pt x="5849" y="88"/>
                    <a:pt x="5889" y="180"/>
                    <a:pt x="5889" y="306"/>
                  </a:cubicBezTo>
                  <a:lnTo>
                    <a:pt x="5889" y="6140"/>
                  </a:lnTo>
                  <a:cubicBezTo>
                    <a:pt x="5889" y="6405"/>
                    <a:pt x="5702" y="6728"/>
                    <a:pt x="5474" y="6860"/>
                  </a:cubicBezTo>
                  <a:lnTo>
                    <a:pt x="422" y="9777"/>
                  </a:lnTo>
                  <a:cubicBezTo>
                    <a:pt x="358" y="9814"/>
                    <a:pt x="295" y="9832"/>
                    <a:pt x="238" y="9832"/>
                  </a:cubicBezTo>
                  <a:cubicBezTo>
                    <a:pt x="199" y="9832"/>
                    <a:pt x="164" y="9823"/>
                    <a:pt x="133" y="9805"/>
                  </a:cubicBezTo>
                  <a:cubicBezTo>
                    <a:pt x="55" y="9760"/>
                    <a:pt x="14" y="9666"/>
                    <a:pt x="14" y="9540"/>
                  </a:cubicBezTo>
                  <a:lnTo>
                    <a:pt x="14" y="3709"/>
                  </a:lnTo>
                  <a:cubicBezTo>
                    <a:pt x="14" y="3444"/>
                    <a:pt x="201" y="3121"/>
                    <a:pt x="429" y="2988"/>
                  </a:cubicBezTo>
                  <a:lnTo>
                    <a:pt x="5481" y="71"/>
                  </a:lnTo>
                  <a:cubicBezTo>
                    <a:pt x="5546" y="33"/>
                    <a:pt x="5608" y="14"/>
                    <a:pt x="5664" y="14"/>
                  </a:cubicBezTo>
                  <a:close/>
                  <a:moveTo>
                    <a:pt x="5664" y="1"/>
                  </a:moveTo>
                  <a:cubicBezTo>
                    <a:pt x="5606" y="1"/>
                    <a:pt x="5540" y="21"/>
                    <a:pt x="5474" y="61"/>
                  </a:cubicBezTo>
                  <a:lnTo>
                    <a:pt x="422" y="2978"/>
                  </a:lnTo>
                  <a:cubicBezTo>
                    <a:pt x="187" y="3110"/>
                    <a:pt x="1" y="3441"/>
                    <a:pt x="1" y="3709"/>
                  </a:cubicBezTo>
                  <a:lnTo>
                    <a:pt x="1" y="9540"/>
                  </a:lnTo>
                  <a:cubicBezTo>
                    <a:pt x="1" y="9672"/>
                    <a:pt x="45" y="9771"/>
                    <a:pt x="126" y="9818"/>
                  </a:cubicBezTo>
                  <a:cubicBezTo>
                    <a:pt x="161" y="9835"/>
                    <a:pt x="198" y="9846"/>
                    <a:pt x="239" y="9846"/>
                  </a:cubicBezTo>
                  <a:cubicBezTo>
                    <a:pt x="296" y="9846"/>
                    <a:pt x="361" y="9826"/>
                    <a:pt x="429" y="9788"/>
                  </a:cubicBezTo>
                  <a:lnTo>
                    <a:pt x="5481" y="6871"/>
                  </a:lnTo>
                  <a:cubicBezTo>
                    <a:pt x="5712" y="6738"/>
                    <a:pt x="5902" y="6408"/>
                    <a:pt x="5902" y="6140"/>
                  </a:cubicBezTo>
                  <a:lnTo>
                    <a:pt x="5902" y="306"/>
                  </a:lnTo>
                  <a:cubicBezTo>
                    <a:pt x="5902" y="177"/>
                    <a:pt x="5858" y="78"/>
                    <a:pt x="5777" y="30"/>
                  </a:cubicBezTo>
                  <a:cubicBezTo>
                    <a:pt x="5743" y="11"/>
                    <a:pt x="5705" y="1"/>
                    <a:pt x="566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8"/>
            <p:cNvSpPr/>
            <p:nvPr/>
          </p:nvSpPr>
          <p:spPr>
            <a:xfrm>
              <a:off x="7337092" y="2800458"/>
              <a:ext cx="86804" cy="133826"/>
            </a:xfrm>
            <a:custGeom>
              <a:avLst/>
              <a:gdLst/>
              <a:ahLst/>
              <a:cxnLst/>
              <a:rect l="l" t="t" r="r" b="b"/>
              <a:pathLst>
                <a:path w="1966" h="3031" extrusionOk="0">
                  <a:moveTo>
                    <a:pt x="1734" y="1"/>
                  </a:moveTo>
                  <a:cubicBezTo>
                    <a:pt x="1678" y="1"/>
                    <a:pt x="1615" y="19"/>
                    <a:pt x="1548" y="57"/>
                  </a:cubicBezTo>
                  <a:lnTo>
                    <a:pt x="422" y="707"/>
                  </a:lnTo>
                  <a:cubicBezTo>
                    <a:pt x="191" y="842"/>
                    <a:pt x="1" y="1165"/>
                    <a:pt x="1" y="1434"/>
                  </a:cubicBezTo>
                  <a:lnTo>
                    <a:pt x="1" y="2733"/>
                  </a:lnTo>
                  <a:cubicBezTo>
                    <a:pt x="1" y="2921"/>
                    <a:pt x="97" y="3031"/>
                    <a:pt x="235" y="3031"/>
                  </a:cubicBezTo>
                  <a:cubicBezTo>
                    <a:pt x="292" y="3031"/>
                    <a:pt x="355" y="3013"/>
                    <a:pt x="422" y="2974"/>
                  </a:cubicBezTo>
                  <a:lnTo>
                    <a:pt x="1548" y="2325"/>
                  </a:lnTo>
                  <a:cubicBezTo>
                    <a:pt x="1779" y="2192"/>
                    <a:pt x="1966" y="1865"/>
                    <a:pt x="1966" y="1600"/>
                  </a:cubicBezTo>
                  <a:lnTo>
                    <a:pt x="1966" y="299"/>
                  </a:lnTo>
                  <a:cubicBezTo>
                    <a:pt x="1966" y="110"/>
                    <a:pt x="1871" y="1"/>
                    <a:pt x="173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8"/>
            <p:cNvSpPr/>
            <p:nvPr/>
          </p:nvSpPr>
          <p:spPr>
            <a:xfrm>
              <a:off x="7163838" y="2859225"/>
              <a:ext cx="130206" cy="91881"/>
            </a:xfrm>
            <a:custGeom>
              <a:avLst/>
              <a:gdLst/>
              <a:ahLst/>
              <a:cxnLst/>
              <a:rect l="l" t="t" r="r" b="b"/>
              <a:pathLst>
                <a:path w="2949" h="2081" extrusionOk="0">
                  <a:moveTo>
                    <a:pt x="2833" y="1"/>
                  </a:moveTo>
                  <a:cubicBezTo>
                    <a:pt x="2806" y="1"/>
                    <a:pt x="2775" y="10"/>
                    <a:pt x="2742" y="29"/>
                  </a:cubicBezTo>
                  <a:lnTo>
                    <a:pt x="209" y="1487"/>
                  </a:lnTo>
                  <a:cubicBezTo>
                    <a:pt x="93" y="1551"/>
                    <a:pt x="1" y="1714"/>
                    <a:pt x="1" y="1847"/>
                  </a:cubicBezTo>
                  <a:lnTo>
                    <a:pt x="1" y="1932"/>
                  </a:lnTo>
                  <a:cubicBezTo>
                    <a:pt x="1" y="2026"/>
                    <a:pt x="47" y="2080"/>
                    <a:pt x="115" y="2080"/>
                  </a:cubicBezTo>
                  <a:cubicBezTo>
                    <a:pt x="143" y="2080"/>
                    <a:pt x="175" y="2071"/>
                    <a:pt x="209" y="2051"/>
                  </a:cubicBezTo>
                  <a:lnTo>
                    <a:pt x="2742" y="592"/>
                  </a:lnTo>
                  <a:cubicBezTo>
                    <a:pt x="2857" y="528"/>
                    <a:pt x="2949" y="365"/>
                    <a:pt x="2949" y="233"/>
                  </a:cubicBezTo>
                  <a:lnTo>
                    <a:pt x="2949" y="151"/>
                  </a:lnTo>
                  <a:cubicBezTo>
                    <a:pt x="2949" y="56"/>
                    <a:pt x="2902" y="1"/>
                    <a:pt x="283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8"/>
            <p:cNvSpPr/>
            <p:nvPr/>
          </p:nvSpPr>
          <p:spPr>
            <a:xfrm>
              <a:off x="7163838" y="2909250"/>
              <a:ext cx="130206" cy="91837"/>
            </a:xfrm>
            <a:custGeom>
              <a:avLst/>
              <a:gdLst/>
              <a:ahLst/>
              <a:cxnLst/>
              <a:rect l="l" t="t" r="r" b="b"/>
              <a:pathLst>
                <a:path w="2949" h="2080" extrusionOk="0">
                  <a:moveTo>
                    <a:pt x="2833" y="0"/>
                  </a:moveTo>
                  <a:cubicBezTo>
                    <a:pt x="2805" y="0"/>
                    <a:pt x="2775" y="9"/>
                    <a:pt x="2742" y="27"/>
                  </a:cubicBezTo>
                  <a:lnTo>
                    <a:pt x="209" y="1486"/>
                  </a:lnTo>
                  <a:cubicBezTo>
                    <a:pt x="93" y="1551"/>
                    <a:pt x="1" y="1714"/>
                    <a:pt x="1" y="1846"/>
                  </a:cubicBezTo>
                  <a:lnTo>
                    <a:pt x="1" y="1931"/>
                  </a:lnTo>
                  <a:cubicBezTo>
                    <a:pt x="1" y="2025"/>
                    <a:pt x="47" y="2080"/>
                    <a:pt x="115" y="2080"/>
                  </a:cubicBezTo>
                  <a:cubicBezTo>
                    <a:pt x="143" y="2080"/>
                    <a:pt x="175" y="2070"/>
                    <a:pt x="209" y="2050"/>
                  </a:cubicBezTo>
                  <a:lnTo>
                    <a:pt x="2742" y="592"/>
                  </a:lnTo>
                  <a:cubicBezTo>
                    <a:pt x="2857" y="527"/>
                    <a:pt x="2949" y="364"/>
                    <a:pt x="2949" y="231"/>
                  </a:cubicBezTo>
                  <a:lnTo>
                    <a:pt x="2949" y="150"/>
                  </a:lnTo>
                  <a:cubicBezTo>
                    <a:pt x="2949" y="55"/>
                    <a:pt x="2902" y="0"/>
                    <a:pt x="283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8"/>
            <p:cNvSpPr/>
            <p:nvPr/>
          </p:nvSpPr>
          <p:spPr>
            <a:xfrm>
              <a:off x="7163838" y="2959231"/>
              <a:ext cx="130206" cy="91837"/>
            </a:xfrm>
            <a:custGeom>
              <a:avLst/>
              <a:gdLst/>
              <a:ahLst/>
              <a:cxnLst/>
              <a:rect l="l" t="t" r="r" b="b"/>
              <a:pathLst>
                <a:path w="2949" h="2080" extrusionOk="0">
                  <a:moveTo>
                    <a:pt x="2833" y="0"/>
                  </a:moveTo>
                  <a:cubicBezTo>
                    <a:pt x="2806" y="0"/>
                    <a:pt x="2775" y="9"/>
                    <a:pt x="2742" y="28"/>
                  </a:cubicBezTo>
                  <a:lnTo>
                    <a:pt x="209" y="1486"/>
                  </a:lnTo>
                  <a:cubicBezTo>
                    <a:pt x="93" y="1550"/>
                    <a:pt x="1" y="1714"/>
                    <a:pt x="1" y="1847"/>
                  </a:cubicBezTo>
                  <a:lnTo>
                    <a:pt x="1" y="1931"/>
                  </a:lnTo>
                  <a:cubicBezTo>
                    <a:pt x="1" y="2025"/>
                    <a:pt x="47" y="2080"/>
                    <a:pt x="115" y="2080"/>
                  </a:cubicBezTo>
                  <a:cubicBezTo>
                    <a:pt x="143" y="2080"/>
                    <a:pt x="175" y="2070"/>
                    <a:pt x="209" y="2051"/>
                  </a:cubicBezTo>
                  <a:lnTo>
                    <a:pt x="2742" y="592"/>
                  </a:lnTo>
                  <a:cubicBezTo>
                    <a:pt x="2857" y="524"/>
                    <a:pt x="2949" y="364"/>
                    <a:pt x="2949" y="232"/>
                  </a:cubicBezTo>
                  <a:lnTo>
                    <a:pt x="2949" y="150"/>
                  </a:lnTo>
                  <a:cubicBezTo>
                    <a:pt x="2949" y="55"/>
                    <a:pt x="2902" y="0"/>
                    <a:pt x="283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8"/>
            <p:cNvSpPr/>
            <p:nvPr/>
          </p:nvSpPr>
          <p:spPr>
            <a:xfrm>
              <a:off x="7163838" y="2966428"/>
              <a:ext cx="204205" cy="134621"/>
            </a:xfrm>
            <a:custGeom>
              <a:avLst/>
              <a:gdLst/>
              <a:ahLst/>
              <a:cxnLst/>
              <a:rect l="l" t="t" r="r" b="b"/>
              <a:pathLst>
                <a:path w="4625" h="3049" extrusionOk="0">
                  <a:moveTo>
                    <a:pt x="4507" y="0"/>
                  </a:moveTo>
                  <a:cubicBezTo>
                    <a:pt x="4479" y="0"/>
                    <a:pt x="4447" y="9"/>
                    <a:pt x="4414" y="28"/>
                  </a:cubicBezTo>
                  <a:lnTo>
                    <a:pt x="209" y="2451"/>
                  </a:lnTo>
                  <a:cubicBezTo>
                    <a:pt x="93" y="2520"/>
                    <a:pt x="1" y="2683"/>
                    <a:pt x="1" y="2815"/>
                  </a:cubicBezTo>
                  <a:lnTo>
                    <a:pt x="1" y="2900"/>
                  </a:lnTo>
                  <a:cubicBezTo>
                    <a:pt x="1" y="2994"/>
                    <a:pt x="47" y="3049"/>
                    <a:pt x="115" y="3049"/>
                  </a:cubicBezTo>
                  <a:cubicBezTo>
                    <a:pt x="143" y="3049"/>
                    <a:pt x="175" y="3039"/>
                    <a:pt x="209" y="3019"/>
                  </a:cubicBezTo>
                  <a:lnTo>
                    <a:pt x="4414" y="592"/>
                  </a:lnTo>
                  <a:cubicBezTo>
                    <a:pt x="4530" y="527"/>
                    <a:pt x="4625" y="364"/>
                    <a:pt x="4625" y="232"/>
                  </a:cubicBezTo>
                  <a:lnTo>
                    <a:pt x="4625" y="150"/>
                  </a:lnTo>
                  <a:cubicBezTo>
                    <a:pt x="4625" y="55"/>
                    <a:pt x="4576" y="0"/>
                    <a:pt x="450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8"/>
            <p:cNvSpPr/>
            <p:nvPr/>
          </p:nvSpPr>
          <p:spPr>
            <a:xfrm>
              <a:off x="7163838" y="3016408"/>
              <a:ext cx="204205" cy="134621"/>
            </a:xfrm>
            <a:custGeom>
              <a:avLst/>
              <a:gdLst/>
              <a:ahLst/>
              <a:cxnLst/>
              <a:rect l="l" t="t" r="r" b="b"/>
              <a:pathLst>
                <a:path w="4625" h="3049" extrusionOk="0">
                  <a:moveTo>
                    <a:pt x="4506" y="1"/>
                  </a:moveTo>
                  <a:cubicBezTo>
                    <a:pt x="4478" y="1"/>
                    <a:pt x="4447" y="9"/>
                    <a:pt x="4414" y="28"/>
                  </a:cubicBezTo>
                  <a:lnTo>
                    <a:pt x="209" y="2452"/>
                  </a:lnTo>
                  <a:cubicBezTo>
                    <a:pt x="93" y="2520"/>
                    <a:pt x="1" y="2683"/>
                    <a:pt x="1" y="2816"/>
                  </a:cubicBezTo>
                  <a:lnTo>
                    <a:pt x="1" y="2897"/>
                  </a:lnTo>
                  <a:cubicBezTo>
                    <a:pt x="1" y="2993"/>
                    <a:pt x="47" y="3049"/>
                    <a:pt x="116" y="3049"/>
                  </a:cubicBezTo>
                  <a:cubicBezTo>
                    <a:pt x="144" y="3049"/>
                    <a:pt x="175" y="3040"/>
                    <a:pt x="209" y="3020"/>
                  </a:cubicBezTo>
                  <a:lnTo>
                    <a:pt x="4414" y="592"/>
                  </a:lnTo>
                  <a:cubicBezTo>
                    <a:pt x="4530" y="528"/>
                    <a:pt x="4625" y="365"/>
                    <a:pt x="4625" y="232"/>
                  </a:cubicBezTo>
                  <a:lnTo>
                    <a:pt x="4625" y="150"/>
                  </a:lnTo>
                  <a:cubicBezTo>
                    <a:pt x="4625" y="56"/>
                    <a:pt x="4576" y="1"/>
                    <a:pt x="450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8"/>
            <p:cNvSpPr/>
            <p:nvPr/>
          </p:nvSpPr>
          <p:spPr>
            <a:xfrm>
              <a:off x="7540679" y="2890088"/>
              <a:ext cx="240808" cy="174049"/>
            </a:xfrm>
            <a:custGeom>
              <a:avLst/>
              <a:gdLst/>
              <a:ahLst/>
              <a:cxnLst/>
              <a:rect l="l" t="t" r="r" b="b"/>
              <a:pathLst>
                <a:path w="5454" h="3942" extrusionOk="0">
                  <a:moveTo>
                    <a:pt x="5292" y="1"/>
                  </a:moveTo>
                  <a:cubicBezTo>
                    <a:pt x="5254" y="1"/>
                    <a:pt x="5210" y="13"/>
                    <a:pt x="5164" y="39"/>
                  </a:cubicBezTo>
                  <a:lnTo>
                    <a:pt x="292" y="2854"/>
                  </a:lnTo>
                  <a:cubicBezTo>
                    <a:pt x="132" y="2947"/>
                    <a:pt x="0" y="3171"/>
                    <a:pt x="0" y="3358"/>
                  </a:cubicBezTo>
                  <a:lnTo>
                    <a:pt x="0" y="3736"/>
                  </a:lnTo>
                  <a:cubicBezTo>
                    <a:pt x="0" y="3866"/>
                    <a:pt x="67" y="3941"/>
                    <a:pt x="162" y="3941"/>
                  </a:cubicBezTo>
                  <a:cubicBezTo>
                    <a:pt x="202" y="3941"/>
                    <a:pt x="246" y="3929"/>
                    <a:pt x="292" y="3902"/>
                  </a:cubicBezTo>
                  <a:lnTo>
                    <a:pt x="5164" y="1090"/>
                  </a:lnTo>
                  <a:cubicBezTo>
                    <a:pt x="5324" y="998"/>
                    <a:pt x="5453" y="771"/>
                    <a:pt x="5453" y="587"/>
                  </a:cubicBezTo>
                  <a:lnTo>
                    <a:pt x="5453" y="210"/>
                  </a:lnTo>
                  <a:cubicBezTo>
                    <a:pt x="5453" y="77"/>
                    <a:pt x="5388" y="1"/>
                    <a:pt x="529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8"/>
            <p:cNvSpPr/>
            <p:nvPr/>
          </p:nvSpPr>
          <p:spPr>
            <a:xfrm>
              <a:off x="7527566" y="2540488"/>
              <a:ext cx="260058" cy="434063"/>
            </a:xfrm>
            <a:custGeom>
              <a:avLst/>
              <a:gdLst/>
              <a:ahLst/>
              <a:cxnLst/>
              <a:rect l="l" t="t" r="r" b="b"/>
              <a:pathLst>
                <a:path w="5890" h="9831" extrusionOk="0">
                  <a:moveTo>
                    <a:pt x="5657" y="0"/>
                  </a:moveTo>
                  <a:cubicBezTo>
                    <a:pt x="5601" y="0"/>
                    <a:pt x="5538" y="18"/>
                    <a:pt x="5471" y="57"/>
                  </a:cubicBezTo>
                  <a:lnTo>
                    <a:pt x="419" y="2974"/>
                  </a:lnTo>
                  <a:cubicBezTo>
                    <a:pt x="188" y="3107"/>
                    <a:pt x="1" y="3433"/>
                    <a:pt x="1" y="3698"/>
                  </a:cubicBezTo>
                  <a:lnTo>
                    <a:pt x="1" y="9532"/>
                  </a:lnTo>
                  <a:cubicBezTo>
                    <a:pt x="1" y="9722"/>
                    <a:pt x="94" y="9830"/>
                    <a:pt x="231" y="9830"/>
                  </a:cubicBezTo>
                  <a:cubicBezTo>
                    <a:pt x="288" y="9830"/>
                    <a:pt x="352" y="9812"/>
                    <a:pt x="419" y="9773"/>
                  </a:cubicBezTo>
                  <a:lnTo>
                    <a:pt x="5471" y="6856"/>
                  </a:lnTo>
                  <a:cubicBezTo>
                    <a:pt x="5703" y="6724"/>
                    <a:pt x="5890" y="6401"/>
                    <a:pt x="5890" y="6132"/>
                  </a:cubicBezTo>
                  <a:lnTo>
                    <a:pt x="5890" y="298"/>
                  </a:lnTo>
                  <a:cubicBezTo>
                    <a:pt x="5890" y="110"/>
                    <a:pt x="5795" y="0"/>
                    <a:pt x="565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8"/>
            <p:cNvSpPr/>
            <p:nvPr/>
          </p:nvSpPr>
          <p:spPr>
            <a:xfrm>
              <a:off x="7527301" y="2540179"/>
              <a:ext cx="260632" cy="434726"/>
            </a:xfrm>
            <a:custGeom>
              <a:avLst/>
              <a:gdLst/>
              <a:ahLst/>
              <a:cxnLst/>
              <a:rect l="l" t="t" r="r" b="b"/>
              <a:pathLst>
                <a:path w="5903" h="9846" extrusionOk="0">
                  <a:moveTo>
                    <a:pt x="5666" y="13"/>
                  </a:moveTo>
                  <a:cubicBezTo>
                    <a:pt x="5704" y="13"/>
                    <a:pt x="5739" y="22"/>
                    <a:pt x="5770" y="40"/>
                  </a:cubicBezTo>
                  <a:cubicBezTo>
                    <a:pt x="5848" y="84"/>
                    <a:pt x="5889" y="179"/>
                    <a:pt x="5889" y="305"/>
                  </a:cubicBezTo>
                  <a:lnTo>
                    <a:pt x="5889" y="6139"/>
                  </a:lnTo>
                  <a:cubicBezTo>
                    <a:pt x="5889" y="6404"/>
                    <a:pt x="5705" y="6727"/>
                    <a:pt x="5474" y="6856"/>
                  </a:cubicBezTo>
                  <a:lnTo>
                    <a:pt x="422" y="9773"/>
                  </a:lnTo>
                  <a:cubicBezTo>
                    <a:pt x="357" y="9812"/>
                    <a:pt x="294" y="9831"/>
                    <a:pt x="238" y="9831"/>
                  </a:cubicBezTo>
                  <a:cubicBezTo>
                    <a:pt x="200" y="9831"/>
                    <a:pt x="164" y="9822"/>
                    <a:pt x="132" y="9804"/>
                  </a:cubicBezTo>
                  <a:cubicBezTo>
                    <a:pt x="58" y="9760"/>
                    <a:pt x="14" y="9665"/>
                    <a:pt x="14" y="9539"/>
                  </a:cubicBezTo>
                  <a:lnTo>
                    <a:pt x="14" y="3705"/>
                  </a:lnTo>
                  <a:cubicBezTo>
                    <a:pt x="14" y="3443"/>
                    <a:pt x="201" y="3120"/>
                    <a:pt x="429" y="2987"/>
                  </a:cubicBezTo>
                  <a:lnTo>
                    <a:pt x="5481" y="70"/>
                  </a:lnTo>
                  <a:cubicBezTo>
                    <a:pt x="5547" y="32"/>
                    <a:pt x="5610" y="13"/>
                    <a:pt x="5666" y="13"/>
                  </a:cubicBezTo>
                  <a:close/>
                  <a:moveTo>
                    <a:pt x="5667" y="0"/>
                  </a:moveTo>
                  <a:cubicBezTo>
                    <a:pt x="5608" y="0"/>
                    <a:pt x="5542" y="20"/>
                    <a:pt x="5474" y="60"/>
                  </a:cubicBezTo>
                  <a:lnTo>
                    <a:pt x="422" y="2974"/>
                  </a:lnTo>
                  <a:cubicBezTo>
                    <a:pt x="190" y="3109"/>
                    <a:pt x="0" y="3436"/>
                    <a:pt x="0" y="3705"/>
                  </a:cubicBezTo>
                  <a:lnTo>
                    <a:pt x="0" y="9539"/>
                  </a:lnTo>
                  <a:cubicBezTo>
                    <a:pt x="0" y="9671"/>
                    <a:pt x="44" y="9770"/>
                    <a:pt x="126" y="9817"/>
                  </a:cubicBezTo>
                  <a:cubicBezTo>
                    <a:pt x="160" y="9835"/>
                    <a:pt x="198" y="9845"/>
                    <a:pt x="239" y="9845"/>
                  </a:cubicBezTo>
                  <a:cubicBezTo>
                    <a:pt x="300" y="9845"/>
                    <a:pt x="364" y="9825"/>
                    <a:pt x="429" y="9787"/>
                  </a:cubicBezTo>
                  <a:lnTo>
                    <a:pt x="5481" y="6870"/>
                  </a:lnTo>
                  <a:cubicBezTo>
                    <a:pt x="5715" y="6734"/>
                    <a:pt x="5902" y="6408"/>
                    <a:pt x="5902" y="6139"/>
                  </a:cubicBezTo>
                  <a:lnTo>
                    <a:pt x="5902" y="305"/>
                  </a:lnTo>
                  <a:cubicBezTo>
                    <a:pt x="5902" y="176"/>
                    <a:pt x="5858" y="77"/>
                    <a:pt x="5776" y="29"/>
                  </a:cubicBezTo>
                  <a:cubicBezTo>
                    <a:pt x="5744" y="10"/>
                    <a:pt x="5707" y="0"/>
                    <a:pt x="566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8"/>
            <p:cNvSpPr/>
            <p:nvPr/>
          </p:nvSpPr>
          <p:spPr>
            <a:xfrm>
              <a:off x="7727223" y="2575281"/>
              <a:ext cx="86671" cy="133826"/>
            </a:xfrm>
            <a:custGeom>
              <a:avLst/>
              <a:gdLst/>
              <a:ahLst/>
              <a:cxnLst/>
              <a:rect l="l" t="t" r="r" b="b"/>
              <a:pathLst>
                <a:path w="1963" h="3031" extrusionOk="0">
                  <a:moveTo>
                    <a:pt x="1732" y="0"/>
                  </a:moveTo>
                  <a:cubicBezTo>
                    <a:pt x="1676" y="0"/>
                    <a:pt x="1612" y="19"/>
                    <a:pt x="1545" y="58"/>
                  </a:cubicBezTo>
                  <a:lnTo>
                    <a:pt x="419" y="707"/>
                  </a:lnTo>
                  <a:cubicBezTo>
                    <a:pt x="188" y="839"/>
                    <a:pt x="1" y="1166"/>
                    <a:pt x="1" y="1431"/>
                  </a:cubicBezTo>
                  <a:lnTo>
                    <a:pt x="1" y="2733"/>
                  </a:lnTo>
                  <a:cubicBezTo>
                    <a:pt x="1" y="2922"/>
                    <a:pt x="95" y="3031"/>
                    <a:pt x="233" y="3031"/>
                  </a:cubicBezTo>
                  <a:cubicBezTo>
                    <a:pt x="289" y="3031"/>
                    <a:pt x="352" y="3013"/>
                    <a:pt x="419" y="2975"/>
                  </a:cubicBezTo>
                  <a:lnTo>
                    <a:pt x="1545" y="2325"/>
                  </a:lnTo>
                  <a:cubicBezTo>
                    <a:pt x="1776" y="2189"/>
                    <a:pt x="1962" y="1866"/>
                    <a:pt x="1962" y="1597"/>
                  </a:cubicBezTo>
                  <a:lnTo>
                    <a:pt x="1962" y="299"/>
                  </a:lnTo>
                  <a:cubicBezTo>
                    <a:pt x="1962" y="109"/>
                    <a:pt x="1869" y="0"/>
                    <a:pt x="173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8"/>
            <p:cNvSpPr/>
            <p:nvPr/>
          </p:nvSpPr>
          <p:spPr>
            <a:xfrm>
              <a:off x="7553837" y="2634092"/>
              <a:ext cx="130338" cy="91837"/>
            </a:xfrm>
            <a:custGeom>
              <a:avLst/>
              <a:gdLst/>
              <a:ahLst/>
              <a:cxnLst/>
              <a:rect l="l" t="t" r="r" b="b"/>
              <a:pathLst>
                <a:path w="2952" h="2080" extrusionOk="0">
                  <a:moveTo>
                    <a:pt x="2834" y="0"/>
                  </a:moveTo>
                  <a:cubicBezTo>
                    <a:pt x="2806" y="0"/>
                    <a:pt x="2774" y="9"/>
                    <a:pt x="2741" y="28"/>
                  </a:cubicBezTo>
                  <a:lnTo>
                    <a:pt x="212" y="1483"/>
                  </a:lnTo>
                  <a:cubicBezTo>
                    <a:pt x="96" y="1550"/>
                    <a:pt x="1" y="1714"/>
                    <a:pt x="1" y="1847"/>
                  </a:cubicBezTo>
                  <a:lnTo>
                    <a:pt x="1" y="1931"/>
                  </a:lnTo>
                  <a:cubicBezTo>
                    <a:pt x="1" y="2025"/>
                    <a:pt x="48" y="2080"/>
                    <a:pt x="117" y="2080"/>
                  </a:cubicBezTo>
                  <a:cubicBezTo>
                    <a:pt x="146" y="2080"/>
                    <a:pt x="178" y="2070"/>
                    <a:pt x="212" y="2051"/>
                  </a:cubicBezTo>
                  <a:lnTo>
                    <a:pt x="2741" y="592"/>
                  </a:lnTo>
                  <a:cubicBezTo>
                    <a:pt x="2856" y="524"/>
                    <a:pt x="2952" y="364"/>
                    <a:pt x="2952" y="228"/>
                  </a:cubicBezTo>
                  <a:lnTo>
                    <a:pt x="2952" y="150"/>
                  </a:lnTo>
                  <a:cubicBezTo>
                    <a:pt x="2952" y="55"/>
                    <a:pt x="2903" y="0"/>
                    <a:pt x="283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8"/>
            <p:cNvSpPr/>
            <p:nvPr/>
          </p:nvSpPr>
          <p:spPr>
            <a:xfrm>
              <a:off x="7553837" y="2684028"/>
              <a:ext cx="130338" cy="91881"/>
            </a:xfrm>
            <a:custGeom>
              <a:avLst/>
              <a:gdLst/>
              <a:ahLst/>
              <a:cxnLst/>
              <a:rect l="l" t="t" r="r" b="b"/>
              <a:pathLst>
                <a:path w="2952" h="2081" extrusionOk="0">
                  <a:moveTo>
                    <a:pt x="2835" y="1"/>
                  </a:moveTo>
                  <a:cubicBezTo>
                    <a:pt x="2807" y="1"/>
                    <a:pt x="2775" y="10"/>
                    <a:pt x="2741" y="29"/>
                  </a:cubicBezTo>
                  <a:lnTo>
                    <a:pt x="212" y="1483"/>
                  </a:lnTo>
                  <a:cubicBezTo>
                    <a:pt x="96" y="1552"/>
                    <a:pt x="1" y="1715"/>
                    <a:pt x="1" y="1847"/>
                  </a:cubicBezTo>
                  <a:lnTo>
                    <a:pt x="1" y="1932"/>
                  </a:lnTo>
                  <a:cubicBezTo>
                    <a:pt x="1" y="2026"/>
                    <a:pt x="48" y="2081"/>
                    <a:pt x="117" y="2081"/>
                  </a:cubicBezTo>
                  <a:cubicBezTo>
                    <a:pt x="146" y="2081"/>
                    <a:pt x="178" y="2071"/>
                    <a:pt x="212" y="2051"/>
                  </a:cubicBezTo>
                  <a:lnTo>
                    <a:pt x="2741" y="593"/>
                  </a:lnTo>
                  <a:cubicBezTo>
                    <a:pt x="2856" y="525"/>
                    <a:pt x="2952" y="366"/>
                    <a:pt x="2952" y="229"/>
                  </a:cubicBezTo>
                  <a:lnTo>
                    <a:pt x="2952" y="151"/>
                  </a:lnTo>
                  <a:cubicBezTo>
                    <a:pt x="2952" y="54"/>
                    <a:pt x="2904" y="1"/>
                    <a:pt x="283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8"/>
            <p:cNvSpPr/>
            <p:nvPr/>
          </p:nvSpPr>
          <p:spPr>
            <a:xfrm>
              <a:off x="7553837" y="2733965"/>
              <a:ext cx="130338" cy="91926"/>
            </a:xfrm>
            <a:custGeom>
              <a:avLst/>
              <a:gdLst/>
              <a:ahLst/>
              <a:cxnLst/>
              <a:rect l="l" t="t" r="r" b="b"/>
              <a:pathLst>
                <a:path w="2952" h="2082" extrusionOk="0">
                  <a:moveTo>
                    <a:pt x="2835" y="1"/>
                  </a:moveTo>
                  <a:cubicBezTo>
                    <a:pt x="2807" y="1"/>
                    <a:pt x="2775" y="10"/>
                    <a:pt x="2741" y="30"/>
                  </a:cubicBezTo>
                  <a:lnTo>
                    <a:pt x="212" y="1485"/>
                  </a:lnTo>
                  <a:cubicBezTo>
                    <a:pt x="96" y="1553"/>
                    <a:pt x="1" y="1716"/>
                    <a:pt x="1" y="1849"/>
                  </a:cubicBezTo>
                  <a:lnTo>
                    <a:pt x="1" y="1930"/>
                  </a:lnTo>
                  <a:cubicBezTo>
                    <a:pt x="1" y="2026"/>
                    <a:pt x="49" y="2082"/>
                    <a:pt x="118" y="2082"/>
                  </a:cubicBezTo>
                  <a:cubicBezTo>
                    <a:pt x="146" y="2082"/>
                    <a:pt x="178" y="2073"/>
                    <a:pt x="212" y="2053"/>
                  </a:cubicBezTo>
                  <a:lnTo>
                    <a:pt x="2741" y="594"/>
                  </a:lnTo>
                  <a:cubicBezTo>
                    <a:pt x="2856" y="526"/>
                    <a:pt x="2952" y="366"/>
                    <a:pt x="2952" y="230"/>
                  </a:cubicBezTo>
                  <a:lnTo>
                    <a:pt x="2952" y="152"/>
                  </a:lnTo>
                  <a:cubicBezTo>
                    <a:pt x="2952" y="56"/>
                    <a:pt x="2904" y="1"/>
                    <a:pt x="283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8"/>
            <p:cNvSpPr/>
            <p:nvPr/>
          </p:nvSpPr>
          <p:spPr>
            <a:xfrm>
              <a:off x="7553837" y="2741250"/>
              <a:ext cx="204205" cy="134665"/>
            </a:xfrm>
            <a:custGeom>
              <a:avLst/>
              <a:gdLst/>
              <a:ahLst/>
              <a:cxnLst/>
              <a:rect l="l" t="t" r="r" b="b"/>
              <a:pathLst>
                <a:path w="4625" h="3050" extrusionOk="0">
                  <a:moveTo>
                    <a:pt x="4506" y="1"/>
                  </a:moveTo>
                  <a:cubicBezTo>
                    <a:pt x="4478" y="1"/>
                    <a:pt x="4447" y="10"/>
                    <a:pt x="4414" y="28"/>
                  </a:cubicBezTo>
                  <a:lnTo>
                    <a:pt x="212" y="2452"/>
                  </a:lnTo>
                  <a:cubicBezTo>
                    <a:pt x="96" y="2520"/>
                    <a:pt x="1" y="2683"/>
                    <a:pt x="1" y="2816"/>
                  </a:cubicBezTo>
                  <a:lnTo>
                    <a:pt x="1" y="2897"/>
                  </a:lnTo>
                  <a:cubicBezTo>
                    <a:pt x="1" y="2994"/>
                    <a:pt x="48" y="3049"/>
                    <a:pt x="117" y="3049"/>
                  </a:cubicBezTo>
                  <a:cubicBezTo>
                    <a:pt x="146" y="3049"/>
                    <a:pt x="178" y="3040"/>
                    <a:pt x="212" y="3020"/>
                  </a:cubicBezTo>
                  <a:lnTo>
                    <a:pt x="4414" y="592"/>
                  </a:lnTo>
                  <a:cubicBezTo>
                    <a:pt x="4529" y="528"/>
                    <a:pt x="4625" y="364"/>
                    <a:pt x="4625" y="232"/>
                  </a:cubicBezTo>
                  <a:lnTo>
                    <a:pt x="4625" y="151"/>
                  </a:lnTo>
                  <a:cubicBezTo>
                    <a:pt x="4625" y="56"/>
                    <a:pt x="4576" y="1"/>
                    <a:pt x="450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8"/>
            <p:cNvSpPr/>
            <p:nvPr/>
          </p:nvSpPr>
          <p:spPr>
            <a:xfrm>
              <a:off x="7553837" y="2791231"/>
              <a:ext cx="204205" cy="134665"/>
            </a:xfrm>
            <a:custGeom>
              <a:avLst/>
              <a:gdLst/>
              <a:ahLst/>
              <a:cxnLst/>
              <a:rect l="l" t="t" r="r" b="b"/>
              <a:pathLst>
                <a:path w="4625" h="3050" extrusionOk="0">
                  <a:moveTo>
                    <a:pt x="4506" y="1"/>
                  </a:moveTo>
                  <a:cubicBezTo>
                    <a:pt x="4478" y="1"/>
                    <a:pt x="4447" y="10"/>
                    <a:pt x="4414" y="28"/>
                  </a:cubicBezTo>
                  <a:lnTo>
                    <a:pt x="212" y="2452"/>
                  </a:lnTo>
                  <a:cubicBezTo>
                    <a:pt x="96" y="2520"/>
                    <a:pt x="1" y="2683"/>
                    <a:pt x="1" y="2816"/>
                  </a:cubicBezTo>
                  <a:lnTo>
                    <a:pt x="1" y="2898"/>
                  </a:lnTo>
                  <a:cubicBezTo>
                    <a:pt x="1" y="2994"/>
                    <a:pt x="49" y="3049"/>
                    <a:pt x="118" y="3049"/>
                  </a:cubicBezTo>
                  <a:cubicBezTo>
                    <a:pt x="146" y="3049"/>
                    <a:pt x="178" y="3040"/>
                    <a:pt x="212" y="3020"/>
                  </a:cubicBezTo>
                  <a:lnTo>
                    <a:pt x="4414" y="593"/>
                  </a:lnTo>
                  <a:cubicBezTo>
                    <a:pt x="4529" y="528"/>
                    <a:pt x="4625" y="365"/>
                    <a:pt x="4625" y="232"/>
                  </a:cubicBezTo>
                  <a:lnTo>
                    <a:pt x="4625" y="150"/>
                  </a:lnTo>
                  <a:cubicBezTo>
                    <a:pt x="4625" y="56"/>
                    <a:pt x="4576" y="1"/>
                    <a:pt x="450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8"/>
            <p:cNvSpPr/>
            <p:nvPr/>
          </p:nvSpPr>
          <p:spPr>
            <a:xfrm>
              <a:off x="6353463" y="3575865"/>
              <a:ext cx="240808" cy="174049"/>
            </a:xfrm>
            <a:custGeom>
              <a:avLst/>
              <a:gdLst/>
              <a:ahLst/>
              <a:cxnLst/>
              <a:rect l="l" t="t" r="r" b="b"/>
              <a:pathLst>
                <a:path w="5454" h="3942" extrusionOk="0">
                  <a:moveTo>
                    <a:pt x="5294" y="0"/>
                  </a:moveTo>
                  <a:cubicBezTo>
                    <a:pt x="5254" y="0"/>
                    <a:pt x="5209" y="13"/>
                    <a:pt x="5161" y="42"/>
                  </a:cubicBezTo>
                  <a:lnTo>
                    <a:pt x="292" y="2853"/>
                  </a:lnTo>
                  <a:cubicBezTo>
                    <a:pt x="129" y="2945"/>
                    <a:pt x="0" y="3169"/>
                    <a:pt x="0" y="3356"/>
                  </a:cubicBezTo>
                  <a:lnTo>
                    <a:pt x="0" y="3734"/>
                  </a:lnTo>
                  <a:cubicBezTo>
                    <a:pt x="0" y="3865"/>
                    <a:pt x="64" y="3942"/>
                    <a:pt x="159" y="3942"/>
                  </a:cubicBezTo>
                  <a:cubicBezTo>
                    <a:pt x="199" y="3942"/>
                    <a:pt x="244" y="3928"/>
                    <a:pt x="292" y="3900"/>
                  </a:cubicBezTo>
                  <a:lnTo>
                    <a:pt x="5161" y="1088"/>
                  </a:lnTo>
                  <a:cubicBezTo>
                    <a:pt x="5324" y="997"/>
                    <a:pt x="5453" y="773"/>
                    <a:pt x="5453" y="586"/>
                  </a:cubicBezTo>
                  <a:lnTo>
                    <a:pt x="5453" y="208"/>
                  </a:lnTo>
                  <a:cubicBezTo>
                    <a:pt x="5453" y="76"/>
                    <a:pt x="5389" y="0"/>
                    <a:pt x="52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8"/>
            <p:cNvSpPr/>
            <p:nvPr/>
          </p:nvSpPr>
          <p:spPr>
            <a:xfrm>
              <a:off x="6340349" y="3226221"/>
              <a:ext cx="260058" cy="434152"/>
            </a:xfrm>
            <a:custGeom>
              <a:avLst/>
              <a:gdLst/>
              <a:ahLst/>
              <a:cxnLst/>
              <a:rect l="l" t="t" r="r" b="b"/>
              <a:pathLst>
                <a:path w="5890" h="9833" extrusionOk="0">
                  <a:moveTo>
                    <a:pt x="5660" y="1"/>
                  </a:moveTo>
                  <a:cubicBezTo>
                    <a:pt x="5603" y="1"/>
                    <a:pt x="5539" y="20"/>
                    <a:pt x="5471" y="60"/>
                  </a:cubicBezTo>
                  <a:lnTo>
                    <a:pt x="420" y="2973"/>
                  </a:lnTo>
                  <a:cubicBezTo>
                    <a:pt x="188" y="3109"/>
                    <a:pt x="1" y="3432"/>
                    <a:pt x="1" y="3700"/>
                  </a:cubicBezTo>
                  <a:lnTo>
                    <a:pt x="1" y="9531"/>
                  </a:lnTo>
                  <a:cubicBezTo>
                    <a:pt x="1" y="9722"/>
                    <a:pt x="96" y="9832"/>
                    <a:pt x="234" y="9832"/>
                  </a:cubicBezTo>
                  <a:cubicBezTo>
                    <a:pt x="290" y="9832"/>
                    <a:pt x="353" y="9814"/>
                    <a:pt x="420" y="9776"/>
                  </a:cubicBezTo>
                  <a:lnTo>
                    <a:pt x="5471" y="6859"/>
                  </a:lnTo>
                  <a:cubicBezTo>
                    <a:pt x="5703" y="6723"/>
                    <a:pt x="5890" y="6400"/>
                    <a:pt x="5890" y="6131"/>
                  </a:cubicBezTo>
                  <a:lnTo>
                    <a:pt x="5890" y="300"/>
                  </a:lnTo>
                  <a:cubicBezTo>
                    <a:pt x="5890" y="111"/>
                    <a:pt x="5796" y="1"/>
                    <a:pt x="566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8"/>
            <p:cNvSpPr/>
            <p:nvPr/>
          </p:nvSpPr>
          <p:spPr>
            <a:xfrm>
              <a:off x="6340084" y="3225868"/>
              <a:ext cx="260632" cy="434726"/>
            </a:xfrm>
            <a:custGeom>
              <a:avLst/>
              <a:gdLst/>
              <a:ahLst/>
              <a:cxnLst/>
              <a:rect l="l" t="t" r="r" b="b"/>
              <a:pathLst>
                <a:path w="5903" h="9846" extrusionOk="0">
                  <a:moveTo>
                    <a:pt x="5664" y="16"/>
                  </a:moveTo>
                  <a:cubicBezTo>
                    <a:pt x="5701" y="16"/>
                    <a:pt x="5739" y="23"/>
                    <a:pt x="5770" y="43"/>
                  </a:cubicBezTo>
                  <a:cubicBezTo>
                    <a:pt x="5848" y="88"/>
                    <a:pt x="5888" y="179"/>
                    <a:pt x="5888" y="308"/>
                  </a:cubicBezTo>
                  <a:lnTo>
                    <a:pt x="5888" y="6139"/>
                  </a:lnTo>
                  <a:cubicBezTo>
                    <a:pt x="5888" y="6404"/>
                    <a:pt x="5701" y="6727"/>
                    <a:pt x="5474" y="6860"/>
                  </a:cubicBezTo>
                  <a:lnTo>
                    <a:pt x="421" y="9778"/>
                  </a:lnTo>
                  <a:cubicBezTo>
                    <a:pt x="358" y="9813"/>
                    <a:pt x="296" y="9832"/>
                    <a:pt x="241" y="9832"/>
                  </a:cubicBezTo>
                  <a:cubicBezTo>
                    <a:pt x="201" y="9832"/>
                    <a:pt x="165" y="9823"/>
                    <a:pt x="133" y="9804"/>
                  </a:cubicBezTo>
                  <a:cubicBezTo>
                    <a:pt x="54" y="9760"/>
                    <a:pt x="13" y="9668"/>
                    <a:pt x="13" y="9539"/>
                  </a:cubicBezTo>
                  <a:lnTo>
                    <a:pt x="13" y="3708"/>
                  </a:lnTo>
                  <a:cubicBezTo>
                    <a:pt x="13" y="3443"/>
                    <a:pt x="201" y="3120"/>
                    <a:pt x="429" y="2988"/>
                  </a:cubicBezTo>
                  <a:lnTo>
                    <a:pt x="5480" y="71"/>
                  </a:lnTo>
                  <a:cubicBezTo>
                    <a:pt x="5546" y="33"/>
                    <a:pt x="5610" y="16"/>
                    <a:pt x="5664" y="16"/>
                  </a:cubicBezTo>
                  <a:close/>
                  <a:moveTo>
                    <a:pt x="5665" y="0"/>
                  </a:moveTo>
                  <a:cubicBezTo>
                    <a:pt x="5606" y="0"/>
                    <a:pt x="5542" y="21"/>
                    <a:pt x="5474" y="60"/>
                  </a:cubicBezTo>
                  <a:lnTo>
                    <a:pt x="421" y="2977"/>
                  </a:lnTo>
                  <a:cubicBezTo>
                    <a:pt x="191" y="3110"/>
                    <a:pt x="0" y="3440"/>
                    <a:pt x="0" y="3708"/>
                  </a:cubicBezTo>
                  <a:lnTo>
                    <a:pt x="0" y="9539"/>
                  </a:lnTo>
                  <a:cubicBezTo>
                    <a:pt x="0" y="9671"/>
                    <a:pt x="44" y="9770"/>
                    <a:pt x="126" y="9818"/>
                  </a:cubicBezTo>
                  <a:cubicBezTo>
                    <a:pt x="160" y="9839"/>
                    <a:pt x="197" y="9845"/>
                    <a:pt x="238" y="9845"/>
                  </a:cubicBezTo>
                  <a:cubicBezTo>
                    <a:pt x="296" y="9845"/>
                    <a:pt x="360" y="9828"/>
                    <a:pt x="429" y="9787"/>
                  </a:cubicBezTo>
                  <a:lnTo>
                    <a:pt x="5480" y="6870"/>
                  </a:lnTo>
                  <a:cubicBezTo>
                    <a:pt x="5715" y="6738"/>
                    <a:pt x="5902" y="6408"/>
                    <a:pt x="5902" y="6139"/>
                  </a:cubicBezTo>
                  <a:lnTo>
                    <a:pt x="5902" y="308"/>
                  </a:lnTo>
                  <a:cubicBezTo>
                    <a:pt x="5902" y="176"/>
                    <a:pt x="5858" y="77"/>
                    <a:pt x="5777" y="30"/>
                  </a:cubicBezTo>
                  <a:cubicBezTo>
                    <a:pt x="5743" y="10"/>
                    <a:pt x="5705" y="0"/>
                    <a:pt x="566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8"/>
            <p:cNvSpPr/>
            <p:nvPr/>
          </p:nvSpPr>
          <p:spPr>
            <a:xfrm>
              <a:off x="6540007" y="3261013"/>
              <a:ext cx="86671" cy="133826"/>
            </a:xfrm>
            <a:custGeom>
              <a:avLst/>
              <a:gdLst/>
              <a:ahLst/>
              <a:cxnLst/>
              <a:rect l="l" t="t" r="r" b="b"/>
              <a:pathLst>
                <a:path w="1963" h="3031" extrusionOk="0">
                  <a:moveTo>
                    <a:pt x="1730" y="0"/>
                  </a:moveTo>
                  <a:cubicBezTo>
                    <a:pt x="1674" y="0"/>
                    <a:pt x="1611" y="18"/>
                    <a:pt x="1544" y="57"/>
                  </a:cubicBezTo>
                  <a:lnTo>
                    <a:pt x="419" y="706"/>
                  </a:lnTo>
                  <a:cubicBezTo>
                    <a:pt x="188" y="842"/>
                    <a:pt x="1" y="1165"/>
                    <a:pt x="1" y="1434"/>
                  </a:cubicBezTo>
                  <a:lnTo>
                    <a:pt x="1" y="2732"/>
                  </a:lnTo>
                  <a:cubicBezTo>
                    <a:pt x="1" y="2922"/>
                    <a:pt x="95" y="3031"/>
                    <a:pt x="231" y="3031"/>
                  </a:cubicBezTo>
                  <a:cubicBezTo>
                    <a:pt x="288" y="3031"/>
                    <a:pt x="351" y="3012"/>
                    <a:pt x="419" y="2974"/>
                  </a:cubicBezTo>
                  <a:lnTo>
                    <a:pt x="1544" y="2324"/>
                  </a:lnTo>
                  <a:cubicBezTo>
                    <a:pt x="1776" y="2192"/>
                    <a:pt x="1963" y="1866"/>
                    <a:pt x="1963" y="1600"/>
                  </a:cubicBezTo>
                  <a:lnTo>
                    <a:pt x="1963" y="298"/>
                  </a:lnTo>
                  <a:cubicBezTo>
                    <a:pt x="1963" y="110"/>
                    <a:pt x="1868" y="0"/>
                    <a:pt x="173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8"/>
            <p:cNvSpPr/>
            <p:nvPr/>
          </p:nvSpPr>
          <p:spPr>
            <a:xfrm>
              <a:off x="6366620" y="3319780"/>
              <a:ext cx="130206" cy="91837"/>
            </a:xfrm>
            <a:custGeom>
              <a:avLst/>
              <a:gdLst/>
              <a:ahLst/>
              <a:cxnLst/>
              <a:rect l="l" t="t" r="r" b="b"/>
              <a:pathLst>
                <a:path w="2949" h="2080" extrusionOk="0">
                  <a:moveTo>
                    <a:pt x="2833" y="1"/>
                  </a:moveTo>
                  <a:cubicBezTo>
                    <a:pt x="2805" y="1"/>
                    <a:pt x="2774" y="9"/>
                    <a:pt x="2742" y="28"/>
                  </a:cubicBezTo>
                  <a:lnTo>
                    <a:pt x="208" y="1486"/>
                  </a:lnTo>
                  <a:cubicBezTo>
                    <a:pt x="93" y="1551"/>
                    <a:pt x="1" y="1714"/>
                    <a:pt x="1" y="1847"/>
                  </a:cubicBezTo>
                  <a:lnTo>
                    <a:pt x="1" y="1931"/>
                  </a:lnTo>
                  <a:cubicBezTo>
                    <a:pt x="1" y="2025"/>
                    <a:pt x="47" y="2080"/>
                    <a:pt x="114" y="2080"/>
                  </a:cubicBezTo>
                  <a:cubicBezTo>
                    <a:pt x="142" y="2080"/>
                    <a:pt x="174" y="2071"/>
                    <a:pt x="208" y="2051"/>
                  </a:cubicBezTo>
                  <a:lnTo>
                    <a:pt x="2742" y="593"/>
                  </a:lnTo>
                  <a:cubicBezTo>
                    <a:pt x="2857" y="527"/>
                    <a:pt x="2949" y="364"/>
                    <a:pt x="2949" y="232"/>
                  </a:cubicBezTo>
                  <a:lnTo>
                    <a:pt x="2949" y="150"/>
                  </a:lnTo>
                  <a:cubicBezTo>
                    <a:pt x="2949" y="55"/>
                    <a:pt x="2902" y="1"/>
                    <a:pt x="283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8"/>
            <p:cNvSpPr/>
            <p:nvPr/>
          </p:nvSpPr>
          <p:spPr>
            <a:xfrm>
              <a:off x="6366620" y="3369761"/>
              <a:ext cx="130206" cy="91881"/>
            </a:xfrm>
            <a:custGeom>
              <a:avLst/>
              <a:gdLst/>
              <a:ahLst/>
              <a:cxnLst/>
              <a:rect l="l" t="t" r="r" b="b"/>
              <a:pathLst>
                <a:path w="2949" h="2081" extrusionOk="0">
                  <a:moveTo>
                    <a:pt x="2833" y="1"/>
                  </a:moveTo>
                  <a:cubicBezTo>
                    <a:pt x="2805" y="1"/>
                    <a:pt x="2774" y="9"/>
                    <a:pt x="2742" y="28"/>
                  </a:cubicBezTo>
                  <a:lnTo>
                    <a:pt x="208" y="1487"/>
                  </a:lnTo>
                  <a:cubicBezTo>
                    <a:pt x="93" y="1551"/>
                    <a:pt x="1" y="1714"/>
                    <a:pt x="1" y="1847"/>
                  </a:cubicBezTo>
                  <a:lnTo>
                    <a:pt x="1" y="1932"/>
                  </a:lnTo>
                  <a:cubicBezTo>
                    <a:pt x="1" y="2026"/>
                    <a:pt x="47" y="2080"/>
                    <a:pt x="115" y="2080"/>
                  </a:cubicBezTo>
                  <a:cubicBezTo>
                    <a:pt x="143" y="2080"/>
                    <a:pt x="174" y="2071"/>
                    <a:pt x="208" y="2051"/>
                  </a:cubicBezTo>
                  <a:lnTo>
                    <a:pt x="2742" y="592"/>
                  </a:lnTo>
                  <a:cubicBezTo>
                    <a:pt x="2857" y="528"/>
                    <a:pt x="2949" y="365"/>
                    <a:pt x="2949" y="232"/>
                  </a:cubicBezTo>
                  <a:lnTo>
                    <a:pt x="2949" y="150"/>
                  </a:lnTo>
                  <a:cubicBezTo>
                    <a:pt x="2949" y="55"/>
                    <a:pt x="2902" y="1"/>
                    <a:pt x="283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8"/>
            <p:cNvSpPr/>
            <p:nvPr/>
          </p:nvSpPr>
          <p:spPr>
            <a:xfrm>
              <a:off x="6366620" y="3419741"/>
              <a:ext cx="130206" cy="91881"/>
            </a:xfrm>
            <a:custGeom>
              <a:avLst/>
              <a:gdLst/>
              <a:ahLst/>
              <a:cxnLst/>
              <a:rect l="l" t="t" r="r" b="b"/>
              <a:pathLst>
                <a:path w="2949" h="2081" extrusionOk="0">
                  <a:moveTo>
                    <a:pt x="2833" y="1"/>
                  </a:moveTo>
                  <a:cubicBezTo>
                    <a:pt x="2805" y="1"/>
                    <a:pt x="2774" y="10"/>
                    <a:pt x="2742" y="28"/>
                  </a:cubicBezTo>
                  <a:lnTo>
                    <a:pt x="208" y="1486"/>
                  </a:lnTo>
                  <a:cubicBezTo>
                    <a:pt x="93" y="1552"/>
                    <a:pt x="1" y="1715"/>
                    <a:pt x="1" y="1847"/>
                  </a:cubicBezTo>
                  <a:lnTo>
                    <a:pt x="1" y="1932"/>
                  </a:lnTo>
                  <a:cubicBezTo>
                    <a:pt x="1" y="2026"/>
                    <a:pt x="47" y="2080"/>
                    <a:pt x="114" y="2080"/>
                  </a:cubicBezTo>
                  <a:cubicBezTo>
                    <a:pt x="142" y="2080"/>
                    <a:pt x="174" y="2071"/>
                    <a:pt x="208" y="2051"/>
                  </a:cubicBezTo>
                  <a:lnTo>
                    <a:pt x="2742" y="593"/>
                  </a:lnTo>
                  <a:cubicBezTo>
                    <a:pt x="2857" y="528"/>
                    <a:pt x="2949" y="364"/>
                    <a:pt x="2949" y="232"/>
                  </a:cubicBezTo>
                  <a:lnTo>
                    <a:pt x="2949" y="151"/>
                  </a:lnTo>
                  <a:cubicBezTo>
                    <a:pt x="2949" y="56"/>
                    <a:pt x="2902" y="1"/>
                    <a:pt x="283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8"/>
            <p:cNvSpPr/>
            <p:nvPr/>
          </p:nvSpPr>
          <p:spPr>
            <a:xfrm>
              <a:off x="6366620" y="3427027"/>
              <a:ext cx="204205" cy="134577"/>
            </a:xfrm>
            <a:custGeom>
              <a:avLst/>
              <a:gdLst/>
              <a:ahLst/>
              <a:cxnLst/>
              <a:rect l="l" t="t" r="r" b="b"/>
              <a:pathLst>
                <a:path w="4625" h="3048" extrusionOk="0">
                  <a:moveTo>
                    <a:pt x="4509" y="0"/>
                  </a:moveTo>
                  <a:cubicBezTo>
                    <a:pt x="4480" y="0"/>
                    <a:pt x="4448" y="10"/>
                    <a:pt x="4414" y="30"/>
                  </a:cubicBezTo>
                  <a:lnTo>
                    <a:pt x="208" y="2454"/>
                  </a:lnTo>
                  <a:cubicBezTo>
                    <a:pt x="93" y="2518"/>
                    <a:pt x="1" y="2681"/>
                    <a:pt x="1" y="2814"/>
                  </a:cubicBezTo>
                  <a:lnTo>
                    <a:pt x="1" y="2899"/>
                  </a:lnTo>
                  <a:cubicBezTo>
                    <a:pt x="1" y="2993"/>
                    <a:pt x="47" y="3048"/>
                    <a:pt x="115" y="3048"/>
                  </a:cubicBezTo>
                  <a:cubicBezTo>
                    <a:pt x="143" y="3048"/>
                    <a:pt x="174" y="3038"/>
                    <a:pt x="208" y="3018"/>
                  </a:cubicBezTo>
                  <a:lnTo>
                    <a:pt x="4414" y="594"/>
                  </a:lnTo>
                  <a:cubicBezTo>
                    <a:pt x="4529" y="526"/>
                    <a:pt x="4625" y="363"/>
                    <a:pt x="4625" y="230"/>
                  </a:cubicBezTo>
                  <a:lnTo>
                    <a:pt x="4625" y="149"/>
                  </a:lnTo>
                  <a:cubicBezTo>
                    <a:pt x="4625" y="55"/>
                    <a:pt x="4577" y="0"/>
                    <a:pt x="450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8"/>
            <p:cNvSpPr/>
            <p:nvPr/>
          </p:nvSpPr>
          <p:spPr>
            <a:xfrm>
              <a:off x="6366620" y="3477007"/>
              <a:ext cx="204205" cy="134577"/>
            </a:xfrm>
            <a:custGeom>
              <a:avLst/>
              <a:gdLst/>
              <a:ahLst/>
              <a:cxnLst/>
              <a:rect l="l" t="t" r="r" b="b"/>
              <a:pathLst>
                <a:path w="4625" h="3048" extrusionOk="0">
                  <a:moveTo>
                    <a:pt x="4509" y="0"/>
                  </a:moveTo>
                  <a:cubicBezTo>
                    <a:pt x="4480" y="0"/>
                    <a:pt x="4448" y="10"/>
                    <a:pt x="4414" y="30"/>
                  </a:cubicBezTo>
                  <a:lnTo>
                    <a:pt x="208" y="2454"/>
                  </a:lnTo>
                  <a:cubicBezTo>
                    <a:pt x="93" y="2519"/>
                    <a:pt x="1" y="2682"/>
                    <a:pt x="1" y="2814"/>
                  </a:cubicBezTo>
                  <a:lnTo>
                    <a:pt x="1" y="2899"/>
                  </a:lnTo>
                  <a:cubicBezTo>
                    <a:pt x="1" y="2993"/>
                    <a:pt x="47" y="3047"/>
                    <a:pt x="114" y="3047"/>
                  </a:cubicBezTo>
                  <a:cubicBezTo>
                    <a:pt x="142" y="3047"/>
                    <a:pt x="174" y="3038"/>
                    <a:pt x="208" y="3018"/>
                  </a:cubicBezTo>
                  <a:lnTo>
                    <a:pt x="4414" y="594"/>
                  </a:lnTo>
                  <a:cubicBezTo>
                    <a:pt x="4529" y="526"/>
                    <a:pt x="4625" y="363"/>
                    <a:pt x="4625" y="230"/>
                  </a:cubicBezTo>
                  <a:lnTo>
                    <a:pt x="4625" y="148"/>
                  </a:lnTo>
                  <a:cubicBezTo>
                    <a:pt x="4625" y="55"/>
                    <a:pt x="4577" y="0"/>
                    <a:pt x="450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8"/>
            <p:cNvSpPr/>
            <p:nvPr/>
          </p:nvSpPr>
          <p:spPr>
            <a:xfrm>
              <a:off x="6743594" y="3350643"/>
              <a:ext cx="240631" cy="174093"/>
            </a:xfrm>
            <a:custGeom>
              <a:avLst/>
              <a:gdLst/>
              <a:ahLst/>
              <a:cxnLst/>
              <a:rect l="l" t="t" r="r" b="b"/>
              <a:pathLst>
                <a:path w="5450" h="3943" extrusionOk="0">
                  <a:moveTo>
                    <a:pt x="5290" y="0"/>
                  </a:moveTo>
                  <a:cubicBezTo>
                    <a:pt x="5251" y="0"/>
                    <a:pt x="5207" y="13"/>
                    <a:pt x="5161" y="40"/>
                  </a:cubicBezTo>
                  <a:lnTo>
                    <a:pt x="289" y="2855"/>
                  </a:lnTo>
                  <a:cubicBezTo>
                    <a:pt x="129" y="2946"/>
                    <a:pt x="0" y="3170"/>
                    <a:pt x="0" y="3357"/>
                  </a:cubicBezTo>
                  <a:lnTo>
                    <a:pt x="0" y="3735"/>
                  </a:lnTo>
                  <a:cubicBezTo>
                    <a:pt x="0" y="3865"/>
                    <a:pt x="65" y="3942"/>
                    <a:pt x="159" y="3942"/>
                  </a:cubicBezTo>
                  <a:cubicBezTo>
                    <a:pt x="198" y="3942"/>
                    <a:pt x="242" y="3929"/>
                    <a:pt x="289" y="3901"/>
                  </a:cubicBezTo>
                  <a:lnTo>
                    <a:pt x="5161" y="1090"/>
                  </a:lnTo>
                  <a:cubicBezTo>
                    <a:pt x="5321" y="998"/>
                    <a:pt x="5450" y="774"/>
                    <a:pt x="5450" y="587"/>
                  </a:cubicBezTo>
                  <a:lnTo>
                    <a:pt x="5450" y="209"/>
                  </a:lnTo>
                  <a:cubicBezTo>
                    <a:pt x="5450" y="77"/>
                    <a:pt x="5385" y="0"/>
                    <a:pt x="529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8"/>
            <p:cNvSpPr/>
            <p:nvPr/>
          </p:nvSpPr>
          <p:spPr>
            <a:xfrm>
              <a:off x="6730348" y="3000999"/>
              <a:ext cx="260191" cy="434152"/>
            </a:xfrm>
            <a:custGeom>
              <a:avLst/>
              <a:gdLst/>
              <a:ahLst/>
              <a:cxnLst/>
              <a:rect l="l" t="t" r="r" b="b"/>
              <a:pathLst>
                <a:path w="5893" h="9833" extrusionOk="0">
                  <a:moveTo>
                    <a:pt x="5660" y="1"/>
                  </a:moveTo>
                  <a:cubicBezTo>
                    <a:pt x="5604" y="1"/>
                    <a:pt x="5541" y="19"/>
                    <a:pt x="5474" y="57"/>
                  </a:cubicBezTo>
                  <a:lnTo>
                    <a:pt x="419" y="2974"/>
                  </a:lnTo>
                  <a:cubicBezTo>
                    <a:pt x="191" y="3110"/>
                    <a:pt x="1" y="3433"/>
                    <a:pt x="1" y="3702"/>
                  </a:cubicBezTo>
                  <a:lnTo>
                    <a:pt x="1" y="9533"/>
                  </a:lnTo>
                  <a:cubicBezTo>
                    <a:pt x="1" y="9723"/>
                    <a:pt x="96" y="9832"/>
                    <a:pt x="232" y="9832"/>
                  </a:cubicBezTo>
                  <a:cubicBezTo>
                    <a:pt x="289" y="9832"/>
                    <a:pt x="352" y="9814"/>
                    <a:pt x="419" y="9774"/>
                  </a:cubicBezTo>
                  <a:lnTo>
                    <a:pt x="5474" y="6857"/>
                  </a:lnTo>
                  <a:cubicBezTo>
                    <a:pt x="5706" y="6724"/>
                    <a:pt x="5893" y="6401"/>
                    <a:pt x="5893" y="6132"/>
                  </a:cubicBezTo>
                  <a:lnTo>
                    <a:pt x="5893" y="298"/>
                  </a:lnTo>
                  <a:cubicBezTo>
                    <a:pt x="5893" y="110"/>
                    <a:pt x="5798" y="1"/>
                    <a:pt x="566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8"/>
            <p:cNvSpPr/>
            <p:nvPr/>
          </p:nvSpPr>
          <p:spPr>
            <a:xfrm>
              <a:off x="6730083" y="3000690"/>
              <a:ext cx="260765" cy="434726"/>
            </a:xfrm>
            <a:custGeom>
              <a:avLst/>
              <a:gdLst/>
              <a:ahLst/>
              <a:cxnLst/>
              <a:rect l="l" t="t" r="r" b="b"/>
              <a:pathLst>
                <a:path w="5906" h="9846" extrusionOk="0">
                  <a:moveTo>
                    <a:pt x="5667" y="15"/>
                  </a:moveTo>
                  <a:cubicBezTo>
                    <a:pt x="5706" y="15"/>
                    <a:pt x="5741" y="24"/>
                    <a:pt x="5773" y="43"/>
                  </a:cubicBezTo>
                  <a:cubicBezTo>
                    <a:pt x="5847" y="88"/>
                    <a:pt x="5892" y="180"/>
                    <a:pt x="5892" y="305"/>
                  </a:cubicBezTo>
                  <a:lnTo>
                    <a:pt x="5892" y="6139"/>
                  </a:lnTo>
                  <a:cubicBezTo>
                    <a:pt x="5892" y="6405"/>
                    <a:pt x="5704" y="6728"/>
                    <a:pt x="5477" y="6861"/>
                  </a:cubicBezTo>
                  <a:lnTo>
                    <a:pt x="421" y="9778"/>
                  </a:lnTo>
                  <a:cubicBezTo>
                    <a:pt x="357" y="9814"/>
                    <a:pt x="296" y="9832"/>
                    <a:pt x="240" y="9832"/>
                  </a:cubicBezTo>
                  <a:cubicBezTo>
                    <a:pt x="201" y="9832"/>
                    <a:pt x="165" y="9823"/>
                    <a:pt x="132" y="9805"/>
                  </a:cubicBezTo>
                  <a:cubicBezTo>
                    <a:pt x="58" y="9761"/>
                    <a:pt x="13" y="9668"/>
                    <a:pt x="13" y="9540"/>
                  </a:cubicBezTo>
                  <a:lnTo>
                    <a:pt x="13" y="3709"/>
                  </a:lnTo>
                  <a:cubicBezTo>
                    <a:pt x="13" y="3444"/>
                    <a:pt x="201" y="3120"/>
                    <a:pt x="428" y="2988"/>
                  </a:cubicBezTo>
                  <a:lnTo>
                    <a:pt x="5484" y="71"/>
                  </a:lnTo>
                  <a:cubicBezTo>
                    <a:pt x="5549" y="35"/>
                    <a:pt x="5611" y="15"/>
                    <a:pt x="5667" y="15"/>
                  </a:cubicBezTo>
                  <a:close/>
                  <a:moveTo>
                    <a:pt x="5666" y="1"/>
                  </a:moveTo>
                  <a:cubicBezTo>
                    <a:pt x="5608" y="1"/>
                    <a:pt x="5543" y="21"/>
                    <a:pt x="5477" y="61"/>
                  </a:cubicBezTo>
                  <a:lnTo>
                    <a:pt x="421" y="2978"/>
                  </a:lnTo>
                  <a:cubicBezTo>
                    <a:pt x="190" y="3111"/>
                    <a:pt x="0" y="3440"/>
                    <a:pt x="0" y="3709"/>
                  </a:cubicBezTo>
                  <a:lnTo>
                    <a:pt x="0" y="9540"/>
                  </a:lnTo>
                  <a:cubicBezTo>
                    <a:pt x="0" y="9672"/>
                    <a:pt x="47" y="9770"/>
                    <a:pt x="126" y="9819"/>
                  </a:cubicBezTo>
                  <a:cubicBezTo>
                    <a:pt x="160" y="9835"/>
                    <a:pt x="197" y="9846"/>
                    <a:pt x="242" y="9846"/>
                  </a:cubicBezTo>
                  <a:cubicBezTo>
                    <a:pt x="299" y="9846"/>
                    <a:pt x="364" y="9828"/>
                    <a:pt x="428" y="9788"/>
                  </a:cubicBezTo>
                  <a:lnTo>
                    <a:pt x="5484" y="6871"/>
                  </a:lnTo>
                  <a:cubicBezTo>
                    <a:pt x="5715" y="6738"/>
                    <a:pt x="5905" y="6408"/>
                    <a:pt x="5905" y="6139"/>
                  </a:cubicBezTo>
                  <a:lnTo>
                    <a:pt x="5905" y="305"/>
                  </a:lnTo>
                  <a:cubicBezTo>
                    <a:pt x="5905" y="176"/>
                    <a:pt x="5858" y="78"/>
                    <a:pt x="5779" y="30"/>
                  </a:cubicBezTo>
                  <a:cubicBezTo>
                    <a:pt x="5746" y="11"/>
                    <a:pt x="5708" y="1"/>
                    <a:pt x="56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8"/>
            <p:cNvSpPr/>
            <p:nvPr/>
          </p:nvSpPr>
          <p:spPr>
            <a:xfrm>
              <a:off x="6930006" y="3035835"/>
              <a:ext cx="86671" cy="133870"/>
            </a:xfrm>
            <a:custGeom>
              <a:avLst/>
              <a:gdLst/>
              <a:ahLst/>
              <a:cxnLst/>
              <a:rect l="l" t="t" r="r" b="b"/>
              <a:pathLst>
                <a:path w="1963" h="3032" extrusionOk="0">
                  <a:moveTo>
                    <a:pt x="1730" y="1"/>
                  </a:moveTo>
                  <a:cubicBezTo>
                    <a:pt x="1674" y="1"/>
                    <a:pt x="1611" y="19"/>
                    <a:pt x="1544" y="57"/>
                  </a:cubicBezTo>
                  <a:lnTo>
                    <a:pt x="418" y="706"/>
                  </a:lnTo>
                  <a:cubicBezTo>
                    <a:pt x="187" y="843"/>
                    <a:pt x="1" y="1165"/>
                    <a:pt x="1" y="1434"/>
                  </a:cubicBezTo>
                  <a:lnTo>
                    <a:pt x="1" y="2732"/>
                  </a:lnTo>
                  <a:cubicBezTo>
                    <a:pt x="1" y="2923"/>
                    <a:pt x="94" y="3031"/>
                    <a:pt x="231" y="3031"/>
                  </a:cubicBezTo>
                  <a:cubicBezTo>
                    <a:pt x="287" y="3031"/>
                    <a:pt x="351" y="3013"/>
                    <a:pt x="418" y="2974"/>
                  </a:cubicBezTo>
                  <a:lnTo>
                    <a:pt x="1544" y="2324"/>
                  </a:lnTo>
                  <a:cubicBezTo>
                    <a:pt x="1775" y="2192"/>
                    <a:pt x="1962" y="1866"/>
                    <a:pt x="1962" y="1601"/>
                  </a:cubicBezTo>
                  <a:lnTo>
                    <a:pt x="1962" y="298"/>
                  </a:lnTo>
                  <a:cubicBezTo>
                    <a:pt x="1962" y="110"/>
                    <a:pt x="1868" y="1"/>
                    <a:pt x="173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8"/>
            <p:cNvSpPr/>
            <p:nvPr/>
          </p:nvSpPr>
          <p:spPr>
            <a:xfrm>
              <a:off x="6756619" y="3094602"/>
              <a:ext cx="130338" cy="91881"/>
            </a:xfrm>
            <a:custGeom>
              <a:avLst/>
              <a:gdLst/>
              <a:ahLst/>
              <a:cxnLst/>
              <a:rect l="l" t="t" r="r" b="b"/>
              <a:pathLst>
                <a:path w="2952" h="2081" extrusionOk="0">
                  <a:moveTo>
                    <a:pt x="2833" y="1"/>
                  </a:moveTo>
                  <a:cubicBezTo>
                    <a:pt x="2805" y="1"/>
                    <a:pt x="2774" y="10"/>
                    <a:pt x="2741" y="28"/>
                  </a:cubicBezTo>
                  <a:lnTo>
                    <a:pt x="212" y="1486"/>
                  </a:lnTo>
                  <a:cubicBezTo>
                    <a:pt x="96" y="1552"/>
                    <a:pt x="0" y="1715"/>
                    <a:pt x="0" y="1847"/>
                  </a:cubicBezTo>
                  <a:lnTo>
                    <a:pt x="0" y="1932"/>
                  </a:lnTo>
                  <a:cubicBezTo>
                    <a:pt x="0" y="2026"/>
                    <a:pt x="48" y="2080"/>
                    <a:pt x="117" y="2080"/>
                  </a:cubicBezTo>
                  <a:cubicBezTo>
                    <a:pt x="146" y="2080"/>
                    <a:pt x="178" y="2071"/>
                    <a:pt x="212" y="2051"/>
                  </a:cubicBezTo>
                  <a:lnTo>
                    <a:pt x="2741" y="593"/>
                  </a:lnTo>
                  <a:cubicBezTo>
                    <a:pt x="2856" y="528"/>
                    <a:pt x="2952" y="364"/>
                    <a:pt x="2952" y="232"/>
                  </a:cubicBezTo>
                  <a:lnTo>
                    <a:pt x="2952" y="151"/>
                  </a:lnTo>
                  <a:cubicBezTo>
                    <a:pt x="2952" y="56"/>
                    <a:pt x="2903" y="1"/>
                    <a:pt x="283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8"/>
            <p:cNvSpPr/>
            <p:nvPr/>
          </p:nvSpPr>
          <p:spPr>
            <a:xfrm>
              <a:off x="6756619" y="3144583"/>
              <a:ext cx="130338" cy="91881"/>
            </a:xfrm>
            <a:custGeom>
              <a:avLst/>
              <a:gdLst/>
              <a:ahLst/>
              <a:cxnLst/>
              <a:rect l="l" t="t" r="r" b="b"/>
              <a:pathLst>
                <a:path w="2952" h="2081" extrusionOk="0">
                  <a:moveTo>
                    <a:pt x="2833" y="1"/>
                  </a:moveTo>
                  <a:cubicBezTo>
                    <a:pt x="2805" y="1"/>
                    <a:pt x="2774" y="10"/>
                    <a:pt x="2741" y="28"/>
                  </a:cubicBezTo>
                  <a:lnTo>
                    <a:pt x="212" y="1487"/>
                  </a:lnTo>
                  <a:cubicBezTo>
                    <a:pt x="96" y="1551"/>
                    <a:pt x="0" y="1714"/>
                    <a:pt x="0" y="1847"/>
                  </a:cubicBezTo>
                  <a:lnTo>
                    <a:pt x="0" y="1932"/>
                  </a:lnTo>
                  <a:cubicBezTo>
                    <a:pt x="0" y="2026"/>
                    <a:pt x="48" y="2081"/>
                    <a:pt x="117" y="2081"/>
                  </a:cubicBezTo>
                  <a:cubicBezTo>
                    <a:pt x="146" y="2081"/>
                    <a:pt x="178" y="2071"/>
                    <a:pt x="212" y="2051"/>
                  </a:cubicBezTo>
                  <a:lnTo>
                    <a:pt x="2741" y="593"/>
                  </a:lnTo>
                  <a:cubicBezTo>
                    <a:pt x="2856" y="528"/>
                    <a:pt x="2952" y="365"/>
                    <a:pt x="2952" y="232"/>
                  </a:cubicBezTo>
                  <a:lnTo>
                    <a:pt x="2952" y="150"/>
                  </a:lnTo>
                  <a:cubicBezTo>
                    <a:pt x="2952" y="56"/>
                    <a:pt x="2903" y="1"/>
                    <a:pt x="283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8"/>
            <p:cNvSpPr/>
            <p:nvPr/>
          </p:nvSpPr>
          <p:spPr>
            <a:xfrm>
              <a:off x="6756619" y="3194608"/>
              <a:ext cx="130338" cy="91837"/>
            </a:xfrm>
            <a:custGeom>
              <a:avLst/>
              <a:gdLst/>
              <a:ahLst/>
              <a:cxnLst/>
              <a:rect l="l" t="t" r="r" b="b"/>
              <a:pathLst>
                <a:path w="2952" h="2080" extrusionOk="0">
                  <a:moveTo>
                    <a:pt x="2833" y="0"/>
                  </a:moveTo>
                  <a:cubicBezTo>
                    <a:pt x="2805" y="0"/>
                    <a:pt x="2774" y="9"/>
                    <a:pt x="2741" y="27"/>
                  </a:cubicBezTo>
                  <a:lnTo>
                    <a:pt x="212" y="1486"/>
                  </a:lnTo>
                  <a:cubicBezTo>
                    <a:pt x="96" y="1551"/>
                    <a:pt x="0" y="1714"/>
                    <a:pt x="0" y="1846"/>
                  </a:cubicBezTo>
                  <a:lnTo>
                    <a:pt x="0" y="1931"/>
                  </a:lnTo>
                  <a:cubicBezTo>
                    <a:pt x="0" y="2025"/>
                    <a:pt x="48" y="2079"/>
                    <a:pt x="117" y="2079"/>
                  </a:cubicBezTo>
                  <a:cubicBezTo>
                    <a:pt x="146" y="2079"/>
                    <a:pt x="178" y="2070"/>
                    <a:pt x="212" y="2050"/>
                  </a:cubicBezTo>
                  <a:lnTo>
                    <a:pt x="2741" y="592"/>
                  </a:lnTo>
                  <a:cubicBezTo>
                    <a:pt x="2856" y="527"/>
                    <a:pt x="2952" y="364"/>
                    <a:pt x="2952" y="231"/>
                  </a:cubicBezTo>
                  <a:lnTo>
                    <a:pt x="2952" y="150"/>
                  </a:lnTo>
                  <a:cubicBezTo>
                    <a:pt x="2952" y="55"/>
                    <a:pt x="2903" y="0"/>
                    <a:pt x="283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8"/>
            <p:cNvSpPr/>
            <p:nvPr/>
          </p:nvSpPr>
          <p:spPr>
            <a:xfrm>
              <a:off x="6756619" y="3201849"/>
              <a:ext cx="204205" cy="134577"/>
            </a:xfrm>
            <a:custGeom>
              <a:avLst/>
              <a:gdLst/>
              <a:ahLst/>
              <a:cxnLst/>
              <a:rect l="l" t="t" r="r" b="b"/>
              <a:pathLst>
                <a:path w="4625" h="3048" extrusionOk="0">
                  <a:moveTo>
                    <a:pt x="4511" y="1"/>
                  </a:moveTo>
                  <a:cubicBezTo>
                    <a:pt x="4483" y="1"/>
                    <a:pt x="4451" y="10"/>
                    <a:pt x="4417" y="30"/>
                  </a:cubicBezTo>
                  <a:lnTo>
                    <a:pt x="212" y="2454"/>
                  </a:lnTo>
                  <a:cubicBezTo>
                    <a:pt x="96" y="2519"/>
                    <a:pt x="0" y="2682"/>
                    <a:pt x="0" y="2815"/>
                  </a:cubicBezTo>
                  <a:lnTo>
                    <a:pt x="0" y="2900"/>
                  </a:lnTo>
                  <a:cubicBezTo>
                    <a:pt x="0" y="2993"/>
                    <a:pt x="48" y="3048"/>
                    <a:pt x="117" y="3048"/>
                  </a:cubicBezTo>
                  <a:cubicBezTo>
                    <a:pt x="146" y="3048"/>
                    <a:pt x="178" y="3039"/>
                    <a:pt x="212" y="3019"/>
                  </a:cubicBezTo>
                  <a:lnTo>
                    <a:pt x="4417" y="591"/>
                  </a:lnTo>
                  <a:cubicBezTo>
                    <a:pt x="4532" y="526"/>
                    <a:pt x="4624" y="363"/>
                    <a:pt x="4624" y="231"/>
                  </a:cubicBezTo>
                  <a:lnTo>
                    <a:pt x="4624" y="149"/>
                  </a:lnTo>
                  <a:cubicBezTo>
                    <a:pt x="4624" y="55"/>
                    <a:pt x="4578" y="1"/>
                    <a:pt x="451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8"/>
            <p:cNvSpPr/>
            <p:nvPr/>
          </p:nvSpPr>
          <p:spPr>
            <a:xfrm>
              <a:off x="6756619" y="3251829"/>
              <a:ext cx="204205" cy="134577"/>
            </a:xfrm>
            <a:custGeom>
              <a:avLst/>
              <a:gdLst/>
              <a:ahLst/>
              <a:cxnLst/>
              <a:rect l="l" t="t" r="r" b="b"/>
              <a:pathLst>
                <a:path w="4625" h="3048" extrusionOk="0">
                  <a:moveTo>
                    <a:pt x="4511" y="1"/>
                  </a:moveTo>
                  <a:cubicBezTo>
                    <a:pt x="4483" y="1"/>
                    <a:pt x="4451" y="10"/>
                    <a:pt x="4417" y="30"/>
                  </a:cubicBezTo>
                  <a:lnTo>
                    <a:pt x="212" y="2451"/>
                  </a:lnTo>
                  <a:cubicBezTo>
                    <a:pt x="96" y="2519"/>
                    <a:pt x="0" y="2682"/>
                    <a:pt x="0" y="2814"/>
                  </a:cubicBezTo>
                  <a:lnTo>
                    <a:pt x="0" y="2899"/>
                  </a:lnTo>
                  <a:cubicBezTo>
                    <a:pt x="0" y="2993"/>
                    <a:pt x="48" y="3048"/>
                    <a:pt x="117" y="3048"/>
                  </a:cubicBezTo>
                  <a:cubicBezTo>
                    <a:pt x="146" y="3048"/>
                    <a:pt x="178" y="3038"/>
                    <a:pt x="212" y="3018"/>
                  </a:cubicBezTo>
                  <a:lnTo>
                    <a:pt x="4417" y="591"/>
                  </a:lnTo>
                  <a:cubicBezTo>
                    <a:pt x="4532" y="527"/>
                    <a:pt x="4624" y="363"/>
                    <a:pt x="4624" y="230"/>
                  </a:cubicBezTo>
                  <a:lnTo>
                    <a:pt x="4624" y="149"/>
                  </a:lnTo>
                  <a:cubicBezTo>
                    <a:pt x="4624" y="55"/>
                    <a:pt x="4579" y="1"/>
                    <a:pt x="451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8"/>
            <p:cNvSpPr/>
            <p:nvPr/>
          </p:nvSpPr>
          <p:spPr>
            <a:xfrm>
              <a:off x="5690248" y="2321536"/>
              <a:ext cx="43402" cy="225222"/>
            </a:xfrm>
            <a:custGeom>
              <a:avLst/>
              <a:gdLst/>
              <a:ahLst/>
              <a:cxnLst/>
              <a:rect l="l" t="t" r="r" b="b"/>
              <a:pathLst>
                <a:path w="983" h="5101" extrusionOk="0">
                  <a:moveTo>
                    <a:pt x="0" y="1"/>
                  </a:moveTo>
                  <a:lnTo>
                    <a:pt x="0" y="4537"/>
                  </a:lnTo>
                  <a:lnTo>
                    <a:pt x="983" y="5100"/>
                  </a:lnTo>
                  <a:lnTo>
                    <a:pt x="983" y="572"/>
                  </a:lnTo>
                  <a:lnTo>
                    <a:pt x="0" y="1"/>
                  </a:lnTo>
                  <a:close/>
                </a:path>
              </a:pathLst>
            </a:custGeom>
            <a:solidFill>
              <a:srgbClr val="27DE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8"/>
            <p:cNvSpPr/>
            <p:nvPr/>
          </p:nvSpPr>
          <p:spPr>
            <a:xfrm>
              <a:off x="5690248" y="2321536"/>
              <a:ext cx="43402" cy="225222"/>
            </a:xfrm>
            <a:custGeom>
              <a:avLst/>
              <a:gdLst/>
              <a:ahLst/>
              <a:cxnLst/>
              <a:rect l="l" t="t" r="r" b="b"/>
              <a:pathLst>
                <a:path w="983" h="5101" extrusionOk="0">
                  <a:moveTo>
                    <a:pt x="0" y="1"/>
                  </a:moveTo>
                  <a:lnTo>
                    <a:pt x="0" y="4537"/>
                  </a:lnTo>
                  <a:lnTo>
                    <a:pt x="983" y="5100"/>
                  </a:lnTo>
                  <a:lnTo>
                    <a:pt x="983" y="572"/>
                  </a:lnTo>
                  <a:lnTo>
                    <a:pt x="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8"/>
            <p:cNvSpPr/>
            <p:nvPr/>
          </p:nvSpPr>
          <p:spPr>
            <a:xfrm>
              <a:off x="7487387" y="3168425"/>
              <a:ext cx="4194" cy="64198"/>
            </a:xfrm>
            <a:custGeom>
              <a:avLst/>
              <a:gdLst/>
              <a:ahLst/>
              <a:cxnLst/>
              <a:rect l="l" t="t" r="r" b="b"/>
              <a:pathLst>
                <a:path w="95" h="1454" extrusionOk="0">
                  <a:moveTo>
                    <a:pt x="0" y="0"/>
                  </a:moveTo>
                  <a:cubicBezTo>
                    <a:pt x="0" y="513"/>
                    <a:pt x="31" y="998"/>
                    <a:pt x="95" y="1454"/>
                  </a:cubicBezTo>
                  <a:cubicBezTo>
                    <a:pt x="34" y="998"/>
                    <a:pt x="0" y="513"/>
                    <a:pt x="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8"/>
            <p:cNvSpPr/>
            <p:nvPr/>
          </p:nvSpPr>
          <p:spPr>
            <a:xfrm>
              <a:off x="7491537" y="3232579"/>
              <a:ext cx="221" cy="618"/>
            </a:xfrm>
            <a:custGeom>
              <a:avLst/>
              <a:gdLst/>
              <a:ahLst/>
              <a:cxnLst/>
              <a:rect l="l" t="t" r="r" b="b"/>
              <a:pathLst>
                <a:path w="5" h="14" extrusionOk="0">
                  <a:moveTo>
                    <a:pt x="1" y="1"/>
                  </a:moveTo>
                  <a:lnTo>
                    <a:pt x="1" y="1"/>
                  </a:lnTo>
                  <a:cubicBezTo>
                    <a:pt x="4" y="4"/>
                    <a:pt x="4" y="7"/>
                    <a:pt x="4" y="14"/>
                  </a:cubicBezTo>
                  <a:lnTo>
                    <a:pt x="4" y="14"/>
                  </a:lnTo>
                  <a:cubicBezTo>
                    <a:pt x="4" y="7"/>
                    <a:pt x="4" y="4"/>
                    <a:pt x="1" y="1"/>
                  </a:cubicBezTo>
                  <a:close/>
                </a:path>
              </a:pathLst>
            </a:custGeom>
            <a:solidFill>
              <a:srgbClr val="C9C9C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 name="Online Media 1" title="Social DistApp - Timekeep Database Presentation">
            <a:hlinkClick r:id="" action="ppaction://media"/>
            <a:extLst>
              <a:ext uri="{FF2B5EF4-FFF2-40B4-BE49-F238E27FC236}">
                <a16:creationId xmlns:a16="http://schemas.microsoft.com/office/drawing/2014/main" id="{53167F18-1768-463F-A820-FCB479673FCB}"/>
              </a:ext>
            </a:extLst>
          </p:cNvPr>
          <p:cNvPicPr>
            <a:picLocks noRot="1" noChangeAspect="1"/>
          </p:cNvPicPr>
          <p:nvPr>
            <a:videoFile r:link="rId1"/>
          </p:nvPr>
        </p:nvPicPr>
        <p:blipFill>
          <a:blip r:embed="rId4"/>
          <a:stretch>
            <a:fillRect/>
          </a:stretch>
        </p:blipFill>
        <p:spPr>
          <a:xfrm>
            <a:off x="2729318" y="1226194"/>
            <a:ext cx="6244251" cy="35280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52" name="Google Shape;852;p11"/>
          <p:cNvSpPr txBox="1"/>
          <p:nvPr/>
        </p:nvSpPr>
        <p:spPr>
          <a:xfrm flipH="1">
            <a:off x="200759" y="1739931"/>
            <a:ext cx="1662600" cy="359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dirty="0">
                <a:solidFill>
                  <a:schemeClr val="dk2"/>
                </a:solidFill>
                <a:latin typeface="Staatliches"/>
                <a:ea typeface="Staatliches"/>
                <a:cs typeface="Staatliches"/>
                <a:sym typeface="Staatliches"/>
              </a:rPr>
              <a:t>Algorithm</a:t>
            </a:r>
            <a:r>
              <a:rPr lang="en" sz="1200" b="0" i="0" u="none" strike="noStrike" cap="none" dirty="0">
                <a:solidFill>
                  <a:schemeClr val="dk2"/>
                </a:solidFill>
                <a:latin typeface="Dosis ExtraLight"/>
                <a:ea typeface="Dosis ExtraLight"/>
                <a:cs typeface="Dosis ExtraLight"/>
                <a:sym typeface="Dosis ExtraLight"/>
              </a:rPr>
              <a:t> Presentation</a:t>
            </a:r>
            <a:endParaRPr sz="1200" b="0" i="0" u="none" strike="noStrike" cap="none" dirty="0">
              <a:solidFill>
                <a:schemeClr val="dk2"/>
              </a:solidFill>
              <a:latin typeface="Dosis ExtraLight"/>
              <a:ea typeface="Dosis ExtraLight"/>
              <a:cs typeface="Dosis ExtraLight"/>
              <a:sym typeface="Dosis ExtraLight"/>
            </a:endParaRPr>
          </a:p>
        </p:txBody>
      </p:sp>
      <p:sp>
        <p:nvSpPr>
          <p:cNvPr id="853" name="Google Shape;853;p11"/>
          <p:cNvSpPr txBox="1">
            <a:spLocks noGrp="1"/>
          </p:cNvSpPr>
          <p:nvPr>
            <p:ph type="ctrTitle"/>
          </p:nvPr>
        </p:nvSpPr>
        <p:spPr>
          <a:xfrm flipH="1">
            <a:off x="4687824" y="366800"/>
            <a:ext cx="3507576" cy="5040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SzPts val="2400"/>
              <a:buNone/>
            </a:pPr>
            <a:r>
              <a:rPr lang="en"/>
              <a:t>Product review</a:t>
            </a:r>
            <a:endParaRPr/>
          </a:p>
        </p:txBody>
      </p:sp>
      <p:grpSp>
        <p:nvGrpSpPr>
          <p:cNvPr id="855" name="Google Shape;855;p11"/>
          <p:cNvGrpSpPr/>
          <p:nvPr/>
        </p:nvGrpSpPr>
        <p:grpSpPr>
          <a:xfrm>
            <a:off x="28266" y="2251191"/>
            <a:ext cx="2061020" cy="2132856"/>
            <a:chOff x="4644974" y="1546275"/>
            <a:chExt cx="1642011" cy="1614623"/>
          </a:xfrm>
        </p:grpSpPr>
        <p:sp>
          <p:nvSpPr>
            <p:cNvPr id="856" name="Google Shape;856;p11"/>
            <p:cNvSpPr/>
            <p:nvPr/>
          </p:nvSpPr>
          <p:spPr>
            <a:xfrm>
              <a:off x="5912545" y="2949329"/>
              <a:ext cx="374440" cy="185370"/>
            </a:xfrm>
            <a:custGeom>
              <a:avLst/>
              <a:gdLst/>
              <a:ahLst/>
              <a:cxnLst/>
              <a:rect l="l" t="t" r="r" b="b"/>
              <a:pathLst>
                <a:path w="10120" h="5010" extrusionOk="0">
                  <a:moveTo>
                    <a:pt x="5060" y="1"/>
                  </a:moveTo>
                  <a:cubicBezTo>
                    <a:pt x="3880" y="1"/>
                    <a:pt x="2700" y="245"/>
                    <a:pt x="1801" y="734"/>
                  </a:cubicBezTo>
                  <a:cubicBezTo>
                    <a:pt x="0" y="1712"/>
                    <a:pt x="0" y="3298"/>
                    <a:pt x="1801" y="4276"/>
                  </a:cubicBezTo>
                  <a:cubicBezTo>
                    <a:pt x="2700" y="4765"/>
                    <a:pt x="3880" y="5010"/>
                    <a:pt x="5060" y="5010"/>
                  </a:cubicBezTo>
                  <a:cubicBezTo>
                    <a:pt x="6240" y="5010"/>
                    <a:pt x="7420" y="4765"/>
                    <a:pt x="8320" y="4276"/>
                  </a:cubicBezTo>
                  <a:cubicBezTo>
                    <a:pt x="10119" y="3298"/>
                    <a:pt x="10119" y="1712"/>
                    <a:pt x="8320" y="734"/>
                  </a:cubicBezTo>
                  <a:cubicBezTo>
                    <a:pt x="7420" y="245"/>
                    <a:pt x="6240" y="1"/>
                    <a:pt x="506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11"/>
            <p:cNvSpPr/>
            <p:nvPr/>
          </p:nvSpPr>
          <p:spPr>
            <a:xfrm>
              <a:off x="4644974" y="2937414"/>
              <a:ext cx="374551" cy="185481"/>
            </a:xfrm>
            <a:custGeom>
              <a:avLst/>
              <a:gdLst/>
              <a:ahLst/>
              <a:cxnLst/>
              <a:rect l="l" t="t" r="r" b="b"/>
              <a:pathLst>
                <a:path w="10123" h="5013" extrusionOk="0">
                  <a:moveTo>
                    <a:pt x="5061" y="0"/>
                  </a:moveTo>
                  <a:cubicBezTo>
                    <a:pt x="3881" y="0"/>
                    <a:pt x="2701" y="245"/>
                    <a:pt x="1800" y="734"/>
                  </a:cubicBezTo>
                  <a:cubicBezTo>
                    <a:pt x="1" y="1715"/>
                    <a:pt x="1" y="3301"/>
                    <a:pt x="1800" y="4279"/>
                  </a:cubicBezTo>
                  <a:cubicBezTo>
                    <a:pt x="2701" y="4768"/>
                    <a:pt x="3881" y="5012"/>
                    <a:pt x="5061" y="5012"/>
                  </a:cubicBezTo>
                  <a:cubicBezTo>
                    <a:pt x="6241" y="5012"/>
                    <a:pt x="7420" y="4768"/>
                    <a:pt x="8320" y="4279"/>
                  </a:cubicBezTo>
                  <a:cubicBezTo>
                    <a:pt x="10123" y="3301"/>
                    <a:pt x="10123" y="1715"/>
                    <a:pt x="8320" y="734"/>
                  </a:cubicBezTo>
                  <a:cubicBezTo>
                    <a:pt x="7420" y="245"/>
                    <a:pt x="6241" y="0"/>
                    <a:pt x="50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11"/>
            <p:cNvSpPr/>
            <p:nvPr/>
          </p:nvSpPr>
          <p:spPr>
            <a:xfrm>
              <a:off x="5841541" y="2353052"/>
              <a:ext cx="258260" cy="124098"/>
            </a:xfrm>
            <a:custGeom>
              <a:avLst/>
              <a:gdLst/>
              <a:ahLst/>
              <a:cxnLst/>
              <a:rect l="l" t="t" r="r" b="b"/>
              <a:pathLst>
                <a:path w="6980" h="3354" extrusionOk="0">
                  <a:moveTo>
                    <a:pt x="6720" y="0"/>
                  </a:moveTo>
                  <a:cubicBezTo>
                    <a:pt x="6518" y="0"/>
                    <a:pt x="6232" y="48"/>
                    <a:pt x="5998" y="267"/>
                  </a:cubicBezTo>
                  <a:cubicBezTo>
                    <a:pt x="5605" y="633"/>
                    <a:pt x="4797" y="1564"/>
                    <a:pt x="4434" y="1870"/>
                  </a:cubicBezTo>
                  <a:cubicBezTo>
                    <a:pt x="4125" y="2137"/>
                    <a:pt x="3816" y="2256"/>
                    <a:pt x="3101" y="2369"/>
                  </a:cubicBezTo>
                  <a:cubicBezTo>
                    <a:pt x="2758" y="2425"/>
                    <a:pt x="2547" y="2457"/>
                    <a:pt x="2389" y="2457"/>
                  </a:cubicBezTo>
                  <a:cubicBezTo>
                    <a:pt x="2276" y="2457"/>
                    <a:pt x="2191" y="2440"/>
                    <a:pt x="2103" y="2406"/>
                  </a:cubicBezTo>
                  <a:cubicBezTo>
                    <a:pt x="1907" y="2329"/>
                    <a:pt x="1840" y="2266"/>
                    <a:pt x="1677" y="2110"/>
                  </a:cubicBezTo>
                  <a:cubicBezTo>
                    <a:pt x="1494" y="1930"/>
                    <a:pt x="1334" y="1874"/>
                    <a:pt x="1195" y="1757"/>
                  </a:cubicBezTo>
                  <a:cubicBezTo>
                    <a:pt x="1108" y="1685"/>
                    <a:pt x="1080" y="1654"/>
                    <a:pt x="1054" y="1654"/>
                  </a:cubicBezTo>
                  <a:cubicBezTo>
                    <a:pt x="1037" y="1654"/>
                    <a:pt x="1021" y="1666"/>
                    <a:pt x="992" y="1687"/>
                  </a:cubicBezTo>
                  <a:cubicBezTo>
                    <a:pt x="912" y="1747"/>
                    <a:pt x="949" y="1943"/>
                    <a:pt x="1065" y="2074"/>
                  </a:cubicBezTo>
                  <a:cubicBezTo>
                    <a:pt x="1185" y="2209"/>
                    <a:pt x="1301" y="2246"/>
                    <a:pt x="1318" y="2286"/>
                  </a:cubicBezTo>
                  <a:cubicBezTo>
                    <a:pt x="1322" y="2298"/>
                    <a:pt x="1310" y="2304"/>
                    <a:pt x="1287" y="2304"/>
                  </a:cubicBezTo>
                  <a:cubicBezTo>
                    <a:pt x="1235" y="2304"/>
                    <a:pt x="1124" y="2276"/>
                    <a:pt x="989" y="2223"/>
                  </a:cubicBezTo>
                  <a:cubicBezTo>
                    <a:pt x="759" y="2133"/>
                    <a:pt x="536" y="1980"/>
                    <a:pt x="316" y="1867"/>
                  </a:cubicBezTo>
                  <a:cubicBezTo>
                    <a:pt x="286" y="1851"/>
                    <a:pt x="253" y="1836"/>
                    <a:pt x="220" y="1836"/>
                  </a:cubicBezTo>
                  <a:cubicBezTo>
                    <a:pt x="210" y="1836"/>
                    <a:pt x="200" y="1837"/>
                    <a:pt x="190" y="1840"/>
                  </a:cubicBezTo>
                  <a:cubicBezTo>
                    <a:pt x="167" y="1847"/>
                    <a:pt x="147" y="1864"/>
                    <a:pt x="130" y="1884"/>
                  </a:cubicBezTo>
                  <a:cubicBezTo>
                    <a:pt x="51" y="1974"/>
                    <a:pt x="7" y="2094"/>
                    <a:pt x="3" y="2216"/>
                  </a:cubicBezTo>
                  <a:cubicBezTo>
                    <a:pt x="0" y="2336"/>
                    <a:pt x="34" y="2456"/>
                    <a:pt x="87" y="2565"/>
                  </a:cubicBezTo>
                  <a:cubicBezTo>
                    <a:pt x="180" y="2765"/>
                    <a:pt x="336" y="2932"/>
                    <a:pt x="519" y="3055"/>
                  </a:cubicBezTo>
                  <a:cubicBezTo>
                    <a:pt x="666" y="3151"/>
                    <a:pt x="809" y="3181"/>
                    <a:pt x="975" y="3234"/>
                  </a:cubicBezTo>
                  <a:cubicBezTo>
                    <a:pt x="1108" y="3274"/>
                    <a:pt x="1245" y="3297"/>
                    <a:pt x="1411" y="3311"/>
                  </a:cubicBezTo>
                  <a:cubicBezTo>
                    <a:pt x="1753" y="3341"/>
                    <a:pt x="1884" y="3341"/>
                    <a:pt x="2090" y="3347"/>
                  </a:cubicBezTo>
                  <a:cubicBezTo>
                    <a:pt x="2232" y="3351"/>
                    <a:pt x="2345" y="3353"/>
                    <a:pt x="2445" y="3353"/>
                  </a:cubicBezTo>
                  <a:cubicBezTo>
                    <a:pt x="2748" y="3353"/>
                    <a:pt x="2932" y="3334"/>
                    <a:pt x="3460" y="3294"/>
                  </a:cubicBezTo>
                  <a:cubicBezTo>
                    <a:pt x="4391" y="3224"/>
                    <a:pt x="4618" y="3084"/>
                    <a:pt x="5040" y="2732"/>
                  </a:cubicBezTo>
                  <a:cubicBezTo>
                    <a:pt x="5303" y="2513"/>
                    <a:pt x="5888" y="2086"/>
                    <a:pt x="6204" y="1638"/>
                  </a:cubicBezTo>
                  <a:cubicBezTo>
                    <a:pt x="6746" y="869"/>
                    <a:pt x="6979" y="27"/>
                    <a:pt x="6979" y="27"/>
                  </a:cubicBezTo>
                  <a:cubicBezTo>
                    <a:pt x="6979" y="27"/>
                    <a:pt x="6874" y="0"/>
                    <a:pt x="6720"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11"/>
            <p:cNvSpPr/>
            <p:nvPr/>
          </p:nvSpPr>
          <p:spPr>
            <a:xfrm>
              <a:off x="6008303" y="2349944"/>
              <a:ext cx="97643" cy="99900"/>
            </a:xfrm>
            <a:custGeom>
              <a:avLst/>
              <a:gdLst/>
              <a:ahLst/>
              <a:cxnLst/>
              <a:rect l="l" t="t" r="r" b="b"/>
              <a:pathLst>
                <a:path w="2639" h="2700" extrusionOk="0">
                  <a:moveTo>
                    <a:pt x="2160" y="0"/>
                  </a:moveTo>
                  <a:cubicBezTo>
                    <a:pt x="2086" y="0"/>
                    <a:pt x="2007" y="9"/>
                    <a:pt x="1927" y="32"/>
                  </a:cubicBezTo>
                  <a:cubicBezTo>
                    <a:pt x="1564" y="138"/>
                    <a:pt x="1275" y="374"/>
                    <a:pt x="929" y="744"/>
                  </a:cubicBezTo>
                  <a:cubicBezTo>
                    <a:pt x="586" y="1116"/>
                    <a:pt x="1" y="1715"/>
                    <a:pt x="1" y="1715"/>
                  </a:cubicBezTo>
                  <a:cubicBezTo>
                    <a:pt x="1" y="1715"/>
                    <a:pt x="290" y="2440"/>
                    <a:pt x="932" y="2700"/>
                  </a:cubicBezTo>
                  <a:lnTo>
                    <a:pt x="2286" y="1449"/>
                  </a:lnTo>
                  <a:lnTo>
                    <a:pt x="2638" y="111"/>
                  </a:lnTo>
                  <a:cubicBezTo>
                    <a:pt x="2638" y="111"/>
                    <a:pt x="2426" y="0"/>
                    <a:pt x="2160" y="0"/>
                  </a:cubicBezTo>
                  <a:close/>
                </a:path>
              </a:pathLst>
            </a:custGeom>
            <a:solidFill>
              <a:srgbClr val="27DE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11"/>
            <p:cNvSpPr/>
            <p:nvPr/>
          </p:nvSpPr>
          <p:spPr>
            <a:xfrm>
              <a:off x="6008303" y="2350018"/>
              <a:ext cx="85951" cy="99826"/>
            </a:xfrm>
            <a:custGeom>
              <a:avLst/>
              <a:gdLst/>
              <a:ahLst/>
              <a:cxnLst/>
              <a:rect l="l" t="t" r="r" b="b"/>
              <a:pathLst>
                <a:path w="2323" h="2698" extrusionOk="0">
                  <a:moveTo>
                    <a:pt x="2163" y="0"/>
                  </a:moveTo>
                  <a:cubicBezTo>
                    <a:pt x="2090" y="0"/>
                    <a:pt x="2007" y="6"/>
                    <a:pt x="1927" y="30"/>
                  </a:cubicBezTo>
                  <a:cubicBezTo>
                    <a:pt x="1564" y="136"/>
                    <a:pt x="1275" y="372"/>
                    <a:pt x="929" y="742"/>
                  </a:cubicBezTo>
                  <a:cubicBezTo>
                    <a:pt x="586" y="1114"/>
                    <a:pt x="1" y="1713"/>
                    <a:pt x="1" y="1713"/>
                  </a:cubicBezTo>
                  <a:cubicBezTo>
                    <a:pt x="1" y="1713"/>
                    <a:pt x="290" y="2438"/>
                    <a:pt x="932" y="2698"/>
                  </a:cubicBezTo>
                  <a:lnTo>
                    <a:pt x="1105" y="2538"/>
                  </a:lnTo>
                  <a:cubicBezTo>
                    <a:pt x="1112" y="2022"/>
                    <a:pt x="1118" y="1606"/>
                    <a:pt x="1118" y="1433"/>
                  </a:cubicBezTo>
                  <a:cubicBezTo>
                    <a:pt x="1118" y="1404"/>
                    <a:pt x="1118" y="1373"/>
                    <a:pt x="1122" y="1344"/>
                  </a:cubicBezTo>
                  <a:cubicBezTo>
                    <a:pt x="1155" y="652"/>
                    <a:pt x="1680" y="123"/>
                    <a:pt x="2322" y="10"/>
                  </a:cubicBezTo>
                  <a:cubicBezTo>
                    <a:pt x="2273" y="3"/>
                    <a:pt x="2219" y="0"/>
                    <a:pt x="216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11"/>
            <p:cNvSpPr/>
            <p:nvPr/>
          </p:nvSpPr>
          <p:spPr>
            <a:xfrm>
              <a:off x="5863223" y="2391312"/>
              <a:ext cx="122359" cy="134865"/>
            </a:xfrm>
            <a:custGeom>
              <a:avLst/>
              <a:gdLst/>
              <a:ahLst/>
              <a:cxnLst/>
              <a:rect l="l" t="t" r="r" b="b"/>
              <a:pathLst>
                <a:path w="3307" h="3645" extrusionOk="0">
                  <a:moveTo>
                    <a:pt x="1676" y="1"/>
                  </a:moveTo>
                  <a:cubicBezTo>
                    <a:pt x="1604" y="1"/>
                    <a:pt x="1532" y="17"/>
                    <a:pt x="1477" y="48"/>
                  </a:cubicBezTo>
                  <a:lnTo>
                    <a:pt x="196" y="793"/>
                  </a:lnTo>
                  <a:cubicBezTo>
                    <a:pt x="86" y="860"/>
                    <a:pt x="0" y="1012"/>
                    <a:pt x="0" y="1139"/>
                  </a:cubicBezTo>
                  <a:lnTo>
                    <a:pt x="3" y="2623"/>
                  </a:lnTo>
                  <a:cubicBezTo>
                    <a:pt x="7" y="2749"/>
                    <a:pt x="96" y="2902"/>
                    <a:pt x="206" y="2965"/>
                  </a:cubicBezTo>
                  <a:lnTo>
                    <a:pt x="1427" y="3597"/>
                  </a:lnTo>
                  <a:cubicBezTo>
                    <a:pt x="1482" y="3629"/>
                    <a:pt x="1554" y="3645"/>
                    <a:pt x="1627" y="3645"/>
                  </a:cubicBezTo>
                  <a:cubicBezTo>
                    <a:pt x="1699" y="3645"/>
                    <a:pt x="1771" y="3629"/>
                    <a:pt x="1826" y="3597"/>
                  </a:cubicBezTo>
                  <a:lnTo>
                    <a:pt x="3107" y="2852"/>
                  </a:lnTo>
                  <a:cubicBezTo>
                    <a:pt x="3217" y="2786"/>
                    <a:pt x="3306" y="2632"/>
                    <a:pt x="3303" y="2506"/>
                  </a:cubicBezTo>
                  <a:lnTo>
                    <a:pt x="3300" y="1023"/>
                  </a:lnTo>
                  <a:cubicBezTo>
                    <a:pt x="3300" y="896"/>
                    <a:pt x="3210" y="743"/>
                    <a:pt x="3100" y="680"/>
                  </a:cubicBezTo>
                  <a:lnTo>
                    <a:pt x="1876" y="48"/>
                  </a:lnTo>
                  <a:cubicBezTo>
                    <a:pt x="1821" y="17"/>
                    <a:pt x="1749" y="1"/>
                    <a:pt x="167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11"/>
            <p:cNvSpPr/>
            <p:nvPr/>
          </p:nvSpPr>
          <p:spPr>
            <a:xfrm>
              <a:off x="5925347" y="2391349"/>
              <a:ext cx="59977" cy="36593"/>
            </a:xfrm>
            <a:custGeom>
              <a:avLst/>
              <a:gdLst/>
              <a:ahLst/>
              <a:cxnLst/>
              <a:rect l="l" t="t" r="r" b="b"/>
              <a:pathLst>
                <a:path w="1621" h="989" extrusionOk="0">
                  <a:moveTo>
                    <a:pt x="1" y="1"/>
                  </a:moveTo>
                  <a:cubicBezTo>
                    <a:pt x="70" y="1"/>
                    <a:pt x="144" y="14"/>
                    <a:pt x="197" y="47"/>
                  </a:cubicBezTo>
                  <a:lnTo>
                    <a:pt x="1421" y="679"/>
                  </a:lnTo>
                  <a:lnTo>
                    <a:pt x="201" y="47"/>
                  </a:lnTo>
                  <a:cubicBezTo>
                    <a:pt x="144" y="14"/>
                    <a:pt x="74" y="1"/>
                    <a:pt x="4" y="1"/>
                  </a:cubicBezTo>
                  <a:close/>
                  <a:moveTo>
                    <a:pt x="1421" y="679"/>
                  </a:moveTo>
                  <a:cubicBezTo>
                    <a:pt x="1511" y="732"/>
                    <a:pt x="1590" y="849"/>
                    <a:pt x="1614" y="959"/>
                  </a:cubicBezTo>
                  <a:cubicBezTo>
                    <a:pt x="1618" y="968"/>
                    <a:pt x="1618" y="979"/>
                    <a:pt x="1621" y="988"/>
                  </a:cubicBezTo>
                  <a:cubicBezTo>
                    <a:pt x="1607" y="869"/>
                    <a:pt x="1524" y="735"/>
                    <a:pt x="1421" y="679"/>
                  </a:cubicBezTo>
                  <a:close/>
                </a:path>
              </a:pathLst>
            </a:custGeom>
            <a:solidFill>
              <a:srgbClr val="B5BD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11"/>
            <p:cNvSpPr/>
            <p:nvPr/>
          </p:nvSpPr>
          <p:spPr>
            <a:xfrm>
              <a:off x="5865443" y="2391349"/>
              <a:ext cx="119658" cy="68228"/>
            </a:xfrm>
            <a:custGeom>
              <a:avLst/>
              <a:gdLst/>
              <a:ahLst/>
              <a:cxnLst/>
              <a:rect l="l" t="t" r="r" b="b"/>
              <a:pathLst>
                <a:path w="3234" h="1844" extrusionOk="0">
                  <a:moveTo>
                    <a:pt x="1620" y="1"/>
                  </a:moveTo>
                  <a:cubicBezTo>
                    <a:pt x="1547" y="1"/>
                    <a:pt x="1477" y="17"/>
                    <a:pt x="1420" y="47"/>
                  </a:cubicBezTo>
                  <a:lnTo>
                    <a:pt x="140" y="792"/>
                  </a:lnTo>
                  <a:cubicBezTo>
                    <a:pt x="86" y="825"/>
                    <a:pt x="36" y="879"/>
                    <a:pt x="0" y="942"/>
                  </a:cubicBezTo>
                  <a:lnTo>
                    <a:pt x="1620" y="1803"/>
                  </a:lnTo>
                  <a:cubicBezTo>
                    <a:pt x="1615" y="1812"/>
                    <a:pt x="1611" y="1821"/>
                    <a:pt x="1607" y="1829"/>
                  </a:cubicBezTo>
                  <a:lnTo>
                    <a:pt x="1607" y="1829"/>
                  </a:lnTo>
                  <a:cubicBezTo>
                    <a:pt x="1644" y="1755"/>
                    <a:pt x="1701" y="1691"/>
                    <a:pt x="1763" y="1653"/>
                  </a:cubicBezTo>
                  <a:lnTo>
                    <a:pt x="3043" y="908"/>
                  </a:lnTo>
                  <a:cubicBezTo>
                    <a:pt x="3074" y="889"/>
                    <a:pt x="3103" y="882"/>
                    <a:pt x="3130" y="882"/>
                  </a:cubicBezTo>
                  <a:cubicBezTo>
                    <a:pt x="3180" y="882"/>
                    <a:pt x="3217" y="908"/>
                    <a:pt x="3233" y="959"/>
                  </a:cubicBezTo>
                  <a:cubicBezTo>
                    <a:pt x="3209" y="849"/>
                    <a:pt x="3130" y="732"/>
                    <a:pt x="3040" y="679"/>
                  </a:cubicBezTo>
                  <a:lnTo>
                    <a:pt x="1816" y="47"/>
                  </a:lnTo>
                  <a:cubicBezTo>
                    <a:pt x="1763" y="14"/>
                    <a:pt x="1689" y="1"/>
                    <a:pt x="1620" y="1"/>
                  </a:cubicBezTo>
                  <a:close/>
                  <a:moveTo>
                    <a:pt x="1607" y="1829"/>
                  </a:moveTo>
                  <a:cubicBezTo>
                    <a:pt x="1604" y="1834"/>
                    <a:pt x="1602" y="1839"/>
                    <a:pt x="1600" y="1843"/>
                  </a:cubicBezTo>
                  <a:cubicBezTo>
                    <a:pt x="1602" y="1838"/>
                    <a:pt x="1605" y="1834"/>
                    <a:pt x="1607" y="1829"/>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11"/>
            <p:cNvSpPr/>
            <p:nvPr/>
          </p:nvSpPr>
          <p:spPr>
            <a:xfrm>
              <a:off x="5863223" y="2426167"/>
              <a:ext cx="66341" cy="100011"/>
            </a:xfrm>
            <a:custGeom>
              <a:avLst/>
              <a:gdLst/>
              <a:ahLst/>
              <a:cxnLst/>
              <a:rect l="l" t="t" r="r" b="b"/>
              <a:pathLst>
                <a:path w="1793" h="2703" extrusionOk="0">
                  <a:moveTo>
                    <a:pt x="56" y="1"/>
                  </a:moveTo>
                  <a:cubicBezTo>
                    <a:pt x="20" y="64"/>
                    <a:pt x="0" y="134"/>
                    <a:pt x="0" y="197"/>
                  </a:cubicBezTo>
                  <a:lnTo>
                    <a:pt x="3" y="1681"/>
                  </a:lnTo>
                  <a:cubicBezTo>
                    <a:pt x="7" y="1807"/>
                    <a:pt x="96" y="1960"/>
                    <a:pt x="206" y="2023"/>
                  </a:cubicBezTo>
                  <a:lnTo>
                    <a:pt x="1427" y="2655"/>
                  </a:lnTo>
                  <a:cubicBezTo>
                    <a:pt x="1482" y="2687"/>
                    <a:pt x="1555" y="2703"/>
                    <a:pt x="1628" y="2703"/>
                  </a:cubicBezTo>
                  <a:cubicBezTo>
                    <a:pt x="1686" y="2703"/>
                    <a:pt x="1744" y="2693"/>
                    <a:pt x="1793" y="2672"/>
                  </a:cubicBezTo>
                  <a:lnTo>
                    <a:pt x="1793" y="2672"/>
                  </a:lnTo>
                  <a:cubicBezTo>
                    <a:pt x="1774" y="2679"/>
                    <a:pt x="1756" y="2682"/>
                    <a:pt x="1739" y="2682"/>
                  </a:cubicBezTo>
                  <a:cubicBezTo>
                    <a:pt x="1673" y="2682"/>
                    <a:pt x="1626" y="2632"/>
                    <a:pt x="1626" y="2539"/>
                  </a:cubicBezTo>
                  <a:lnTo>
                    <a:pt x="1620" y="1059"/>
                  </a:lnTo>
                  <a:cubicBezTo>
                    <a:pt x="1620" y="996"/>
                    <a:pt x="1643" y="925"/>
                    <a:pt x="1680" y="862"/>
                  </a:cubicBezTo>
                  <a:lnTo>
                    <a:pt x="5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11"/>
            <p:cNvSpPr/>
            <p:nvPr/>
          </p:nvSpPr>
          <p:spPr>
            <a:xfrm>
              <a:off x="6149128" y="2967977"/>
              <a:ext cx="30303" cy="51874"/>
            </a:xfrm>
            <a:custGeom>
              <a:avLst/>
              <a:gdLst/>
              <a:ahLst/>
              <a:cxnLst/>
              <a:rect l="l" t="t" r="r" b="b"/>
              <a:pathLst>
                <a:path w="819" h="1402" extrusionOk="0">
                  <a:moveTo>
                    <a:pt x="0" y="0"/>
                  </a:moveTo>
                  <a:lnTo>
                    <a:pt x="0" y="1401"/>
                  </a:lnTo>
                  <a:lnTo>
                    <a:pt x="819" y="1401"/>
                  </a:lnTo>
                  <a:lnTo>
                    <a:pt x="819" y="0"/>
                  </a:ln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11"/>
            <p:cNvSpPr/>
            <p:nvPr/>
          </p:nvSpPr>
          <p:spPr>
            <a:xfrm>
              <a:off x="6063693" y="2926129"/>
              <a:ext cx="31783" cy="55907"/>
            </a:xfrm>
            <a:custGeom>
              <a:avLst/>
              <a:gdLst/>
              <a:ahLst/>
              <a:cxnLst/>
              <a:rect l="l" t="t" r="r" b="b"/>
              <a:pathLst>
                <a:path w="859" h="1511" extrusionOk="0">
                  <a:moveTo>
                    <a:pt x="859" y="1"/>
                  </a:moveTo>
                  <a:lnTo>
                    <a:pt x="1" y="27"/>
                  </a:lnTo>
                  <a:lnTo>
                    <a:pt x="40" y="1510"/>
                  </a:lnTo>
                  <a:lnTo>
                    <a:pt x="859" y="1484"/>
                  </a:lnTo>
                  <a:lnTo>
                    <a:pt x="859" y="1"/>
                  </a:ln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11"/>
            <p:cNvSpPr/>
            <p:nvPr/>
          </p:nvSpPr>
          <p:spPr>
            <a:xfrm>
              <a:off x="6040308" y="2538910"/>
              <a:ext cx="157213" cy="459022"/>
            </a:xfrm>
            <a:custGeom>
              <a:avLst/>
              <a:gdLst/>
              <a:ahLst/>
              <a:cxnLst/>
              <a:rect l="l" t="t" r="r" b="b"/>
              <a:pathLst>
                <a:path w="4249" h="12406" extrusionOk="0">
                  <a:moveTo>
                    <a:pt x="224" y="0"/>
                  </a:moveTo>
                  <a:cubicBezTo>
                    <a:pt x="224" y="0"/>
                    <a:pt x="0" y="5752"/>
                    <a:pt x="11" y="6314"/>
                  </a:cubicBezTo>
                  <a:cubicBezTo>
                    <a:pt x="20" y="6810"/>
                    <a:pt x="599" y="11560"/>
                    <a:pt x="599" y="11560"/>
                  </a:cubicBezTo>
                  <a:cubicBezTo>
                    <a:pt x="748" y="11611"/>
                    <a:pt x="885" y="11629"/>
                    <a:pt x="1006" y="11629"/>
                  </a:cubicBezTo>
                  <a:cubicBezTo>
                    <a:pt x="1337" y="11629"/>
                    <a:pt x="1544" y="11490"/>
                    <a:pt x="1544" y="11490"/>
                  </a:cubicBezTo>
                  <a:cubicBezTo>
                    <a:pt x="1544" y="11490"/>
                    <a:pt x="1697" y="8154"/>
                    <a:pt x="1733" y="7618"/>
                  </a:cubicBezTo>
                  <a:cubicBezTo>
                    <a:pt x="1784" y="6920"/>
                    <a:pt x="1634" y="6314"/>
                    <a:pt x="1634" y="6314"/>
                  </a:cubicBezTo>
                  <a:lnTo>
                    <a:pt x="2020" y="2998"/>
                  </a:lnTo>
                  <a:cubicBezTo>
                    <a:pt x="2020" y="2998"/>
                    <a:pt x="2236" y="5759"/>
                    <a:pt x="2363" y="6773"/>
                  </a:cubicBezTo>
                  <a:cubicBezTo>
                    <a:pt x="2512" y="7937"/>
                    <a:pt x="2881" y="12315"/>
                    <a:pt x="2881" y="12315"/>
                  </a:cubicBezTo>
                  <a:cubicBezTo>
                    <a:pt x="3045" y="12382"/>
                    <a:pt x="3197" y="12405"/>
                    <a:pt x="3328" y="12405"/>
                  </a:cubicBezTo>
                  <a:cubicBezTo>
                    <a:pt x="3610" y="12405"/>
                    <a:pt x="3796" y="12299"/>
                    <a:pt x="3796" y="12299"/>
                  </a:cubicBezTo>
                  <a:cubicBezTo>
                    <a:pt x="3796" y="12299"/>
                    <a:pt x="4248" y="9069"/>
                    <a:pt x="4222" y="7891"/>
                  </a:cubicBezTo>
                  <a:cubicBezTo>
                    <a:pt x="4205" y="7082"/>
                    <a:pt x="3989" y="6680"/>
                    <a:pt x="3969" y="6457"/>
                  </a:cubicBezTo>
                  <a:cubicBezTo>
                    <a:pt x="3969" y="6457"/>
                    <a:pt x="4108" y="1904"/>
                    <a:pt x="4108" y="1122"/>
                  </a:cubicBezTo>
                  <a:lnTo>
                    <a:pt x="22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11"/>
            <p:cNvSpPr/>
            <p:nvPr/>
          </p:nvSpPr>
          <p:spPr>
            <a:xfrm>
              <a:off x="6047080" y="2349574"/>
              <a:ext cx="145262" cy="247604"/>
            </a:xfrm>
            <a:custGeom>
              <a:avLst/>
              <a:gdLst/>
              <a:ahLst/>
              <a:cxnLst/>
              <a:rect l="l" t="t" r="r" b="b"/>
              <a:pathLst>
                <a:path w="3926" h="6692" extrusionOk="0">
                  <a:moveTo>
                    <a:pt x="1528" y="0"/>
                  </a:moveTo>
                  <a:cubicBezTo>
                    <a:pt x="779" y="0"/>
                    <a:pt x="111" y="572"/>
                    <a:pt x="74" y="1356"/>
                  </a:cubicBezTo>
                  <a:cubicBezTo>
                    <a:pt x="70" y="1385"/>
                    <a:pt x="70" y="1416"/>
                    <a:pt x="70" y="1445"/>
                  </a:cubicBezTo>
                  <a:cubicBezTo>
                    <a:pt x="70" y="2084"/>
                    <a:pt x="1" y="5986"/>
                    <a:pt x="1" y="5986"/>
                  </a:cubicBezTo>
                  <a:cubicBezTo>
                    <a:pt x="671" y="6475"/>
                    <a:pt x="1411" y="6692"/>
                    <a:pt x="2134" y="6692"/>
                  </a:cubicBezTo>
                  <a:cubicBezTo>
                    <a:pt x="2762" y="6692"/>
                    <a:pt x="3378" y="6528"/>
                    <a:pt x="3925" y="6239"/>
                  </a:cubicBezTo>
                  <a:lnTo>
                    <a:pt x="3902" y="3209"/>
                  </a:lnTo>
                  <a:lnTo>
                    <a:pt x="3902" y="1602"/>
                  </a:lnTo>
                  <a:cubicBezTo>
                    <a:pt x="3902" y="1289"/>
                    <a:pt x="3846" y="1060"/>
                    <a:pt x="3783" y="893"/>
                  </a:cubicBezTo>
                  <a:cubicBezTo>
                    <a:pt x="3709" y="711"/>
                    <a:pt x="3566" y="564"/>
                    <a:pt x="3387" y="484"/>
                  </a:cubicBezTo>
                  <a:lnTo>
                    <a:pt x="2642" y="238"/>
                  </a:lnTo>
                  <a:lnTo>
                    <a:pt x="1900" y="48"/>
                  </a:lnTo>
                  <a:cubicBezTo>
                    <a:pt x="1776" y="16"/>
                    <a:pt x="1651" y="0"/>
                    <a:pt x="152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11"/>
            <p:cNvSpPr/>
            <p:nvPr/>
          </p:nvSpPr>
          <p:spPr>
            <a:xfrm>
              <a:off x="5919686" y="2374365"/>
              <a:ext cx="271284" cy="161468"/>
            </a:xfrm>
            <a:custGeom>
              <a:avLst/>
              <a:gdLst/>
              <a:ahLst/>
              <a:cxnLst/>
              <a:rect l="l" t="t" r="r" b="b"/>
              <a:pathLst>
                <a:path w="7332" h="4364" extrusionOk="0">
                  <a:moveTo>
                    <a:pt x="6806" y="1"/>
                  </a:moveTo>
                  <a:cubicBezTo>
                    <a:pt x="6487" y="1"/>
                    <a:pt x="6191" y="449"/>
                    <a:pt x="5931" y="746"/>
                  </a:cubicBezTo>
                  <a:cubicBezTo>
                    <a:pt x="5619" y="1105"/>
                    <a:pt x="5050" y="2056"/>
                    <a:pt x="4398" y="2559"/>
                  </a:cubicBezTo>
                  <a:cubicBezTo>
                    <a:pt x="4089" y="2797"/>
                    <a:pt x="2487" y="3344"/>
                    <a:pt x="2156" y="3344"/>
                  </a:cubicBezTo>
                  <a:cubicBezTo>
                    <a:pt x="2141" y="3344"/>
                    <a:pt x="2129" y="3342"/>
                    <a:pt x="2119" y="3340"/>
                  </a:cubicBezTo>
                  <a:cubicBezTo>
                    <a:pt x="1913" y="3290"/>
                    <a:pt x="1837" y="3240"/>
                    <a:pt x="1654" y="3107"/>
                  </a:cubicBezTo>
                  <a:cubicBezTo>
                    <a:pt x="1448" y="2958"/>
                    <a:pt x="1281" y="2921"/>
                    <a:pt x="1129" y="2824"/>
                  </a:cubicBezTo>
                  <a:cubicBezTo>
                    <a:pt x="1039" y="2770"/>
                    <a:pt x="1005" y="2742"/>
                    <a:pt x="979" y="2742"/>
                  </a:cubicBezTo>
                  <a:cubicBezTo>
                    <a:pt x="961" y="2742"/>
                    <a:pt x="946" y="2756"/>
                    <a:pt x="919" y="2785"/>
                  </a:cubicBezTo>
                  <a:cubicBezTo>
                    <a:pt x="849" y="2855"/>
                    <a:pt x="912" y="3044"/>
                    <a:pt x="1042" y="3157"/>
                  </a:cubicBezTo>
                  <a:cubicBezTo>
                    <a:pt x="1181" y="3274"/>
                    <a:pt x="1304" y="3294"/>
                    <a:pt x="1321" y="3330"/>
                  </a:cubicBezTo>
                  <a:cubicBezTo>
                    <a:pt x="1330" y="3346"/>
                    <a:pt x="1305" y="3355"/>
                    <a:pt x="1255" y="3355"/>
                  </a:cubicBezTo>
                  <a:cubicBezTo>
                    <a:pt x="1195" y="3355"/>
                    <a:pt x="1100" y="3342"/>
                    <a:pt x="989" y="3317"/>
                  </a:cubicBezTo>
                  <a:cubicBezTo>
                    <a:pt x="750" y="3260"/>
                    <a:pt x="510" y="3137"/>
                    <a:pt x="274" y="3054"/>
                  </a:cubicBezTo>
                  <a:cubicBezTo>
                    <a:pt x="248" y="3046"/>
                    <a:pt x="219" y="3037"/>
                    <a:pt x="190" y="3037"/>
                  </a:cubicBezTo>
                  <a:cubicBezTo>
                    <a:pt x="174" y="3037"/>
                    <a:pt x="158" y="3040"/>
                    <a:pt x="144" y="3047"/>
                  </a:cubicBezTo>
                  <a:cubicBezTo>
                    <a:pt x="124" y="3058"/>
                    <a:pt x="107" y="3077"/>
                    <a:pt x="94" y="3097"/>
                  </a:cubicBezTo>
                  <a:cubicBezTo>
                    <a:pt x="24" y="3197"/>
                    <a:pt x="1" y="3323"/>
                    <a:pt x="14" y="3443"/>
                  </a:cubicBezTo>
                  <a:cubicBezTo>
                    <a:pt x="27" y="3563"/>
                    <a:pt x="77" y="3679"/>
                    <a:pt x="144" y="3779"/>
                  </a:cubicBezTo>
                  <a:cubicBezTo>
                    <a:pt x="263" y="3965"/>
                    <a:pt x="443" y="4108"/>
                    <a:pt x="639" y="4202"/>
                  </a:cubicBezTo>
                  <a:cubicBezTo>
                    <a:pt x="799" y="4278"/>
                    <a:pt x="969" y="4328"/>
                    <a:pt x="1138" y="4355"/>
                  </a:cubicBezTo>
                  <a:cubicBezTo>
                    <a:pt x="1176" y="4361"/>
                    <a:pt x="1215" y="4364"/>
                    <a:pt x="1254" y="4364"/>
                  </a:cubicBezTo>
                  <a:cubicBezTo>
                    <a:pt x="1357" y="4364"/>
                    <a:pt x="1462" y="4346"/>
                    <a:pt x="1561" y="4332"/>
                  </a:cubicBezTo>
                  <a:cubicBezTo>
                    <a:pt x="1897" y="4285"/>
                    <a:pt x="2030" y="4245"/>
                    <a:pt x="2206" y="4235"/>
                  </a:cubicBezTo>
                  <a:cubicBezTo>
                    <a:pt x="2788" y="4195"/>
                    <a:pt x="4545" y="3742"/>
                    <a:pt x="4927" y="3493"/>
                  </a:cubicBezTo>
                  <a:cubicBezTo>
                    <a:pt x="5712" y="2978"/>
                    <a:pt x="6407" y="2239"/>
                    <a:pt x="6773" y="1653"/>
                  </a:cubicBezTo>
                  <a:cubicBezTo>
                    <a:pt x="7212" y="945"/>
                    <a:pt x="7332" y="160"/>
                    <a:pt x="6806"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11"/>
            <p:cNvSpPr/>
            <p:nvPr/>
          </p:nvSpPr>
          <p:spPr>
            <a:xfrm>
              <a:off x="6052852" y="2215333"/>
              <a:ext cx="83361" cy="83361"/>
            </a:xfrm>
            <a:custGeom>
              <a:avLst/>
              <a:gdLst/>
              <a:ahLst/>
              <a:cxnLst/>
              <a:rect l="l" t="t" r="r" b="b"/>
              <a:pathLst>
                <a:path w="2253" h="2253" extrusionOk="0">
                  <a:moveTo>
                    <a:pt x="1129" y="1"/>
                  </a:moveTo>
                  <a:cubicBezTo>
                    <a:pt x="507" y="1"/>
                    <a:pt x="1" y="503"/>
                    <a:pt x="1" y="1125"/>
                  </a:cubicBezTo>
                  <a:cubicBezTo>
                    <a:pt x="1" y="1747"/>
                    <a:pt x="507" y="2253"/>
                    <a:pt x="1129" y="2253"/>
                  </a:cubicBezTo>
                  <a:cubicBezTo>
                    <a:pt x="1750" y="2253"/>
                    <a:pt x="2253" y="1747"/>
                    <a:pt x="2253" y="1125"/>
                  </a:cubicBezTo>
                  <a:cubicBezTo>
                    <a:pt x="2253" y="503"/>
                    <a:pt x="1750" y="1"/>
                    <a:pt x="11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11"/>
            <p:cNvSpPr/>
            <p:nvPr/>
          </p:nvSpPr>
          <p:spPr>
            <a:xfrm>
              <a:off x="6148869" y="2286598"/>
              <a:ext cx="17760" cy="43623"/>
            </a:xfrm>
            <a:custGeom>
              <a:avLst/>
              <a:gdLst/>
              <a:ahLst/>
              <a:cxnLst/>
              <a:rect l="l" t="t" r="r" b="b"/>
              <a:pathLst>
                <a:path w="480" h="1179" extrusionOk="0">
                  <a:moveTo>
                    <a:pt x="479" y="1"/>
                  </a:moveTo>
                  <a:lnTo>
                    <a:pt x="10" y="576"/>
                  </a:lnTo>
                  <a:lnTo>
                    <a:pt x="0" y="1178"/>
                  </a:lnTo>
                  <a:cubicBezTo>
                    <a:pt x="0" y="1178"/>
                    <a:pt x="150" y="1138"/>
                    <a:pt x="224" y="999"/>
                  </a:cubicBezTo>
                  <a:cubicBezTo>
                    <a:pt x="296" y="859"/>
                    <a:pt x="479" y="1"/>
                    <a:pt x="47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1"/>
            <p:cNvSpPr/>
            <p:nvPr/>
          </p:nvSpPr>
          <p:spPr>
            <a:xfrm>
              <a:off x="6153901" y="2241086"/>
              <a:ext cx="22681" cy="47027"/>
            </a:xfrm>
            <a:custGeom>
              <a:avLst/>
              <a:gdLst/>
              <a:ahLst/>
              <a:cxnLst/>
              <a:rect l="l" t="t" r="r" b="b"/>
              <a:pathLst>
                <a:path w="613" h="1271" extrusionOk="0">
                  <a:moveTo>
                    <a:pt x="159" y="0"/>
                  </a:moveTo>
                  <a:cubicBezTo>
                    <a:pt x="131" y="0"/>
                    <a:pt x="114" y="3"/>
                    <a:pt x="114" y="3"/>
                  </a:cubicBezTo>
                  <a:lnTo>
                    <a:pt x="1" y="1271"/>
                  </a:lnTo>
                  <a:lnTo>
                    <a:pt x="343" y="1231"/>
                  </a:lnTo>
                  <a:cubicBezTo>
                    <a:pt x="530" y="758"/>
                    <a:pt x="613" y="279"/>
                    <a:pt x="463" y="126"/>
                  </a:cubicBezTo>
                  <a:cubicBezTo>
                    <a:pt x="356" y="16"/>
                    <a:pt x="226" y="0"/>
                    <a:pt x="15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11"/>
            <p:cNvSpPr/>
            <p:nvPr/>
          </p:nvSpPr>
          <p:spPr>
            <a:xfrm>
              <a:off x="6057551" y="2221586"/>
              <a:ext cx="125578" cy="153772"/>
            </a:xfrm>
            <a:custGeom>
              <a:avLst/>
              <a:gdLst/>
              <a:ahLst/>
              <a:cxnLst/>
              <a:rect l="l" t="t" r="r" b="b"/>
              <a:pathLst>
                <a:path w="3394" h="4156" extrusionOk="0">
                  <a:moveTo>
                    <a:pt x="1195" y="0"/>
                  </a:moveTo>
                  <a:cubicBezTo>
                    <a:pt x="680" y="0"/>
                    <a:pt x="191" y="249"/>
                    <a:pt x="113" y="889"/>
                  </a:cubicBezTo>
                  <a:cubicBezTo>
                    <a:pt x="0" y="1838"/>
                    <a:pt x="50" y="2226"/>
                    <a:pt x="183" y="2705"/>
                  </a:cubicBezTo>
                  <a:cubicBezTo>
                    <a:pt x="270" y="3008"/>
                    <a:pt x="443" y="3224"/>
                    <a:pt x="719" y="3268"/>
                  </a:cubicBezTo>
                  <a:cubicBezTo>
                    <a:pt x="753" y="3273"/>
                    <a:pt x="793" y="3275"/>
                    <a:pt x="837" y="3275"/>
                  </a:cubicBezTo>
                  <a:cubicBezTo>
                    <a:pt x="1010" y="3275"/>
                    <a:pt x="1228" y="3241"/>
                    <a:pt x="1228" y="3241"/>
                  </a:cubicBezTo>
                  <a:lnTo>
                    <a:pt x="1228" y="3657"/>
                  </a:lnTo>
                  <a:cubicBezTo>
                    <a:pt x="942" y="3986"/>
                    <a:pt x="1166" y="4156"/>
                    <a:pt x="1510" y="4156"/>
                  </a:cubicBezTo>
                  <a:cubicBezTo>
                    <a:pt x="1821" y="4156"/>
                    <a:pt x="2230" y="4018"/>
                    <a:pt x="2452" y="3734"/>
                  </a:cubicBezTo>
                  <a:lnTo>
                    <a:pt x="2478" y="2333"/>
                  </a:lnTo>
                  <a:cubicBezTo>
                    <a:pt x="2478" y="2333"/>
                    <a:pt x="2515" y="2490"/>
                    <a:pt x="2725" y="2490"/>
                  </a:cubicBezTo>
                  <a:cubicBezTo>
                    <a:pt x="2777" y="2490"/>
                    <a:pt x="2839" y="2480"/>
                    <a:pt x="2914" y="2456"/>
                  </a:cubicBezTo>
                  <a:cubicBezTo>
                    <a:pt x="3131" y="2389"/>
                    <a:pt x="3393" y="1997"/>
                    <a:pt x="3254" y="1698"/>
                  </a:cubicBezTo>
                  <a:cubicBezTo>
                    <a:pt x="3188" y="1559"/>
                    <a:pt x="3091" y="1514"/>
                    <a:pt x="2999" y="1514"/>
                  </a:cubicBezTo>
                  <a:cubicBezTo>
                    <a:pt x="2895" y="1514"/>
                    <a:pt x="2797" y="1571"/>
                    <a:pt x="2752" y="1618"/>
                  </a:cubicBezTo>
                  <a:cubicBezTo>
                    <a:pt x="2678" y="1694"/>
                    <a:pt x="2593" y="1805"/>
                    <a:pt x="2528" y="1805"/>
                  </a:cubicBezTo>
                  <a:cubicBezTo>
                    <a:pt x="2519" y="1805"/>
                    <a:pt x="2510" y="1803"/>
                    <a:pt x="2502" y="1798"/>
                  </a:cubicBezTo>
                  <a:cubicBezTo>
                    <a:pt x="2502" y="1798"/>
                    <a:pt x="2748" y="663"/>
                    <a:pt x="2096" y="254"/>
                  </a:cubicBezTo>
                  <a:cubicBezTo>
                    <a:pt x="1846" y="96"/>
                    <a:pt x="1515" y="0"/>
                    <a:pt x="1195"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11"/>
            <p:cNvSpPr/>
            <p:nvPr/>
          </p:nvSpPr>
          <p:spPr>
            <a:xfrm>
              <a:off x="6053111" y="2205158"/>
              <a:ext cx="110704" cy="87283"/>
            </a:xfrm>
            <a:custGeom>
              <a:avLst/>
              <a:gdLst/>
              <a:ahLst/>
              <a:cxnLst/>
              <a:rect l="l" t="t" r="r" b="b"/>
              <a:pathLst>
                <a:path w="2992" h="2359" extrusionOk="0">
                  <a:moveTo>
                    <a:pt x="578" y="0"/>
                  </a:moveTo>
                  <a:cubicBezTo>
                    <a:pt x="452" y="0"/>
                    <a:pt x="336" y="30"/>
                    <a:pt x="230" y="123"/>
                  </a:cubicBezTo>
                  <a:cubicBezTo>
                    <a:pt x="70" y="259"/>
                    <a:pt x="1" y="505"/>
                    <a:pt x="87" y="698"/>
                  </a:cubicBezTo>
                  <a:cubicBezTo>
                    <a:pt x="107" y="745"/>
                    <a:pt x="137" y="785"/>
                    <a:pt x="170" y="822"/>
                  </a:cubicBezTo>
                  <a:cubicBezTo>
                    <a:pt x="230" y="888"/>
                    <a:pt x="297" y="937"/>
                    <a:pt x="380" y="968"/>
                  </a:cubicBezTo>
                  <a:cubicBezTo>
                    <a:pt x="380" y="968"/>
                    <a:pt x="506" y="1077"/>
                    <a:pt x="948" y="1131"/>
                  </a:cubicBezTo>
                  <a:cubicBezTo>
                    <a:pt x="1077" y="1147"/>
                    <a:pt x="1227" y="1153"/>
                    <a:pt x="1377" y="1153"/>
                  </a:cubicBezTo>
                  <a:cubicBezTo>
                    <a:pt x="1740" y="1153"/>
                    <a:pt x="2104" y="1118"/>
                    <a:pt x="2169" y="1111"/>
                  </a:cubicBezTo>
                  <a:cubicBezTo>
                    <a:pt x="2178" y="1109"/>
                    <a:pt x="2186" y="1109"/>
                    <a:pt x="2193" y="1109"/>
                  </a:cubicBezTo>
                  <a:cubicBezTo>
                    <a:pt x="2300" y="1109"/>
                    <a:pt x="2327" y="1239"/>
                    <a:pt x="2393" y="1553"/>
                  </a:cubicBezTo>
                  <a:cubicBezTo>
                    <a:pt x="2452" y="1852"/>
                    <a:pt x="2502" y="2354"/>
                    <a:pt x="2622" y="2358"/>
                  </a:cubicBezTo>
                  <a:cubicBezTo>
                    <a:pt x="2655" y="2358"/>
                    <a:pt x="2788" y="2139"/>
                    <a:pt x="2872" y="2062"/>
                  </a:cubicBezTo>
                  <a:cubicBezTo>
                    <a:pt x="2991" y="1952"/>
                    <a:pt x="2838" y="974"/>
                    <a:pt x="2838" y="974"/>
                  </a:cubicBezTo>
                  <a:cubicBezTo>
                    <a:pt x="2838" y="974"/>
                    <a:pt x="2951" y="731"/>
                    <a:pt x="2725" y="478"/>
                  </a:cubicBezTo>
                  <a:cubicBezTo>
                    <a:pt x="2562" y="299"/>
                    <a:pt x="2289" y="279"/>
                    <a:pt x="1823" y="206"/>
                  </a:cubicBezTo>
                  <a:cubicBezTo>
                    <a:pt x="1581" y="169"/>
                    <a:pt x="1211" y="99"/>
                    <a:pt x="965" y="53"/>
                  </a:cubicBezTo>
                  <a:cubicBezTo>
                    <a:pt x="825" y="27"/>
                    <a:pt x="697" y="0"/>
                    <a:pt x="57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11"/>
            <p:cNvSpPr/>
            <p:nvPr/>
          </p:nvSpPr>
          <p:spPr>
            <a:xfrm>
              <a:off x="6155899" y="2230800"/>
              <a:ext cx="17612" cy="13246"/>
            </a:xfrm>
            <a:custGeom>
              <a:avLst/>
              <a:gdLst/>
              <a:ahLst/>
              <a:cxnLst/>
              <a:rect l="l" t="t" r="r" b="b"/>
              <a:pathLst>
                <a:path w="476" h="358" extrusionOk="0">
                  <a:moveTo>
                    <a:pt x="268" y="1"/>
                  </a:moveTo>
                  <a:cubicBezTo>
                    <a:pt x="231" y="1"/>
                    <a:pt x="195" y="10"/>
                    <a:pt x="160" y="29"/>
                  </a:cubicBezTo>
                  <a:cubicBezTo>
                    <a:pt x="46" y="92"/>
                    <a:pt x="0" y="238"/>
                    <a:pt x="60" y="358"/>
                  </a:cubicBezTo>
                  <a:lnTo>
                    <a:pt x="476" y="132"/>
                  </a:lnTo>
                  <a:cubicBezTo>
                    <a:pt x="434" y="50"/>
                    <a:pt x="353" y="1"/>
                    <a:pt x="26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11"/>
            <p:cNvSpPr/>
            <p:nvPr/>
          </p:nvSpPr>
          <p:spPr>
            <a:xfrm>
              <a:off x="6102951" y="2321675"/>
              <a:ext cx="41884" cy="26011"/>
            </a:xfrm>
            <a:custGeom>
              <a:avLst/>
              <a:gdLst/>
              <a:ahLst/>
              <a:cxnLst/>
              <a:rect l="l" t="t" r="r" b="b"/>
              <a:pathLst>
                <a:path w="1132" h="703" extrusionOk="0">
                  <a:moveTo>
                    <a:pt x="1132" y="0"/>
                  </a:moveTo>
                  <a:lnTo>
                    <a:pt x="1132" y="0"/>
                  </a:lnTo>
                  <a:cubicBezTo>
                    <a:pt x="1098" y="88"/>
                    <a:pt x="978" y="220"/>
                    <a:pt x="836" y="297"/>
                  </a:cubicBezTo>
                  <a:cubicBezTo>
                    <a:pt x="619" y="413"/>
                    <a:pt x="1" y="536"/>
                    <a:pt x="1" y="536"/>
                  </a:cubicBezTo>
                  <a:lnTo>
                    <a:pt x="1" y="702"/>
                  </a:lnTo>
                  <a:cubicBezTo>
                    <a:pt x="1" y="702"/>
                    <a:pt x="806" y="553"/>
                    <a:pt x="962" y="350"/>
                  </a:cubicBezTo>
                  <a:cubicBezTo>
                    <a:pt x="1092" y="187"/>
                    <a:pt x="1132" y="1"/>
                    <a:pt x="1132" y="0"/>
                  </a:cubicBezTo>
                  <a:close/>
                </a:path>
              </a:pathLst>
            </a:custGeom>
            <a:solidFill>
              <a:srgbClr val="F28F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11"/>
            <p:cNvSpPr/>
            <p:nvPr/>
          </p:nvSpPr>
          <p:spPr>
            <a:xfrm>
              <a:off x="6104061" y="2277643"/>
              <a:ext cx="9139" cy="9472"/>
            </a:xfrm>
            <a:custGeom>
              <a:avLst/>
              <a:gdLst/>
              <a:ahLst/>
              <a:cxnLst/>
              <a:rect l="l" t="t" r="r" b="b"/>
              <a:pathLst>
                <a:path w="247" h="256" extrusionOk="0">
                  <a:moveTo>
                    <a:pt x="124" y="0"/>
                  </a:moveTo>
                  <a:cubicBezTo>
                    <a:pt x="58" y="0"/>
                    <a:pt x="1" y="56"/>
                    <a:pt x="1" y="126"/>
                  </a:cubicBezTo>
                  <a:cubicBezTo>
                    <a:pt x="1" y="200"/>
                    <a:pt x="58" y="256"/>
                    <a:pt x="124" y="256"/>
                  </a:cubicBezTo>
                  <a:cubicBezTo>
                    <a:pt x="193" y="256"/>
                    <a:pt x="247" y="200"/>
                    <a:pt x="247" y="126"/>
                  </a:cubicBezTo>
                  <a:cubicBezTo>
                    <a:pt x="247" y="56"/>
                    <a:pt x="193" y="0"/>
                    <a:pt x="1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11"/>
            <p:cNvSpPr/>
            <p:nvPr/>
          </p:nvSpPr>
          <p:spPr>
            <a:xfrm>
              <a:off x="6108871" y="2261955"/>
              <a:ext cx="11359" cy="8547"/>
            </a:xfrm>
            <a:custGeom>
              <a:avLst/>
              <a:gdLst/>
              <a:ahLst/>
              <a:cxnLst/>
              <a:rect l="l" t="t" r="r" b="b"/>
              <a:pathLst>
                <a:path w="307" h="231" extrusionOk="0">
                  <a:moveTo>
                    <a:pt x="136" y="0"/>
                  </a:moveTo>
                  <a:cubicBezTo>
                    <a:pt x="82" y="0"/>
                    <a:pt x="28" y="31"/>
                    <a:pt x="0" y="85"/>
                  </a:cubicBezTo>
                  <a:lnTo>
                    <a:pt x="267" y="231"/>
                  </a:lnTo>
                  <a:cubicBezTo>
                    <a:pt x="307" y="154"/>
                    <a:pt x="276" y="61"/>
                    <a:pt x="203" y="18"/>
                  </a:cubicBezTo>
                  <a:cubicBezTo>
                    <a:pt x="182" y="6"/>
                    <a:pt x="159" y="0"/>
                    <a:pt x="1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11"/>
            <p:cNvSpPr/>
            <p:nvPr/>
          </p:nvSpPr>
          <p:spPr>
            <a:xfrm>
              <a:off x="6094589" y="2314053"/>
              <a:ext cx="11470" cy="7733"/>
            </a:xfrm>
            <a:custGeom>
              <a:avLst/>
              <a:gdLst/>
              <a:ahLst/>
              <a:cxnLst/>
              <a:rect l="l" t="t" r="r" b="b"/>
              <a:pathLst>
                <a:path w="310" h="209" extrusionOk="0">
                  <a:moveTo>
                    <a:pt x="283" y="1"/>
                  </a:moveTo>
                  <a:lnTo>
                    <a:pt x="1" y="107"/>
                  </a:lnTo>
                  <a:cubicBezTo>
                    <a:pt x="21" y="170"/>
                    <a:pt x="80" y="208"/>
                    <a:pt x="142" y="208"/>
                  </a:cubicBezTo>
                  <a:cubicBezTo>
                    <a:pt x="158" y="208"/>
                    <a:pt x="174" y="206"/>
                    <a:pt x="190" y="200"/>
                  </a:cubicBezTo>
                  <a:cubicBezTo>
                    <a:pt x="270" y="170"/>
                    <a:pt x="310" y="80"/>
                    <a:pt x="283" y="1"/>
                  </a:cubicBezTo>
                  <a:close/>
                </a:path>
              </a:pathLst>
            </a:custGeom>
            <a:solidFill>
              <a:srgbClr val="F28F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11"/>
            <p:cNvSpPr/>
            <p:nvPr/>
          </p:nvSpPr>
          <p:spPr>
            <a:xfrm>
              <a:off x="6062731" y="2259661"/>
              <a:ext cx="10730" cy="9250"/>
            </a:xfrm>
            <a:custGeom>
              <a:avLst/>
              <a:gdLst/>
              <a:ahLst/>
              <a:cxnLst/>
              <a:rect l="l" t="t" r="r" b="b"/>
              <a:pathLst>
                <a:path w="290" h="250" extrusionOk="0">
                  <a:moveTo>
                    <a:pt x="170" y="0"/>
                  </a:moveTo>
                  <a:cubicBezTo>
                    <a:pt x="139" y="0"/>
                    <a:pt x="107" y="10"/>
                    <a:pt x="80" y="30"/>
                  </a:cubicBezTo>
                  <a:cubicBezTo>
                    <a:pt x="13" y="83"/>
                    <a:pt x="0" y="180"/>
                    <a:pt x="50" y="250"/>
                  </a:cubicBezTo>
                  <a:lnTo>
                    <a:pt x="289" y="63"/>
                  </a:lnTo>
                  <a:cubicBezTo>
                    <a:pt x="262" y="22"/>
                    <a:pt x="216" y="0"/>
                    <a:pt x="1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11"/>
            <p:cNvSpPr/>
            <p:nvPr/>
          </p:nvSpPr>
          <p:spPr>
            <a:xfrm>
              <a:off x="6067282" y="2276274"/>
              <a:ext cx="9250" cy="9509"/>
            </a:xfrm>
            <a:custGeom>
              <a:avLst/>
              <a:gdLst/>
              <a:ahLst/>
              <a:cxnLst/>
              <a:rect l="l" t="t" r="r" b="b"/>
              <a:pathLst>
                <a:path w="250" h="257" extrusionOk="0">
                  <a:moveTo>
                    <a:pt x="123" y="0"/>
                  </a:moveTo>
                  <a:cubicBezTo>
                    <a:pt x="57" y="0"/>
                    <a:pt x="0" y="57"/>
                    <a:pt x="0" y="130"/>
                  </a:cubicBezTo>
                  <a:cubicBezTo>
                    <a:pt x="0" y="200"/>
                    <a:pt x="57" y="257"/>
                    <a:pt x="123" y="257"/>
                  </a:cubicBezTo>
                  <a:cubicBezTo>
                    <a:pt x="193" y="257"/>
                    <a:pt x="249" y="200"/>
                    <a:pt x="249" y="130"/>
                  </a:cubicBezTo>
                  <a:cubicBezTo>
                    <a:pt x="249" y="57"/>
                    <a:pt x="193" y="0"/>
                    <a:pt x="1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11"/>
            <p:cNvSpPr/>
            <p:nvPr/>
          </p:nvSpPr>
          <p:spPr>
            <a:xfrm>
              <a:off x="6074756" y="2276755"/>
              <a:ext cx="15947" cy="27491"/>
            </a:xfrm>
            <a:custGeom>
              <a:avLst/>
              <a:gdLst/>
              <a:ahLst/>
              <a:cxnLst/>
              <a:rect l="l" t="t" r="r" b="b"/>
              <a:pathLst>
                <a:path w="431" h="743" extrusionOk="0">
                  <a:moveTo>
                    <a:pt x="430" y="0"/>
                  </a:moveTo>
                  <a:lnTo>
                    <a:pt x="1" y="613"/>
                  </a:lnTo>
                  <a:lnTo>
                    <a:pt x="390" y="743"/>
                  </a:lnTo>
                  <a:lnTo>
                    <a:pt x="430" y="0"/>
                  </a:lnTo>
                  <a:close/>
                </a:path>
              </a:pathLst>
            </a:custGeom>
            <a:solidFill>
              <a:srgbClr val="F28F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11"/>
            <p:cNvSpPr/>
            <p:nvPr/>
          </p:nvSpPr>
          <p:spPr>
            <a:xfrm>
              <a:off x="6098437" y="3000576"/>
              <a:ext cx="88615" cy="80845"/>
            </a:xfrm>
            <a:custGeom>
              <a:avLst/>
              <a:gdLst/>
              <a:ahLst/>
              <a:cxnLst/>
              <a:rect l="l" t="t" r="r" b="b"/>
              <a:pathLst>
                <a:path w="2395" h="2185" extrusionOk="0">
                  <a:moveTo>
                    <a:pt x="2195" y="1"/>
                  </a:moveTo>
                  <a:cubicBezTo>
                    <a:pt x="2193" y="1"/>
                    <a:pt x="2191" y="1"/>
                    <a:pt x="2189" y="1"/>
                  </a:cubicBezTo>
                  <a:lnTo>
                    <a:pt x="2189" y="88"/>
                  </a:lnTo>
                  <a:cubicBezTo>
                    <a:pt x="2129" y="154"/>
                    <a:pt x="1966" y="221"/>
                    <a:pt x="1779" y="227"/>
                  </a:cubicBezTo>
                  <a:cubicBezTo>
                    <a:pt x="1772" y="227"/>
                    <a:pt x="1765" y="228"/>
                    <a:pt x="1757" y="228"/>
                  </a:cubicBezTo>
                  <a:cubicBezTo>
                    <a:pt x="1626" y="228"/>
                    <a:pt x="1367" y="202"/>
                    <a:pt x="1370" y="117"/>
                  </a:cubicBezTo>
                  <a:lnTo>
                    <a:pt x="1370" y="1"/>
                  </a:lnTo>
                  <a:cubicBezTo>
                    <a:pt x="1290" y="34"/>
                    <a:pt x="1108" y="729"/>
                    <a:pt x="784" y="1026"/>
                  </a:cubicBezTo>
                  <a:cubicBezTo>
                    <a:pt x="525" y="1262"/>
                    <a:pt x="173" y="1534"/>
                    <a:pt x="83" y="1798"/>
                  </a:cubicBezTo>
                  <a:cubicBezTo>
                    <a:pt x="1" y="2039"/>
                    <a:pt x="451" y="2184"/>
                    <a:pt x="721" y="2184"/>
                  </a:cubicBezTo>
                  <a:cubicBezTo>
                    <a:pt x="756" y="2184"/>
                    <a:pt x="787" y="2182"/>
                    <a:pt x="815" y="2177"/>
                  </a:cubicBezTo>
                  <a:cubicBezTo>
                    <a:pt x="1097" y="2127"/>
                    <a:pt x="1583" y="1930"/>
                    <a:pt x="1702" y="1747"/>
                  </a:cubicBezTo>
                  <a:cubicBezTo>
                    <a:pt x="1826" y="1564"/>
                    <a:pt x="1882" y="1295"/>
                    <a:pt x="1982" y="1159"/>
                  </a:cubicBezTo>
                  <a:cubicBezTo>
                    <a:pt x="2082" y="1026"/>
                    <a:pt x="2312" y="876"/>
                    <a:pt x="2365" y="720"/>
                  </a:cubicBezTo>
                  <a:cubicBezTo>
                    <a:pt x="2395" y="636"/>
                    <a:pt x="2358" y="447"/>
                    <a:pt x="2318" y="290"/>
                  </a:cubicBezTo>
                  <a:cubicBezTo>
                    <a:pt x="2280" y="150"/>
                    <a:pt x="2241" y="1"/>
                    <a:pt x="21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11"/>
            <p:cNvSpPr/>
            <p:nvPr/>
          </p:nvSpPr>
          <p:spPr>
            <a:xfrm>
              <a:off x="5991097" y="2970679"/>
              <a:ext cx="115847" cy="59644"/>
            </a:xfrm>
            <a:custGeom>
              <a:avLst/>
              <a:gdLst/>
              <a:ahLst/>
              <a:cxnLst/>
              <a:rect l="l" t="t" r="r" b="b"/>
              <a:pathLst>
                <a:path w="3131" h="1612" extrusionOk="0">
                  <a:moveTo>
                    <a:pt x="2825" y="0"/>
                  </a:moveTo>
                  <a:cubicBezTo>
                    <a:pt x="2824" y="0"/>
                    <a:pt x="2822" y="0"/>
                    <a:pt x="2821" y="1"/>
                  </a:cubicBezTo>
                  <a:lnTo>
                    <a:pt x="2821" y="80"/>
                  </a:lnTo>
                  <a:cubicBezTo>
                    <a:pt x="2758" y="178"/>
                    <a:pt x="2523" y="237"/>
                    <a:pt x="2307" y="237"/>
                  </a:cubicBezTo>
                  <a:cubicBezTo>
                    <a:pt x="2189" y="237"/>
                    <a:pt x="2076" y="219"/>
                    <a:pt x="1999" y="180"/>
                  </a:cubicBezTo>
                  <a:lnTo>
                    <a:pt x="1996" y="54"/>
                  </a:lnTo>
                  <a:cubicBezTo>
                    <a:pt x="1953" y="57"/>
                    <a:pt x="1916" y="117"/>
                    <a:pt x="1823" y="217"/>
                  </a:cubicBezTo>
                  <a:cubicBezTo>
                    <a:pt x="1709" y="340"/>
                    <a:pt x="1523" y="473"/>
                    <a:pt x="1341" y="566"/>
                  </a:cubicBezTo>
                  <a:cubicBezTo>
                    <a:pt x="1035" y="719"/>
                    <a:pt x="439" y="955"/>
                    <a:pt x="169" y="1075"/>
                  </a:cubicBezTo>
                  <a:cubicBezTo>
                    <a:pt x="0" y="1152"/>
                    <a:pt x="7" y="1358"/>
                    <a:pt x="183" y="1471"/>
                  </a:cubicBezTo>
                  <a:cubicBezTo>
                    <a:pt x="298" y="1549"/>
                    <a:pt x="523" y="1611"/>
                    <a:pt x="810" y="1611"/>
                  </a:cubicBezTo>
                  <a:cubicBezTo>
                    <a:pt x="954" y="1611"/>
                    <a:pt x="1115" y="1595"/>
                    <a:pt x="1284" y="1557"/>
                  </a:cubicBezTo>
                  <a:cubicBezTo>
                    <a:pt x="1548" y="1499"/>
                    <a:pt x="1894" y="1257"/>
                    <a:pt x="2120" y="1257"/>
                  </a:cubicBezTo>
                  <a:cubicBezTo>
                    <a:pt x="2128" y="1257"/>
                    <a:pt x="2135" y="1257"/>
                    <a:pt x="2142" y="1258"/>
                  </a:cubicBezTo>
                  <a:cubicBezTo>
                    <a:pt x="2197" y="1261"/>
                    <a:pt x="2263" y="1264"/>
                    <a:pt x="2334" y="1264"/>
                  </a:cubicBezTo>
                  <a:cubicBezTo>
                    <a:pt x="2560" y="1264"/>
                    <a:pt x="2834" y="1240"/>
                    <a:pt x="2960" y="1152"/>
                  </a:cubicBezTo>
                  <a:cubicBezTo>
                    <a:pt x="3130" y="1035"/>
                    <a:pt x="3063" y="789"/>
                    <a:pt x="3014" y="579"/>
                  </a:cubicBezTo>
                  <a:cubicBezTo>
                    <a:pt x="2965" y="351"/>
                    <a:pt x="2900" y="0"/>
                    <a:pt x="28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11"/>
            <p:cNvSpPr/>
            <p:nvPr/>
          </p:nvSpPr>
          <p:spPr>
            <a:xfrm>
              <a:off x="6072795" y="2625567"/>
              <a:ext cx="42291" cy="136678"/>
            </a:xfrm>
            <a:custGeom>
              <a:avLst/>
              <a:gdLst/>
              <a:ahLst/>
              <a:cxnLst/>
              <a:rect l="l" t="t" r="r" b="b"/>
              <a:pathLst>
                <a:path w="1143" h="3694" extrusionOk="0">
                  <a:moveTo>
                    <a:pt x="0" y="1"/>
                  </a:moveTo>
                  <a:cubicBezTo>
                    <a:pt x="0" y="1"/>
                    <a:pt x="220" y="413"/>
                    <a:pt x="875" y="799"/>
                  </a:cubicBezTo>
                  <a:lnTo>
                    <a:pt x="786" y="3693"/>
                  </a:lnTo>
                  <a:lnTo>
                    <a:pt x="1142" y="656"/>
                  </a:lnTo>
                  <a:cubicBezTo>
                    <a:pt x="1142" y="656"/>
                    <a:pt x="487" y="473"/>
                    <a:pt x="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11"/>
            <p:cNvSpPr/>
            <p:nvPr/>
          </p:nvSpPr>
          <p:spPr>
            <a:xfrm>
              <a:off x="6095847" y="2367076"/>
              <a:ext cx="97236" cy="118585"/>
            </a:xfrm>
            <a:custGeom>
              <a:avLst/>
              <a:gdLst/>
              <a:ahLst/>
              <a:cxnLst/>
              <a:rect l="l" t="t" r="r" b="b"/>
              <a:pathLst>
                <a:path w="2628" h="3205" extrusionOk="0">
                  <a:moveTo>
                    <a:pt x="2000" y="1"/>
                  </a:moveTo>
                  <a:cubicBezTo>
                    <a:pt x="1754" y="1"/>
                    <a:pt x="1383" y="260"/>
                    <a:pt x="1024" y="749"/>
                  </a:cubicBezTo>
                  <a:cubicBezTo>
                    <a:pt x="625" y="1299"/>
                    <a:pt x="422" y="1681"/>
                    <a:pt x="0" y="2329"/>
                  </a:cubicBezTo>
                  <a:cubicBezTo>
                    <a:pt x="426" y="2822"/>
                    <a:pt x="1230" y="3204"/>
                    <a:pt x="1230" y="3204"/>
                  </a:cubicBezTo>
                  <a:cubicBezTo>
                    <a:pt x="1700" y="2719"/>
                    <a:pt x="2299" y="1724"/>
                    <a:pt x="2451" y="1142"/>
                  </a:cubicBezTo>
                  <a:cubicBezTo>
                    <a:pt x="2627" y="493"/>
                    <a:pt x="2468" y="204"/>
                    <a:pt x="2079" y="11"/>
                  </a:cubicBezTo>
                  <a:cubicBezTo>
                    <a:pt x="2054" y="4"/>
                    <a:pt x="2028" y="1"/>
                    <a:pt x="2000" y="1"/>
                  </a:cubicBezTo>
                  <a:close/>
                </a:path>
              </a:pathLst>
            </a:custGeom>
            <a:solidFill>
              <a:srgbClr val="27DE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11"/>
            <p:cNvSpPr/>
            <p:nvPr/>
          </p:nvSpPr>
          <p:spPr>
            <a:xfrm>
              <a:off x="6095847" y="2367113"/>
              <a:ext cx="93314" cy="118548"/>
            </a:xfrm>
            <a:custGeom>
              <a:avLst/>
              <a:gdLst/>
              <a:ahLst/>
              <a:cxnLst/>
              <a:rect l="l" t="t" r="r" b="b"/>
              <a:pathLst>
                <a:path w="2522" h="3204" extrusionOk="0">
                  <a:moveTo>
                    <a:pt x="1999" y="0"/>
                  </a:moveTo>
                  <a:cubicBezTo>
                    <a:pt x="1752" y="0"/>
                    <a:pt x="1380" y="257"/>
                    <a:pt x="1024" y="748"/>
                  </a:cubicBezTo>
                  <a:cubicBezTo>
                    <a:pt x="625" y="1298"/>
                    <a:pt x="422" y="1680"/>
                    <a:pt x="0" y="2328"/>
                  </a:cubicBezTo>
                  <a:cubicBezTo>
                    <a:pt x="426" y="2821"/>
                    <a:pt x="1230" y="3203"/>
                    <a:pt x="1230" y="3203"/>
                  </a:cubicBezTo>
                  <a:cubicBezTo>
                    <a:pt x="1700" y="2718"/>
                    <a:pt x="2299" y="1723"/>
                    <a:pt x="2451" y="1141"/>
                  </a:cubicBezTo>
                  <a:cubicBezTo>
                    <a:pt x="2501" y="965"/>
                    <a:pt x="2521" y="811"/>
                    <a:pt x="2521" y="685"/>
                  </a:cubicBezTo>
                  <a:cubicBezTo>
                    <a:pt x="2521" y="340"/>
                    <a:pt x="2362" y="150"/>
                    <a:pt x="2079" y="10"/>
                  </a:cubicBezTo>
                  <a:cubicBezTo>
                    <a:pt x="2052" y="4"/>
                    <a:pt x="2025" y="0"/>
                    <a:pt x="199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11"/>
            <p:cNvSpPr/>
            <p:nvPr/>
          </p:nvSpPr>
          <p:spPr>
            <a:xfrm>
              <a:off x="4838229" y="2346466"/>
              <a:ext cx="99937" cy="144929"/>
            </a:xfrm>
            <a:custGeom>
              <a:avLst/>
              <a:gdLst/>
              <a:ahLst/>
              <a:cxnLst/>
              <a:rect l="l" t="t" r="r" b="b"/>
              <a:pathLst>
                <a:path w="2701" h="3917" extrusionOk="0">
                  <a:moveTo>
                    <a:pt x="400" y="1"/>
                  </a:moveTo>
                  <a:cubicBezTo>
                    <a:pt x="266" y="1"/>
                    <a:pt x="132" y="12"/>
                    <a:pt x="0" y="12"/>
                  </a:cubicBezTo>
                  <a:lnTo>
                    <a:pt x="306" y="1417"/>
                  </a:lnTo>
                  <a:cubicBezTo>
                    <a:pt x="306" y="1417"/>
                    <a:pt x="1783" y="3881"/>
                    <a:pt x="1803" y="3915"/>
                  </a:cubicBezTo>
                  <a:cubicBezTo>
                    <a:pt x="1804" y="3916"/>
                    <a:pt x="1806" y="3916"/>
                    <a:pt x="1808" y="3916"/>
                  </a:cubicBezTo>
                  <a:cubicBezTo>
                    <a:pt x="1886" y="3916"/>
                    <a:pt x="2701" y="3482"/>
                    <a:pt x="2701" y="3482"/>
                  </a:cubicBezTo>
                  <a:cubicBezTo>
                    <a:pt x="2701" y="3482"/>
                    <a:pt x="1626" y="1004"/>
                    <a:pt x="1258" y="448"/>
                  </a:cubicBezTo>
                  <a:cubicBezTo>
                    <a:pt x="1001" y="60"/>
                    <a:pt x="703" y="1"/>
                    <a:pt x="400"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11"/>
            <p:cNvSpPr/>
            <p:nvPr/>
          </p:nvSpPr>
          <p:spPr>
            <a:xfrm>
              <a:off x="4754164" y="2198461"/>
              <a:ext cx="132682" cy="129426"/>
            </a:xfrm>
            <a:custGeom>
              <a:avLst/>
              <a:gdLst/>
              <a:ahLst/>
              <a:cxnLst/>
              <a:rect l="l" t="t" r="r" b="b"/>
              <a:pathLst>
                <a:path w="3586" h="3498" extrusionOk="0">
                  <a:moveTo>
                    <a:pt x="1520" y="1"/>
                  </a:moveTo>
                  <a:cubicBezTo>
                    <a:pt x="679" y="1"/>
                    <a:pt x="0" y="679"/>
                    <a:pt x="0" y="1521"/>
                  </a:cubicBezTo>
                  <a:lnTo>
                    <a:pt x="0" y="1704"/>
                  </a:lnTo>
                  <a:cubicBezTo>
                    <a:pt x="0" y="2695"/>
                    <a:pt x="802" y="3497"/>
                    <a:pt x="1793" y="3497"/>
                  </a:cubicBezTo>
                  <a:cubicBezTo>
                    <a:pt x="2784" y="3497"/>
                    <a:pt x="3586" y="2695"/>
                    <a:pt x="3586" y="1704"/>
                  </a:cubicBezTo>
                  <a:lnTo>
                    <a:pt x="3586" y="1521"/>
                  </a:lnTo>
                  <a:cubicBezTo>
                    <a:pt x="3586" y="679"/>
                    <a:pt x="2904" y="1"/>
                    <a:pt x="2065" y="1"/>
                  </a:cubicBezTo>
                  <a:close/>
                </a:path>
              </a:pathLst>
            </a:custGeom>
            <a:solidFill>
              <a:srgbClr val="27DE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11"/>
            <p:cNvSpPr/>
            <p:nvPr/>
          </p:nvSpPr>
          <p:spPr>
            <a:xfrm>
              <a:off x="4755496" y="2198461"/>
              <a:ext cx="131350" cy="125467"/>
            </a:xfrm>
            <a:custGeom>
              <a:avLst/>
              <a:gdLst/>
              <a:ahLst/>
              <a:cxnLst/>
              <a:rect l="l" t="t" r="r" b="b"/>
              <a:pathLst>
                <a:path w="3550" h="3391" extrusionOk="0">
                  <a:moveTo>
                    <a:pt x="1484" y="1"/>
                  </a:moveTo>
                  <a:cubicBezTo>
                    <a:pt x="755" y="1"/>
                    <a:pt x="150" y="510"/>
                    <a:pt x="1" y="1189"/>
                  </a:cubicBezTo>
                  <a:lnTo>
                    <a:pt x="30" y="1189"/>
                  </a:lnTo>
                  <a:lnTo>
                    <a:pt x="30" y="2193"/>
                  </a:lnTo>
                  <a:cubicBezTo>
                    <a:pt x="187" y="2749"/>
                    <a:pt x="606" y="3194"/>
                    <a:pt x="1148" y="3390"/>
                  </a:cubicBezTo>
                  <a:lnTo>
                    <a:pt x="1148" y="2891"/>
                  </a:lnTo>
                  <a:cubicBezTo>
                    <a:pt x="1148" y="2891"/>
                    <a:pt x="1055" y="3014"/>
                    <a:pt x="899" y="3014"/>
                  </a:cubicBezTo>
                  <a:cubicBezTo>
                    <a:pt x="835" y="3014"/>
                    <a:pt x="759" y="2994"/>
                    <a:pt x="676" y="2939"/>
                  </a:cubicBezTo>
                  <a:cubicBezTo>
                    <a:pt x="383" y="2742"/>
                    <a:pt x="373" y="2263"/>
                    <a:pt x="543" y="2090"/>
                  </a:cubicBezTo>
                  <a:cubicBezTo>
                    <a:pt x="609" y="2024"/>
                    <a:pt x="706" y="1990"/>
                    <a:pt x="806" y="1990"/>
                  </a:cubicBezTo>
                  <a:cubicBezTo>
                    <a:pt x="955" y="1990"/>
                    <a:pt x="1105" y="2067"/>
                    <a:pt x="1148" y="2210"/>
                  </a:cubicBezTo>
                  <a:lnTo>
                    <a:pt x="1159" y="2210"/>
                  </a:lnTo>
                  <a:cubicBezTo>
                    <a:pt x="1225" y="2210"/>
                    <a:pt x="1621" y="2200"/>
                    <a:pt x="2129" y="1917"/>
                  </a:cubicBezTo>
                  <a:cubicBezTo>
                    <a:pt x="2691" y="1608"/>
                    <a:pt x="2908" y="1078"/>
                    <a:pt x="2948" y="743"/>
                  </a:cubicBezTo>
                  <a:cubicBezTo>
                    <a:pt x="3141" y="859"/>
                    <a:pt x="3380" y="1345"/>
                    <a:pt x="3357" y="2369"/>
                  </a:cubicBezTo>
                  <a:cubicBezTo>
                    <a:pt x="3357" y="2426"/>
                    <a:pt x="3354" y="2475"/>
                    <a:pt x="3350" y="2529"/>
                  </a:cubicBezTo>
                  <a:cubicBezTo>
                    <a:pt x="3477" y="2280"/>
                    <a:pt x="3550" y="2000"/>
                    <a:pt x="3550" y="1704"/>
                  </a:cubicBezTo>
                  <a:lnTo>
                    <a:pt x="3550" y="1521"/>
                  </a:lnTo>
                  <a:cubicBezTo>
                    <a:pt x="3550" y="679"/>
                    <a:pt x="2868" y="1"/>
                    <a:pt x="2029" y="1"/>
                  </a:cubicBezTo>
                  <a:close/>
                </a:path>
              </a:pathLst>
            </a:custGeom>
            <a:solidFill>
              <a:srgbClr val="A573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11"/>
            <p:cNvSpPr/>
            <p:nvPr/>
          </p:nvSpPr>
          <p:spPr>
            <a:xfrm>
              <a:off x="4725710" y="2242418"/>
              <a:ext cx="30932" cy="92352"/>
            </a:xfrm>
            <a:custGeom>
              <a:avLst/>
              <a:gdLst/>
              <a:ahLst/>
              <a:cxnLst/>
              <a:rect l="l" t="t" r="r" b="b"/>
              <a:pathLst>
                <a:path w="836" h="2496" extrusionOk="0">
                  <a:moveTo>
                    <a:pt x="835" y="1"/>
                  </a:moveTo>
                  <a:cubicBezTo>
                    <a:pt x="373" y="1"/>
                    <a:pt x="0" y="377"/>
                    <a:pt x="0" y="836"/>
                  </a:cubicBezTo>
                  <a:lnTo>
                    <a:pt x="0" y="2495"/>
                  </a:lnTo>
                  <a:cubicBezTo>
                    <a:pt x="463" y="2495"/>
                    <a:pt x="835" y="2123"/>
                    <a:pt x="835" y="1660"/>
                  </a:cubicBezTo>
                  <a:lnTo>
                    <a:pt x="835" y="1"/>
                  </a:lnTo>
                  <a:close/>
                </a:path>
              </a:pathLst>
            </a:custGeom>
            <a:solidFill>
              <a:srgbClr val="27DE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11"/>
            <p:cNvSpPr/>
            <p:nvPr/>
          </p:nvSpPr>
          <p:spPr>
            <a:xfrm>
              <a:off x="4725710" y="2242418"/>
              <a:ext cx="30932" cy="92352"/>
            </a:xfrm>
            <a:custGeom>
              <a:avLst/>
              <a:gdLst/>
              <a:ahLst/>
              <a:cxnLst/>
              <a:rect l="l" t="t" r="r" b="b"/>
              <a:pathLst>
                <a:path w="836" h="2496" extrusionOk="0">
                  <a:moveTo>
                    <a:pt x="835" y="1"/>
                  </a:moveTo>
                  <a:cubicBezTo>
                    <a:pt x="373" y="1"/>
                    <a:pt x="0" y="377"/>
                    <a:pt x="0" y="836"/>
                  </a:cubicBezTo>
                  <a:lnTo>
                    <a:pt x="0" y="2495"/>
                  </a:lnTo>
                  <a:cubicBezTo>
                    <a:pt x="463" y="2495"/>
                    <a:pt x="835" y="2123"/>
                    <a:pt x="835" y="1660"/>
                  </a:cubicBezTo>
                  <a:lnTo>
                    <a:pt x="835" y="1"/>
                  </a:lnTo>
                  <a:close/>
                </a:path>
              </a:pathLst>
            </a:custGeom>
            <a:solidFill>
              <a:srgbClr val="A573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11"/>
            <p:cNvSpPr/>
            <p:nvPr/>
          </p:nvSpPr>
          <p:spPr>
            <a:xfrm>
              <a:off x="4831088" y="2963870"/>
              <a:ext cx="90465" cy="78144"/>
            </a:xfrm>
            <a:custGeom>
              <a:avLst/>
              <a:gdLst/>
              <a:ahLst/>
              <a:cxnLst/>
              <a:rect l="l" t="t" r="r" b="b"/>
              <a:pathLst>
                <a:path w="2445" h="2112" extrusionOk="0">
                  <a:moveTo>
                    <a:pt x="230" y="1"/>
                  </a:moveTo>
                  <a:cubicBezTo>
                    <a:pt x="161" y="1"/>
                    <a:pt x="134" y="172"/>
                    <a:pt x="80" y="391"/>
                  </a:cubicBezTo>
                  <a:cubicBezTo>
                    <a:pt x="26" y="604"/>
                    <a:pt x="0" y="777"/>
                    <a:pt x="100" y="906"/>
                  </a:cubicBezTo>
                  <a:cubicBezTo>
                    <a:pt x="246" y="1089"/>
                    <a:pt x="473" y="1126"/>
                    <a:pt x="652" y="1269"/>
                  </a:cubicBezTo>
                  <a:cubicBezTo>
                    <a:pt x="895" y="1459"/>
                    <a:pt x="905" y="1795"/>
                    <a:pt x="1164" y="1955"/>
                  </a:cubicBezTo>
                  <a:cubicBezTo>
                    <a:pt x="1331" y="2061"/>
                    <a:pt x="1536" y="2112"/>
                    <a:pt x="1740" y="2112"/>
                  </a:cubicBezTo>
                  <a:cubicBezTo>
                    <a:pt x="1874" y="2112"/>
                    <a:pt x="2007" y="2090"/>
                    <a:pt x="2129" y="2047"/>
                  </a:cubicBezTo>
                  <a:cubicBezTo>
                    <a:pt x="2445" y="1938"/>
                    <a:pt x="2392" y="1768"/>
                    <a:pt x="2358" y="1701"/>
                  </a:cubicBezTo>
                  <a:cubicBezTo>
                    <a:pt x="2338" y="1658"/>
                    <a:pt x="2298" y="1628"/>
                    <a:pt x="2262" y="1598"/>
                  </a:cubicBezTo>
                  <a:cubicBezTo>
                    <a:pt x="2009" y="1408"/>
                    <a:pt x="1773" y="1222"/>
                    <a:pt x="1560" y="989"/>
                  </a:cubicBezTo>
                  <a:cubicBezTo>
                    <a:pt x="1420" y="837"/>
                    <a:pt x="1038" y="201"/>
                    <a:pt x="1038" y="201"/>
                  </a:cubicBezTo>
                  <a:cubicBezTo>
                    <a:pt x="957" y="241"/>
                    <a:pt x="839" y="259"/>
                    <a:pt x="717" y="259"/>
                  </a:cubicBezTo>
                  <a:cubicBezTo>
                    <a:pt x="507" y="259"/>
                    <a:pt x="287" y="205"/>
                    <a:pt x="226" y="108"/>
                  </a:cubicBezTo>
                  <a:lnTo>
                    <a:pt x="240" y="2"/>
                  </a:lnTo>
                  <a:cubicBezTo>
                    <a:pt x="236" y="1"/>
                    <a:pt x="233" y="1"/>
                    <a:pt x="23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11"/>
            <p:cNvSpPr/>
            <p:nvPr/>
          </p:nvSpPr>
          <p:spPr>
            <a:xfrm>
              <a:off x="4838710" y="2939449"/>
              <a:ext cx="67488" cy="84619"/>
            </a:xfrm>
            <a:custGeom>
              <a:avLst/>
              <a:gdLst/>
              <a:ahLst/>
              <a:cxnLst/>
              <a:rect l="l" t="t" r="r" b="b"/>
              <a:pathLst>
                <a:path w="1824" h="2287" extrusionOk="0">
                  <a:moveTo>
                    <a:pt x="57" y="0"/>
                  </a:moveTo>
                  <a:lnTo>
                    <a:pt x="20" y="768"/>
                  </a:lnTo>
                  <a:cubicBezTo>
                    <a:pt x="0" y="944"/>
                    <a:pt x="147" y="1098"/>
                    <a:pt x="402" y="1320"/>
                  </a:cubicBezTo>
                  <a:cubicBezTo>
                    <a:pt x="659" y="1540"/>
                    <a:pt x="981" y="2056"/>
                    <a:pt x="1214" y="2182"/>
                  </a:cubicBezTo>
                  <a:cubicBezTo>
                    <a:pt x="1348" y="2256"/>
                    <a:pt x="1458" y="2287"/>
                    <a:pt x="1547" y="2287"/>
                  </a:cubicBezTo>
                  <a:cubicBezTo>
                    <a:pt x="1613" y="2287"/>
                    <a:pt x="1667" y="2270"/>
                    <a:pt x="1710" y="2242"/>
                  </a:cubicBezTo>
                  <a:cubicBezTo>
                    <a:pt x="1813" y="2172"/>
                    <a:pt x="1823" y="2122"/>
                    <a:pt x="1574" y="1866"/>
                  </a:cubicBezTo>
                  <a:cubicBezTo>
                    <a:pt x="1497" y="1796"/>
                    <a:pt x="1424" y="1726"/>
                    <a:pt x="1354" y="1649"/>
                  </a:cubicBezTo>
                  <a:cubicBezTo>
                    <a:pt x="1265" y="1550"/>
                    <a:pt x="1075" y="1254"/>
                    <a:pt x="948" y="1051"/>
                  </a:cubicBezTo>
                  <a:cubicBezTo>
                    <a:pt x="875" y="931"/>
                    <a:pt x="782" y="778"/>
                    <a:pt x="775" y="616"/>
                  </a:cubicBezTo>
                  <a:cubicBezTo>
                    <a:pt x="772" y="412"/>
                    <a:pt x="792" y="46"/>
                    <a:pt x="792" y="46"/>
                  </a:cubicBezTo>
                  <a:lnTo>
                    <a:pt x="57" y="0"/>
                  </a:ln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11"/>
            <p:cNvSpPr/>
            <p:nvPr/>
          </p:nvSpPr>
          <p:spPr>
            <a:xfrm>
              <a:off x="4740473" y="2991066"/>
              <a:ext cx="90502" cy="78144"/>
            </a:xfrm>
            <a:custGeom>
              <a:avLst/>
              <a:gdLst/>
              <a:ahLst/>
              <a:cxnLst/>
              <a:rect l="l" t="t" r="r" b="b"/>
              <a:pathLst>
                <a:path w="2446" h="2112" extrusionOk="0">
                  <a:moveTo>
                    <a:pt x="230" y="1"/>
                  </a:moveTo>
                  <a:cubicBezTo>
                    <a:pt x="161" y="1"/>
                    <a:pt x="135" y="172"/>
                    <a:pt x="80" y="391"/>
                  </a:cubicBezTo>
                  <a:cubicBezTo>
                    <a:pt x="28" y="604"/>
                    <a:pt x="1" y="777"/>
                    <a:pt x="104" y="903"/>
                  </a:cubicBezTo>
                  <a:cubicBezTo>
                    <a:pt x="247" y="1089"/>
                    <a:pt x="473" y="1126"/>
                    <a:pt x="653" y="1269"/>
                  </a:cubicBezTo>
                  <a:cubicBezTo>
                    <a:pt x="896" y="1459"/>
                    <a:pt x="909" y="1795"/>
                    <a:pt x="1165" y="1955"/>
                  </a:cubicBezTo>
                  <a:cubicBezTo>
                    <a:pt x="1334" y="2061"/>
                    <a:pt x="1540" y="2112"/>
                    <a:pt x="1745" y="2112"/>
                  </a:cubicBezTo>
                  <a:cubicBezTo>
                    <a:pt x="1879" y="2112"/>
                    <a:pt x="2012" y="2090"/>
                    <a:pt x="2133" y="2047"/>
                  </a:cubicBezTo>
                  <a:cubicBezTo>
                    <a:pt x="2446" y="1938"/>
                    <a:pt x="2396" y="1768"/>
                    <a:pt x="2363" y="1699"/>
                  </a:cubicBezTo>
                  <a:cubicBezTo>
                    <a:pt x="2343" y="1659"/>
                    <a:pt x="2303" y="1628"/>
                    <a:pt x="2263" y="1599"/>
                  </a:cubicBezTo>
                  <a:cubicBezTo>
                    <a:pt x="2010" y="1409"/>
                    <a:pt x="1777" y="1223"/>
                    <a:pt x="1565" y="990"/>
                  </a:cubicBezTo>
                  <a:cubicBezTo>
                    <a:pt x="1425" y="837"/>
                    <a:pt x="1042" y="202"/>
                    <a:pt x="1042" y="202"/>
                  </a:cubicBezTo>
                  <a:cubicBezTo>
                    <a:pt x="960" y="241"/>
                    <a:pt x="840" y="259"/>
                    <a:pt x="718" y="259"/>
                  </a:cubicBezTo>
                  <a:cubicBezTo>
                    <a:pt x="508" y="259"/>
                    <a:pt x="289" y="205"/>
                    <a:pt x="230" y="108"/>
                  </a:cubicBezTo>
                  <a:lnTo>
                    <a:pt x="240" y="2"/>
                  </a:lnTo>
                  <a:cubicBezTo>
                    <a:pt x="237" y="1"/>
                    <a:pt x="233" y="1"/>
                    <a:pt x="23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11"/>
            <p:cNvSpPr/>
            <p:nvPr/>
          </p:nvSpPr>
          <p:spPr>
            <a:xfrm>
              <a:off x="4748243" y="2968569"/>
              <a:ext cx="67340" cy="82695"/>
            </a:xfrm>
            <a:custGeom>
              <a:avLst/>
              <a:gdLst/>
              <a:ahLst/>
              <a:cxnLst/>
              <a:rect l="l" t="t" r="r" b="b"/>
              <a:pathLst>
                <a:path w="1820" h="2235" extrusionOk="0">
                  <a:moveTo>
                    <a:pt x="772" y="1"/>
                  </a:moveTo>
                  <a:lnTo>
                    <a:pt x="37" y="4"/>
                  </a:lnTo>
                  <a:lnTo>
                    <a:pt x="20" y="716"/>
                  </a:lnTo>
                  <a:cubicBezTo>
                    <a:pt x="1" y="893"/>
                    <a:pt x="143" y="1046"/>
                    <a:pt x="400" y="1269"/>
                  </a:cubicBezTo>
                  <a:cubicBezTo>
                    <a:pt x="656" y="1488"/>
                    <a:pt x="982" y="2000"/>
                    <a:pt x="1211" y="2130"/>
                  </a:cubicBezTo>
                  <a:cubicBezTo>
                    <a:pt x="1345" y="2204"/>
                    <a:pt x="1456" y="2235"/>
                    <a:pt x="1546" y="2235"/>
                  </a:cubicBezTo>
                  <a:cubicBezTo>
                    <a:pt x="1612" y="2235"/>
                    <a:pt x="1665" y="2218"/>
                    <a:pt x="1707" y="2190"/>
                  </a:cubicBezTo>
                  <a:cubicBezTo>
                    <a:pt x="1810" y="2120"/>
                    <a:pt x="1820" y="2070"/>
                    <a:pt x="1570" y="1814"/>
                  </a:cubicBezTo>
                  <a:lnTo>
                    <a:pt x="1570" y="1811"/>
                  </a:lnTo>
                  <a:cubicBezTo>
                    <a:pt x="1497" y="1745"/>
                    <a:pt x="1424" y="1674"/>
                    <a:pt x="1355" y="1598"/>
                  </a:cubicBezTo>
                  <a:cubicBezTo>
                    <a:pt x="1264" y="1498"/>
                    <a:pt x="1071" y="1198"/>
                    <a:pt x="948" y="999"/>
                  </a:cubicBezTo>
                  <a:cubicBezTo>
                    <a:pt x="872" y="879"/>
                    <a:pt x="788" y="716"/>
                    <a:pt x="776" y="557"/>
                  </a:cubicBezTo>
                  <a:cubicBezTo>
                    <a:pt x="762" y="377"/>
                    <a:pt x="772" y="1"/>
                    <a:pt x="772"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11"/>
            <p:cNvSpPr/>
            <p:nvPr/>
          </p:nvSpPr>
          <p:spPr>
            <a:xfrm>
              <a:off x="4725599" y="2520446"/>
              <a:ext cx="177378" cy="461464"/>
            </a:xfrm>
            <a:custGeom>
              <a:avLst/>
              <a:gdLst/>
              <a:ahLst/>
              <a:cxnLst/>
              <a:rect l="l" t="t" r="r" b="b"/>
              <a:pathLst>
                <a:path w="4794" h="12472" extrusionOk="0">
                  <a:moveTo>
                    <a:pt x="4421" y="0"/>
                  </a:moveTo>
                  <a:lnTo>
                    <a:pt x="639" y="210"/>
                  </a:lnTo>
                  <a:cubicBezTo>
                    <a:pt x="0" y="1608"/>
                    <a:pt x="729" y="6913"/>
                    <a:pt x="729" y="6913"/>
                  </a:cubicBezTo>
                  <a:cubicBezTo>
                    <a:pt x="709" y="7139"/>
                    <a:pt x="510" y="7492"/>
                    <a:pt x="486" y="8187"/>
                  </a:cubicBezTo>
                  <a:cubicBezTo>
                    <a:pt x="456" y="9075"/>
                    <a:pt x="613" y="12362"/>
                    <a:pt x="613" y="12362"/>
                  </a:cubicBezTo>
                  <a:cubicBezTo>
                    <a:pt x="613" y="12362"/>
                    <a:pt x="792" y="12472"/>
                    <a:pt x="1050" y="12472"/>
                  </a:cubicBezTo>
                  <a:cubicBezTo>
                    <a:pt x="1170" y="12472"/>
                    <a:pt x="1307" y="12448"/>
                    <a:pt x="1451" y="12379"/>
                  </a:cubicBezTo>
                  <a:cubicBezTo>
                    <a:pt x="1451" y="12379"/>
                    <a:pt x="2209" y="7918"/>
                    <a:pt x="2358" y="6743"/>
                  </a:cubicBezTo>
                  <a:cubicBezTo>
                    <a:pt x="2489" y="5719"/>
                    <a:pt x="2734" y="3310"/>
                    <a:pt x="2734" y="3310"/>
                  </a:cubicBezTo>
                  <a:lnTo>
                    <a:pt x="3244" y="6737"/>
                  </a:lnTo>
                  <a:cubicBezTo>
                    <a:pt x="3244" y="6737"/>
                    <a:pt x="2984" y="7309"/>
                    <a:pt x="2971" y="7828"/>
                  </a:cubicBezTo>
                  <a:cubicBezTo>
                    <a:pt x="2951" y="8519"/>
                    <a:pt x="3054" y="11740"/>
                    <a:pt x="3054" y="11740"/>
                  </a:cubicBezTo>
                  <a:cubicBezTo>
                    <a:pt x="3054" y="11740"/>
                    <a:pt x="3217" y="11796"/>
                    <a:pt x="3515" y="11796"/>
                  </a:cubicBezTo>
                  <a:cubicBezTo>
                    <a:pt x="3627" y="11796"/>
                    <a:pt x="3758" y="11788"/>
                    <a:pt x="3906" y="11766"/>
                  </a:cubicBezTo>
                  <a:cubicBezTo>
                    <a:pt x="3906" y="11766"/>
                    <a:pt x="4677" y="7412"/>
                    <a:pt x="4750" y="6580"/>
                  </a:cubicBezTo>
                  <a:cubicBezTo>
                    <a:pt x="4793" y="6085"/>
                    <a:pt x="4421" y="0"/>
                    <a:pt x="442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11"/>
            <p:cNvSpPr/>
            <p:nvPr/>
          </p:nvSpPr>
          <p:spPr>
            <a:xfrm>
              <a:off x="4826759" y="2580018"/>
              <a:ext cx="55056" cy="173234"/>
            </a:xfrm>
            <a:custGeom>
              <a:avLst/>
              <a:gdLst/>
              <a:ahLst/>
              <a:cxnLst/>
              <a:rect l="l" t="t" r="r" b="b"/>
              <a:pathLst>
                <a:path w="1488" h="4682" extrusionOk="0">
                  <a:moveTo>
                    <a:pt x="1488" y="1"/>
                  </a:moveTo>
                  <a:cubicBezTo>
                    <a:pt x="1089" y="377"/>
                    <a:pt x="210" y="556"/>
                    <a:pt x="210" y="556"/>
                  </a:cubicBezTo>
                  <a:lnTo>
                    <a:pt x="0" y="1700"/>
                  </a:lnTo>
                  <a:lnTo>
                    <a:pt x="443" y="4681"/>
                  </a:lnTo>
                  <a:lnTo>
                    <a:pt x="214" y="1691"/>
                  </a:lnTo>
                  <a:lnTo>
                    <a:pt x="446" y="693"/>
                  </a:lnTo>
                  <a:cubicBezTo>
                    <a:pt x="1069" y="520"/>
                    <a:pt x="1488" y="1"/>
                    <a:pt x="148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11"/>
            <p:cNvSpPr/>
            <p:nvPr/>
          </p:nvSpPr>
          <p:spPr>
            <a:xfrm>
              <a:off x="4749205" y="2346910"/>
              <a:ext cx="143079" cy="197617"/>
            </a:xfrm>
            <a:custGeom>
              <a:avLst/>
              <a:gdLst/>
              <a:ahLst/>
              <a:cxnLst/>
              <a:rect l="l" t="t" r="r" b="b"/>
              <a:pathLst>
                <a:path w="3867" h="5341" extrusionOk="0">
                  <a:moveTo>
                    <a:pt x="2406" y="0"/>
                  </a:moveTo>
                  <a:lnTo>
                    <a:pt x="1252" y="34"/>
                  </a:lnTo>
                  <a:cubicBezTo>
                    <a:pt x="690" y="110"/>
                    <a:pt x="390" y="237"/>
                    <a:pt x="207" y="766"/>
                  </a:cubicBezTo>
                  <a:cubicBezTo>
                    <a:pt x="87" y="1108"/>
                    <a:pt x="121" y="1617"/>
                    <a:pt x="240" y="1963"/>
                  </a:cubicBezTo>
                  <a:lnTo>
                    <a:pt x="733" y="3400"/>
                  </a:lnTo>
                  <a:cubicBezTo>
                    <a:pt x="733" y="3400"/>
                    <a:pt x="247" y="4152"/>
                    <a:pt x="1" y="4900"/>
                  </a:cubicBezTo>
                  <a:cubicBezTo>
                    <a:pt x="566" y="5216"/>
                    <a:pt x="1205" y="5341"/>
                    <a:pt x="1799" y="5341"/>
                  </a:cubicBezTo>
                  <a:cubicBezTo>
                    <a:pt x="2714" y="5341"/>
                    <a:pt x="3521" y="5044"/>
                    <a:pt x="3783" y="4690"/>
                  </a:cubicBezTo>
                  <a:cubicBezTo>
                    <a:pt x="3803" y="4564"/>
                    <a:pt x="3687" y="3966"/>
                    <a:pt x="3720" y="3330"/>
                  </a:cubicBezTo>
                  <a:cubicBezTo>
                    <a:pt x="3756" y="2652"/>
                    <a:pt x="3866" y="1873"/>
                    <a:pt x="3759" y="1451"/>
                  </a:cubicBezTo>
                  <a:cubicBezTo>
                    <a:pt x="3560" y="672"/>
                    <a:pt x="3018" y="167"/>
                    <a:pt x="240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11"/>
            <p:cNvSpPr/>
            <p:nvPr/>
          </p:nvSpPr>
          <p:spPr>
            <a:xfrm>
              <a:off x="4759196" y="2403929"/>
              <a:ext cx="36334" cy="78773"/>
            </a:xfrm>
            <a:custGeom>
              <a:avLst/>
              <a:gdLst/>
              <a:ahLst/>
              <a:cxnLst/>
              <a:rect l="l" t="t" r="r" b="b"/>
              <a:pathLst>
                <a:path w="982" h="2129" extrusionOk="0">
                  <a:moveTo>
                    <a:pt x="646" y="0"/>
                  </a:moveTo>
                  <a:lnTo>
                    <a:pt x="1" y="509"/>
                  </a:lnTo>
                  <a:lnTo>
                    <a:pt x="463" y="1859"/>
                  </a:lnTo>
                  <a:lnTo>
                    <a:pt x="982" y="2128"/>
                  </a:lnTo>
                  <a:lnTo>
                    <a:pt x="512" y="1384"/>
                  </a:lnTo>
                  <a:cubicBezTo>
                    <a:pt x="512" y="1384"/>
                    <a:pt x="623" y="369"/>
                    <a:pt x="64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11"/>
            <p:cNvSpPr/>
            <p:nvPr/>
          </p:nvSpPr>
          <p:spPr>
            <a:xfrm>
              <a:off x="4769260" y="2225953"/>
              <a:ext cx="111333" cy="153439"/>
            </a:xfrm>
            <a:custGeom>
              <a:avLst/>
              <a:gdLst/>
              <a:ahLst/>
              <a:cxnLst/>
              <a:rect l="l" t="t" r="r" b="b"/>
              <a:pathLst>
                <a:path w="3009" h="4147" extrusionOk="0">
                  <a:moveTo>
                    <a:pt x="2576" y="0"/>
                  </a:moveTo>
                  <a:cubicBezTo>
                    <a:pt x="2536" y="335"/>
                    <a:pt x="2319" y="865"/>
                    <a:pt x="1757" y="1174"/>
                  </a:cubicBezTo>
                  <a:cubicBezTo>
                    <a:pt x="1250" y="1453"/>
                    <a:pt x="859" y="1467"/>
                    <a:pt x="788" y="1467"/>
                  </a:cubicBezTo>
                  <a:cubicBezTo>
                    <a:pt x="780" y="1467"/>
                    <a:pt x="776" y="1467"/>
                    <a:pt x="776" y="1467"/>
                  </a:cubicBezTo>
                  <a:cubicBezTo>
                    <a:pt x="734" y="1323"/>
                    <a:pt x="583" y="1246"/>
                    <a:pt x="432" y="1246"/>
                  </a:cubicBezTo>
                  <a:cubicBezTo>
                    <a:pt x="335" y="1246"/>
                    <a:pt x="238" y="1279"/>
                    <a:pt x="171" y="1347"/>
                  </a:cubicBezTo>
                  <a:cubicBezTo>
                    <a:pt x="1" y="1520"/>
                    <a:pt x="11" y="1999"/>
                    <a:pt x="304" y="2196"/>
                  </a:cubicBezTo>
                  <a:cubicBezTo>
                    <a:pt x="387" y="2251"/>
                    <a:pt x="462" y="2270"/>
                    <a:pt x="526" y="2270"/>
                  </a:cubicBezTo>
                  <a:cubicBezTo>
                    <a:pt x="685" y="2270"/>
                    <a:pt x="776" y="2148"/>
                    <a:pt x="776" y="2148"/>
                  </a:cubicBezTo>
                  <a:lnTo>
                    <a:pt x="776" y="3409"/>
                  </a:lnTo>
                  <a:cubicBezTo>
                    <a:pt x="776" y="3409"/>
                    <a:pt x="996" y="3762"/>
                    <a:pt x="1335" y="3995"/>
                  </a:cubicBezTo>
                  <a:cubicBezTo>
                    <a:pt x="1486" y="4099"/>
                    <a:pt x="1668" y="4146"/>
                    <a:pt x="1827" y="4146"/>
                  </a:cubicBezTo>
                  <a:cubicBezTo>
                    <a:pt x="2029" y="4146"/>
                    <a:pt x="2194" y="4069"/>
                    <a:pt x="2207" y="3935"/>
                  </a:cubicBezTo>
                  <a:cubicBezTo>
                    <a:pt x="2230" y="3696"/>
                    <a:pt x="1864" y="3269"/>
                    <a:pt x="1864" y="3269"/>
                  </a:cubicBezTo>
                  <a:lnTo>
                    <a:pt x="1864" y="2750"/>
                  </a:lnTo>
                  <a:cubicBezTo>
                    <a:pt x="2030" y="2778"/>
                    <a:pt x="2198" y="2802"/>
                    <a:pt x="2335" y="2802"/>
                  </a:cubicBezTo>
                  <a:cubicBezTo>
                    <a:pt x="2418" y="2802"/>
                    <a:pt x="2490" y="2793"/>
                    <a:pt x="2543" y="2770"/>
                  </a:cubicBezTo>
                  <a:cubicBezTo>
                    <a:pt x="2683" y="2707"/>
                    <a:pt x="2965" y="2495"/>
                    <a:pt x="2985" y="1626"/>
                  </a:cubicBezTo>
                  <a:cubicBezTo>
                    <a:pt x="3008" y="602"/>
                    <a:pt x="2769" y="116"/>
                    <a:pt x="2576"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11"/>
            <p:cNvSpPr/>
            <p:nvPr/>
          </p:nvSpPr>
          <p:spPr>
            <a:xfrm>
              <a:off x="4835602" y="2274054"/>
              <a:ext cx="8399" cy="8399"/>
            </a:xfrm>
            <a:custGeom>
              <a:avLst/>
              <a:gdLst/>
              <a:ahLst/>
              <a:cxnLst/>
              <a:rect l="l" t="t" r="r" b="b"/>
              <a:pathLst>
                <a:path w="227" h="227" extrusionOk="0">
                  <a:moveTo>
                    <a:pt x="113" y="0"/>
                  </a:moveTo>
                  <a:cubicBezTo>
                    <a:pt x="111" y="0"/>
                    <a:pt x="109" y="0"/>
                    <a:pt x="107" y="1"/>
                  </a:cubicBezTo>
                  <a:cubicBezTo>
                    <a:pt x="47" y="4"/>
                    <a:pt x="1" y="57"/>
                    <a:pt x="4" y="120"/>
                  </a:cubicBezTo>
                  <a:cubicBezTo>
                    <a:pt x="7" y="178"/>
                    <a:pt x="58" y="227"/>
                    <a:pt x="115" y="227"/>
                  </a:cubicBezTo>
                  <a:cubicBezTo>
                    <a:pt x="117" y="227"/>
                    <a:pt x="119" y="227"/>
                    <a:pt x="121" y="227"/>
                  </a:cubicBezTo>
                  <a:cubicBezTo>
                    <a:pt x="181" y="223"/>
                    <a:pt x="227" y="170"/>
                    <a:pt x="224" y="110"/>
                  </a:cubicBezTo>
                  <a:cubicBezTo>
                    <a:pt x="221" y="49"/>
                    <a:pt x="170" y="0"/>
                    <a:pt x="1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11"/>
            <p:cNvSpPr/>
            <p:nvPr/>
          </p:nvSpPr>
          <p:spPr>
            <a:xfrm>
              <a:off x="4844112" y="2305320"/>
              <a:ext cx="10249" cy="6549"/>
            </a:xfrm>
            <a:custGeom>
              <a:avLst/>
              <a:gdLst/>
              <a:ahLst/>
              <a:cxnLst/>
              <a:rect l="l" t="t" r="r" b="b"/>
              <a:pathLst>
                <a:path w="277" h="177" extrusionOk="0">
                  <a:moveTo>
                    <a:pt x="24" y="0"/>
                  </a:moveTo>
                  <a:lnTo>
                    <a:pt x="24" y="0"/>
                  </a:lnTo>
                  <a:cubicBezTo>
                    <a:pt x="1" y="70"/>
                    <a:pt x="41" y="150"/>
                    <a:pt x="110" y="170"/>
                  </a:cubicBezTo>
                  <a:cubicBezTo>
                    <a:pt x="124" y="175"/>
                    <a:pt x="137" y="177"/>
                    <a:pt x="151" y="177"/>
                  </a:cubicBezTo>
                  <a:cubicBezTo>
                    <a:pt x="207" y="177"/>
                    <a:pt x="258" y="139"/>
                    <a:pt x="276" y="80"/>
                  </a:cubicBezTo>
                  <a:lnTo>
                    <a:pt x="24" y="0"/>
                  </a:lnTo>
                  <a:close/>
                </a:path>
              </a:pathLst>
            </a:custGeom>
            <a:solidFill>
              <a:srgbClr val="F28F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11"/>
            <p:cNvSpPr/>
            <p:nvPr/>
          </p:nvSpPr>
          <p:spPr>
            <a:xfrm>
              <a:off x="4868718" y="2257774"/>
              <a:ext cx="9768" cy="7918"/>
            </a:xfrm>
            <a:custGeom>
              <a:avLst/>
              <a:gdLst/>
              <a:ahLst/>
              <a:cxnLst/>
              <a:rect l="l" t="t" r="r" b="b"/>
              <a:pathLst>
                <a:path w="264" h="214" extrusionOk="0">
                  <a:moveTo>
                    <a:pt x="110" y="1"/>
                  </a:moveTo>
                  <a:cubicBezTo>
                    <a:pt x="68" y="1"/>
                    <a:pt x="26" y="22"/>
                    <a:pt x="1" y="61"/>
                  </a:cubicBezTo>
                  <a:lnTo>
                    <a:pt x="224" y="214"/>
                  </a:lnTo>
                  <a:cubicBezTo>
                    <a:pt x="264" y="151"/>
                    <a:pt x="247" y="65"/>
                    <a:pt x="184" y="25"/>
                  </a:cubicBezTo>
                  <a:cubicBezTo>
                    <a:pt x="161" y="8"/>
                    <a:pt x="135" y="1"/>
                    <a:pt x="110" y="1"/>
                  </a:cubicBezTo>
                  <a:close/>
                </a:path>
              </a:pathLst>
            </a:custGeom>
            <a:solidFill>
              <a:srgbClr val="27DE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11"/>
            <p:cNvSpPr/>
            <p:nvPr/>
          </p:nvSpPr>
          <p:spPr>
            <a:xfrm>
              <a:off x="4868718" y="2257811"/>
              <a:ext cx="9028" cy="7881"/>
            </a:xfrm>
            <a:custGeom>
              <a:avLst/>
              <a:gdLst/>
              <a:ahLst/>
              <a:cxnLst/>
              <a:rect l="l" t="t" r="r" b="b"/>
              <a:pathLst>
                <a:path w="244" h="213" extrusionOk="0">
                  <a:moveTo>
                    <a:pt x="110" y="1"/>
                  </a:moveTo>
                  <a:cubicBezTo>
                    <a:pt x="67" y="1"/>
                    <a:pt x="27" y="20"/>
                    <a:pt x="1" y="60"/>
                  </a:cubicBezTo>
                  <a:lnTo>
                    <a:pt x="224" y="213"/>
                  </a:lnTo>
                  <a:cubicBezTo>
                    <a:pt x="237" y="190"/>
                    <a:pt x="244" y="163"/>
                    <a:pt x="244" y="137"/>
                  </a:cubicBezTo>
                  <a:cubicBezTo>
                    <a:pt x="244" y="93"/>
                    <a:pt x="224" y="50"/>
                    <a:pt x="184" y="24"/>
                  </a:cubicBezTo>
                  <a:cubicBezTo>
                    <a:pt x="164" y="7"/>
                    <a:pt x="137" y="1"/>
                    <a:pt x="110" y="1"/>
                  </a:cubicBezTo>
                  <a:close/>
                </a:path>
              </a:pathLst>
            </a:custGeom>
            <a:solidFill>
              <a:srgbClr val="A573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11"/>
            <p:cNvSpPr/>
            <p:nvPr/>
          </p:nvSpPr>
          <p:spPr>
            <a:xfrm>
              <a:off x="4866868" y="2271094"/>
              <a:ext cx="8325" cy="8399"/>
            </a:xfrm>
            <a:custGeom>
              <a:avLst/>
              <a:gdLst/>
              <a:ahLst/>
              <a:cxnLst/>
              <a:rect l="l" t="t" r="r" b="b"/>
              <a:pathLst>
                <a:path w="225" h="227" extrusionOk="0">
                  <a:moveTo>
                    <a:pt x="108" y="1"/>
                  </a:moveTo>
                  <a:cubicBezTo>
                    <a:pt x="48" y="4"/>
                    <a:pt x="1" y="57"/>
                    <a:pt x="5" y="121"/>
                  </a:cubicBezTo>
                  <a:cubicBezTo>
                    <a:pt x="8" y="182"/>
                    <a:pt x="54" y="227"/>
                    <a:pt x="111" y="227"/>
                  </a:cubicBezTo>
                  <a:cubicBezTo>
                    <a:pt x="113" y="227"/>
                    <a:pt x="115" y="227"/>
                    <a:pt x="117" y="227"/>
                  </a:cubicBezTo>
                  <a:cubicBezTo>
                    <a:pt x="177" y="227"/>
                    <a:pt x="224" y="173"/>
                    <a:pt x="220" y="110"/>
                  </a:cubicBezTo>
                  <a:cubicBezTo>
                    <a:pt x="217" y="47"/>
                    <a:pt x="167" y="1"/>
                    <a:pt x="1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11"/>
            <p:cNvSpPr/>
            <p:nvPr/>
          </p:nvSpPr>
          <p:spPr>
            <a:xfrm>
              <a:off x="4856064" y="2272833"/>
              <a:ext cx="13431" cy="24272"/>
            </a:xfrm>
            <a:custGeom>
              <a:avLst/>
              <a:gdLst/>
              <a:ahLst/>
              <a:cxnLst/>
              <a:rect l="l" t="t" r="r" b="b"/>
              <a:pathLst>
                <a:path w="363" h="656" extrusionOk="0">
                  <a:moveTo>
                    <a:pt x="0" y="0"/>
                  </a:moveTo>
                  <a:lnTo>
                    <a:pt x="17" y="655"/>
                  </a:lnTo>
                  <a:lnTo>
                    <a:pt x="363" y="549"/>
                  </a:lnTo>
                  <a:lnTo>
                    <a:pt x="0" y="0"/>
                  </a:lnTo>
                  <a:close/>
                </a:path>
              </a:pathLst>
            </a:custGeom>
            <a:solidFill>
              <a:srgbClr val="F28F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11"/>
            <p:cNvSpPr/>
            <p:nvPr/>
          </p:nvSpPr>
          <p:spPr>
            <a:xfrm>
              <a:off x="4803375" y="2311833"/>
              <a:ext cx="34891" cy="22311"/>
            </a:xfrm>
            <a:custGeom>
              <a:avLst/>
              <a:gdLst/>
              <a:ahLst/>
              <a:cxnLst/>
              <a:rect l="l" t="t" r="r" b="b"/>
              <a:pathLst>
                <a:path w="943" h="603" extrusionOk="0">
                  <a:moveTo>
                    <a:pt x="0" y="1"/>
                  </a:moveTo>
                  <a:cubicBezTo>
                    <a:pt x="0" y="1"/>
                    <a:pt x="31" y="144"/>
                    <a:pt x="200" y="290"/>
                  </a:cubicBezTo>
                  <a:cubicBezTo>
                    <a:pt x="373" y="437"/>
                    <a:pt x="942" y="603"/>
                    <a:pt x="942" y="603"/>
                  </a:cubicBezTo>
                  <a:lnTo>
                    <a:pt x="942" y="429"/>
                  </a:lnTo>
                  <a:cubicBezTo>
                    <a:pt x="663" y="393"/>
                    <a:pt x="90" y="227"/>
                    <a:pt x="0" y="1"/>
                  </a:cubicBezTo>
                  <a:close/>
                </a:path>
              </a:pathLst>
            </a:custGeom>
            <a:solidFill>
              <a:srgbClr val="F28F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11"/>
            <p:cNvSpPr/>
            <p:nvPr/>
          </p:nvSpPr>
          <p:spPr>
            <a:xfrm>
              <a:off x="4865647" y="2427388"/>
              <a:ext cx="142561" cy="165612"/>
            </a:xfrm>
            <a:custGeom>
              <a:avLst/>
              <a:gdLst/>
              <a:ahLst/>
              <a:cxnLst/>
              <a:rect l="l" t="t" r="r" b="b"/>
              <a:pathLst>
                <a:path w="3853" h="4476" extrusionOk="0">
                  <a:moveTo>
                    <a:pt x="3853" y="1"/>
                  </a:moveTo>
                  <a:lnTo>
                    <a:pt x="879" y="783"/>
                  </a:lnTo>
                  <a:lnTo>
                    <a:pt x="1" y="4475"/>
                  </a:lnTo>
                  <a:lnTo>
                    <a:pt x="2828" y="3653"/>
                  </a:lnTo>
                  <a:lnTo>
                    <a:pt x="38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11"/>
            <p:cNvSpPr/>
            <p:nvPr/>
          </p:nvSpPr>
          <p:spPr>
            <a:xfrm>
              <a:off x="4960295" y="2517745"/>
              <a:ext cx="21460" cy="9990"/>
            </a:xfrm>
            <a:custGeom>
              <a:avLst/>
              <a:gdLst/>
              <a:ahLst/>
              <a:cxnLst/>
              <a:rect l="l" t="t" r="r" b="b"/>
              <a:pathLst>
                <a:path w="580" h="270" extrusionOk="0">
                  <a:moveTo>
                    <a:pt x="1" y="1"/>
                  </a:moveTo>
                  <a:cubicBezTo>
                    <a:pt x="27" y="73"/>
                    <a:pt x="177" y="270"/>
                    <a:pt x="497" y="270"/>
                  </a:cubicBezTo>
                  <a:lnTo>
                    <a:pt x="536" y="270"/>
                  </a:lnTo>
                  <a:lnTo>
                    <a:pt x="580" y="117"/>
                  </a:lnTo>
                  <a:lnTo>
                    <a:pt x="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11"/>
            <p:cNvSpPr/>
            <p:nvPr/>
          </p:nvSpPr>
          <p:spPr>
            <a:xfrm>
              <a:off x="4878560" y="2522074"/>
              <a:ext cx="57165" cy="17501"/>
            </a:xfrm>
            <a:custGeom>
              <a:avLst/>
              <a:gdLst/>
              <a:ahLst/>
              <a:cxnLst/>
              <a:rect l="l" t="t" r="r" b="b"/>
              <a:pathLst>
                <a:path w="1545" h="473" extrusionOk="0">
                  <a:moveTo>
                    <a:pt x="1545" y="0"/>
                  </a:moveTo>
                  <a:lnTo>
                    <a:pt x="54" y="273"/>
                  </a:lnTo>
                  <a:lnTo>
                    <a:pt x="1" y="455"/>
                  </a:lnTo>
                  <a:cubicBezTo>
                    <a:pt x="1" y="455"/>
                    <a:pt x="157" y="472"/>
                    <a:pt x="363" y="472"/>
                  </a:cubicBezTo>
                  <a:cubicBezTo>
                    <a:pt x="560" y="472"/>
                    <a:pt x="796" y="459"/>
                    <a:pt x="986" y="396"/>
                  </a:cubicBezTo>
                  <a:cubicBezTo>
                    <a:pt x="1328" y="280"/>
                    <a:pt x="1531" y="100"/>
                    <a:pt x="154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11"/>
            <p:cNvSpPr/>
            <p:nvPr/>
          </p:nvSpPr>
          <p:spPr>
            <a:xfrm>
              <a:off x="4929177" y="2441189"/>
              <a:ext cx="48026" cy="18130"/>
            </a:xfrm>
            <a:custGeom>
              <a:avLst/>
              <a:gdLst/>
              <a:ahLst/>
              <a:cxnLst/>
              <a:rect l="l" t="t" r="r" b="b"/>
              <a:pathLst>
                <a:path w="1298" h="490" extrusionOk="0">
                  <a:moveTo>
                    <a:pt x="1178" y="1"/>
                  </a:moveTo>
                  <a:cubicBezTo>
                    <a:pt x="1108" y="1"/>
                    <a:pt x="1011" y="14"/>
                    <a:pt x="902" y="44"/>
                  </a:cubicBezTo>
                  <a:lnTo>
                    <a:pt x="463" y="157"/>
                  </a:lnTo>
                  <a:cubicBezTo>
                    <a:pt x="233" y="217"/>
                    <a:pt x="37" y="313"/>
                    <a:pt x="23" y="377"/>
                  </a:cubicBezTo>
                  <a:lnTo>
                    <a:pt x="0" y="490"/>
                  </a:lnTo>
                  <a:lnTo>
                    <a:pt x="1267" y="163"/>
                  </a:lnTo>
                  <a:cubicBezTo>
                    <a:pt x="1267" y="163"/>
                    <a:pt x="1278" y="111"/>
                    <a:pt x="1290" y="47"/>
                  </a:cubicBezTo>
                  <a:cubicBezTo>
                    <a:pt x="1298" y="17"/>
                    <a:pt x="1254" y="1"/>
                    <a:pt x="117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11"/>
            <p:cNvSpPr/>
            <p:nvPr/>
          </p:nvSpPr>
          <p:spPr>
            <a:xfrm>
              <a:off x="4926328" y="2425649"/>
              <a:ext cx="57535" cy="23347"/>
            </a:xfrm>
            <a:custGeom>
              <a:avLst/>
              <a:gdLst/>
              <a:ahLst/>
              <a:cxnLst/>
              <a:rect l="l" t="t" r="r" b="b"/>
              <a:pathLst>
                <a:path w="1555" h="631" extrusionOk="0">
                  <a:moveTo>
                    <a:pt x="1028" y="1"/>
                  </a:moveTo>
                  <a:cubicBezTo>
                    <a:pt x="989" y="1"/>
                    <a:pt x="942" y="6"/>
                    <a:pt x="885" y="18"/>
                  </a:cubicBezTo>
                  <a:cubicBezTo>
                    <a:pt x="500" y="104"/>
                    <a:pt x="417" y="384"/>
                    <a:pt x="417" y="384"/>
                  </a:cubicBezTo>
                  <a:cubicBezTo>
                    <a:pt x="417" y="384"/>
                    <a:pt x="334" y="407"/>
                    <a:pt x="230" y="437"/>
                  </a:cubicBezTo>
                  <a:cubicBezTo>
                    <a:pt x="127" y="467"/>
                    <a:pt x="34" y="520"/>
                    <a:pt x="24" y="560"/>
                  </a:cubicBezTo>
                  <a:lnTo>
                    <a:pt x="1" y="631"/>
                  </a:lnTo>
                  <a:lnTo>
                    <a:pt x="1" y="631"/>
                  </a:lnTo>
                  <a:lnTo>
                    <a:pt x="1534" y="227"/>
                  </a:lnTo>
                  <a:cubicBezTo>
                    <a:pt x="1534" y="227"/>
                    <a:pt x="1541" y="195"/>
                    <a:pt x="1551" y="155"/>
                  </a:cubicBezTo>
                  <a:cubicBezTo>
                    <a:pt x="1555" y="130"/>
                    <a:pt x="1529" y="116"/>
                    <a:pt x="1486" y="116"/>
                  </a:cubicBezTo>
                  <a:cubicBezTo>
                    <a:pt x="1460" y="116"/>
                    <a:pt x="1427" y="121"/>
                    <a:pt x="1391" y="132"/>
                  </a:cubicBezTo>
                  <a:lnTo>
                    <a:pt x="1218" y="178"/>
                  </a:lnTo>
                  <a:cubicBezTo>
                    <a:pt x="1218" y="178"/>
                    <a:pt x="1257" y="1"/>
                    <a:pt x="102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11"/>
            <p:cNvSpPr/>
            <p:nvPr/>
          </p:nvSpPr>
          <p:spPr>
            <a:xfrm>
              <a:off x="4938131" y="2434196"/>
              <a:ext cx="39442" cy="20942"/>
            </a:xfrm>
            <a:custGeom>
              <a:avLst/>
              <a:gdLst/>
              <a:ahLst/>
              <a:cxnLst/>
              <a:rect l="l" t="t" r="r" b="b"/>
              <a:pathLst>
                <a:path w="1066" h="566" extrusionOk="0">
                  <a:moveTo>
                    <a:pt x="1065" y="0"/>
                  </a:moveTo>
                  <a:lnTo>
                    <a:pt x="1" y="269"/>
                  </a:lnTo>
                  <a:lnTo>
                    <a:pt x="11" y="312"/>
                  </a:lnTo>
                  <a:cubicBezTo>
                    <a:pt x="38" y="305"/>
                    <a:pt x="60" y="301"/>
                    <a:pt x="77" y="301"/>
                  </a:cubicBezTo>
                  <a:cubicBezTo>
                    <a:pt x="127" y="301"/>
                    <a:pt x="138" y="330"/>
                    <a:pt x="130" y="372"/>
                  </a:cubicBezTo>
                  <a:cubicBezTo>
                    <a:pt x="121" y="426"/>
                    <a:pt x="87" y="566"/>
                    <a:pt x="87" y="566"/>
                  </a:cubicBezTo>
                  <a:lnTo>
                    <a:pt x="766" y="386"/>
                  </a:lnTo>
                  <a:cubicBezTo>
                    <a:pt x="766" y="386"/>
                    <a:pt x="776" y="306"/>
                    <a:pt x="799" y="196"/>
                  </a:cubicBezTo>
                  <a:cubicBezTo>
                    <a:pt x="819" y="100"/>
                    <a:pt x="879" y="80"/>
                    <a:pt x="1019" y="47"/>
                  </a:cubicBezTo>
                  <a:lnTo>
                    <a:pt x="106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11"/>
            <p:cNvSpPr/>
            <p:nvPr/>
          </p:nvSpPr>
          <p:spPr>
            <a:xfrm>
              <a:off x="4929806" y="2441596"/>
              <a:ext cx="48137" cy="18204"/>
            </a:xfrm>
            <a:custGeom>
              <a:avLst/>
              <a:gdLst/>
              <a:ahLst/>
              <a:cxnLst/>
              <a:rect l="l" t="t" r="r" b="b"/>
              <a:pathLst>
                <a:path w="1301" h="492" extrusionOk="0">
                  <a:moveTo>
                    <a:pt x="1180" y="0"/>
                  </a:moveTo>
                  <a:cubicBezTo>
                    <a:pt x="1109" y="0"/>
                    <a:pt x="1011" y="14"/>
                    <a:pt x="901" y="43"/>
                  </a:cubicBezTo>
                  <a:lnTo>
                    <a:pt x="465" y="156"/>
                  </a:lnTo>
                  <a:cubicBezTo>
                    <a:pt x="236" y="215"/>
                    <a:pt x="40" y="315"/>
                    <a:pt x="26" y="375"/>
                  </a:cubicBezTo>
                  <a:lnTo>
                    <a:pt x="0" y="492"/>
                  </a:lnTo>
                  <a:lnTo>
                    <a:pt x="1267" y="163"/>
                  </a:lnTo>
                  <a:cubicBezTo>
                    <a:pt x="1267" y="163"/>
                    <a:pt x="1281" y="112"/>
                    <a:pt x="1293" y="49"/>
                  </a:cubicBezTo>
                  <a:cubicBezTo>
                    <a:pt x="1300" y="17"/>
                    <a:pt x="1256" y="0"/>
                    <a:pt x="118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11"/>
            <p:cNvSpPr/>
            <p:nvPr/>
          </p:nvSpPr>
          <p:spPr>
            <a:xfrm>
              <a:off x="4743433" y="2479708"/>
              <a:ext cx="202871" cy="57017"/>
            </a:xfrm>
            <a:custGeom>
              <a:avLst/>
              <a:gdLst/>
              <a:ahLst/>
              <a:cxnLst/>
              <a:rect l="l" t="t" r="r" b="b"/>
              <a:pathLst>
                <a:path w="5483" h="1541" extrusionOk="0">
                  <a:moveTo>
                    <a:pt x="542" y="1"/>
                  </a:moveTo>
                  <a:lnTo>
                    <a:pt x="0" y="909"/>
                  </a:lnTo>
                  <a:cubicBezTo>
                    <a:pt x="353" y="1018"/>
                    <a:pt x="2419" y="1418"/>
                    <a:pt x="3197" y="1474"/>
                  </a:cubicBezTo>
                  <a:cubicBezTo>
                    <a:pt x="3321" y="1481"/>
                    <a:pt x="3444" y="1494"/>
                    <a:pt x="3567" y="1511"/>
                  </a:cubicBezTo>
                  <a:cubicBezTo>
                    <a:pt x="3753" y="1534"/>
                    <a:pt x="3939" y="1541"/>
                    <a:pt x="4046" y="1541"/>
                  </a:cubicBezTo>
                  <a:cubicBezTo>
                    <a:pt x="4425" y="1541"/>
                    <a:pt x="4973" y="1491"/>
                    <a:pt x="5257" y="1066"/>
                  </a:cubicBezTo>
                  <a:cubicBezTo>
                    <a:pt x="5482" y="723"/>
                    <a:pt x="5238" y="554"/>
                    <a:pt x="4969" y="554"/>
                  </a:cubicBezTo>
                  <a:cubicBezTo>
                    <a:pt x="4901" y="554"/>
                    <a:pt x="4831" y="565"/>
                    <a:pt x="4767" y="587"/>
                  </a:cubicBezTo>
                  <a:cubicBezTo>
                    <a:pt x="4660" y="623"/>
                    <a:pt x="4522" y="638"/>
                    <a:pt x="4388" y="638"/>
                  </a:cubicBezTo>
                  <a:cubicBezTo>
                    <a:pt x="4133" y="638"/>
                    <a:pt x="3894" y="584"/>
                    <a:pt x="3909" y="523"/>
                  </a:cubicBezTo>
                  <a:cubicBezTo>
                    <a:pt x="3932" y="430"/>
                    <a:pt x="4002" y="134"/>
                    <a:pt x="4002" y="134"/>
                  </a:cubicBezTo>
                  <a:cubicBezTo>
                    <a:pt x="4002" y="134"/>
                    <a:pt x="3997" y="133"/>
                    <a:pt x="3987" y="133"/>
                  </a:cubicBezTo>
                  <a:cubicBezTo>
                    <a:pt x="3945" y="133"/>
                    <a:pt x="3826" y="150"/>
                    <a:pt x="3753" y="337"/>
                  </a:cubicBezTo>
                  <a:cubicBezTo>
                    <a:pt x="3667" y="559"/>
                    <a:pt x="3425" y="720"/>
                    <a:pt x="3195" y="720"/>
                  </a:cubicBezTo>
                  <a:cubicBezTo>
                    <a:pt x="3183" y="720"/>
                    <a:pt x="3172" y="720"/>
                    <a:pt x="3161" y="719"/>
                  </a:cubicBezTo>
                  <a:cubicBezTo>
                    <a:pt x="2925" y="699"/>
                    <a:pt x="542" y="1"/>
                    <a:pt x="542"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11"/>
            <p:cNvSpPr/>
            <p:nvPr/>
          </p:nvSpPr>
          <p:spPr>
            <a:xfrm>
              <a:off x="4953412" y="2464907"/>
              <a:ext cx="52429" cy="60273"/>
            </a:xfrm>
            <a:custGeom>
              <a:avLst/>
              <a:gdLst/>
              <a:ahLst/>
              <a:cxnLst/>
              <a:rect l="l" t="t" r="r" b="b"/>
              <a:pathLst>
                <a:path w="1417" h="1629" extrusionOk="0">
                  <a:moveTo>
                    <a:pt x="1297" y="0"/>
                  </a:moveTo>
                  <a:cubicBezTo>
                    <a:pt x="1260" y="0"/>
                    <a:pt x="1217" y="21"/>
                    <a:pt x="1178" y="64"/>
                  </a:cubicBezTo>
                  <a:cubicBezTo>
                    <a:pt x="1178" y="64"/>
                    <a:pt x="1071" y="448"/>
                    <a:pt x="1048" y="537"/>
                  </a:cubicBezTo>
                  <a:cubicBezTo>
                    <a:pt x="1022" y="627"/>
                    <a:pt x="675" y="793"/>
                    <a:pt x="456" y="853"/>
                  </a:cubicBezTo>
                  <a:cubicBezTo>
                    <a:pt x="240" y="913"/>
                    <a:pt x="1" y="983"/>
                    <a:pt x="104" y="1289"/>
                  </a:cubicBezTo>
                  <a:cubicBezTo>
                    <a:pt x="196" y="1559"/>
                    <a:pt x="529" y="1629"/>
                    <a:pt x="717" y="1629"/>
                  </a:cubicBezTo>
                  <a:cubicBezTo>
                    <a:pt x="726" y="1629"/>
                    <a:pt x="734" y="1629"/>
                    <a:pt x="742" y="1628"/>
                  </a:cubicBezTo>
                  <a:cubicBezTo>
                    <a:pt x="925" y="1618"/>
                    <a:pt x="1174" y="1446"/>
                    <a:pt x="1274" y="1162"/>
                  </a:cubicBezTo>
                  <a:cubicBezTo>
                    <a:pt x="1401" y="803"/>
                    <a:pt x="1331" y="417"/>
                    <a:pt x="1384" y="208"/>
                  </a:cubicBezTo>
                  <a:cubicBezTo>
                    <a:pt x="1416" y="72"/>
                    <a:pt x="1366" y="0"/>
                    <a:pt x="1297"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11"/>
            <p:cNvSpPr/>
            <p:nvPr/>
          </p:nvSpPr>
          <p:spPr>
            <a:xfrm>
              <a:off x="4722121" y="2350610"/>
              <a:ext cx="69227" cy="169016"/>
            </a:xfrm>
            <a:custGeom>
              <a:avLst/>
              <a:gdLst/>
              <a:ahLst/>
              <a:cxnLst/>
              <a:rect l="l" t="t" r="r" b="b"/>
              <a:pathLst>
                <a:path w="1871" h="4568" extrusionOk="0">
                  <a:moveTo>
                    <a:pt x="1512" y="0"/>
                  </a:moveTo>
                  <a:cubicBezTo>
                    <a:pt x="1417" y="0"/>
                    <a:pt x="1244" y="33"/>
                    <a:pt x="1023" y="216"/>
                  </a:cubicBezTo>
                  <a:cubicBezTo>
                    <a:pt x="679" y="503"/>
                    <a:pt x="487" y="1145"/>
                    <a:pt x="370" y="1670"/>
                  </a:cubicBezTo>
                  <a:cubicBezTo>
                    <a:pt x="251" y="2192"/>
                    <a:pt x="1" y="3919"/>
                    <a:pt x="31" y="4099"/>
                  </a:cubicBezTo>
                  <a:cubicBezTo>
                    <a:pt x="57" y="4278"/>
                    <a:pt x="380" y="4388"/>
                    <a:pt x="1332" y="4567"/>
                  </a:cubicBezTo>
                  <a:lnTo>
                    <a:pt x="1118" y="3490"/>
                  </a:lnTo>
                  <a:lnTo>
                    <a:pt x="1594" y="1681"/>
                  </a:lnTo>
                  <a:cubicBezTo>
                    <a:pt x="1594" y="1681"/>
                    <a:pt x="1871" y="699"/>
                    <a:pt x="1594" y="10"/>
                  </a:cubicBezTo>
                  <a:cubicBezTo>
                    <a:pt x="1594" y="10"/>
                    <a:pt x="1565" y="0"/>
                    <a:pt x="1512"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11"/>
            <p:cNvSpPr/>
            <p:nvPr/>
          </p:nvSpPr>
          <p:spPr>
            <a:xfrm>
              <a:off x="5345657" y="2663234"/>
              <a:ext cx="225256" cy="286306"/>
            </a:xfrm>
            <a:custGeom>
              <a:avLst/>
              <a:gdLst/>
              <a:ahLst/>
              <a:cxnLst/>
              <a:rect l="l" t="t" r="r" b="b"/>
              <a:pathLst>
                <a:path w="6088" h="7738" extrusionOk="0">
                  <a:moveTo>
                    <a:pt x="3044" y="1"/>
                  </a:moveTo>
                  <a:cubicBezTo>
                    <a:pt x="1364" y="1"/>
                    <a:pt x="1" y="789"/>
                    <a:pt x="1" y="1757"/>
                  </a:cubicBezTo>
                  <a:lnTo>
                    <a:pt x="1" y="5985"/>
                  </a:lnTo>
                  <a:cubicBezTo>
                    <a:pt x="1" y="6952"/>
                    <a:pt x="1364" y="7737"/>
                    <a:pt x="3044" y="7737"/>
                  </a:cubicBezTo>
                  <a:cubicBezTo>
                    <a:pt x="4728" y="7737"/>
                    <a:pt x="6088" y="6952"/>
                    <a:pt x="6088" y="5985"/>
                  </a:cubicBezTo>
                  <a:lnTo>
                    <a:pt x="6088" y="1757"/>
                  </a:lnTo>
                  <a:cubicBezTo>
                    <a:pt x="6088" y="789"/>
                    <a:pt x="4728" y="1"/>
                    <a:pt x="304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11"/>
            <p:cNvSpPr/>
            <p:nvPr/>
          </p:nvSpPr>
          <p:spPr>
            <a:xfrm>
              <a:off x="5345657" y="2663234"/>
              <a:ext cx="225256" cy="286306"/>
            </a:xfrm>
            <a:custGeom>
              <a:avLst/>
              <a:gdLst/>
              <a:ahLst/>
              <a:cxnLst/>
              <a:rect l="l" t="t" r="r" b="b"/>
              <a:pathLst>
                <a:path w="6088" h="7738" extrusionOk="0">
                  <a:moveTo>
                    <a:pt x="3044" y="1"/>
                  </a:moveTo>
                  <a:cubicBezTo>
                    <a:pt x="1364" y="1"/>
                    <a:pt x="1" y="789"/>
                    <a:pt x="1" y="1757"/>
                  </a:cubicBezTo>
                  <a:lnTo>
                    <a:pt x="1" y="5985"/>
                  </a:lnTo>
                  <a:cubicBezTo>
                    <a:pt x="1" y="6952"/>
                    <a:pt x="1364" y="7737"/>
                    <a:pt x="3044" y="7737"/>
                  </a:cubicBezTo>
                  <a:cubicBezTo>
                    <a:pt x="4728" y="7737"/>
                    <a:pt x="6088" y="6952"/>
                    <a:pt x="6088" y="5985"/>
                  </a:cubicBezTo>
                  <a:lnTo>
                    <a:pt x="6088" y="1757"/>
                  </a:lnTo>
                  <a:cubicBezTo>
                    <a:pt x="6088" y="789"/>
                    <a:pt x="4728" y="1"/>
                    <a:pt x="304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11"/>
            <p:cNvSpPr/>
            <p:nvPr/>
          </p:nvSpPr>
          <p:spPr>
            <a:xfrm>
              <a:off x="5345657" y="2884798"/>
              <a:ext cx="296" cy="4070"/>
            </a:xfrm>
            <a:custGeom>
              <a:avLst/>
              <a:gdLst/>
              <a:ahLst/>
              <a:cxnLst/>
              <a:rect l="l" t="t" r="r" b="b"/>
              <a:pathLst>
                <a:path w="8" h="110" extrusionOk="0">
                  <a:moveTo>
                    <a:pt x="7" y="109"/>
                  </a:moveTo>
                  <a:lnTo>
                    <a:pt x="7" y="109"/>
                  </a:lnTo>
                  <a:lnTo>
                    <a:pt x="7" y="109"/>
                  </a:lnTo>
                  <a:close/>
                  <a:moveTo>
                    <a:pt x="7" y="100"/>
                  </a:moveTo>
                  <a:lnTo>
                    <a:pt x="7" y="100"/>
                  </a:lnTo>
                  <a:lnTo>
                    <a:pt x="7" y="100"/>
                  </a:lnTo>
                  <a:close/>
                  <a:moveTo>
                    <a:pt x="7" y="97"/>
                  </a:moveTo>
                  <a:lnTo>
                    <a:pt x="7" y="97"/>
                  </a:lnTo>
                  <a:lnTo>
                    <a:pt x="7" y="97"/>
                  </a:lnTo>
                  <a:close/>
                  <a:moveTo>
                    <a:pt x="7" y="86"/>
                  </a:moveTo>
                  <a:lnTo>
                    <a:pt x="7" y="86"/>
                  </a:lnTo>
                  <a:lnTo>
                    <a:pt x="7" y="86"/>
                  </a:lnTo>
                  <a:close/>
                  <a:moveTo>
                    <a:pt x="7" y="83"/>
                  </a:moveTo>
                  <a:lnTo>
                    <a:pt x="7" y="83"/>
                  </a:lnTo>
                  <a:lnTo>
                    <a:pt x="7" y="83"/>
                  </a:lnTo>
                  <a:close/>
                  <a:moveTo>
                    <a:pt x="4" y="77"/>
                  </a:moveTo>
                  <a:lnTo>
                    <a:pt x="4" y="77"/>
                  </a:lnTo>
                  <a:lnTo>
                    <a:pt x="4" y="77"/>
                  </a:lnTo>
                  <a:close/>
                  <a:moveTo>
                    <a:pt x="4" y="73"/>
                  </a:moveTo>
                  <a:lnTo>
                    <a:pt x="4" y="73"/>
                  </a:lnTo>
                  <a:lnTo>
                    <a:pt x="4" y="73"/>
                  </a:lnTo>
                  <a:close/>
                  <a:moveTo>
                    <a:pt x="4" y="63"/>
                  </a:moveTo>
                  <a:lnTo>
                    <a:pt x="4" y="63"/>
                  </a:lnTo>
                  <a:lnTo>
                    <a:pt x="4" y="63"/>
                  </a:lnTo>
                  <a:close/>
                  <a:moveTo>
                    <a:pt x="4" y="60"/>
                  </a:moveTo>
                  <a:lnTo>
                    <a:pt x="4" y="60"/>
                  </a:lnTo>
                  <a:lnTo>
                    <a:pt x="4" y="60"/>
                  </a:lnTo>
                  <a:close/>
                  <a:moveTo>
                    <a:pt x="4" y="50"/>
                  </a:moveTo>
                  <a:lnTo>
                    <a:pt x="4" y="50"/>
                  </a:lnTo>
                  <a:lnTo>
                    <a:pt x="4" y="50"/>
                  </a:lnTo>
                  <a:close/>
                  <a:moveTo>
                    <a:pt x="4" y="46"/>
                  </a:moveTo>
                  <a:lnTo>
                    <a:pt x="4" y="46"/>
                  </a:lnTo>
                  <a:lnTo>
                    <a:pt x="4" y="46"/>
                  </a:lnTo>
                  <a:close/>
                  <a:moveTo>
                    <a:pt x="4" y="40"/>
                  </a:moveTo>
                  <a:lnTo>
                    <a:pt x="4" y="43"/>
                  </a:lnTo>
                  <a:lnTo>
                    <a:pt x="4" y="40"/>
                  </a:lnTo>
                  <a:close/>
                  <a:moveTo>
                    <a:pt x="4" y="37"/>
                  </a:moveTo>
                  <a:lnTo>
                    <a:pt x="4" y="37"/>
                  </a:lnTo>
                  <a:lnTo>
                    <a:pt x="4" y="37"/>
                  </a:lnTo>
                  <a:close/>
                  <a:moveTo>
                    <a:pt x="4" y="26"/>
                  </a:moveTo>
                  <a:lnTo>
                    <a:pt x="4" y="26"/>
                  </a:lnTo>
                  <a:lnTo>
                    <a:pt x="4" y="26"/>
                  </a:lnTo>
                  <a:close/>
                  <a:moveTo>
                    <a:pt x="4" y="23"/>
                  </a:moveTo>
                  <a:lnTo>
                    <a:pt x="4" y="23"/>
                  </a:lnTo>
                  <a:lnTo>
                    <a:pt x="4" y="23"/>
                  </a:lnTo>
                  <a:close/>
                  <a:moveTo>
                    <a:pt x="4" y="20"/>
                  </a:moveTo>
                  <a:lnTo>
                    <a:pt x="4" y="20"/>
                  </a:lnTo>
                  <a:lnTo>
                    <a:pt x="4" y="20"/>
                  </a:lnTo>
                  <a:close/>
                  <a:moveTo>
                    <a:pt x="4" y="13"/>
                  </a:moveTo>
                  <a:lnTo>
                    <a:pt x="4" y="13"/>
                  </a:lnTo>
                  <a:lnTo>
                    <a:pt x="4" y="13"/>
                  </a:lnTo>
                  <a:close/>
                  <a:moveTo>
                    <a:pt x="1" y="10"/>
                  </a:moveTo>
                  <a:lnTo>
                    <a:pt x="1" y="10"/>
                  </a:lnTo>
                  <a:lnTo>
                    <a:pt x="1" y="10"/>
                  </a:lnTo>
                  <a:close/>
                  <a:moveTo>
                    <a:pt x="1" y="3"/>
                  </a:moveTo>
                  <a:lnTo>
                    <a:pt x="1" y="6"/>
                  </a:lnTo>
                  <a:lnTo>
                    <a:pt x="1" y="3"/>
                  </a:lnTo>
                  <a:close/>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11"/>
            <p:cNvSpPr/>
            <p:nvPr/>
          </p:nvSpPr>
          <p:spPr>
            <a:xfrm>
              <a:off x="5345657" y="2762435"/>
              <a:ext cx="78810" cy="184149"/>
            </a:xfrm>
            <a:custGeom>
              <a:avLst/>
              <a:gdLst/>
              <a:ahLst/>
              <a:cxnLst/>
              <a:rect l="l" t="t" r="r" b="b"/>
              <a:pathLst>
                <a:path w="2130" h="4977" extrusionOk="0">
                  <a:moveTo>
                    <a:pt x="1" y="0"/>
                  </a:moveTo>
                  <a:lnTo>
                    <a:pt x="1" y="3304"/>
                  </a:lnTo>
                  <a:lnTo>
                    <a:pt x="1" y="3307"/>
                  </a:lnTo>
                  <a:lnTo>
                    <a:pt x="1" y="3310"/>
                  </a:lnTo>
                  <a:lnTo>
                    <a:pt x="1" y="3313"/>
                  </a:lnTo>
                  <a:lnTo>
                    <a:pt x="1" y="3317"/>
                  </a:lnTo>
                  <a:cubicBezTo>
                    <a:pt x="4" y="3317"/>
                    <a:pt x="4" y="3320"/>
                    <a:pt x="4" y="3320"/>
                  </a:cubicBezTo>
                  <a:lnTo>
                    <a:pt x="4" y="3327"/>
                  </a:lnTo>
                  <a:lnTo>
                    <a:pt x="4" y="3330"/>
                  </a:lnTo>
                  <a:lnTo>
                    <a:pt x="4" y="3333"/>
                  </a:lnTo>
                  <a:lnTo>
                    <a:pt x="4" y="3344"/>
                  </a:lnTo>
                  <a:lnTo>
                    <a:pt x="4" y="3347"/>
                  </a:lnTo>
                  <a:lnTo>
                    <a:pt x="4" y="3350"/>
                  </a:lnTo>
                  <a:lnTo>
                    <a:pt x="4" y="3353"/>
                  </a:lnTo>
                  <a:lnTo>
                    <a:pt x="4" y="3357"/>
                  </a:lnTo>
                  <a:lnTo>
                    <a:pt x="4" y="3367"/>
                  </a:lnTo>
                  <a:lnTo>
                    <a:pt x="4" y="3370"/>
                  </a:lnTo>
                  <a:lnTo>
                    <a:pt x="4" y="3380"/>
                  </a:lnTo>
                  <a:lnTo>
                    <a:pt x="4" y="3384"/>
                  </a:lnTo>
                  <a:cubicBezTo>
                    <a:pt x="4" y="3387"/>
                    <a:pt x="7" y="3387"/>
                    <a:pt x="7" y="3390"/>
                  </a:cubicBezTo>
                  <a:lnTo>
                    <a:pt x="7" y="3393"/>
                  </a:lnTo>
                  <a:lnTo>
                    <a:pt x="7" y="3404"/>
                  </a:lnTo>
                  <a:lnTo>
                    <a:pt x="7" y="3407"/>
                  </a:lnTo>
                  <a:lnTo>
                    <a:pt x="7" y="3416"/>
                  </a:lnTo>
                  <a:cubicBezTo>
                    <a:pt x="90" y="4152"/>
                    <a:pt x="956" y="4764"/>
                    <a:pt x="2129" y="4976"/>
                  </a:cubicBezTo>
                  <a:lnTo>
                    <a:pt x="2129" y="842"/>
                  </a:lnTo>
                  <a:cubicBezTo>
                    <a:pt x="1258" y="716"/>
                    <a:pt x="506" y="410"/>
                    <a:pt x="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11"/>
            <p:cNvSpPr/>
            <p:nvPr/>
          </p:nvSpPr>
          <p:spPr>
            <a:xfrm>
              <a:off x="5016647" y="2241567"/>
              <a:ext cx="883523" cy="554482"/>
            </a:xfrm>
            <a:custGeom>
              <a:avLst/>
              <a:gdLst/>
              <a:ahLst/>
              <a:cxnLst/>
              <a:rect l="l" t="t" r="r" b="b"/>
              <a:pathLst>
                <a:path w="23879" h="14986" extrusionOk="0">
                  <a:moveTo>
                    <a:pt x="1" y="0"/>
                  </a:moveTo>
                  <a:lnTo>
                    <a:pt x="1" y="0"/>
                  </a:lnTo>
                  <a:cubicBezTo>
                    <a:pt x="1" y="1"/>
                    <a:pt x="8407" y="13525"/>
                    <a:pt x="8427" y="13562"/>
                  </a:cubicBezTo>
                  <a:lnTo>
                    <a:pt x="8431" y="13565"/>
                  </a:lnTo>
                  <a:cubicBezTo>
                    <a:pt x="8945" y="14394"/>
                    <a:pt x="10323" y="14986"/>
                    <a:pt x="11936" y="14986"/>
                  </a:cubicBezTo>
                  <a:cubicBezTo>
                    <a:pt x="13553" y="14986"/>
                    <a:pt x="14927" y="14394"/>
                    <a:pt x="15445" y="13565"/>
                  </a:cubicBezTo>
                  <a:cubicBezTo>
                    <a:pt x="15469" y="13529"/>
                    <a:pt x="23878" y="1"/>
                    <a:pt x="23878" y="0"/>
                  </a:cubicBezTo>
                  <a:lnTo>
                    <a:pt x="23878" y="0"/>
                  </a:lnTo>
                  <a:cubicBezTo>
                    <a:pt x="23878" y="1"/>
                    <a:pt x="19627" y="2744"/>
                    <a:pt x="11939" y="2744"/>
                  </a:cubicBezTo>
                  <a:cubicBezTo>
                    <a:pt x="10430" y="2744"/>
                    <a:pt x="9052" y="2638"/>
                    <a:pt x="7812" y="2465"/>
                  </a:cubicBezTo>
                  <a:cubicBezTo>
                    <a:pt x="2746" y="1770"/>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11"/>
            <p:cNvSpPr/>
            <p:nvPr/>
          </p:nvSpPr>
          <p:spPr>
            <a:xfrm>
              <a:off x="5016647" y="2241567"/>
              <a:ext cx="407814" cy="552003"/>
            </a:xfrm>
            <a:custGeom>
              <a:avLst/>
              <a:gdLst/>
              <a:ahLst/>
              <a:cxnLst/>
              <a:rect l="l" t="t" r="r" b="b"/>
              <a:pathLst>
                <a:path w="11022" h="14919" extrusionOk="0">
                  <a:moveTo>
                    <a:pt x="1" y="0"/>
                  </a:moveTo>
                  <a:cubicBezTo>
                    <a:pt x="1" y="1"/>
                    <a:pt x="8407" y="13525"/>
                    <a:pt x="8427" y="13562"/>
                  </a:cubicBezTo>
                  <a:lnTo>
                    <a:pt x="8431" y="13565"/>
                  </a:lnTo>
                  <a:cubicBezTo>
                    <a:pt x="8846" y="14231"/>
                    <a:pt x="9817" y="14742"/>
                    <a:pt x="11021" y="14919"/>
                  </a:cubicBezTo>
                  <a:lnTo>
                    <a:pt x="5829" y="3496"/>
                  </a:lnTo>
                  <a:lnTo>
                    <a:pt x="4555" y="1813"/>
                  </a:lnTo>
                  <a:cubicBezTo>
                    <a:pt x="1581" y="1018"/>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11"/>
            <p:cNvSpPr/>
            <p:nvPr/>
          </p:nvSpPr>
          <p:spPr>
            <a:xfrm>
              <a:off x="4848663" y="1757183"/>
              <a:ext cx="1219483" cy="641395"/>
            </a:xfrm>
            <a:custGeom>
              <a:avLst/>
              <a:gdLst/>
              <a:ahLst/>
              <a:cxnLst/>
              <a:rect l="l" t="t" r="r" b="b"/>
              <a:pathLst>
                <a:path w="32959" h="17335" extrusionOk="0">
                  <a:moveTo>
                    <a:pt x="16481" y="0"/>
                  </a:moveTo>
                  <a:cubicBezTo>
                    <a:pt x="12638" y="0"/>
                    <a:pt x="8795" y="846"/>
                    <a:pt x="5865" y="2540"/>
                  </a:cubicBezTo>
                  <a:cubicBezTo>
                    <a:pt x="1" y="5926"/>
                    <a:pt x="1" y="11412"/>
                    <a:pt x="5865" y="14797"/>
                  </a:cubicBezTo>
                  <a:cubicBezTo>
                    <a:pt x="7206" y="15573"/>
                    <a:pt x="8735" y="16168"/>
                    <a:pt x="10369" y="16587"/>
                  </a:cubicBezTo>
                  <a:cubicBezTo>
                    <a:pt x="12310" y="17086"/>
                    <a:pt x="14395" y="17335"/>
                    <a:pt x="16480" y="17335"/>
                  </a:cubicBezTo>
                  <a:cubicBezTo>
                    <a:pt x="18723" y="17335"/>
                    <a:pt x="20966" y="17047"/>
                    <a:pt x="23025" y="16471"/>
                  </a:cubicBezTo>
                  <a:cubicBezTo>
                    <a:pt x="23588" y="16314"/>
                    <a:pt x="24134" y="16135"/>
                    <a:pt x="24662" y="15935"/>
                  </a:cubicBezTo>
                  <a:cubicBezTo>
                    <a:pt x="24886" y="15855"/>
                    <a:pt x="25101" y="15766"/>
                    <a:pt x="25317" y="15676"/>
                  </a:cubicBezTo>
                  <a:cubicBezTo>
                    <a:pt x="25624" y="15546"/>
                    <a:pt x="25919" y="15413"/>
                    <a:pt x="26212" y="15267"/>
                  </a:cubicBezTo>
                  <a:cubicBezTo>
                    <a:pt x="26515" y="15120"/>
                    <a:pt x="26808" y="14964"/>
                    <a:pt x="27094" y="14797"/>
                  </a:cubicBezTo>
                  <a:cubicBezTo>
                    <a:pt x="32958" y="11412"/>
                    <a:pt x="32958" y="5923"/>
                    <a:pt x="27094" y="2540"/>
                  </a:cubicBezTo>
                  <a:cubicBezTo>
                    <a:pt x="24526" y="1053"/>
                    <a:pt x="21256" y="222"/>
                    <a:pt x="17900" y="39"/>
                  </a:cubicBezTo>
                  <a:lnTo>
                    <a:pt x="17896" y="39"/>
                  </a:lnTo>
                  <a:cubicBezTo>
                    <a:pt x="17426" y="13"/>
                    <a:pt x="16953" y="0"/>
                    <a:pt x="16481"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11"/>
            <p:cNvSpPr/>
            <p:nvPr/>
          </p:nvSpPr>
          <p:spPr>
            <a:xfrm>
              <a:off x="4902943" y="1757220"/>
              <a:ext cx="607910" cy="613719"/>
            </a:xfrm>
            <a:custGeom>
              <a:avLst/>
              <a:gdLst/>
              <a:ahLst/>
              <a:cxnLst/>
              <a:rect l="l" t="t" r="r" b="b"/>
              <a:pathLst>
                <a:path w="16430" h="16587" extrusionOk="0">
                  <a:moveTo>
                    <a:pt x="15019" y="1"/>
                  </a:moveTo>
                  <a:cubicBezTo>
                    <a:pt x="11174" y="1"/>
                    <a:pt x="7332" y="846"/>
                    <a:pt x="4398" y="2539"/>
                  </a:cubicBezTo>
                  <a:cubicBezTo>
                    <a:pt x="1465" y="4232"/>
                    <a:pt x="0" y="6451"/>
                    <a:pt x="0" y="8666"/>
                  </a:cubicBezTo>
                  <a:cubicBezTo>
                    <a:pt x="0" y="10885"/>
                    <a:pt x="1468" y="13103"/>
                    <a:pt x="4398" y="14796"/>
                  </a:cubicBezTo>
                  <a:cubicBezTo>
                    <a:pt x="5739" y="15572"/>
                    <a:pt x="7268" y="16167"/>
                    <a:pt x="8902" y="16586"/>
                  </a:cubicBezTo>
                  <a:lnTo>
                    <a:pt x="8905" y="16586"/>
                  </a:lnTo>
                  <a:cubicBezTo>
                    <a:pt x="8343" y="15805"/>
                    <a:pt x="7974" y="13945"/>
                    <a:pt x="9052" y="13832"/>
                  </a:cubicBezTo>
                  <a:cubicBezTo>
                    <a:pt x="7592" y="13450"/>
                    <a:pt x="6238" y="12917"/>
                    <a:pt x="5060" y="12235"/>
                  </a:cubicBezTo>
                  <a:cubicBezTo>
                    <a:pt x="3373" y="11264"/>
                    <a:pt x="2233" y="10103"/>
                    <a:pt x="1750" y="8879"/>
                  </a:cubicBezTo>
                  <a:cubicBezTo>
                    <a:pt x="1584" y="8457"/>
                    <a:pt x="1504" y="8027"/>
                    <a:pt x="1504" y="7605"/>
                  </a:cubicBezTo>
                  <a:cubicBezTo>
                    <a:pt x="1504" y="6980"/>
                    <a:pt x="1680" y="6361"/>
                    <a:pt x="2036" y="5746"/>
                  </a:cubicBezTo>
                  <a:cubicBezTo>
                    <a:pt x="2618" y="4737"/>
                    <a:pt x="3663" y="3783"/>
                    <a:pt x="5057" y="2978"/>
                  </a:cubicBezTo>
                  <a:cubicBezTo>
                    <a:pt x="5093" y="2955"/>
                    <a:pt x="5130" y="2935"/>
                    <a:pt x="5170" y="2912"/>
                  </a:cubicBezTo>
                  <a:cubicBezTo>
                    <a:pt x="7851" y="1401"/>
                    <a:pt x="11420" y="643"/>
                    <a:pt x="14989" y="643"/>
                  </a:cubicBezTo>
                  <a:lnTo>
                    <a:pt x="14992" y="643"/>
                  </a:lnTo>
                  <a:cubicBezTo>
                    <a:pt x="15122" y="643"/>
                    <a:pt x="15252" y="646"/>
                    <a:pt x="15385" y="646"/>
                  </a:cubicBezTo>
                  <a:lnTo>
                    <a:pt x="15422" y="646"/>
                  </a:lnTo>
                  <a:cubicBezTo>
                    <a:pt x="15422" y="646"/>
                    <a:pt x="15335" y="177"/>
                    <a:pt x="16429" y="38"/>
                  </a:cubicBezTo>
                  <a:cubicBezTo>
                    <a:pt x="15961" y="11"/>
                    <a:pt x="15491" y="1"/>
                    <a:pt x="1501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11"/>
            <p:cNvSpPr/>
            <p:nvPr/>
          </p:nvSpPr>
          <p:spPr>
            <a:xfrm>
              <a:off x="4952672" y="1780974"/>
              <a:ext cx="1032411" cy="515225"/>
            </a:xfrm>
            <a:custGeom>
              <a:avLst/>
              <a:gdLst/>
              <a:ahLst/>
              <a:cxnLst/>
              <a:rect l="l" t="t" r="r" b="b"/>
              <a:pathLst>
                <a:path w="27903" h="13925" extrusionOk="0">
                  <a:moveTo>
                    <a:pt x="13655" y="0"/>
                  </a:moveTo>
                  <a:cubicBezTo>
                    <a:pt x="10031" y="0"/>
                    <a:pt x="6406" y="780"/>
                    <a:pt x="3713" y="2336"/>
                  </a:cubicBezTo>
                  <a:cubicBezTo>
                    <a:pt x="2319" y="3141"/>
                    <a:pt x="1274" y="4095"/>
                    <a:pt x="692" y="5104"/>
                  </a:cubicBezTo>
                  <a:cubicBezTo>
                    <a:pt x="93" y="6138"/>
                    <a:pt x="1" y="7192"/>
                    <a:pt x="406" y="8237"/>
                  </a:cubicBezTo>
                  <a:cubicBezTo>
                    <a:pt x="889" y="9461"/>
                    <a:pt x="2029" y="10622"/>
                    <a:pt x="3716" y="11593"/>
                  </a:cubicBezTo>
                  <a:cubicBezTo>
                    <a:pt x="4894" y="12275"/>
                    <a:pt x="6248" y="12808"/>
                    <a:pt x="7708" y="13190"/>
                  </a:cubicBezTo>
                  <a:cubicBezTo>
                    <a:pt x="8259" y="13333"/>
                    <a:pt x="8826" y="13459"/>
                    <a:pt x="9401" y="13559"/>
                  </a:cubicBezTo>
                  <a:cubicBezTo>
                    <a:pt x="10405" y="13735"/>
                    <a:pt x="11446" y="13852"/>
                    <a:pt x="12487" y="13895"/>
                  </a:cubicBezTo>
                  <a:cubicBezTo>
                    <a:pt x="12704" y="13905"/>
                    <a:pt x="12917" y="13912"/>
                    <a:pt x="13129" y="13918"/>
                  </a:cubicBezTo>
                  <a:cubicBezTo>
                    <a:pt x="13323" y="13922"/>
                    <a:pt x="13518" y="13925"/>
                    <a:pt x="13713" y="13925"/>
                  </a:cubicBezTo>
                  <a:cubicBezTo>
                    <a:pt x="13876" y="13925"/>
                    <a:pt x="14038" y="13923"/>
                    <a:pt x="14201" y="13918"/>
                  </a:cubicBezTo>
                  <a:cubicBezTo>
                    <a:pt x="15415" y="13895"/>
                    <a:pt x="16629" y="13778"/>
                    <a:pt x="17796" y="13579"/>
                  </a:cubicBezTo>
                  <a:cubicBezTo>
                    <a:pt x="17810" y="13576"/>
                    <a:pt x="17823" y="13572"/>
                    <a:pt x="17836" y="13572"/>
                  </a:cubicBezTo>
                  <a:cubicBezTo>
                    <a:pt x="18615" y="13436"/>
                    <a:pt x="19373" y="13260"/>
                    <a:pt x="20102" y="13050"/>
                  </a:cubicBezTo>
                  <a:cubicBezTo>
                    <a:pt x="20627" y="12897"/>
                    <a:pt x="21137" y="12725"/>
                    <a:pt x="21625" y="12531"/>
                  </a:cubicBezTo>
                  <a:cubicBezTo>
                    <a:pt x="21831" y="12452"/>
                    <a:pt x="22035" y="12369"/>
                    <a:pt x="22234" y="12278"/>
                  </a:cubicBezTo>
                  <a:cubicBezTo>
                    <a:pt x="22474" y="12172"/>
                    <a:pt x="22706" y="12062"/>
                    <a:pt x="22939" y="11946"/>
                  </a:cubicBezTo>
                  <a:cubicBezTo>
                    <a:pt x="23162" y="11833"/>
                    <a:pt x="23378" y="11716"/>
                    <a:pt x="23591" y="11593"/>
                  </a:cubicBezTo>
                  <a:cubicBezTo>
                    <a:pt x="24988" y="10789"/>
                    <a:pt x="26033" y="9831"/>
                    <a:pt x="26615" y="8826"/>
                  </a:cubicBezTo>
                  <a:cubicBezTo>
                    <a:pt x="27902" y="6593"/>
                    <a:pt x="26771" y="4169"/>
                    <a:pt x="23595" y="2336"/>
                  </a:cubicBezTo>
                  <a:cubicBezTo>
                    <a:pt x="21006" y="839"/>
                    <a:pt x="17557" y="61"/>
                    <a:pt x="14078" y="4"/>
                  </a:cubicBezTo>
                  <a:cubicBezTo>
                    <a:pt x="13937" y="2"/>
                    <a:pt x="13796" y="0"/>
                    <a:pt x="1365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11"/>
            <p:cNvSpPr/>
            <p:nvPr/>
          </p:nvSpPr>
          <p:spPr>
            <a:xfrm>
              <a:off x="5172605" y="2134966"/>
              <a:ext cx="571354" cy="161246"/>
            </a:xfrm>
            <a:custGeom>
              <a:avLst/>
              <a:gdLst/>
              <a:ahLst/>
              <a:cxnLst/>
              <a:rect l="l" t="t" r="r" b="b"/>
              <a:pathLst>
                <a:path w="15442" h="4358" extrusionOk="0">
                  <a:moveTo>
                    <a:pt x="7721" y="0"/>
                  </a:moveTo>
                  <a:cubicBezTo>
                    <a:pt x="4199" y="0"/>
                    <a:pt x="1188" y="1274"/>
                    <a:pt x="0" y="3064"/>
                  </a:cubicBezTo>
                  <a:cubicBezTo>
                    <a:pt x="566" y="3273"/>
                    <a:pt x="1155" y="3463"/>
                    <a:pt x="1764" y="3623"/>
                  </a:cubicBezTo>
                  <a:cubicBezTo>
                    <a:pt x="2315" y="3766"/>
                    <a:pt x="2882" y="3892"/>
                    <a:pt x="3457" y="3992"/>
                  </a:cubicBezTo>
                  <a:cubicBezTo>
                    <a:pt x="4461" y="4168"/>
                    <a:pt x="5502" y="4285"/>
                    <a:pt x="6543" y="4328"/>
                  </a:cubicBezTo>
                  <a:cubicBezTo>
                    <a:pt x="6760" y="4338"/>
                    <a:pt x="6973" y="4345"/>
                    <a:pt x="7185" y="4351"/>
                  </a:cubicBezTo>
                  <a:cubicBezTo>
                    <a:pt x="7379" y="4355"/>
                    <a:pt x="7574" y="4358"/>
                    <a:pt x="7769" y="4358"/>
                  </a:cubicBezTo>
                  <a:cubicBezTo>
                    <a:pt x="7932" y="4358"/>
                    <a:pt x="8094" y="4356"/>
                    <a:pt x="8257" y="4351"/>
                  </a:cubicBezTo>
                  <a:cubicBezTo>
                    <a:pt x="9471" y="4328"/>
                    <a:pt x="10685" y="4211"/>
                    <a:pt x="11852" y="4012"/>
                  </a:cubicBezTo>
                  <a:cubicBezTo>
                    <a:pt x="11866" y="4009"/>
                    <a:pt x="11879" y="4005"/>
                    <a:pt x="11892" y="4005"/>
                  </a:cubicBezTo>
                  <a:cubicBezTo>
                    <a:pt x="12671" y="3869"/>
                    <a:pt x="13429" y="3693"/>
                    <a:pt x="14158" y="3483"/>
                  </a:cubicBezTo>
                  <a:cubicBezTo>
                    <a:pt x="14597" y="3353"/>
                    <a:pt x="15026" y="3210"/>
                    <a:pt x="15442" y="3054"/>
                  </a:cubicBezTo>
                  <a:cubicBezTo>
                    <a:pt x="14247" y="1271"/>
                    <a:pt x="11244" y="0"/>
                    <a:pt x="772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11"/>
            <p:cNvSpPr/>
            <p:nvPr/>
          </p:nvSpPr>
          <p:spPr>
            <a:xfrm>
              <a:off x="5538653" y="2086199"/>
              <a:ext cx="106116" cy="106264"/>
            </a:xfrm>
            <a:custGeom>
              <a:avLst/>
              <a:gdLst/>
              <a:ahLst/>
              <a:cxnLst/>
              <a:rect l="l" t="t" r="r" b="b"/>
              <a:pathLst>
                <a:path w="2868" h="2872" extrusionOk="0">
                  <a:moveTo>
                    <a:pt x="1434" y="1"/>
                  </a:moveTo>
                  <a:cubicBezTo>
                    <a:pt x="642" y="1"/>
                    <a:pt x="0" y="644"/>
                    <a:pt x="0" y="1438"/>
                  </a:cubicBezTo>
                  <a:cubicBezTo>
                    <a:pt x="0" y="2230"/>
                    <a:pt x="642" y="2872"/>
                    <a:pt x="1434" y="2872"/>
                  </a:cubicBezTo>
                  <a:cubicBezTo>
                    <a:pt x="2226" y="2872"/>
                    <a:pt x="2868" y="2230"/>
                    <a:pt x="2868" y="1438"/>
                  </a:cubicBezTo>
                  <a:cubicBezTo>
                    <a:pt x="2868" y="644"/>
                    <a:pt x="2226" y="1"/>
                    <a:pt x="143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11"/>
            <p:cNvSpPr/>
            <p:nvPr/>
          </p:nvSpPr>
          <p:spPr>
            <a:xfrm>
              <a:off x="5538653" y="2135965"/>
              <a:ext cx="106116" cy="32005"/>
            </a:xfrm>
            <a:custGeom>
              <a:avLst/>
              <a:gdLst/>
              <a:ahLst/>
              <a:cxnLst/>
              <a:rect l="l" t="t" r="r" b="b"/>
              <a:pathLst>
                <a:path w="2868" h="865" extrusionOk="0">
                  <a:moveTo>
                    <a:pt x="2868" y="93"/>
                  </a:moveTo>
                  <a:lnTo>
                    <a:pt x="2868" y="93"/>
                  </a:lnTo>
                  <a:cubicBezTo>
                    <a:pt x="2868" y="376"/>
                    <a:pt x="2785" y="642"/>
                    <a:pt x="2641" y="865"/>
                  </a:cubicBezTo>
                  <a:lnTo>
                    <a:pt x="2641" y="865"/>
                  </a:lnTo>
                  <a:cubicBezTo>
                    <a:pt x="2785" y="642"/>
                    <a:pt x="2868" y="376"/>
                    <a:pt x="2868" y="93"/>
                  </a:cubicBezTo>
                  <a:close/>
                  <a:moveTo>
                    <a:pt x="0" y="87"/>
                  </a:moveTo>
                  <a:lnTo>
                    <a:pt x="0" y="93"/>
                  </a:lnTo>
                  <a:lnTo>
                    <a:pt x="0" y="93"/>
                  </a:lnTo>
                  <a:lnTo>
                    <a:pt x="0" y="87"/>
                  </a:lnTo>
                  <a:close/>
                  <a:moveTo>
                    <a:pt x="0" y="83"/>
                  </a:moveTo>
                  <a:lnTo>
                    <a:pt x="0" y="87"/>
                  </a:lnTo>
                  <a:lnTo>
                    <a:pt x="0" y="83"/>
                  </a:lnTo>
                  <a:close/>
                  <a:moveTo>
                    <a:pt x="0" y="80"/>
                  </a:moveTo>
                  <a:lnTo>
                    <a:pt x="0" y="83"/>
                  </a:lnTo>
                  <a:lnTo>
                    <a:pt x="0" y="80"/>
                  </a:lnTo>
                  <a:close/>
                  <a:moveTo>
                    <a:pt x="0" y="73"/>
                  </a:moveTo>
                  <a:lnTo>
                    <a:pt x="0" y="77"/>
                  </a:lnTo>
                  <a:lnTo>
                    <a:pt x="0" y="73"/>
                  </a:lnTo>
                  <a:close/>
                  <a:moveTo>
                    <a:pt x="0" y="70"/>
                  </a:moveTo>
                  <a:lnTo>
                    <a:pt x="0" y="73"/>
                  </a:lnTo>
                  <a:lnTo>
                    <a:pt x="0" y="70"/>
                  </a:lnTo>
                  <a:close/>
                  <a:moveTo>
                    <a:pt x="0" y="63"/>
                  </a:moveTo>
                  <a:lnTo>
                    <a:pt x="0" y="70"/>
                  </a:lnTo>
                  <a:lnTo>
                    <a:pt x="0" y="63"/>
                  </a:lnTo>
                  <a:close/>
                  <a:moveTo>
                    <a:pt x="0" y="60"/>
                  </a:moveTo>
                  <a:lnTo>
                    <a:pt x="0" y="63"/>
                  </a:lnTo>
                  <a:lnTo>
                    <a:pt x="0" y="60"/>
                  </a:lnTo>
                  <a:close/>
                  <a:moveTo>
                    <a:pt x="0" y="57"/>
                  </a:moveTo>
                  <a:lnTo>
                    <a:pt x="0" y="60"/>
                  </a:lnTo>
                  <a:lnTo>
                    <a:pt x="0" y="57"/>
                  </a:lnTo>
                  <a:close/>
                  <a:moveTo>
                    <a:pt x="0" y="50"/>
                  </a:moveTo>
                  <a:lnTo>
                    <a:pt x="0" y="53"/>
                  </a:lnTo>
                  <a:lnTo>
                    <a:pt x="0" y="50"/>
                  </a:lnTo>
                  <a:close/>
                  <a:moveTo>
                    <a:pt x="0" y="47"/>
                  </a:moveTo>
                  <a:lnTo>
                    <a:pt x="0" y="50"/>
                  </a:lnTo>
                  <a:lnTo>
                    <a:pt x="0" y="47"/>
                  </a:lnTo>
                  <a:close/>
                  <a:moveTo>
                    <a:pt x="0" y="43"/>
                  </a:moveTo>
                  <a:lnTo>
                    <a:pt x="0" y="47"/>
                  </a:lnTo>
                  <a:lnTo>
                    <a:pt x="0" y="43"/>
                  </a:lnTo>
                  <a:close/>
                  <a:moveTo>
                    <a:pt x="0" y="37"/>
                  </a:moveTo>
                  <a:lnTo>
                    <a:pt x="0" y="40"/>
                  </a:lnTo>
                  <a:lnTo>
                    <a:pt x="0" y="37"/>
                  </a:lnTo>
                  <a:close/>
                  <a:moveTo>
                    <a:pt x="0" y="33"/>
                  </a:moveTo>
                  <a:lnTo>
                    <a:pt x="0" y="37"/>
                  </a:lnTo>
                  <a:lnTo>
                    <a:pt x="0" y="33"/>
                  </a:lnTo>
                  <a:close/>
                  <a:moveTo>
                    <a:pt x="0" y="27"/>
                  </a:moveTo>
                  <a:lnTo>
                    <a:pt x="0" y="30"/>
                  </a:lnTo>
                  <a:lnTo>
                    <a:pt x="0" y="27"/>
                  </a:lnTo>
                  <a:close/>
                  <a:moveTo>
                    <a:pt x="0" y="24"/>
                  </a:moveTo>
                  <a:lnTo>
                    <a:pt x="0" y="27"/>
                  </a:lnTo>
                  <a:lnTo>
                    <a:pt x="0" y="24"/>
                  </a:lnTo>
                  <a:close/>
                  <a:moveTo>
                    <a:pt x="0" y="20"/>
                  </a:moveTo>
                  <a:lnTo>
                    <a:pt x="0" y="24"/>
                  </a:lnTo>
                  <a:lnTo>
                    <a:pt x="0" y="20"/>
                  </a:lnTo>
                  <a:close/>
                  <a:moveTo>
                    <a:pt x="0" y="13"/>
                  </a:moveTo>
                  <a:lnTo>
                    <a:pt x="0" y="17"/>
                  </a:lnTo>
                  <a:lnTo>
                    <a:pt x="0" y="13"/>
                  </a:lnTo>
                  <a:close/>
                  <a:moveTo>
                    <a:pt x="0" y="10"/>
                  </a:moveTo>
                  <a:lnTo>
                    <a:pt x="0" y="13"/>
                  </a:lnTo>
                  <a:lnTo>
                    <a:pt x="0" y="10"/>
                  </a:lnTo>
                  <a:close/>
                  <a:moveTo>
                    <a:pt x="3" y="0"/>
                  </a:moveTo>
                  <a:lnTo>
                    <a:pt x="3" y="4"/>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11"/>
            <p:cNvSpPr/>
            <p:nvPr/>
          </p:nvSpPr>
          <p:spPr>
            <a:xfrm>
              <a:off x="5591712" y="2167934"/>
              <a:ext cx="44696" cy="24531"/>
            </a:xfrm>
            <a:custGeom>
              <a:avLst/>
              <a:gdLst/>
              <a:ahLst/>
              <a:cxnLst/>
              <a:rect l="l" t="t" r="r" b="b"/>
              <a:pathLst>
                <a:path w="1208" h="663" extrusionOk="0">
                  <a:moveTo>
                    <a:pt x="1207" y="1"/>
                  </a:moveTo>
                  <a:cubicBezTo>
                    <a:pt x="955" y="400"/>
                    <a:pt x="509" y="663"/>
                    <a:pt x="0" y="663"/>
                  </a:cubicBezTo>
                  <a:cubicBezTo>
                    <a:pt x="509" y="663"/>
                    <a:pt x="955" y="400"/>
                    <a:pt x="1207" y="1"/>
                  </a:cubicBezTo>
                  <a:close/>
                </a:path>
              </a:pathLst>
            </a:custGeom>
            <a:solidFill>
              <a:srgbClr val="D3D3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11"/>
            <p:cNvSpPr/>
            <p:nvPr/>
          </p:nvSpPr>
          <p:spPr>
            <a:xfrm>
              <a:off x="5538653" y="2091268"/>
              <a:ext cx="106116" cy="101195"/>
            </a:xfrm>
            <a:custGeom>
              <a:avLst/>
              <a:gdLst/>
              <a:ahLst/>
              <a:cxnLst/>
              <a:rect l="l" t="t" r="r" b="b"/>
              <a:pathLst>
                <a:path w="2868" h="2735" extrusionOk="0">
                  <a:moveTo>
                    <a:pt x="829" y="1"/>
                  </a:moveTo>
                  <a:lnTo>
                    <a:pt x="829" y="1"/>
                  </a:lnTo>
                  <a:cubicBezTo>
                    <a:pt x="366" y="217"/>
                    <a:pt x="37" y="673"/>
                    <a:pt x="3" y="1208"/>
                  </a:cubicBezTo>
                  <a:lnTo>
                    <a:pt x="3" y="1212"/>
                  </a:lnTo>
                  <a:cubicBezTo>
                    <a:pt x="3" y="1215"/>
                    <a:pt x="0" y="1215"/>
                    <a:pt x="0" y="1218"/>
                  </a:cubicBezTo>
                  <a:lnTo>
                    <a:pt x="0" y="1221"/>
                  </a:lnTo>
                  <a:lnTo>
                    <a:pt x="0" y="1225"/>
                  </a:lnTo>
                  <a:lnTo>
                    <a:pt x="0" y="1228"/>
                  </a:lnTo>
                  <a:lnTo>
                    <a:pt x="0" y="1232"/>
                  </a:lnTo>
                  <a:lnTo>
                    <a:pt x="0" y="1235"/>
                  </a:lnTo>
                  <a:lnTo>
                    <a:pt x="0" y="1238"/>
                  </a:lnTo>
                  <a:lnTo>
                    <a:pt x="0" y="1241"/>
                  </a:lnTo>
                  <a:lnTo>
                    <a:pt x="0" y="1245"/>
                  </a:lnTo>
                  <a:lnTo>
                    <a:pt x="0" y="1248"/>
                  </a:lnTo>
                  <a:lnTo>
                    <a:pt x="0" y="1251"/>
                  </a:lnTo>
                  <a:lnTo>
                    <a:pt x="0" y="1255"/>
                  </a:lnTo>
                  <a:lnTo>
                    <a:pt x="0" y="1258"/>
                  </a:lnTo>
                  <a:lnTo>
                    <a:pt x="0" y="1261"/>
                  </a:lnTo>
                  <a:lnTo>
                    <a:pt x="0" y="1265"/>
                  </a:lnTo>
                  <a:lnTo>
                    <a:pt x="0" y="1268"/>
                  </a:lnTo>
                  <a:lnTo>
                    <a:pt x="0" y="1271"/>
                  </a:lnTo>
                  <a:lnTo>
                    <a:pt x="0" y="1278"/>
                  </a:lnTo>
                  <a:lnTo>
                    <a:pt x="0" y="1281"/>
                  </a:lnTo>
                  <a:lnTo>
                    <a:pt x="0" y="1285"/>
                  </a:lnTo>
                  <a:lnTo>
                    <a:pt x="0" y="1288"/>
                  </a:lnTo>
                  <a:lnTo>
                    <a:pt x="0" y="1291"/>
                  </a:lnTo>
                  <a:lnTo>
                    <a:pt x="0" y="1295"/>
                  </a:lnTo>
                  <a:lnTo>
                    <a:pt x="0" y="1301"/>
                  </a:lnTo>
                  <a:cubicBezTo>
                    <a:pt x="0" y="2093"/>
                    <a:pt x="642" y="2735"/>
                    <a:pt x="1434" y="2735"/>
                  </a:cubicBezTo>
                  <a:cubicBezTo>
                    <a:pt x="1943" y="2735"/>
                    <a:pt x="2389" y="2472"/>
                    <a:pt x="2641" y="2073"/>
                  </a:cubicBezTo>
                  <a:cubicBezTo>
                    <a:pt x="2785" y="1850"/>
                    <a:pt x="2868" y="1584"/>
                    <a:pt x="2868" y="1301"/>
                  </a:cubicBezTo>
                  <a:lnTo>
                    <a:pt x="2868" y="1301"/>
                  </a:lnTo>
                  <a:cubicBezTo>
                    <a:pt x="2831" y="1760"/>
                    <a:pt x="2335" y="2056"/>
                    <a:pt x="1803" y="2056"/>
                  </a:cubicBezTo>
                  <a:cubicBezTo>
                    <a:pt x="1537" y="2056"/>
                    <a:pt x="1261" y="1984"/>
                    <a:pt x="1035" y="1817"/>
                  </a:cubicBezTo>
                  <a:cubicBezTo>
                    <a:pt x="350" y="1321"/>
                    <a:pt x="296" y="350"/>
                    <a:pt x="82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11"/>
            <p:cNvSpPr/>
            <p:nvPr/>
          </p:nvSpPr>
          <p:spPr>
            <a:xfrm>
              <a:off x="5684843" y="1809540"/>
              <a:ext cx="178155" cy="178118"/>
            </a:xfrm>
            <a:custGeom>
              <a:avLst/>
              <a:gdLst/>
              <a:ahLst/>
              <a:cxnLst/>
              <a:rect l="l" t="t" r="r" b="b"/>
              <a:pathLst>
                <a:path w="4815" h="4814" extrusionOk="0">
                  <a:moveTo>
                    <a:pt x="2410" y="1"/>
                  </a:moveTo>
                  <a:cubicBezTo>
                    <a:pt x="1079" y="1"/>
                    <a:pt x="1" y="1079"/>
                    <a:pt x="1" y="2409"/>
                  </a:cubicBezTo>
                  <a:cubicBezTo>
                    <a:pt x="1" y="3736"/>
                    <a:pt x="1079" y="4814"/>
                    <a:pt x="2410" y="4814"/>
                  </a:cubicBezTo>
                  <a:cubicBezTo>
                    <a:pt x="3736" y="4814"/>
                    <a:pt x="4814" y="3736"/>
                    <a:pt x="4814" y="2409"/>
                  </a:cubicBezTo>
                  <a:cubicBezTo>
                    <a:pt x="4814" y="1079"/>
                    <a:pt x="3736" y="1"/>
                    <a:pt x="241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11"/>
            <p:cNvSpPr/>
            <p:nvPr/>
          </p:nvSpPr>
          <p:spPr>
            <a:xfrm>
              <a:off x="5684843" y="1817791"/>
              <a:ext cx="178155" cy="169867"/>
            </a:xfrm>
            <a:custGeom>
              <a:avLst/>
              <a:gdLst/>
              <a:ahLst/>
              <a:cxnLst/>
              <a:rect l="l" t="t" r="r" b="b"/>
              <a:pathLst>
                <a:path w="4815" h="4591" extrusionOk="0">
                  <a:moveTo>
                    <a:pt x="1392" y="1"/>
                  </a:moveTo>
                  <a:lnTo>
                    <a:pt x="1392" y="1"/>
                  </a:lnTo>
                  <a:cubicBezTo>
                    <a:pt x="570" y="386"/>
                    <a:pt x="1" y="1218"/>
                    <a:pt x="1" y="2186"/>
                  </a:cubicBezTo>
                  <a:cubicBezTo>
                    <a:pt x="1" y="3513"/>
                    <a:pt x="1079" y="4591"/>
                    <a:pt x="2410" y="4591"/>
                  </a:cubicBezTo>
                  <a:cubicBezTo>
                    <a:pt x="3736" y="4591"/>
                    <a:pt x="4814" y="3513"/>
                    <a:pt x="4814" y="2186"/>
                  </a:cubicBezTo>
                  <a:lnTo>
                    <a:pt x="4814" y="2186"/>
                  </a:lnTo>
                  <a:cubicBezTo>
                    <a:pt x="4755" y="2957"/>
                    <a:pt x="3917" y="3453"/>
                    <a:pt x="3026" y="3453"/>
                  </a:cubicBezTo>
                  <a:cubicBezTo>
                    <a:pt x="2579" y="3453"/>
                    <a:pt x="2119" y="3328"/>
                    <a:pt x="1737" y="3051"/>
                  </a:cubicBezTo>
                  <a:cubicBezTo>
                    <a:pt x="590" y="2222"/>
                    <a:pt x="497" y="589"/>
                    <a:pt x="139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11"/>
            <p:cNvSpPr/>
            <p:nvPr/>
          </p:nvSpPr>
          <p:spPr>
            <a:xfrm>
              <a:off x="5109370" y="1608807"/>
              <a:ext cx="139712" cy="139712"/>
            </a:xfrm>
            <a:custGeom>
              <a:avLst/>
              <a:gdLst/>
              <a:ahLst/>
              <a:cxnLst/>
              <a:rect l="l" t="t" r="r" b="b"/>
              <a:pathLst>
                <a:path w="3776" h="3776" extrusionOk="0">
                  <a:moveTo>
                    <a:pt x="1886" y="0"/>
                  </a:moveTo>
                  <a:cubicBezTo>
                    <a:pt x="845" y="0"/>
                    <a:pt x="0" y="845"/>
                    <a:pt x="0" y="1890"/>
                  </a:cubicBezTo>
                  <a:cubicBezTo>
                    <a:pt x="0" y="2931"/>
                    <a:pt x="845" y="3776"/>
                    <a:pt x="1886" y="3776"/>
                  </a:cubicBezTo>
                  <a:cubicBezTo>
                    <a:pt x="2931" y="3776"/>
                    <a:pt x="3775" y="2931"/>
                    <a:pt x="3775" y="1890"/>
                  </a:cubicBezTo>
                  <a:cubicBezTo>
                    <a:pt x="3775" y="845"/>
                    <a:pt x="2931" y="0"/>
                    <a:pt x="188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11"/>
            <p:cNvSpPr/>
            <p:nvPr/>
          </p:nvSpPr>
          <p:spPr>
            <a:xfrm>
              <a:off x="5109370" y="1615319"/>
              <a:ext cx="139712" cy="133200"/>
            </a:xfrm>
            <a:custGeom>
              <a:avLst/>
              <a:gdLst/>
              <a:ahLst/>
              <a:cxnLst/>
              <a:rect l="l" t="t" r="r" b="b"/>
              <a:pathLst>
                <a:path w="3776" h="3600" extrusionOk="0">
                  <a:moveTo>
                    <a:pt x="1091" y="1"/>
                  </a:moveTo>
                  <a:cubicBezTo>
                    <a:pt x="446" y="300"/>
                    <a:pt x="0" y="956"/>
                    <a:pt x="0" y="1714"/>
                  </a:cubicBezTo>
                  <a:cubicBezTo>
                    <a:pt x="0" y="2755"/>
                    <a:pt x="845" y="3600"/>
                    <a:pt x="1886" y="3600"/>
                  </a:cubicBezTo>
                  <a:cubicBezTo>
                    <a:pt x="2931" y="3600"/>
                    <a:pt x="3775" y="2755"/>
                    <a:pt x="3775" y="1714"/>
                  </a:cubicBezTo>
                  <a:lnTo>
                    <a:pt x="3775" y="1714"/>
                  </a:lnTo>
                  <a:cubicBezTo>
                    <a:pt x="3726" y="2319"/>
                    <a:pt x="3070" y="2708"/>
                    <a:pt x="2371" y="2708"/>
                  </a:cubicBezTo>
                  <a:cubicBezTo>
                    <a:pt x="2021" y="2708"/>
                    <a:pt x="1660" y="2610"/>
                    <a:pt x="1360" y="2393"/>
                  </a:cubicBezTo>
                  <a:cubicBezTo>
                    <a:pt x="462" y="1740"/>
                    <a:pt x="389" y="460"/>
                    <a:pt x="109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11"/>
            <p:cNvSpPr/>
            <p:nvPr/>
          </p:nvSpPr>
          <p:spPr>
            <a:xfrm>
              <a:off x="5083729" y="1907556"/>
              <a:ext cx="218522" cy="210678"/>
            </a:xfrm>
            <a:custGeom>
              <a:avLst/>
              <a:gdLst/>
              <a:ahLst/>
              <a:cxnLst/>
              <a:rect l="l" t="t" r="r" b="b"/>
              <a:pathLst>
                <a:path w="5906" h="5694" extrusionOk="0">
                  <a:moveTo>
                    <a:pt x="3846" y="1"/>
                  </a:moveTo>
                  <a:cubicBezTo>
                    <a:pt x="3830" y="1"/>
                    <a:pt x="3815" y="2"/>
                    <a:pt x="3799" y="3"/>
                  </a:cubicBezTo>
                  <a:lnTo>
                    <a:pt x="1608" y="302"/>
                  </a:lnTo>
                  <a:cubicBezTo>
                    <a:pt x="1404" y="318"/>
                    <a:pt x="1169" y="485"/>
                    <a:pt x="1085" y="671"/>
                  </a:cubicBezTo>
                  <a:lnTo>
                    <a:pt x="87" y="2837"/>
                  </a:lnTo>
                  <a:cubicBezTo>
                    <a:pt x="1" y="3023"/>
                    <a:pt x="27" y="3309"/>
                    <a:pt x="147" y="3476"/>
                  </a:cubicBezTo>
                  <a:lnTo>
                    <a:pt x="1524" y="5421"/>
                  </a:lnTo>
                  <a:cubicBezTo>
                    <a:pt x="1635" y="5576"/>
                    <a:pt x="1867" y="5693"/>
                    <a:pt x="2063" y="5693"/>
                  </a:cubicBezTo>
                  <a:cubicBezTo>
                    <a:pt x="2078" y="5693"/>
                    <a:pt x="2092" y="5693"/>
                    <a:pt x="2107" y="5691"/>
                  </a:cubicBezTo>
                  <a:lnTo>
                    <a:pt x="4302" y="5392"/>
                  </a:lnTo>
                  <a:cubicBezTo>
                    <a:pt x="4505" y="5372"/>
                    <a:pt x="4737" y="5208"/>
                    <a:pt x="4824" y="5022"/>
                  </a:cubicBezTo>
                  <a:lnTo>
                    <a:pt x="5822" y="2853"/>
                  </a:lnTo>
                  <a:cubicBezTo>
                    <a:pt x="5905" y="2670"/>
                    <a:pt x="5879" y="2385"/>
                    <a:pt x="5763" y="2218"/>
                  </a:cubicBezTo>
                  <a:lnTo>
                    <a:pt x="4385" y="272"/>
                  </a:lnTo>
                  <a:cubicBezTo>
                    <a:pt x="4274" y="115"/>
                    <a:pt x="4043" y="1"/>
                    <a:pt x="384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11"/>
            <p:cNvSpPr/>
            <p:nvPr/>
          </p:nvSpPr>
          <p:spPr>
            <a:xfrm>
              <a:off x="5085357" y="2025294"/>
              <a:ext cx="157916" cy="92870"/>
            </a:xfrm>
            <a:custGeom>
              <a:avLst/>
              <a:gdLst/>
              <a:ahLst/>
              <a:cxnLst/>
              <a:rect l="l" t="t" r="r" b="b"/>
              <a:pathLst>
                <a:path w="4268" h="2510" extrusionOk="0">
                  <a:moveTo>
                    <a:pt x="2019" y="2509"/>
                  </a:moveTo>
                  <a:lnTo>
                    <a:pt x="2019" y="2509"/>
                  </a:lnTo>
                  <a:lnTo>
                    <a:pt x="2019" y="2509"/>
                  </a:lnTo>
                  <a:lnTo>
                    <a:pt x="2019" y="2509"/>
                  </a:lnTo>
                  <a:close/>
                  <a:moveTo>
                    <a:pt x="2063" y="2509"/>
                  </a:moveTo>
                  <a:lnTo>
                    <a:pt x="2019" y="2509"/>
                  </a:lnTo>
                  <a:lnTo>
                    <a:pt x="2063" y="2509"/>
                  </a:lnTo>
                  <a:close/>
                  <a:moveTo>
                    <a:pt x="1484" y="2246"/>
                  </a:moveTo>
                  <a:cubicBezTo>
                    <a:pt x="1487" y="2250"/>
                    <a:pt x="1487" y="2253"/>
                    <a:pt x="1491" y="2253"/>
                  </a:cubicBezTo>
                  <a:cubicBezTo>
                    <a:pt x="1487" y="2253"/>
                    <a:pt x="1487" y="2250"/>
                    <a:pt x="1484" y="2246"/>
                  </a:cubicBezTo>
                  <a:close/>
                  <a:moveTo>
                    <a:pt x="1480" y="2239"/>
                  </a:moveTo>
                  <a:cubicBezTo>
                    <a:pt x="1480" y="2243"/>
                    <a:pt x="1480" y="2243"/>
                    <a:pt x="1484" y="2243"/>
                  </a:cubicBezTo>
                  <a:cubicBezTo>
                    <a:pt x="1480" y="2243"/>
                    <a:pt x="1480" y="2243"/>
                    <a:pt x="1480" y="2239"/>
                  </a:cubicBezTo>
                  <a:close/>
                  <a:moveTo>
                    <a:pt x="4258" y="2210"/>
                  </a:moveTo>
                  <a:lnTo>
                    <a:pt x="4258" y="2210"/>
                  </a:lnTo>
                  <a:lnTo>
                    <a:pt x="4258" y="2210"/>
                  </a:lnTo>
                  <a:close/>
                  <a:moveTo>
                    <a:pt x="4262" y="2210"/>
                  </a:moveTo>
                  <a:lnTo>
                    <a:pt x="4262" y="2210"/>
                  </a:lnTo>
                  <a:lnTo>
                    <a:pt x="4262" y="2210"/>
                  </a:lnTo>
                  <a:close/>
                  <a:moveTo>
                    <a:pt x="4265" y="2210"/>
                  </a:moveTo>
                  <a:lnTo>
                    <a:pt x="4265" y="2210"/>
                  </a:lnTo>
                  <a:lnTo>
                    <a:pt x="4265" y="2210"/>
                  </a:lnTo>
                  <a:close/>
                  <a:moveTo>
                    <a:pt x="4265" y="2210"/>
                  </a:moveTo>
                  <a:lnTo>
                    <a:pt x="4265" y="2210"/>
                  </a:lnTo>
                  <a:lnTo>
                    <a:pt x="4265" y="2210"/>
                  </a:lnTo>
                  <a:close/>
                  <a:moveTo>
                    <a:pt x="4268" y="2210"/>
                  </a:moveTo>
                  <a:lnTo>
                    <a:pt x="4268" y="2210"/>
                  </a:lnTo>
                  <a:lnTo>
                    <a:pt x="4268" y="2210"/>
                  </a:lnTo>
                  <a:close/>
                  <a:moveTo>
                    <a:pt x="0" y="1"/>
                  </a:moveTo>
                  <a:cubicBezTo>
                    <a:pt x="10" y="110"/>
                    <a:pt x="47" y="214"/>
                    <a:pt x="103" y="294"/>
                  </a:cubicBezTo>
                  <a:cubicBezTo>
                    <a:pt x="47" y="214"/>
                    <a:pt x="10" y="110"/>
                    <a:pt x="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11"/>
            <p:cNvSpPr/>
            <p:nvPr/>
          </p:nvSpPr>
          <p:spPr>
            <a:xfrm>
              <a:off x="5085209" y="2011049"/>
              <a:ext cx="175935" cy="107115"/>
            </a:xfrm>
            <a:custGeom>
              <a:avLst/>
              <a:gdLst/>
              <a:ahLst/>
              <a:cxnLst/>
              <a:rect l="l" t="t" r="r" b="b"/>
              <a:pathLst>
                <a:path w="4755" h="2895" extrusionOk="0">
                  <a:moveTo>
                    <a:pt x="2932" y="0"/>
                  </a:moveTo>
                  <a:lnTo>
                    <a:pt x="1" y="366"/>
                  </a:lnTo>
                  <a:cubicBezTo>
                    <a:pt x="1" y="372"/>
                    <a:pt x="1" y="379"/>
                    <a:pt x="4" y="386"/>
                  </a:cubicBezTo>
                  <a:cubicBezTo>
                    <a:pt x="14" y="495"/>
                    <a:pt x="51" y="599"/>
                    <a:pt x="107" y="679"/>
                  </a:cubicBezTo>
                  <a:lnTo>
                    <a:pt x="1484" y="2624"/>
                  </a:lnTo>
                  <a:cubicBezTo>
                    <a:pt x="1484" y="2628"/>
                    <a:pt x="1484" y="2628"/>
                    <a:pt x="1488" y="2628"/>
                  </a:cubicBezTo>
                  <a:lnTo>
                    <a:pt x="1488" y="2631"/>
                  </a:lnTo>
                  <a:cubicBezTo>
                    <a:pt x="1491" y="2635"/>
                    <a:pt x="1491" y="2638"/>
                    <a:pt x="1495" y="2638"/>
                  </a:cubicBezTo>
                  <a:cubicBezTo>
                    <a:pt x="1608" y="2787"/>
                    <a:pt x="1831" y="2894"/>
                    <a:pt x="2023" y="2894"/>
                  </a:cubicBezTo>
                  <a:lnTo>
                    <a:pt x="2067" y="2894"/>
                  </a:lnTo>
                  <a:lnTo>
                    <a:pt x="4262" y="2595"/>
                  </a:lnTo>
                  <a:lnTo>
                    <a:pt x="4272" y="2595"/>
                  </a:lnTo>
                  <a:cubicBezTo>
                    <a:pt x="4455" y="2571"/>
                    <a:pt x="4654" y="2438"/>
                    <a:pt x="4754" y="2279"/>
                  </a:cubicBezTo>
                  <a:lnTo>
                    <a:pt x="4754" y="2279"/>
                  </a:lnTo>
                  <a:cubicBezTo>
                    <a:pt x="4711" y="2342"/>
                    <a:pt x="4654" y="2375"/>
                    <a:pt x="4598" y="2375"/>
                  </a:cubicBezTo>
                  <a:cubicBezTo>
                    <a:pt x="4535" y="2375"/>
                    <a:pt x="4472" y="2335"/>
                    <a:pt x="4415" y="2259"/>
                  </a:cubicBezTo>
                  <a:lnTo>
                    <a:pt x="3038" y="312"/>
                  </a:lnTo>
                  <a:cubicBezTo>
                    <a:pt x="2978" y="229"/>
                    <a:pt x="2941" y="116"/>
                    <a:pt x="293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11"/>
            <p:cNvSpPr/>
            <p:nvPr/>
          </p:nvSpPr>
          <p:spPr>
            <a:xfrm>
              <a:off x="5131978" y="1907519"/>
              <a:ext cx="112776" cy="15688"/>
            </a:xfrm>
            <a:custGeom>
              <a:avLst/>
              <a:gdLst/>
              <a:ahLst/>
              <a:cxnLst/>
              <a:rect l="l" t="t" r="r" b="b"/>
              <a:pathLst>
                <a:path w="3048" h="424" extrusionOk="0">
                  <a:moveTo>
                    <a:pt x="2539" y="0"/>
                  </a:moveTo>
                  <a:cubicBezTo>
                    <a:pt x="2702" y="0"/>
                    <a:pt x="2888" y="80"/>
                    <a:pt x="3011" y="193"/>
                  </a:cubicBezTo>
                  <a:cubicBezTo>
                    <a:pt x="3025" y="204"/>
                    <a:pt x="3034" y="213"/>
                    <a:pt x="3048" y="227"/>
                  </a:cubicBezTo>
                  <a:cubicBezTo>
                    <a:pt x="2928" y="93"/>
                    <a:pt x="2722" y="0"/>
                    <a:pt x="2543" y="0"/>
                  </a:cubicBezTo>
                  <a:close/>
                  <a:moveTo>
                    <a:pt x="2503" y="0"/>
                  </a:moveTo>
                  <a:lnTo>
                    <a:pt x="307" y="299"/>
                  </a:lnTo>
                  <a:cubicBezTo>
                    <a:pt x="204" y="310"/>
                    <a:pt x="94" y="356"/>
                    <a:pt x="1" y="423"/>
                  </a:cubicBezTo>
                  <a:cubicBezTo>
                    <a:pt x="94" y="356"/>
                    <a:pt x="204" y="313"/>
                    <a:pt x="304" y="303"/>
                  </a:cubicBezTo>
                  <a:lnTo>
                    <a:pt x="2495" y="4"/>
                  </a:lnTo>
                  <a:cubicBezTo>
                    <a:pt x="2512" y="4"/>
                    <a:pt x="2526" y="0"/>
                    <a:pt x="253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11"/>
            <p:cNvSpPr/>
            <p:nvPr/>
          </p:nvSpPr>
          <p:spPr>
            <a:xfrm>
              <a:off x="5084987" y="1907519"/>
              <a:ext cx="158434" cy="117068"/>
            </a:xfrm>
            <a:custGeom>
              <a:avLst/>
              <a:gdLst/>
              <a:ahLst/>
              <a:cxnLst/>
              <a:rect l="l" t="t" r="r" b="b"/>
              <a:pathLst>
                <a:path w="4282" h="3164" extrusionOk="0">
                  <a:moveTo>
                    <a:pt x="3809" y="0"/>
                  </a:moveTo>
                  <a:cubicBezTo>
                    <a:pt x="3796" y="0"/>
                    <a:pt x="3782" y="4"/>
                    <a:pt x="3765" y="4"/>
                  </a:cubicBezTo>
                  <a:lnTo>
                    <a:pt x="1574" y="303"/>
                  </a:lnTo>
                  <a:cubicBezTo>
                    <a:pt x="1474" y="313"/>
                    <a:pt x="1364" y="356"/>
                    <a:pt x="1271" y="423"/>
                  </a:cubicBezTo>
                  <a:cubicBezTo>
                    <a:pt x="1175" y="489"/>
                    <a:pt x="1095" y="579"/>
                    <a:pt x="1055" y="669"/>
                  </a:cubicBezTo>
                  <a:lnTo>
                    <a:pt x="57" y="2838"/>
                  </a:lnTo>
                  <a:cubicBezTo>
                    <a:pt x="13" y="2931"/>
                    <a:pt x="0" y="3047"/>
                    <a:pt x="10" y="3164"/>
                  </a:cubicBezTo>
                  <a:lnTo>
                    <a:pt x="2941" y="2798"/>
                  </a:lnTo>
                  <a:cubicBezTo>
                    <a:pt x="2944" y="2821"/>
                    <a:pt x="2947" y="2848"/>
                    <a:pt x="2954" y="2871"/>
                  </a:cubicBezTo>
                  <a:cubicBezTo>
                    <a:pt x="2927" y="2734"/>
                    <a:pt x="2938" y="2585"/>
                    <a:pt x="2987" y="2469"/>
                  </a:cubicBezTo>
                  <a:lnTo>
                    <a:pt x="3985" y="303"/>
                  </a:lnTo>
                  <a:cubicBezTo>
                    <a:pt x="4032" y="204"/>
                    <a:pt x="4098" y="153"/>
                    <a:pt x="4172" y="153"/>
                  </a:cubicBezTo>
                  <a:cubicBezTo>
                    <a:pt x="4208" y="153"/>
                    <a:pt x="4244" y="167"/>
                    <a:pt x="4281" y="193"/>
                  </a:cubicBezTo>
                  <a:cubicBezTo>
                    <a:pt x="4158" y="80"/>
                    <a:pt x="3972" y="0"/>
                    <a:pt x="380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11"/>
            <p:cNvSpPr/>
            <p:nvPr/>
          </p:nvSpPr>
          <p:spPr>
            <a:xfrm>
              <a:off x="5546756" y="1546275"/>
              <a:ext cx="189588" cy="172087"/>
            </a:xfrm>
            <a:custGeom>
              <a:avLst/>
              <a:gdLst/>
              <a:ahLst/>
              <a:cxnLst/>
              <a:rect l="l" t="t" r="r" b="b"/>
              <a:pathLst>
                <a:path w="5124" h="4651" extrusionOk="0">
                  <a:moveTo>
                    <a:pt x="3341" y="0"/>
                  </a:moveTo>
                  <a:cubicBezTo>
                    <a:pt x="3323" y="0"/>
                    <a:pt x="3305" y="1"/>
                    <a:pt x="3287" y="3"/>
                  </a:cubicBezTo>
                  <a:lnTo>
                    <a:pt x="1281" y="260"/>
                  </a:lnTo>
                  <a:cubicBezTo>
                    <a:pt x="1112" y="280"/>
                    <a:pt x="916" y="427"/>
                    <a:pt x="849" y="586"/>
                  </a:cubicBezTo>
                  <a:lnTo>
                    <a:pt x="67" y="2452"/>
                  </a:lnTo>
                  <a:cubicBezTo>
                    <a:pt x="1" y="2612"/>
                    <a:pt x="31" y="2854"/>
                    <a:pt x="134" y="2991"/>
                  </a:cubicBezTo>
                  <a:lnTo>
                    <a:pt x="1335" y="4438"/>
                  </a:lnTo>
                  <a:cubicBezTo>
                    <a:pt x="1430" y="4560"/>
                    <a:pt x="1620" y="4651"/>
                    <a:pt x="1784" y="4651"/>
                  </a:cubicBezTo>
                  <a:cubicBezTo>
                    <a:pt x="1802" y="4651"/>
                    <a:pt x="1820" y="4650"/>
                    <a:pt x="1837" y="4647"/>
                  </a:cubicBezTo>
                  <a:lnTo>
                    <a:pt x="3843" y="4391"/>
                  </a:lnTo>
                  <a:cubicBezTo>
                    <a:pt x="4016" y="4371"/>
                    <a:pt x="4209" y="4225"/>
                    <a:pt x="4275" y="4065"/>
                  </a:cubicBezTo>
                  <a:lnTo>
                    <a:pt x="5057" y="2199"/>
                  </a:lnTo>
                  <a:cubicBezTo>
                    <a:pt x="5124" y="2039"/>
                    <a:pt x="5093" y="1797"/>
                    <a:pt x="4990" y="1660"/>
                  </a:cubicBezTo>
                  <a:lnTo>
                    <a:pt x="3790" y="213"/>
                  </a:lnTo>
                  <a:cubicBezTo>
                    <a:pt x="3697" y="91"/>
                    <a:pt x="3504" y="0"/>
                    <a:pt x="3341"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11"/>
            <p:cNvSpPr/>
            <p:nvPr/>
          </p:nvSpPr>
          <p:spPr>
            <a:xfrm>
              <a:off x="5547903" y="1559928"/>
              <a:ext cx="48618" cy="150923"/>
            </a:xfrm>
            <a:custGeom>
              <a:avLst/>
              <a:gdLst/>
              <a:ahLst/>
              <a:cxnLst/>
              <a:rect l="l" t="t" r="r" b="b"/>
              <a:pathLst>
                <a:path w="1314" h="4079" extrusionOk="0">
                  <a:moveTo>
                    <a:pt x="1304" y="4069"/>
                  </a:moveTo>
                  <a:cubicBezTo>
                    <a:pt x="1307" y="4072"/>
                    <a:pt x="1310" y="4076"/>
                    <a:pt x="1313" y="4079"/>
                  </a:cubicBezTo>
                  <a:cubicBezTo>
                    <a:pt x="1310" y="4076"/>
                    <a:pt x="1307" y="4072"/>
                    <a:pt x="1304" y="4069"/>
                  </a:cubicBezTo>
                  <a:close/>
                  <a:moveTo>
                    <a:pt x="994" y="1"/>
                  </a:moveTo>
                  <a:cubicBezTo>
                    <a:pt x="918" y="61"/>
                    <a:pt x="851" y="137"/>
                    <a:pt x="818" y="217"/>
                  </a:cubicBezTo>
                  <a:lnTo>
                    <a:pt x="36" y="2083"/>
                  </a:lnTo>
                  <a:cubicBezTo>
                    <a:pt x="13" y="2140"/>
                    <a:pt x="0" y="2209"/>
                    <a:pt x="0" y="2279"/>
                  </a:cubicBezTo>
                  <a:cubicBezTo>
                    <a:pt x="0" y="2209"/>
                    <a:pt x="13" y="2140"/>
                    <a:pt x="36" y="2083"/>
                  </a:cubicBezTo>
                  <a:lnTo>
                    <a:pt x="818" y="217"/>
                  </a:lnTo>
                  <a:cubicBezTo>
                    <a:pt x="851" y="137"/>
                    <a:pt x="918" y="61"/>
                    <a:pt x="9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11"/>
            <p:cNvSpPr/>
            <p:nvPr/>
          </p:nvSpPr>
          <p:spPr>
            <a:xfrm>
              <a:off x="5547903" y="1559928"/>
              <a:ext cx="95275" cy="158434"/>
            </a:xfrm>
            <a:custGeom>
              <a:avLst/>
              <a:gdLst/>
              <a:ahLst/>
              <a:cxnLst/>
              <a:rect l="l" t="t" r="r" b="b"/>
              <a:pathLst>
                <a:path w="2575" h="4282" extrusionOk="0">
                  <a:moveTo>
                    <a:pt x="994" y="1"/>
                  </a:moveTo>
                  <a:cubicBezTo>
                    <a:pt x="918" y="61"/>
                    <a:pt x="851" y="137"/>
                    <a:pt x="818" y="217"/>
                  </a:cubicBezTo>
                  <a:lnTo>
                    <a:pt x="36" y="2083"/>
                  </a:lnTo>
                  <a:cubicBezTo>
                    <a:pt x="13" y="2140"/>
                    <a:pt x="0" y="2209"/>
                    <a:pt x="0" y="2279"/>
                  </a:cubicBezTo>
                  <a:cubicBezTo>
                    <a:pt x="0" y="2402"/>
                    <a:pt x="36" y="2536"/>
                    <a:pt x="103" y="2622"/>
                  </a:cubicBezTo>
                  <a:lnTo>
                    <a:pt x="1304" y="4069"/>
                  </a:lnTo>
                  <a:cubicBezTo>
                    <a:pt x="1307" y="4072"/>
                    <a:pt x="1310" y="4076"/>
                    <a:pt x="1313" y="4079"/>
                  </a:cubicBezTo>
                  <a:cubicBezTo>
                    <a:pt x="1410" y="4199"/>
                    <a:pt x="1597" y="4282"/>
                    <a:pt x="1752" y="4282"/>
                  </a:cubicBezTo>
                  <a:cubicBezTo>
                    <a:pt x="1617" y="4275"/>
                    <a:pt x="1557" y="4172"/>
                    <a:pt x="1617" y="4029"/>
                  </a:cubicBezTo>
                  <a:lnTo>
                    <a:pt x="2398" y="2163"/>
                  </a:lnTo>
                  <a:cubicBezTo>
                    <a:pt x="2431" y="2083"/>
                    <a:pt x="2498" y="2006"/>
                    <a:pt x="2575" y="1946"/>
                  </a:cubicBezTo>
                  <a:lnTo>
                    <a:pt x="99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p11"/>
            <p:cNvSpPr/>
            <p:nvPr/>
          </p:nvSpPr>
          <p:spPr>
            <a:xfrm>
              <a:off x="5678589" y="1548125"/>
              <a:ext cx="57720" cy="77922"/>
            </a:xfrm>
            <a:custGeom>
              <a:avLst/>
              <a:gdLst/>
              <a:ahLst/>
              <a:cxnLst/>
              <a:rect l="l" t="t" r="r" b="b"/>
              <a:pathLst>
                <a:path w="1560" h="2106" extrusionOk="0">
                  <a:moveTo>
                    <a:pt x="1" y="1"/>
                  </a:moveTo>
                  <a:cubicBezTo>
                    <a:pt x="79" y="32"/>
                    <a:pt x="151" y="80"/>
                    <a:pt x="204" y="136"/>
                  </a:cubicBezTo>
                  <a:lnTo>
                    <a:pt x="204" y="136"/>
                  </a:lnTo>
                  <a:cubicBezTo>
                    <a:pt x="151" y="79"/>
                    <a:pt x="81" y="32"/>
                    <a:pt x="1" y="1"/>
                  </a:cubicBezTo>
                  <a:close/>
                  <a:moveTo>
                    <a:pt x="204" y="136"/>
                  </a:moveTo>
                  <a:lnTo>
                    <a:pt x="204" y="136"/>
                  </a:lnTo>
                  <a:cubicBezTo>
                    <a:pt x="212" y="145"/>
                    <a:pt x="219" y="154"/>
                    <a:pt x="227" y="163"/>
                  </a:cubicBezTo>
                  <a:lnTo>
                    <a:pt x="1427" y="1610"/>
                  </a:lnTo>
                  <a:cubicBezTo>
                    <a:pt x="1514" y="1723"/>
                    <a:pt x="1550" y="1913"/>
                    <a:pt x="1521" y="2063"/>
                  </a:cubicBezTo>
                  <a:cubicBezTo>
                    <a:pt x="1521" y="2075"/>
                    <a:pt x="1518" y="2089"/>
                    <a:pt x="1515" y="2101"/>
                  </a:cubicBezTo>
                  <a:lnTo>
                    <a:pt x="1515" y="2101"/>
                  </a:lnTo>
                  <a:cubicBezTo>
                    <a:pt x="1560" y="1945"/>
                    <a:pt x="1523" y="1736"/>
                    <a:pt x="1431" y="1610"/>
                  </a:cubicBezTo>
                  <a:lnTo>
                    <a:pt x="230" y="167"/>
                  </a:lnTo>
                  <a:cubicBezTo>
                    <a:pt x="222" y="156"/>
                    <a:pt x="213" y="146"/>
                    <a:pt x="204" y="136"/>
                  </a:cubicBezTo>
                  <a:close/>
                  <a:moveTo>
                    <a:pt x="1515" y="2101"/>
                  </a:moveTo>
                  <a:lnTo>
                    <a:pt x="1515" y="2101"/>
                  </a:lnTo>
                  <a:cubicBezTo>
                    <a:pt x="1514" y="2103"/>
                    <a:pt x="1514" y="2104"/>
                    <a:pt x="1514" y="2106"/>
                  </a:cubicBezTo>
                  <a:cubicBezTo>
                    <a:pt x="1514" y="2104"/>
                    <a:pt x="1514" y="2103"/>
                    <a:pt x="1515" y="210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p11"/>
            <p:cNvSpPr/>
            <p:nvPr/>
          </p:nvSpPr>
          <p:spPr>
            <a:xfrm>
              <a:off x="5584830" y="1546275"/>
              <a:ext cx="151145" cy="87283"/>
            </a:xfrm>
            <a:custGeom>
              <a:avLst/>
              <a:gdLst/>
              <a:ahLst/>
              <a:cxnLst/>
              <a:rect l="l" t="t" r="r" b="b"/>
              <a:pathLst>
                <a:path w="4085" h="2359" extrusionOk="0">
                  <a:moveTo>
                    <a:pt x="2315" y="0"/>
                  </a:moveTo>
                  <a:cubicBezTo>
                    <a:pt x="2298" y="0"/>
                    <a:pt x="2278" y="3"/>
                    <a:pt x="2262" y="3"/>
                  </a:cubicBezTo>
                  <a:lnTo>
                    <a:pt x="255" y="260"/>
                  </a:lnTo>
                  <a:cubicBezTo>
                    <a:pt x="169" y="270"/>
                    <a:pt x="80" y="313"/>
                    <a:pt x="0" y="373"/>
                  </a:cubicBezTo>
                  <a:lnTo>
                    <a:pt x="1579" y="2318"/>
                  </a:lnTo>
                  <a:lnTo>
                    <a:pt x="1579" y="2318"/>
                  </a:lnTo>
                  <a:cubicBezTo>
                    <a:pt x="1659" y="2259"/>
                    <a:pt x="1748" y="2217"/>
                    <a:pt x="1836" y="2206"/>
                  </a:cubicBezTo>
                  <a:lnTo>
                    <a:pt x="3842" y="1950"/>
                  </a:lnTo>
                  <a:cubicBezTo>
                    <a:pt x="3858" y="1950"/>
                    <a:pt x="3872" y="1947"/>
                    <a:pt x="3885" y="1947"/>
                  </a:cubicBezTo>
                  <a:cubicBezTo>
                    <a:pt x="3998" y="1947"/>
                    <a:pt x="4061" y="2013"/>
                    <a:pt x="4055" y="2113"/>
                  </a:cubicBezTo>
                  <a:cubicBezTo>
                    <a:pt x="4084" y="1963"/>
                    <a:pt x="4048" y="1773"/>
                    <a:pt x="3961" y="1660"/>
                  </a:cubicBezTo>
                  <a:lnTo>
                    <a:pt x="2761" y="213"/>
                  </a:lnTo>
                  <a:cubicBezTo>
                    <a:pt x="2707" y="143"/>
                    <a:pt x="2627" y="87"/>
                    <a:pt x="2535" y="51"/>
                  </a:cubicBezTo>
                  <a:cubicBezTo>
                    <a:pt x="2464" y="20"/>
                    <a:pt x="2388" y="0"/>
                    <a:pt x="2315" y="0"/>
                  </a:cubicBezTo>
                  <a:close/>
                  <a:moveTo>
                    <a:pt x="1579" y="2318"/>
                  </a:moveTo>
                  <a:cubicBezTo>
                    <a:pt x="1562" y="2331"/>
                    <a:pt x="1546" y="2344"/>
                    <a:pt x="1530" y="2359"/>
                  </a:cubicBezTo>
                  <a:cubicBezTo>
                    <a:pt x="1546" y="2346"/>
                    <a:pt x="1563" y="2332"/>
                    <a:pt x="1580" y="2319"/>
                  </a:cubicBezTo>
                  <a:lnTo>
                    <a:pt x="1579" y="2318"/>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p11"/>
            <p:cNvSpPr/>
            <p:nvPr/>
          </p:nvSpPr>
          <p:spPr>
            <a:xfrm>
              <a:off x="5386765" y="1858270"/>
              <a:ext cx="102305" cy="88393"/>
            </a:xfrm>
            <a:custGeom>
              <a:avLst/>
              <a:gdLst/>
              <a:ahLst/>
              <a:cxnLst/>
              <a:rect l="l" t="t" r="r" b="b"/>
              <a:pathLst>
                <a:path w="2765" h="2389" extrusionOk="0">
                  <a:moveTo>
                    <a:pt x="856" y="1"/>
                  </a:moveTo>
                  <a:cubicBezTo>
                    <a:pt x="764" y="1"/>
                    <a:pt x="654" y="63"/>
                    <a:pt x="606" y="141"/>
                  </a:cubicBezTo>
                  <a:lnTo>
                    <a:pt x="51" y="1068"/>
                  </a:lnTo>
                  <a:cubicBezTo>
                    <a:pt x="0" y="1148"/>
                    <a:pt x="0" y="1282"/>
                    <a:pt x="44" y="1361"/>
                  </a:cubicBezTo>
                  <a:lnTo>
                    <a:pt x="569" y="2220"/>
                  </a:lnTo>
                  <a:cubicBezTo>
                    <a:pt x="616" y="2299"/>
                    <a:pt x="726" y="2369"/>
                    <a:pt x="819" y="2369"/>
                  </a:cubicBezTo>
                  <a:lnTo>
                    <a:pt x="1903" y="2389"/>
                  </a:lnTo>
                  <a:cubicBezTo>
                    <a:pt x="1996" y="2389"/>
                    <a:pt x="2109" y="2326"/>
                    <a:pt x="2156" y="2246"/>
                  </a:cubicBezTo>
                  <a:lnTo>
                    <a:pt x="2715" y="1318"/>
                  </a:lnTo>
                  <a:cubicBezTo>
                    <a:pt x="2762" y="1238"/>
                    <a:pt x="2765" y="1108"/>
                    <a:pt x="2719" y="1025"/>
                  </a:cubicBezTo>
                  <a:lnTo>
                    <a:pt x="2196" y="167"/>
                  </a:lnTo>
                  <a:cubicBezTo>
                    <a:pt x="2149" y="87"/>
                    <a:pt x="2036" y="21"/>
                    <a:pt x="1947" y="18"/>
                  </a:cubicBezTo>
                  <a:lnTo>
                    <a:pt x="862" y="1"/>
                  </a:lnTo>
                  <a:cubicBezTo>
                    <a:pt x="860" y="1"/>
                    <a:pt x="858" y="1"/>
                    <a:pt x="85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11"/>
            <p:cNvSpPr/>
            <p:nvPr/>
          </p:nvSpPr>
          <p:spPr>
            <a:xfrm>
              <a:off x="5464022" y="1860675"/>
              <a:ext cx="25049" cy="45658"/>
            </a:xfrm>
            <a:custGeom>
              <a:avLst/>
              <a:gdLst/>
              <a:ahLst/>
              <a:cxnLst/>
              <a:rect l="l" t="t" r="r" b="b"/>
              <a:pathLst>
                <a:path w="677" h="1234" extrusionOk="0">
                  <a:moveTo>
                    <a:pt x="0" y="0"/>
                  </a:moveTo>
                  <a:cubicBezTo>
                    <a:pt x="46" y="27"/>
                    <a:pt x="85" y="63"/>
                    <a:pt x="108" y="105"/>
                  </a:cubicBezTo>
                  <a:lnTo>
                    <a:pt x="428" y="628"/>
                  </a:lnTo>
                  <a:lnTo>
                    <a:pt x="108" y="102"/>
                  </a:lnTo>
                  <a:cubicBezTo>
                    <a:pt x="85" y="63"/>
                    <a:pt x="46" y="27"/>
                    <a:pt x="0" y="0"/>
                  </a:cubicBezTo>
                  <a:close/>
                  <a:moveTo>
                    <a:pt x="428" y="628"/>
                  </a:moveTo>
                  <a:lnTo>
                    <a:pt x="631" y="960"/>
                  </a:lnTo>
                  <a:cubicBezTo>
                    <a:pt x="670" y="1031"/>
                    <a:pt x="674" y="1134"/>
                    <a:pt x="646" y="1210"/>
                  </a:cubicBezTo>
                  <a:cubicBezTo>
                    <a:pt x="643" y="1217"/>
                    <a:pt x="643" y="1223"/>
                    <a:pt x="640" y="1233"/>
                  </a:cubicBezTo>
                  <a:cubicBezTo>
                    <a:pt x="677" y="1154"/>
                    <a:pt x="674" y="1037"/>
                    <a:pt x="634" y="964"/>
                  </a:cubicBezTo>
                  <a:lnTo>
                    <a:pt x="428" y="628"/>
                  </a:lnTo>
                  <a:close/>
                </a:path>
              </a:pathLst>
            </a:custGeom>
            <a:solidFill>
              <a:srgbClr val="AFB7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11"/>
            <p:cNvSpPr/>
            <p:nvPr/>
          </p:nvSpPr>
          <p:spPr>
            <a:xfrm>
              <a:off x="5413331" y="1858307"/>
              <a:ext cx="75628" cy="47175"/>
            </a:xfrm>
            <a:custGeom>
              <a:avLst/>
              <a:gdLst/>
              <a:ahLst/>
              <a:cxnLst/>
              <a:rect l="l" t="t" r="r" b="b"/>
              <a:pathLst>
                <a:path w="2044" h="1275" extrusionOk="0">
                  <a:moveTo>
                    <a:pt x="689" y="1193"/>
                  </a:moveTo>
                  <a:lnTo>
                    <a:pt x="689" y="1193"/>
                  </a:lnTo>
                  <a:cubicBezTo>
                    <a:pt x="687" y="1194"/>
                    <a:pt x="686" y="1195"/>
                    <a:pt x="684" y="1196"/>
                  </a:cubicBezTo>
                  <a:lnTo>
                    <a:pt x="684" y="1196"/>
                  </a:lnTo>
                  <a:cubicBezTo>
                    <a:pt x="686" y="1196"/>
                    <a:pt x="688" y="1195"/>
                    <a:pt x="690" y="1194"/>
                  </a:cubicBezTo>
                  <a:lnTo>
                    <a:pt x="689" y="1193"/>
                  </a:lnTo>
                  <a:close/>
                  <a:moveTo>
                    <a:pt x="684" y="1196"/>
                  </a:moveTo>
                  <a:lnTo>
                    <a:pt x="684" y="1196"/>
                  </a:lnTo>
                  <a:cubicBezTo>
                    <a:pt x="676" y="1200"/>
                    <a:pt x="669" y="1205"/>
                    <a:pt x="663" y="1210"/>
                  </a:cubicBezTo>
                  <a:cubicBezTo>
                    <a:pt x="670" y="1205"/>
                    <a:pt x="677" y="1201"/>
                    <a:pt x="684" y="1196"/>
                  </a:cubicBezTo>
                  <a:close/>
                  <a:moveTo>
                    <a:pt x="140" y="0"/>
                  </a:moveTo>
                  <a:cubicBezTo>
                    <a:pt x="97" y="0"/>
                    <a:pt x="48" y="17"/>
                    <a:pt x="1" y="40"/>
                  </a:cubicBezTo>
                  <a:lnTo>
                    <a:pt x="689" y="1193"/>
                  </a:lnTo>
                  <a:lnTo>
                    <a:pt x="689" y="1193"/>
                  </a:lnTo>
                  <a:cubicBezTo>
                    <a:pt x="734" y="1167"/>
                    <a:pt x="785" y="1150"/>
                    <a:pt x="829" y="1150"/>
                  </a:cubicBezTo>
                  <a:lnTo>
                    <a:pt x="833" y="1150"/>
                  </a:lnTo>
                  <a:lnTo>
                    <a:pt x="1917" y="1170"/>
                  </a:lnTo>
                  <a:cubicBezTo>
                    <a:pt x="1990" y="1170"/>
                    <a:pt x="2030" y="1218"/>
                    <a:pt x="2016" y="1274"/>
                  </a:cubicBezTo>
                  <a:cubicBezTo>
                    <a:pt x="2044" y="1198"/>
                    <a:pt x="2040" y="1095"/>
                    <a:pt x="2001" y="1024"/>
                  </a:cubicBezTo>
                  <a:lnTo>
                    <a:pt x="1478" y="166"/>
                  </a:lnTo>
                  <a:cubicBezTo>
                    <a:pt x="1454" y="126"/>
                    <a:pt x="1415" y="89"/>
                    <a:pt x="1368" y="63"/>
                  </a:cubicBezTo>
                  <a:cubicBezTo>
                    <a:pt x="1325" y="37"/>
                    <a:pt x="1275" y="20"/>
                    <a:pt x="1229" y="20"/>
                  </a:cubicBezTo>
                  <a:lnTo>
                    <a:pt x="14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11"/>
            <p:cNvSpPr/>
            <p:nvPr/>
          </p:nvSpPr>
          <p:spPr>
            <a:xfrm>
              <a:off x="5386765" y="1859750"/>
              <a:ext cx="51985" cy="86062"/>
            </a:xfrm>
            <a:custGeom>
              <a:avLst/>
              <a:gdLst/>
              <a:ahLst/>
              <a:cxnLst/>
              <a:rect l="l" t="t" r="r" b="b"/>
              <a:pathLst>
                <a:path w="1405" h="2326" extrusionOk="0">
                  <a:moveTo>
                    <a:pt x="719" y="1"/>
                  </a:moveTo>
                  <a:cubicBezTo>
                    <a:pt x="672" y="27"/>
                    <a:pt x="632" y="61"/>
                    <a:pt x="606" y="101"/>
                  </a:cubicBezTo>
                  <a:lnTo>
                    <a:pt x="51" y="1028"/>
                  </a:lnTo>
                  <a:cubicBezTo>
                    <a:pt x="0" y="1108"/>
                    <a:pt x="0" y="1242"/>
                    <a:pt x="44" y="1321"/>
                  </a:cubicBezTo>
                  <a:lnTo>
                    <a:pt x="569" y="2180"/>
                  </a:lnTo>
                  <a:cubicBezTo>
                    <a:pt x="609" y="2253"/>
                    <a:pt x="706" y="2313"/>
                    <a:pt x="792" y="2326"/>
                  </a:cubicBezTo>
                  <a:cubicBezTo>
                    <a:pt x="719" y="2313"/>
                    <a:pt x="696" y="2253"/>
                    <a:pt x="739" y="2183"/>
                  </a:cubicBezTo>
                  <a:lnTo>
                    <a:pt x="1294" y="1255"/>
                  </a:lnTo>
                  <a:cubicBezTo>
                    <a:pt x="1317" y="1215"/>
                    <a:pt x="1361" y="1179"/>
                    <a:pt x="1404" y="1151"/>
                  </a:cubicBezTo>
                  <a:lnTo>
                    <a:pt x="71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11"/>
            <p:cNvSpPr/>
            <p:nvPr/>
          </p:nvSpPr>
          <p:spPr>
            <a:xfrm>
              <a:off x="5355869" y="3043275"/>
              <a:ext cx="117586" cy="117623"/>
            </a:xfrm>
            <a:custGeom>
              <a:avLst/>
              <a:gdLst/>
              <a:ahLst/>
              <a:cxnLst/>
              <a:rect l="l" t="t" r="r" b="b"/>
              <a:pathLst>
                <a:path w="3178" h="3179" extrusionOk="0">
                  <a:moveTo>
                    <a:pt x="1590" y="1"/>
                  </a:moveTo>
                  <a:cubicBezTo>
                    <a:pt x="712" y="1"/>
                    <a:pt x="1" y="713"/>
                    <a:pt x="1" y="1588"/>
                  </a:cubicBezTo>
                  <a:cubicBezTo>
                    <a:pt x="1" y="2466"/>
                    <a:pt x="712" y="3178"/>
                    <a:pt x="1590" y="3178"/>
                  </a:cubicBezTo>
                  <a:cubicBezTo>
                    <a:pt x="2465" y="3178"/>
                    <a:pt x="3178" y="2466"/>
                    <a:pt x="3178" y="1588"/>
                  </a:cubicBezTo>
                  <a:cubicBezTo>
                    <a:pt x="3178" y="713"/>
                    <a:pt x="2465" y="1"/>
                    <a:pt x="159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11"/>
            <p:cNvSpPr/>
            <p:nvPr/>
          </p:nvSpPr>
          <p:spPr>
            <a:xfrm>
              <a:off x="5355869" y="3087973"/>
              <a:ext cx="117586" cy="72779"/>
            </a:xfrm>
            <a:custGeom>
              <a:avLst/>
              <a:gdLst/>
              <a:ahLst/>
              <a:cxnLst/>
              <a:rect l="l" t="t" r="r" b="b"/>
              <a:pathLst>
                <a:path w="3178" h="1967" extrusionOk="0">
                  <a:moveTo>
                    <a:pt x="3178" y="380"/>
                  </a:moveTo>
                  <a:lnTo>
                    <a:pt x="3178" y="380"/>
                  </a:lnTo>
                  <a:cubicBezTo>
                    <a:pt x="3178" y="1235"/>
                    <a:pt x="2502" y="1934"/>
                    <a:pt x="1658" y="1966"/>
                  </a:cubicBezTo>
                  <a:cubicBezTo>
                    <a:pt x="2502" y="1934"/>
                    <a:pt x="3178" y="1235"/>
                    <a:pt x="3178" y="380"/>
                  </a:cubicBezTo>
                  <a:close/>
                  <a:moveTo>
                    <a:pt x="44" y="18"/>
                  </a:moveTo>
                  <a:cubicBezTo>
                    <a:pt x="17" y="134"/>
                    <a:pt x="1" y="257"/>
                    <a:pt x="1" y="380"/>
                  </a:cubicBezTo>
                  <a:cubicBezTo>
                    <a:pt x="1" y="1232"/>
                    <a:pt x="672" y="1926"/>
                    <a:pt x="1514" y="1966"/>
                  </a:cubicBezTo>
                  <a:cubicBezTo>
                    <a:pt x="672" y="1926"/>
                    <a:pt x="1" y="1232"/>
                    <a:pt x="1" y="380"/>
                  </a:cubicBezTo>
                  <a:cubicBezTo>
                    <a:pt x="1" y="257"/>
                    <a:pt x="17" y="134"/>
                    <a:pt x="44" y="18"/>
                  </a:cubicBezTo>
                  <a:close/>
                  <a:moveTo>
                    <a:pt x="44" y="14"/>
                  </a:moveTo>
                  <a:lnTo>
                    <a:pt x="44" y="18"/>
                  </a:lnTo>
                  <a:lnTo>
                    <a:pt x="44" y="14"/>
                  </a:lnTo>
                  <a:close/>
                  <a:moveTo>
                    <a:pt x="47" y="7"/>
                  </a:moveTo>
                  <a:lnTo>
                    <a:pt x="44" y="10"/>
                  </a:lnTo>
                  <a:lnTo>
                    <a:pt x="47" y="7"/>
                  </a:lnTo>
                  <a:close/>
                  <a:moveTo>
                    <a:pt x="47" y="4"/>
                  </a:moveTo>
                  <a:lnTo>
                    <a:pt x="47" y="7"/>
                  </a:lnTo>
                  <a:lnTo>
                    <a:pt x="47" y="4"/>
                  </a:lnTo>
                  <a:close/>
                  <a:moveTo>
                    <a:pt x="47" y="1"/>
                  </a:moveTo>
                  <a:lnTo>
                    <a:pt x="4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11"/>
            <p:cNvSpPr/>
            <p:nvPr/>
          </p:nvSpPr>
          <p:spPr>
            <a:xfrm>
              <a:off x="5355869" y="3048714"/>
              <a:ext cx="117586" cy="112184"/>
            </a:xfrm>
            <a:custGeom>
              <a:avLst/>
              <a:gdLst/>
              <a:ahLst/>
              <a:cxnLst/>
              <a:rect l="l" t="t" r="r" b="b"/>
              <a:pathLst>
                <a:path w="3178" h="3032" extrusionOk="0">
                  <a:moveTo>
                    <a:pt x="919" y="1"/>
                  </a:moveTo>
                  <a:lnTo>
                    <a:pt x="919" y="1"/>
                  </a:lnTo>
                  <a:cubicBezTo>
                    <a:pt x="490" y="204"/>
                    <a:pt x="164" y="589"/>
                    <a:pt x="47" y="1062"/>
                  </a:cubicBezTo>
                  <a:lnTo>
                    <a:pt x="47" y="1065"/>
                  </a:lnTo>
                  <a:lnTo>
                    <a:pt x="47" y="1068"/>
                  </a:lnTo>
                  <a:lnTo>
                    <a:pt x="44" y="1071"/>
                  </a:lnTo>
                  <a:lnTo>
                    <a:pt x="44" y="1075"/>
                  </a:lnTo>
                  <a:lnTo>
                    <a:pt x="44" y="1079"/>
                  </a:lnTo>
                  <a:cubicBezTo>
                    <a:pt x="17" y="1195"/>
                    <a:pt x="1" y="1318"/>
                    <a:pt x="1" y="1441"/>
                  </a:cubicBezTo>
                  <a:cubicBezTo>
                    <a:pt x="1" y="2293"/>
                    <a:pt x="672" y="2987"/>
                    <a:pt x="1514" y="3027"/>
                  </a:cubicBezTo>
                  <a:cubicBezTo>
                    <a:pt x="1538" y="3031"/>
                    <a:pt x="1564" y="3031"/>
                    <a:pt x="1590" y="3031"/>
                  </a:cubicBezTo>
                  <a:cubicBezTo>
                    <a:pt x="1610" y="3031"/>
                    <a:pt x="1634" y="3031"/>
                    <a:pt x="1658" y="3027"/>
                  </a:cubicBezTo>
                  <a:cubicBezTo>
                    <a:pt x="2502" y="2995"/>
                    <a:pt x="3178" y="2296"/>
                    <a:pt x="3178" y="1441"/>
                  </a:cubicBezTo>
                  <a:lnTo>
                    <a:pt x="3178" y="1441"/>
                  </a:lnTo>
                  <a:cubicBezTo>
                    <a:pt x="3138" y="1950"/>
                    <a:pt x="2585" y="2279"/>
                    <a:pt x="2000" y="2279"/>
                  </a:cubicBezTo>
                  <a:cubicBezTo>
                    <a:pt x="1704" y="2279"/>
                    <a:pt x="1401" y="2196"/>
                    <a:pt x="1148" y="2013"/>
                  </a:cubicBezTo>
                  <a:cubicBezTo>
                    <a:pt x="390" y="1464"/>
                    <a:pt x="330" y="390"/>
                    <a:pt x="91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11"/>
            <p:cNvSpPr/>
            <p:nvPr/>
          </p:nvSpPr>
          <p:spPr>
            <a:xfrm>
              <a:off x="5489553" y="2984702"/>
              <a:ext cx="77811" cy="67266"/>
            </a:xfrm>
            <a:custGeom>
              <a:avLst/>
              <a:gdLst/>
              <a:ahLst/>
              <a:cxnLst/>
              <a:rect l="l" t="t" r="r" b="b"/>
              <a:pathLst>
                <a:path w="2103" h="1818" extrusionOk="0">
                  <a:moveTo>
                    <a:pt x="655" y="1"/>
                  </a:moveTo>
                  <a:cubicBezTo>
                    <a:pt x="586" y="1"/>
                    <a:pt x="499" y="47"/>
                    <a:pt x="463" y="111"/>
                  </a:cubicBezTo>
                  <a:lnTo>
                    <a:pt x="40" y="816"/>
                  </a:lnTo>
                  <a:cubicBezTo>
                    <a:pt x="4" y="876"/>
                    <a:pt x="0" y="976"/>
                    <a:pt x="36" y="1035"/>
                  </a:cubicBezTo>
                  <a:lnTo>
                    <a:pt x="435" y="1688"/>
                  </a:lnTo>
                  <a:cubicBezTo>
                    <a:pt x="469" y="1751"/>
                    <a:pt x="552" y="1800"/>
                    <a:pt x="625" y="1803"/>
                  </a:cubicBezTo>
                  <a:lnTo>
                    <a:pt x="1447" y="1817"/>
                  </a:lnTo>
                  <a:cubicBezTo>
                    <a:pt x="1517" y="1817"/>
                    <a:pt x="1603" y="1771"/>
                    <a:pt x="1640" y="1711"/>
                  </a:cubicBezTo>
                  <a:lnTo>
                    <a:pt x="2062" y="1002"/>
                  </a:lnTo>
                  <a:cubicBezTo>
                    <a:pt x="2099" y="942"/>
                    <a:pt x="2102" y="842"/>
                    <a:pt x="2069" y="782"/>
                  </a:cubicBezTo>
                  <a:lnTo>
                    <a:pt x="1670" y="131"/>
                  </a:lnTo>
                  <a:cubicBezTo>
                    <a:pt x="1633" y="67"/>
                    <a:pt x="1550" y="18"/>
                    <a:pt x="1481" y="18"/>
                  </a:cubicBezTo>
                  <a:lnTo>
                    <a:pt x="65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11"/>
            <p:cNvSpPr/>
            <p:nvPr/>
          </p:nvSpPr>
          <p:spPr>
            <a:xfrm>
              <a:off x="5566070" y="3013637"/>
              <a:ext cx="1221" cy="7696"/>
            </a:xfrm>
            <a:custGeom>
              <a:avLst/>
              <a:gdLst/>
              <a:ahLst/>
              <a:cxnLst/>
              <a:rect l="l" t="t" r="r" b="b"/>
              <a:pathLst>
                <a:path w="33" h="208" extrusionOk="0">
                  <a:moveTo>
                    <a:pt x="1" y="0"/>
                  </a:moveTo>
                  <a:cubicBezTo>
                    <a:pt x="2" y="2"/>
                    <a:pt x="3" y="5"/>
                    <a:pt x="4" y="7"/>
                  </a:cubicBezTo>
                  <a:lnTo>
                    <a:pt x="4" y="7"/>
                  </a:lnTo>
                  <a:cubicBezTo>
                    <a:pt x="3" y="5"/>
                    <a:pt x="2" y="2"/>
                    <a:pt x="1" y="0"/>
                  </a:cubicBezTo>
                  <a:close/>
                  <a:moveTo>
                    <a:pt x="4" y="7"/>
                  </a:moveTo>
                  <a:cubicBezTo>
                    <a:pt x="28" y="56"/>
                    <a:pt x="30" y="129"/>
                    <a:pt x="13" y="185"/>
                  </a:cubicBezTo>
                  <a:lnTo>
                    <a:pt x="13" y="185"/>
                  </a:lnTo>
                  <a:cubicBezTo>
                    <a:pt x="33" y="127"/>
                    <a:pt x="28" y="57"/>
                    <a:pt x="4" y="7"/>
                  </a:cubicBezTo>
                  <a:close/>
                  <a:moveTo>
                    <a:pt x="13" y="185"/>
                  </a:moveTo>
                  <a:cubicBezTo>
                    <a:pt x="10" y="193"/>
                    <a:pt x="7" y="200"/>
                    <a:pt x="4" y="207"/>
                  </a:cubicBezTo>
                  <a:cubicBezTo>
                    <a:pt x="8" y="200"/>
                    <a:pt x="11" y="194"/>
                    <a:pt x="11" y="190"/>
                  </a:cubicBezTo>
                  <a:cubicBezTo>
                    <a:pt x="12" y="189"/>
                    <a:pt x="12" y="187"/>
                    <a:pt x="13" y="185"/>
                  </a:cubicBezTo>
                  <a:close/>
                </a:path>
              </a:pathLst>
            </a:custGeom>
            <a:solidFill>
              <a:srgbClr val="B5BD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11"/>
            <p:cNvSpPr/>
            <p:nvPr/>
          </p:nvSpPr>
          <p:spPr>
            <a:xfrm>
              <a:off x="5509829" y="2984850"/>
              <a:ext cx="57424" cy="35853"/>
            </a:xfrm>
            <a:custGeom>
              <a:avLst/>
              <a:gdLst/>
              <a:ahLst/>
              <a:cxnLst/>
              <a:rect l="l" t="t" r="r" b="b"/>
              <a:pathLst>
                <a:path w="1552" h="969" extrusionOk="0">
                  <a:moveTo>
                    <a:pt x="523" y="905"/>
                  </a:moveTo>
                  <a:lnTo>
                    <a:pt x="523" y="905"/>
                  </a:lnTo>
                  <a:cubicBezTo>
                    <a:pt x="520" y="906"/>
                    <a:pt x="518" y="907"/>
                    <a:pt x="516" y="908"/>
                  </a:cubicBezTo>
                  <a:lnTo>
                    <a:pt x="516" y="908"/>
                  </a:lnTo>
                  <a:cubicBezTo>
                    <a:pt x="519" y="907"/>
                    <a:pt x="521" y="906"/>
                    <a:pt x="523" y="905"/>
                  </a:cubicBezTo>
                  <a:lnTo>
                    <a:pt x="523" y="905"/>
                  </a:lnTo>
                  <a:close/>
                  <a:moveTo>
                    <a:pt x="516" y="908"/>
                  </a:moveTo>
                  <a:cubicBezTo>
                    <a:pt x="513" y="910"/>
                    <a:pt x="510" y="912"/>
                    <a:pt x="507" y="914"/>
                  </a:cubicBezTo>
                  <a:lnTo>
                    <a:pt x="507" y="914"/>
                  </a:lnTo>
                  <a:cubicBezTo>
                    <a:pt x="510" y="912"/>
                    <a:pt x="513" y="910"/>
                    <a:pt x="516" y="908"/>
                  </a:cubicBezTo>
                  <a:close/>
                  <a:moveTo>
                    <a:pt x="507" y="914"/>
                  </a:moveTo>
                  <a:cubicBezTo>
                    <a:pt x="503" y="917"/>
                    <a:pt x="500" y="919"/>
                    <a:pt x="497" y="921"/>
                  </a:cubicBezTo>
                  <a:cubicBezTo>
                    <a:pt x="500" y="919"/>
                    <a:pt x="503" y="917"/>
                    <a:pt x="507" y="914"/>
                  </a:cubicBezTo>
                  <a:close/>
                  <a:moveTo>
                    <a:pt x="107" y="0"/>
                  </a:moveTo>
                  <a:cubicBezTo>
                    <a:pt x="71" y="0"/>
                    <a:pt x="34" y="10"/>
                    <a:pt x="1" y="30"/>
                  </a:cubicBezTo>
                  <a:lnTo>
                    <a:pt x="523" y="905"/>
                  </a:lnTo>
                  <a:lnTo>
                    <a:pt x="523" y="905"/>
                  </a:lnTo>
                  <a:cubicBezTo>
                    <a:pt x="557" y="886"/>
                    <a:pt x="595" y="875"/>
                    <a:pt x="630" y="875"/>
                  </a:cubicBezTo>
                  <a:lnTo>
                    <a:pt x="633" y="875"/>
                  </a:lnTo>
                  <a:lnTo>
                    <a:pt x="1455" y="889"/>
                  </a:lnTo>
                  <a:cubicBezTo>
                    <a:pt x="1511" y="889"/>
                    <a:pt x="1541" y="921"/>
                    <a:pt x="1531" y="968"/>
                  </a:cubicBezTo>
                  <a:cubicBezTo>
                    <a:pt x="1551" y="909"/>
                    <a:pt x="1548" y="829"/>
                    <a:pt x="1521" y="778"/>
                  </a:cubicBezTo>
                  <a:lnTo>
                    <a:pt x="1122" y="127"/>
                  </a:lnTo>
                  <a:cubicBezTo>
                    <a:pt x="1105" y="97"/>
                    <a:pt x="1075" y="70"/>
                    <a:pt x="1042" y="47"/>
                  </a:cubicBezTo>
                  <a:cubicBezTo>
                    <a:pt x="1009" y="27"/>
                    <a:pt x="969" y="14"/>
                    <a:pt x="933" y="14"/>
                  </a:cubicBezTo>
                  <a:lnTo>
                    <a:pt x="11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11"/>
            <p:cNvSpPr/>
            <p:nvPr/>
          </p:nvSpPr>
          <p:spPr>
            <a:xfrm>
              <a:off x="5489553" y="2985960"/>
              <a:ext cx="39627" cy="65379"/>
            </a:xfrm>
            <a:custGeom>
              <a:avLst/>
              <a:gdLst/>
              <a:ahLst/>
              <a:cxnLst/>
              <a:rect l="l" t="t" r="r" b="b"/>
              <a:pathLst>
                <a:path w="1071" h="1767" extrusionOk="0">
                  <a:moveTo>
                    <a:pt x="546" y="0"/>
                  </a:moveTo>
                  <a:cubicBezTo>
                    <a:pt x="512" y="17"/>
                    <a:pt x="483" y="47"/>
                    <a:pt x="463" y="77"/>
                  </a:cubicBezTo>
                  <a:lnTo>
                    <a:pt x="40" y="782"/>
                  </a:lnTo>
                  <a:cubicBezTo>
                    <a:pt x="4" y="842"/>
                    <a:pt x="0" y="942"/>
                    <a:pt x="36" y="1001"/>
                  </a:cubicBezTo>
                  <a:lnTo>
                    <a:pt x="435" y="1654"/>
                  </a:lnTo>
                  <a:cubicBezTo>
                    <a:pt x="466" y="1710"/>
                    <a:pt x="539" y="1757"/>
                    <a:pt x="602" y="1766"/>
                  </a:cubicBezTo>
                  <a:cubicBezTo>
                    <a:pt x="549" y="1757"/>
                    <a:pt x="529" y="1710"/>
                    <a:pt x="562" y="1657"/>
                  </a:cubicBezTo>
                  <a:lnTo>
                    <a:pt x="985" y="951"/>
                  </a:lnTo>
                  <a:cubicBezTo>
                    <a:pt x="1005" y="922"/>
                    <a:pt x="1034" y="895"/>
                    <a:pt x="1071" y="875"/>
                  </a:cubicBezTo>
                  <a:lnTo>
                    <a:pt x="54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58" name="Google Shape;958;p11"/>
          <p:cNvSpPr/>
          <p:nvPr/>
        </p:nvSpPr>
        <p:spPr>
          <a:xfrm rot="-3242080">
            <a:off x="55858" y="3164601"/>
            <a:ext cx="11332" cy="10411"/>
          </a:xfrm>
          <a:custGeom>
            <a:avLst/>
            <a:gdLst/>
            <a:ahLst/>
            <a:cxnLst/>
            <a:rect l="l" t="t" r="r" b="b"/>
            <a:pathLst>
              <a:path w="244" h="213" extrusionOk="0">
                <a:moveTo>
                  <a:pt x="110" y="1"/>
                </a:moveTo>
                <a:cubicBezTo>
                  <a:pt x="67" y="1"/>
                  <a:pt x="27" y="20"/>
                  <a:pt x="1" y="60"/>
                </a:cubicBezTo>
                <a:lnTo>
                  <a:pt x="224" y="213"/>
                </a:lnTo>
                <a:cubicBezTo>
                  <a:pt x="237" y="190"/>
                  <a:pt x="244" y="163"/>
                  <a:pt x="244" y="137"/>
                </a:cubicBezTo>
                <a:cubicBezTo>
                  <a:pt x="244" y="93"/>
                  <a:pt x="224" y="50"/>
                  <a:pt x="184" y="24"/>
                </a:cubicBezTo>
                <a:cubicBezTo>
                  <a:pt x="164" y="7"/>
                  <a:pt x="137" y="1"/>
                  <a:pt x="110" y="1"/>
                </a:cubicBezTo>
                <a:close/>
              </a:path>
            </a:pathLst>
          </a:custGeom>
          <a:solidFill>
            <a:srgbClr val="A573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Online Media 2" title="Social DistApp - Timekeep Algorithm Presentation">
            <a:hlinkClick r:id="" action="ppaction://media"/>
            <a:extLst>
              <a:ext uri="{FF2B5EF4-FFF2-40B4-BE49-F238E27FC236}">
                <a16:creationId xmlns:a16="http://schemas.microsoft.com/office/drawing/2014/main" id="{E470E986-713F-4609-977D-7216A166BC14}"/>
              </a:ext>
            </a:extLst>
          </p:cNvPr>
          <p:cNvPicPr>
            <a:picLocks noRot="1" noChangeAspect="1"/>
          </p:cNvPicPr>
          <p:nvPr>
            <a:videoFile r:link="rId1"/>
          </p:nvPr>
        </p:nvPicPr>
        <p:blipFill>
          <a:blip r:embed="rId4"/>
          <a:stretch>
            <a:fillRect/>
          </a:stretch>
        </p:blipFill>
        <p:spPr>
          <a:xfrm>
            <a:off x="2366203" y="1065186"/>
            <a:ext cx="6684021" cy="37764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pic>
        <p:nvPicPr>
          <p:cNvPr id="618" name="Google Shape;618;p9"/>
          <p:cNvPicPr preferRelativeResize="0"/>
          <p:nvPr/>
        </p:nvPicPr>
        <p:blipFill rotWithShape="1">
          <a:blip r:embed="rId4">
            <a:alphaModFix/>
          </a:blip>
          <a:srcRect/>
          <a:stretch/>
        </p:blipFill>
        <p:spPr>
          <a:xfrm>
            <a:off x="87718" y="1142362"/>
            <a:ext cx="2008178" cy="3073087"/>
          </a:xfrm>
          <a:prstGeom prst="rect">
            <a:avLst/>
          </a:prstGeom>
          <a:noFill/>
          <a:ln>
            <a:noFill/>
          </a:ln>
        </p:spPr>
      </p:pic>
      <p:sp>
        <p:nvSpPr>
          <p:cNvPr id="615" name="Google Shape;615;p9"/>
          <p:cNvSpPr txBox="1"/>
          <p:nvPr/>
        </p:nvSpPr>
        <p:spPr>
          <a:xfrm flipH="1">
            <a:off x="260507" y="1784061"/>
            <a:ext cx="1662600" cy="359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dirty="0">
                <a:solidFill>
                  <a:schemeClr val="dk2"/>
                </a:solidFill>
                <a:latin typeface="Staatliches"/>
                <a:ea typeface="Staatliches"/>
                <a:cs typeface="Staatliches"/>
                <a:sym typeface="Staatliches"/>
              </a:rPr>
              <a:t>Android app</a:t>
            </a:r>
            <a:r>
              <a:rPr lang="en" sz="1200" b="0" i="0" u="none" strike="noStrike" cap="none" dirty="0">
                <a:solidFill>
                  <a:schemeClr val="dk2"/>
                </a:solidFill>
                <a:latin typeface="Dosis ExtraLight"/>
                <a:ea typeface="Dosis ExtraLight"/>
                <a:cs typeface="Dosis ExtraLight"/>
                <a:sym typeface="Dosis ExtraLight"/>
              </a:rPr>
              <a:t> Presentation</a:t>
            </a:r>
            <a:endParaRPr sz="1200" b="0" i="0" u="none" strike="noStrike" cap="none" dirty="0">
              <a:solidFill>
                <a:schemeClr val="dk2"/>
              </a:solidFill>
              <a:latin typeface="Dosis ExtraLight"/>
              <a:ea typeface="Dosis ExtraLight"/>
              <a:cs typeface="Dosis ExtraLight"/>
              <a:sym typeface="Dosis ExtraLight"/>
            </a:endParaRPr>
          </a:p>
        </p:txBody>
      </p:sp>
      <p:sp>
        <p:nvSpPr>
          <p:cNvPr id="616" name="Google Shape;616;p9"/>
          <p:cNvSpPr txBox="1">
            <a:spLocks noGrp="1"/>
          </p:cNvSpPr>
          <p:nvPr>
            <p:ph type="ctrTitle"/>
          </p:nvPr>
        </p:nvSpPr>
        <p:spPr>
          <a:xfrm flipH="1">
            <a:off x="4687824" y="366800"/>
            <a:ext cx="3507576" cy="5040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SzPts val="2400"/>
              <a:buNone/>
            </a:pPr>
            <a:r>
              <a:rPr lang="en"/>
              <a:t>Product review</a:t>
            </a:r>
            <a:endParaRPr/>
          </a:p>
        </p:txBody>
      </p:sp>
      <p:pic>
        <p:nvPicPr>
          <p:cNvPr id="2" name="Online Media 1" title="Social DistApp - Timekeep Android Application Presentation">
            <a:hlinkClick r:id="" action="ppaction://media"/>
            <a:extLst>
              <a:ext uri="{FF2B5EF4-FFF2-40B4-BE49-F238E27FC236}">
                <a16:creationId xmlns:a16="http://schemas.microsoft.com/office/drawing/2014/main" id="{A04DB15A-E4C6-4157-AE73-781BB198B45C}"/>
              </a:ext>
            </a:extLst>
          </p:cNvPr>
          <p:cNvPicPr>
            <a:picLocks noRot="1" noChangeAspect="1"/>
          </p:cNvPicPr>
          <p:nvPr>
            <a:videoFile r:link="rId1"/>
          </p:nvPr>
        </p:nvPicPr>
        <p:blipFill>
          <a:blip r:embed="rId5"/>
          <a:stretch>
            <a:fillRect/>
          </a:stretch>
        </p:blipFill>
        <p:spPr>
          <a:xfrm>
            <a:off x="2372018" y="1142362"/>
            <a:ext cx="6684264" cy="37766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12"/>
          <p:cNvSpPr txBox="1">
            <a:spLocks noGrp="1"/>
          </p:cNvSpPr>
          <p:nvPr>
            <p:ph type="title"/>
          </p:nvPr>
        </p:nvSpPr>
        <p:spPr>
          <a:xfrm flipH="1">
            <a:off x="539093" y="485775"/>
            <a:ext cx="3433413" cy="183628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6000"/>
              <a:buNone/>
            </a:pPr>
            <a:r>
              <a:rPr lang="en" sz="4800" dirty="0"/>
              <a:t>Customers flow</a:t>
            </a:r>
            <a:endParaRPr dirty="0"/>
          </a:p>
        </p:txBody>
      </p:sp>
      <p:sp>
        <p:nvSpPr>
          <p:cNvPr id="964" name="Google Shape;964;p12"/>
          <p:cNvSpPr txBox="1">
            <a:spLocks noGrp="1"/>
          </p:cNvSpPr>
          <p:nvPr>
            <p:ph type="subTitle" idx="1"/>
          </p:nvPr>
        </p:nvSpPr>
        <p:spPr>
          <a:xfrm>
            <a:off x="0" y="2430281"/>
            <a:ext cx="4341412" cy="271321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 b="1" dirty="0"/>
              <a:t>Let’s suppose we have a Barber shop, working with four clients at the same time in timeslots of thirty minutes each. Let’s also suppose that the shop is working at full capacity for a whole day, from 9 AM to 7 PM, stopping between 1 PM and 3 PM.</a:t>
            </a:r>
            <a:endParaRPr b="1" dirty="0"/>
          </a:p>
          <a:p>
            <a:pPr marL="0" lvl="0" indent="0" algn="l" rtl="0">
              <a:lnSpc>
                <a:spcPct val="100000"/>
              </a:lnSpc>
              <a:spcBef>
                <a:spcPts val="0"/>
              </a:spcBef>
              <a:spcAft>
                <a:spcPts val="0"/>
              </a:spcAft>
              <a:buSzPts val="1200"/>
              <a:buNone/>
            </a:pPr>
            <a:endParaRPr b="1" dirty="0"/>
          </a:p>
          <a:p>
            <a:pPr marL="0" lvl="0" indent="0" algn="l" rtl="0">
              <a:lnSpc>
                <a:spcPct val="100000"/>
              </a:lnSpc>
              <a:spcBef>
                <a:spcPts val="0"/>
              </a:spcBef>
              <a:spcAft>
                <a:spcPts val="0"/>
              </a:spcAft>
              <a:buSzPts val="1200"/>
              <a:buNone/>
            </a:pPr>
            <a:r>
              <a:rPr lang="en" b="1" dirty="0"/>
              <a:t>In this </a:t>
            </a:r>
            <a:r>
              <a:rPr lang="en-GB" b="1" dirty="0"/>
              <a:t>c</a:t>
            </a:r>
            <a:r>
              <a:rPr lang="en" b="1" dirty="0"/>
              <a:t>ase, the expected number of clients the system should be able to withstand is around </a:t>
            </a:r>
            <a:r>
              <a:rPr lang="en-GB" b="1" dirty="0"/>
              <a:t>s</a:t>
            </a:r>
            <a:r>
              <a:rPr lang="en" b="1" dirty="0"/>
              <a:t>i</a:t>
            </a:r>
            <a:r>
              <a:rPr lang="en-GB" b="1" dirty="0"/>
              <a:t>x</a:t>
            </a:r>
            <a:r>
              <a:rPr lang="en" b="1" dirty="0"/>
              <a:t>ty.</a:t>
            </a:r>
          </a:p>
          <a:p>
            <a:pPr marL="0" lvl="0" indent="0" algn="l" rtl="0">
              <a:lnSpc>
                <a:spcPct val="100000"/>
              </a:lnSpc>
              <a:spcBef>
                <a:spcPts val="0"/>
              </a:spcBef>
              <a:spcAft>
                <a:spcPts val="0"/>
              </a:spcAft>
              <a:buSzPts val="1200"/>
              <a:buNone/>
            </a:pPr>
            <a:endParaRPr b="1" dirty="0"/>
          </a:p>
          <a:p>
            <a:pPr marL="0" lvl="0" indent="0" algn="l" rtl="0">
              <a:lnSpc>
                <a:spcPct val="100000"/>
              </a:lnSpc>
              <a:spcBef>
                <a:spcPts val="0"/>
              </a:spcBef>
              <a:spcAft>
                <a:spcPts val="0"/>
              </a:spcAft>
              <a:buSzPts val="1200"/>
              <a:buNone/>
            </a:pPr>
            <a:r>
              <a:rPr lang="en" b="1" dirty="0"/>
              <a:t>If considering a completely different kind of service, as the reservation of a changing room, the request </a:t>
            </a:r>
            <a:r>
              <a:rPr lang="en-GB" b="1" dirty="0"/>
              <a:t>would</a:t>
            </a:r>
            <a:r>
              <a:rPr lang="en" b="1" dirty="0"/>
              <a:t> be much higher. </a:t>
            </a:r>
            <a:endParaRPr b="1" dirty="0"/>
          </a:p>
          <a:p>
            <a:pPr marL="0" lvl="0" indent="0" algn="l" rtl="0">
              <a:lnSpc>
                <a:spcPct val="100000"/>
              </a:lnSpc>
              <a:spcBef>
                <a:spcPts val="0"/>
              </a:spcBef>
              <a:spcAft>
                <a:spcPts val="0"/>
              </a:spcAft>
              <a:buSzPts val="1200"/>
              <a:buNone/>
            </a:pPr>
            <a:endParaRPr b="1" dirty="0"/>
          </a:p>
          <a:p>
            <a:pPr marL="0" lvl="0" indent="0" algn="l" rtl="0">
              <a:lnSpc>
                <a:spcPct val="100000"/>
              </a:lnSpc>
              <a:spcBef>
                <a:spcPts val="0"/>
              </a:spcBef>
              <a:spcAft>
                <a:spcPts val="0"/>
              </a:spcAft>
              <a:buSzPts val="1200"/>
              <a:buNone/>
            </a:pPr>
            <a:r>
              <a:rPr lang="en" b="1" dirty="0"/>
              <a:t>Our service enables owners to set preferences as the duration of every timeslot in different </a:t>
            </a:r>
            <a:r>
              <a:rPr lang="en-GB" b="1" dirty="0"/>
              <a:t>TimeZones </a:t>
            </a:r>
            <a:r>
              <a:rPr lang="en" b="1" dirty="0"/>
              <a:t>of every day.</a:t>
            </a:r>
            <a:endParaRPr b="1" dirty="0"/>
          </a:p>
          <a:p>
            <a:pPr marL="0" lvl="0" indent="0" algn="l" rtl="0">
              <a:lnSpc>
                <a:spcPct val="100000"/>
              </a:lnSpc>
              <a:spcBef>
                <a:spcPts val="0"/>
              </a:spcBef>
              <a:spcAft>
                <a:spcPts val="0"/>
              </a:spcAft>
              <a:buSzPts val="1200"/>
              <a:buNone/>
            </a:pPr>
            <a:r>
              <a:rPr lang="en" dirty="0"/>
              <a:t> </a:t>
            </a:r>
            <a:endParaRPr dirty="0"/>
          </a:p>
          <a:p>
            <a:pPr marL="0" lvl="0" indent="0" algn="r" rtl="0">
              <a:lnSpc>
                <a:spcPct val="100000"/>
              </a:lnSpc>
              <a:spcBef>
                <a:spcPts val="0"/>
              </a:spcBef>
              <a:spcAft>
                <a:spcPts val="0"/>
              </a:spcAft>
              <a:buSzPts val="1200"/>
              <a:buNone/>
            </a:pPr>
            <a:r>
              <a:rPr lang="en" dirty="0"/>
              <a:t> </a:t>
            </a:r>
            <a:endParaRPr dirty="0"/>
          </a:p>
        </p:txBody>
      </p:sp>
      <p:pic>
        <p:nvPicPr>
          <p:cNvPr id="965" name="Google Shape;965;p12"/>
          <p:cNvPicPr preferRelativeResize="0"/>
          <p:nvPr/>
        </p:nvPicPr>
        <p:blipFill rotWithShape="1">
          <a:blip r:embed="rId3">
            <a:alphaModFix/>
          </a:blip>
          <a:srcRect/>
          <a:stretch/>
        </p:blipFill>
        <p:spPr>
          <a:xfrm>
            <a:off x="4236902" y="121944"/>
            <a:ext cx="4762500" cy="4762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grpSp>
        <p:nvGrpSpPr>
          <p:cNvPr id="1149" name="Google Shape;1149;p15"/>
          <p:cNvGrpSpPr/>
          <p:nvPr/>
        </p:nvGrpSpPr>
        <p:grpSpPr>
          <a:xfrm>
            <a:off x="368225" y="3032411"/>
            <a:ext cx="2334288" cy="1577690"/>
            <a:chOff x="3643300" y="2688511"/>
            <a:chExt cx="2334288" cy="1577690"/>
          </a:xfrm>
        </p:grpSpPr>
        <p:sp>
          <p:nvSpPr>
            <p:cNvPr id="1150" name="Google Shape;1150;p15"/>
            <p:cNvSpPr/>
            <p:nvPr/>
          </p:nvSpPr>
          <p:spPr>
            <a:xfrm>
              <a:off x="3643300" y="2688511"/>
              <a:ext cx="2334288" cy="1330332"/>
            </a:xfrm>
            <a:custGeom>
              <a:avLst/>
              <a:gdLst/>
              <a:ahLst/>
              <a:cxnLst/>
              <a:rect l="l" t="t" r="r" b="b"/>
              <a:pathLst>
                <a:path w="46918" h="26739" extrusionOk="0">
                  <a:moveTo>
                    <a:pt x="23563" y="0"/>
                  </a:moveTo>
                  <a:lnTo>
                    <a:pt x="1" y="13369"/>
                  </a:lnTo>
                  <a:lnTo>
                    <a:pt x="23355" y="26738"/>
                  </a:lnTo>
                  <a:lnTo>
                    <a:pt x="46917" y="13369"/>
                  </a:lnTo>
                  <a:lnTo>
                    <a:pt x="2356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15"/>
            <p:cNvSpPr/>
            <p:nvPr/>
          </p:nvSpPr>
          <p:spPr>
            <a:xfrm>
              <a:off x="4801930" y="3350307"/>
              <a:ext cx="1172865" cy="915894"/>
            </a:xfrm>
            <a:custGeom>
              <a:avLst/>
              <a:gdLst/>
              <a:ahLst/>
              <a:cxnLst/>
              <a:rect l="l" t="t" r="r" b="b"/>
              <a:pathLst>
                <a:path w="23574" h="18409" extrusionOk="0">
                  <a:moveTo>
                    <a:pt x="23563" y="1"/>
                  </a:moveTo>
                  <a:lnTo>
                    <a:pt x="1" y="13370"/>
                  </a:lnTo>
                  <a:lnTo>
                    <a:pt x="11" y="18408"/>
                  </a:lnTo>
                  <a:lnTo>
                    <a:pt x="23573" y="5040"/>
                  </a:lnTo>
                  <a:lnTo>
                    <a:pt x="2356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15"/>
            <p:cNvSpPr/>
            <p:nvPr/>
          </p:nvSpPr>
          <p:spPr>
            <a:xfrm>
              <a:off x="3643300" y="3350307"/>
              <a:ext cx="1162467" cy="915894"/>
            </a:xfrm>
            <a:custGeom>
              <a:avLst/>
              <a:gdLst/>
              <a:ahLst/>
              <a:cxnLst/>
              <a:rect l="l" t="t" r="r" b="b"/>
              <a:pathLst>
                <a:path w="23365" h="18409" extrusionOk="0">
                  <a:moveTo>
                    <a:pt x="1" y="1"/>
                  </a:moveTo>
                  <a:lnTo>
                    <a:pt x="12" y="5040"/>
                  </a:lnTo>
                  <a:lnTo>
                    <a:pt x="23365" y="18408"/>
                  </a:lnTo>
                  <a:lnTo>
                    <a:pt x="23365" y="18408"/>
                  </a:lnTo>
                  <a:lnTo>
                    <a:pt x="23355" y="13370"/>
                  </a:lnTo>
                  <a:lnTo>
                    <a:pt x="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3" name="Google Shape;1153;p15"/>
          <p:cNvGrpSpPr/>
          <p:nvPr/>
        </p:nvGrpSpPr>
        <p:grpSpPr>
          <a:xfrm>
            <a:off x="657985" y="2534264"/>
            <a:ext cx="1754920" cy="1246785"/>
            <a:chOff x="3933060" y="2210559"/>
            <a:chExt cx="1754920" cy="1246785"/>
          </a:xfrm>
        </p:grpSpPr>
        <p:sp>
          <p:nvSpPr>
            <p:cNvPr id="1154" name="Google Shape;1154;p15"/>
            <p:cNvSpPr/>
            <p:nvPr/>
          </p:nvSpPr>
          <p:spPr>
            <a:xfrm>
              <a:off x="3933060" y="2210559"/>
              <a:ext cx="1754920" cy="1000075"/>
            </a:xfrm>
            <a:custGeom>
              <a:avLst/>
              <a:gdLst/>
              <a:ahLst/>
              <a:cxnLst/>
              <a:rect l="l" t="t" r="r" b="b"/>
              <a:pathLst>
                <a:path w="35273" h="20101" extrusionOk="0">
                  <a:moveTo>
                    <a:pt x="17715" y="1"/>
                  </a:moveTo>
                  <a:lnTo>
                    <a:pt x="1" y="10049"/>
                  </a:lnTo>
                  <a:lnTo>
                    <a:pt x="17559" y="20101"/>
                  </a:lnTo>
                  <a:lnTo>
                    <a:pt x="35273" y="10049"/>
                  </a:lnTo>
                  <a:lnTo>
                    <a:pt x="1771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15"/>
            <p:cNvSpPr/>
            <p:nvPr/>
          </p:nvSpPr>
          <p:spPr>
            <a:xfrm>
              <a:off x="4803323" y="2703879"/>
              <a:ext cx="881764" cy="750168"/>
            </a:xfrm>
            <a:custGeom>
              <a:avLst/>
              <a:gdLst/>
              <a:ahLst/>
              <a:cxnLst/>
              <a:rect l="l" t="t" r="r" b="b"/>
              <a:pathLst>
                <a:path w="17723" h="15078" extrusionOk="0">
                  <a:moveTo>
                    <a:pt x="17715" y="1"/>
                  </a:moveTo>
                  <a:lnTo>
                    <a:pt x="1" y="10053"/>
                  </a:lnTo>
                  <a:lnTo>
                    <a:pt x="8" y="15077"/>
                  </a:lnTo>
                  <a:lnTo>
                    <a:pt x="17722" y="5025"/>
                  </a:lnTo>
                  <a:lnTo>
                    <a:pt x="17715"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15"/>
            <p:cNvSpPr/>
            <p:nvPr/>
          </p:nvSpPr>
          <p:spPr>
            <a:xfrm>
              <a:off x="3933060" y="2707176"/>
              <a:ext cx="874002" cy="750168"/>
            </a:xfrm>
            <a:custGeom>
              <a:avLst/>
              <a:gdLst/>
              <a:ahLst/>
              <a:cxnLst/>
              <a:rect l="l" t="t" r="r" b="b"/>
              <a:pathLst>
                <a:path w="17567" h="15078" extrusionOk="0">
                  <a:moveTo>
                    <a:pt x="1" y="1"/>
                  </a:moveTo>
                  <a:lnTo>
                    <a:pt x="8" y="5025"/>
                  </a:lnTo>
                  <a:lnTo>
                    <a:pt x="17566" y="15077"/>
                  </a:lnTo>
                  <a:lnTo>
                    <a:pt x="17559" y="10053"/>
                  </a:lnTo>
                  <a:lnTo>
                    <a:pt x="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7" name="Google Shape;1157;p15"/>
          <p:cNvGrpSpPr/>
          <p:nvPr/>
        </p:nvGrpSpPr>
        <p:grpSpPr>
          <a:xfrm>
            <a:off x="901041" y="1989726"/>
            <a:ext cx="1275604" cy="970175"/>
            <a:chOff x="4176116" y="1989672"/>
            <a:chExt cx="1275604" cy="970175"/>
          </a:xfrm>
        </p:grpSpPr>
        <p:sp>
          <p:nvSpPr>
            <p:cNvPr id="1158" name="Google Shape;1158;p15"/>
            <p:cNvSpPr/>
            <p:nvPr/>
          </p:nvSpPr>
          <p:spPr>
            <a:xfrm>
              <a:off x="4807665" y="2353115"/>
              <a:ext cx="640912" cy="606732"/>
            </a:xfrm>
            <a:custGeom>
              <a:avLst/>
              <a:gdLst/>
              <a:ahLst/>
              <a:cxnLst/>
              <a:rect l="l" t="t" r="r" b="b"/>
              <a:pathLst>
                <a:path w="12882" h="12195" extrusionOk="0">
                  <a:moveTo>
                    <a:pt x="12878" y="0"/>
                  </a:moveTo>
                  <a:lnTo>
                    <a:pt x="1" y="7305"/>
                  </a:lnTo>
                  <a:lnTo>
                    <a:pt x="8" y="12195"/>
                  </a:lnTo>
                  <a:lnTo>
                    <a:pt x="12881" y="4890"/>
                  </a:lnTo>
                  <a:lnTo>
                    <a:pt x="1287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9" name="Google Shape;1159;p15"/>
            <p:cNvSpPr/>
            <p:nvPr/>
          </p:nvSpPr>
          <p:spPr>
            <a:xfrm>
              <a:off x="4179413" y="2353115"/>
              <a:ext cx="635290" cy="606732"/>
            </a:xfrm>
            <a:custGeom>
              <a:avLst/>
              <a:gdLst/>
              <a:ahLst/>
              <a:cxnLst/>
              <a:rect l="l" t="t" r="r" b="b"/>
              <a:pathLst>
                <a:path w="12769" h="12195" extrusionOk="0">
                  <a:moveTo>
                    <a:pt x="1" y="0"/>
                  </a:moveTo>
                  <a:lnTo>
                    <a:pt x="4" y="4890"/>
                  </a:lnTo>
                  <a:lnTo>
                    <a:pt x="12768" y="12195"/>
                  </a:lnTo>
                  <a:lnTo>
                    <a:pt x="12768" y="12195"/>
                  </a:lnTo>
                  <a:lnTo>
                    <a:pt x="12761" y="7305"/>
                  </a:lnTo>
                  <a:lnTo>
                    <a:pt x="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p15"/>
            <p:cNvSpPr/>
            <p:nvPr/>
          </p:nvSpPr>
          <p:spPr>
            <a:xfrm>
              <a:off x="4176116" y="1989672"/>
              <a:ext cx="1275604" cy="726884"/>
            </a:xfrm>
            <a:custGeom>
              <a:avLst/>
              <a:gdLst/>
              <a:ahLst/>
              <a:cxnLst/>
              <a:rect l="l" t="t" r="r" b="b"/>
              <a:pathLst>
                <a:path w="25639" h="14610" extrusionOk="0">
                  <a:moveTo>
                    <a:pt x="12875" y="0"/>
                  </a:moveTo>
                  <a:lnTo>
                    <a:pt x="1" y="7305"/>
                  </a:lnTo>
                  <a:lnTo>
                    <a:pt x="12761" y="14610"/>
                  </a:lnTo>
                  <a:lnTo>
                    <a:pt x="25638" y="7305"/>
                  </a:lnTo>
                  <a:lnTo>
                    <a:pt x="1287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61" name="Google Shape;1161;p15"/>
          <p:cNvGrpSpPr/>
          <p:nvPr/>
        </p:nvGrpSpPr>
        <p:grpSpPr>
          <a:xfrm>
            <a:off x="1101283" y="1436637"/>
            <a:ext cx="868529" cy="705564"/>
            <a:chOff x="4376358" y="1696195"/>
            <a:chExt cx="868529" cy="705564"/>
          </a:xfrm>
        </p:grpSpPr>
        <p:sp>
          <p:nvSpPr>
            <p:cNvPr id="1162" name="Google Shape;1162;p15"/>
            <p:cNvSpPr/>
            <p:nvPr/>
          </p:nvSpPr>
          <p:spPr>
            <a:xfrm>
              <a:off x="4376358" y="1696195"/>
              <a:ext cx="868529" cy="494888"/>
            </a:xfrm>
            <a:custGeom>
              <a:avLst/>
              <a:gdLst/>
              <a:ahLst/>
              <a:cxnLst/>
              <a:rect l="l" t="t" r="r" b="b"/>
              <a:pathLst>
                <a:path w="17457" h="9947" extrusionOk="0">
                  <a:moveTo>
                    <a:pt x="8766" y="0"/>
                  </a:moveTo>
                  <a:lnTo>
                    <a:pt x="1" y="4976"/>
                  </a:lnTo>
                  <a:lnTo>
                    <a:pt x="8691" y="9947"/>
                  </a:lnTo>
                  <a:lnTo>
                    <a:pt x="17456" y="4976"/>
                  </a:lnTo>
                  <a:lnTo>
                    <a:pt x="876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p15"/>
            <p:cNvSpPr/>
            <p:nvPr/>
          </p:nvSpPr>
          <p:spPr>
            <a:xfrm>
              <a:off x="4802165" y="1937120"/>
              <a:ext cx="436329" cy="464639"/>
            </a:xfrm>
            <a:custGeom>
              <a:avLst/>
              <a:gdLst/>
              <a:ahLst/>
              <a:cxnLst/>
              <a:rect l="l" t="t" r="r" b="b"/>
              <a:pathLst>
                <a:path w="8770" h="9339" extrusionOk="0">
                  <a:moveTo>
                    <a:pt x="8765" y="1"/>
                  </a:moveTo>
                  <a:lnTo>
                    <a:pt x="0" y="4972"/>
                  </a:lnTo>
                  <a:lnTo>
                    <a:pt x="3" y="9338"/>
                  </a:lnTo>
                  <a:lnTo>
                    <a:pt x="8769" y="4363"/>
                  </a:lnTo>
                  <a:lnTo>
                    <a:pt x="8765"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p15"/>
            <p:cNvSpPr/>
            <p:nvPr/>
          </p:nvSpPr>
          <p:spPr>
            <a:xfrm>
              <a:off x="4379655" y="1937120"/>
              <a:ext cx="432598" cy="464639"/>
            </a:xfrm>
            <a:custGeom>
              <a:avLst/>
              <a:gdLst/>
              <a:ahLst/>
              <a:cxnLst/>
              <a:rect l="l" t="t" r="r" b="b"/>
              <a:pathLst>
                <a:path w="8695" h="9339" extrusionOk="0">
                  <a:moveTo>
                    <a:pt x="1" y="1"/>
                  </a:moveTo>
                  <a:lnTo>
                    <a:pt x="4" y="4363"/>
                  </a:lnTo>
                  <a:lnTo>
                    <a:pt x="8694" y="9338"/>
                  </a:lnTo>
                  <a:lnTo>
                    <a:pt x="8691" y="4972"/>
                  </a:lnTo>
                  <a:lnTo>
                    <a:pt x="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65" name="Google Shape;1165;p15"/>
          <p:cNvSpPr txBox="1">
            <a:spLocks noGrp="1"/>
          </p:cNvSpPr>
          <p:nvPr>
            <p:ph type="ctrTitle"/>
          </p:nvPr>
        </p:nvSpPr>
        <p:spPr>
          <a:xfrm>
            <a:off x="948600" y="366800"/>
            <a:ext cx="26064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400"/>
              <a:buNone/>
            </a:pPr>
            <a:r>
              <a:rPr lang="en"/>
              <a:t>Decentralization</a:t>
            </a:r>
            <a:endParaRPr>
              <a:solidFill>
                <a:schemeClr val="accent5"/>
              </a:solidFill>
            </a:endParaRPr>
          </a:p>
        </p:txBody>
      </p:sp>
      <p:grpSp>
        <p:nvGrpSpPr>
          <p:cNvPr id="1166" name="Google Shape;1166;p15"/>
          <p:cNvGrpSpPr/>
          <p:nvPr/>
        </p:nvGrpSpPr>
        <p:grpSpPr>
          <a:xfrm>
            <a:off x="1404775" y="1309363"/>
            <a:ext cx="261200" cy="371075"/>
            <a:chOff x="4430250" y="2744625"/>
            <a:chExt cx="261200" cy="371075"/>
          </a:xfrm>
        </p:grpSpPr>
        <p:sp>
          <p:nvSpPr>
            <p:cNvPr id="1167" name="Google Shape;1167;p15"/>
            <p:cNvSpPr/>
            <p:nvPr/>
          </p:nvSpPr>
          <p:spPr>
            <a:xfrm>
              <a:off x="4430250" y="2744625"/>
              <a:ext cx="261200" cy="371075"/>
            </a:xfrm>
            <a:custGeom>
              <a:avLst/>
              <a:gdLst/>
              <a:ahLst/>
              <a:cxnLst/>
              <a:rect l="l" t="t" r="r" b="b"/>
              <a:pathLst>
                <a:path w="10448" h="14843" extrusionOk="0">
                  <a:moveTo>
                    <a:pt x="7231" y="0"/>
                  </a:moveTo>
                  <a:cubicBezTo>
                    <a:pt x="6741" y="0"/>
                    <a:pt x="6207" y="155"/>
                    <a:pt x="5645" y="483"/>
                  </a:cubicBezTo>
                  <a:cubicBezTo>
                    <a:pt x="3781" y="1565"/>
                    <a:pt x="2174" y="4314"/>
                    <a:pt x="1581" y="7175"/>
                  </a:cubicBezTo>
                  <a:lnTo>
                    <a:pt x="671" y="7699"/>
                  </a:lnTo>
                  <a:cubicBezTo>
                    <a:pt x="301" y="7914"/>
                    <a:pt x="1" y="8481"/>
                    <a:pt x="1" y="8980"/>
                  </a:cubicBezTo>
                  <a:cubicBezTo>
                    <a:pt x="1" y="9272"/>
                    <a:pt x="112" y="9469"/>
                    <a:pt x="276" y="9538"/>
                  </a:cubicBezTo>
                  <a:lnTo>
                    <a:pt x="963" y="9933"/>
                  </a:lnTo>
                  <a:lnTo>
                    <a:pt x="671" y="10105"/>
                  </a:lnTo>
                  <a:cubicBezTo>
                    <a:pt x="301" y="10320"/>
                    <a:pt x="1" y="10895"/>
                    <a:pt x="1" y="11385"/>
                  </a:cubicBezTo>
                  <a:cubicBezTo>
                    <a:pt x="1" y="11677"/>
                    <a:pt x="112" y="11875"/>
                    <a:pt x="276" y="11944"/>
                  </a:cubicBezTo>
                  <a:lnTo>
                    <a:pt x="1959" y="12923"/>
                  </a:lnTo>
                  <a:cubicBezTo>
                    <a:pt x="2021" y="12971"/>
                    <a:pt x="2097" y="12995"/>
                    <a:pt x="2174" y="12995"/>
                  </a:cubicBezTo>
                  <a:cubicBezTo>
                    <a:pt x="2235" y="12995"/>
                    <a:pt x="2297" y="12979"/>
                    <a:pt x="2355" y="12949"/>
                  </a:cubicBezTo>
                  <a:cubicBezTo>
                    <a:pt x="2647" y="13292"/>
                    <a:pt x="4734" y="14512"/>
                    <a:pt x="4734" y="14512"/>
                  </a:cubicBezTo>
                  <a:cubicBezTo>
                    <a:pt x="5076" y="14729"/>
                    <a:pt x="5462" y="14843"/>
                    <a:pt x="5879" y="14843"/>
                  </a:cubicBezTo>
                  <a:cubicBezTo>
                    <a:pt x="6355" y="14843"/>
                    <a:pt x="6871" y="14695"/>
                    <a:pt x="7406" y="14384"/>
                  </a:cubicBezTo>
                  <a:cubicBezTo>
                    <a:pt x="8437" y="13791"/>
                    <a:pt x="9374" y="12734"/>
                    <a:pt x="10113" y="11428"/>
                  </a:cubicBezTo>
                  <a:cubicBezTo>
                    <a:pt x="10396" y="10921"/>
                    <a:pt x="10448" y="10251"/>
                    <a:pt x="10233" y="9925"/>
                  </a:cubicBezTo>
                  <a:cubicBezTo>
                    <a:pt x="10130" y="9779"/>
                    <a:pt x="8807" y="8980"/>
                    <a:pt x="8807" y="8980"/>
                  </a:cubicBezTo>
                  <a:cubicBezTo>
                    <a:pt x="8927" y="8748"/>
                    <a:pt x="8996" y="8490"/>
                    <a:pt x="9004" y="8232"/>
                  </a:cubicBezTo>
                  <a:cubicBezTo>
                    <a:pt x="9004" y="7914"/>
                    <a:pt x="8884" y="7708"/>
                    <a:pt x="8704" y="7656"/>
                  </a:cubicBezTo>
                  <a:lnTo>
                    <a:pt x="8034" y="7270"/>
                  </a:lnTo>
                  <a:lnTo>
                    <a:pt x="8334" y="7098"/>
                  </a:lnTo>
                  <a:cubicBezTo>
                    <a:pt x="8704" y="6883"/>
                    <a:pt x="9004" y="6316"/>
                    <a:pt x="9004" y="5818"/>
                  </a:cubicBezTo>
                  <a:cubicBezTo>
                    <a:pt x="9004" y="5431"/>
                    <a:pt x="8798" y="5294"/>
                    <a:pt x="8798" y="5294"/>
                  </a:cubicBezTo>
                  <a:cubicBezTo>
                    <a:pt x="8781" y="5285"/>
                    <a:pt x="7020" y="4263"/>
                    <a:pt x="7020" y="4263"/>
                  </a:cubicBezTo>
                  <a:cubicBezTo>
                    <a:pt x="6954" y="4228"/>
                    <a:pt x="6883" y="4211"/>
                    <a:pt x="6813" y="4211"/>
                  </a:cubicBezTo>
                  <a:cubicBezTo>
                    <a:pt x="6728" y="4211"/>
                    <a:pt x="6644" y="4237"/>
                    <a:pt x="6573" y="4289"/>
                  </a:cubicBezTo>
                  <a:lnTo>
                    <a:pt x="6401" y="4392"/>
                  </a:lnTo>
                  <a:cubicBezTo>
                    <a:pt x="6685" y="4057"/>
                    <a:pt x="7028" y="3773"/>
                    <a:pt x="7406" y="3541"/>
                  </a:cubicBezTo>
                  <a:cubicBezTo>
                    <a:pt x="7802" y="3313"/>
                    <a:pt x="8173" y="3201"/>
                    <a:pt x="8512" y="3201"/>
                  </a:cubicBezTo>
                  <a:cubicBezTo>
                    <a:pt x="8797" y="3201"/>
                    <a:pt x="9060" y="3281"/>
                    <a:pt x="9296" y="3438"/>
                  </a:cubicBezTo>
                  <a:cubicBezTo>
                    <a:pt x="9344" y="3467"/>
                    <a:pt x="9396" y="3481"/>
                    <a:pt x="9452" y="3481"/>
                  </a:cubicBezTo>
                  <a:cubicBezTo>
                    <a:pt x="9711" y="3481"/>
                    <a:pt x="10042" y="3180"/>
                    <a:pt x="10233" y="2699"/>
                  </a:cubicBezTo>
                  <a:cubicBezTo>
                    <a:pt x="10448" y="2132"/>
                    <a:pt x="10396" y="1531"/>
                    <a:pt x="10113" y="1333"/>
                  </a:cubicBezTo>
                  <a:lnTo>
                    <a:pt x="8351" y="311"/>
                  </a:lnTo>
                  <a:cubicBezTo>
                    <a:pt x="8015" y="108"/>
                    <a:pt x="7639" y="0"/>
                    <a:pt x="723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15"/>
            <p:cNvSpPr/>
            <p:nvPr/>
          </p:nvSpPr>
          <p:spPr>
            <a:xfrm>
              <a:off x="4474275" y="2769850"/>
              <a:ext cx="216975" cy="345750"/>
            </a:xfrm>
            <a:custGeom>
              <a:avLst/>
              <a:gdLst/>
              <a:ahLst/>
              <a:cxnLst/>
              <a:rect l="l" t="t" r="r" b="b"/>
              <a:pathLst>
                <a:path w="8679" h="13830" extrusionOk="0">
                  <a:moveTo>
                    <a:pt x="7227" y="1"/>
                  </a:moveTo>
                  <a:cubicBezTo>
                    <a:pt x="6736" y="1"/>
                    <a:pt x="6199" y="156"/>
                    <a:pt x="5637" y="479"/>
                  </a:cubicBezTo>
                  <a:cubicBezTo>
                    <a:pt x="3781" y="1570"/>
                    <a:pt x="2174" y="4311"/>
                    <a:pt x="1582" y="7172"/>
                  </a:cubicBezTo>
                  <a:lnTo>
                    <a:pt x="671" y="7696"/>
                  </a:lnTo>
                  <a:cubicBezTo>
                    <a:pt x="302" y="7910"/>
                    <a:pt x="1" y="8486"/>
                    <a:pt x="1" y="8976"/>
                  </a:cubicBezTo>
                  <a:cubicBezTo>
                    <a:pt x="1" y="9346"/>
                    <a:pt x="167" y="9564"/>
                    <a:pt x="403" y="9564"/>
                  </a:cubicBezTo>
                  <a:cubicBezTo>
                    <a:pt x="485" y="9564"/>
                    <a:pt x="576" y="9538"/>
                    <a:pt x="671" y="9483"/>
                  </a:cubicBezTo>
                  <a:lnTo>
                    <a:pt x="1341" y="9096"/>
                  </a:lnTo>
                  <a:lnTo>
                    <a:pt x="1341" y="9096"/>
                  </a:lnTo>
                  <a:cubicBezTo>
                    <a:pt x="1341" y="9199"/>
                    <a:pt x="1332" y="9311"/>
                    <a:pt x="1332" y="9414"/>
                  </a:cubicBezTo>
                  <a:cubicBezTo>
                    <a:pt x="1332" y="9517"/>
                    <a:pt x="1332" y="9620"/>
                    <a:pt x="1341" y="9723"/>
                  </a:cubicBezTo>
                  <a:lnTo>
                    <a:pt x="671" y="10110"/>
                  </a:lnTo>
                  <a:cubicBezTo>
                    <a:pt x="302" y="10325"/>
                    <a:pt x="1" y="10892"/>
                    <a:pt x="1" y="11390"/>
                  </a:cubicBezTo>
                  <a:cubicBezTo>
                    <a:pt x="1" y="11755"/>
                    <a:pt x="168" y="11977"/>
                    <a:pt x="407" y="11977"/>
                  </a:cubicBezTo>
                  <a:cubicBezTo>
                    <a:pt x="488" y="11977"/>
                    <a:pt x="577" y="11951"/>
                    <a:pt x="671" y="11897"/>
                  </a:cubicBezTo>
                  <a:lnTo>
                    <a:pt x="1573" y="11373"/>
                  </a:lnTo>
                  <a:cubicBezTo>
                    <a:pt x="1996" y="12928"/>
                    <a:pt x="2938" y="13829"/>
                    <a:pt x="4116" y="13829"/>
                  </a:cubicBezTo>
                  <a:cubicBezTo>
                    <a:pt x="4591" y="13829"/>
                    <a:pt x="5104" y="13683"/>
                    <a:pt x="5637" y="13375"/>
                  </a:cubicBezTo>
                  <a:cubicBezTo>
                    <a:pt x="6668" y="12773"/>
                    <a:pt x="7613" y="11716"/>
                    <a:pt x="8352" y="10411"/>
                  </a:cubicBezTo>
                  <a:cubicBezTo>
                    <a:pt x="8627" y="9904"/>
                    <a:pt x="8678" y="9233"/>
                    <a:pt x="8463" y="8907"/>
                  </a:cubicBezTo>
                  <a:cubicBezTo>
                    <a:pt x="8390" y="8814"/>
                    <a:pt x="8294" y="8771"/>
                    <a:pt x="8188" y="8771"/>
                  </a:cubicBezTo>
                  <a:cubicBezTo>
                    <a:pt x="7971" y="8771"/>
                    <a:pt x="7715" y="8953"/>
                    <a:pt x="7535" y="9259"/>
                  </a:cubicBezTo>
                  <a:cubicBezTo>
                    <a:pt x="7003" y="10213"/>
                    <a:pt x="6367" y="10917"/>
                    <a:pt x="5645" y="11338"/>
                  </a:cubicBezTo>
                  <a:cubicBezTo>
                    <a:pt x="5273" y="11552"/>
                    <a:pt x="4911" y="11653"/>
                    <a:pt x="4576" y="11653"/>
                  </a:cubicBezTo>
                  <a:cubicBezTo>
                    <a:pt x="4184" y="11653"/>
                    <a:pt x="3828" y="11516"/>
                    <a:pt x="3532" y="11261"/>
                  </a:cubicBezTo>
                  <a:cubicBezTo>
                    <a:pt x="3317" y="11055"/>
                    <a:pt x="3145" y="10814"/>
                    <a:pt x="3025" y="10539"/>
                  </a:cubicBezTo>
                  <a:lnTo>
                    <a:pt x="6573" y="8495"/>
                  </a:lnTo>
                  <a:cubicBezTo>
                    <a:pt x="6943" y="8280"/>
                    <a:pt x="7243" y="7704"/>
                    <a:pt x="7243" y="7215"/>
                  </a:cubicBezTo>
                  <a:cubicBezTo>
                    <a:pt x="7243" y="6844"/>
                    <a:pt x="7078" y="6626"/>
                    <a:pt x="6841" y="6626"/>
                  </a:cubicBezTo>
                  <a:cubicBezTo>
                    <a:pt x="6759" y="6626"/>
                    <a:pt x="6668" y="6652"/>
                    <a:pt x="6573" y="6708"/>
                  </a:cubicBezTo>
                  <a:lnTo>
                    <a:pt x="2681" y="8950"/>
                  </a:lnTo>
                  <a:cubicBezTo>
                    <a:pt x="2681" y="8847"/>
                    <a:pt x="2673" y="8752"/>
                    <a:pt x="2673" y="8641"/>
                  </a:cubicBezTo>
                  <a:cubicBezTo>
                    <a:pt x="2673" y="8538"/>
                    <a:pt x="2673" y="8426"/>
                    <a:pt x="2681" y="8331"/>
                  </a:cubicBezTo>
                  <a:lnTo>
                    <a:pt x="6573" y="6080"/>
                  </a:lnTo>
                  <a:cubicBezTo>
                    <a:pt x="6943" y="5866"/>
                    <a:pt x="7243" y="5299"/>
                    <a:pt x="7243" y="4800"/>
                  </a:cubicBezTo>
                  <a:cubicBezTo>
                    <a:pt x="7243" y="4435"/>
                    <a:pt x="7076" y="4213"/>
                    <a:pt x="6838" y="4213"/>
                  </a:cubicBezTo>
                  <a:cubicBezTo>
                    <a:pt x="6757" y="4213"/>
                    <a:pt x="6667" y="4239"/>
                    <a:pt x="6573" y="4293"/>
                  </a:cubicBezTo>
                  <a:lnTo>
                    <a:pt x="3025" y="6338"/>
                  </a:lnTo>
                  <a:cubicBezTo>
                    <a:pt x="3162" y="5891"/>
                    <a:pt x="3326" y="5453"/>
                    <a:pt x="3532" y="5032"/>
                  </a:cubicBezTo>
                  <a:cubicBezTo>
                    <a:pt x="4082" y="3924"/>
                    <a:pt x="4829" y="2988"/>
                    <a:pt x="5637" y="2524"/>
                  </a:cubicBezTo>
                  <a:cubicBezTo>
                    <a:pt x="6034" y="2294"/>
                    <a:pt x="6406" y="2180"/>
                    <a:pt x="6746" y="2180"/>
                  </a:cubicBezTo>
                  <a:cubicBezTo>
                    <a:pt x="7030" y="2180"/>
                    <a:pt x="7292" y="2260"/>
                    <a:pt x="7527" y="2421"/>
                  </a:cubicBezTo>
                  <a:cubicBezTo>
                    <a:pt x="7573" y="2449"/>
                    <a:pt x="7625" y="2463"/>
                    <a:pt x="7680" y="2463"/>
                  </a:cubicBezTo>
                  <a:cubicBezTo>
                    <a:pt x="7940" y="2463"/>
                    <a:pt x="8272" y="2157"/>
                    <a:pt x="8463" y="1682"/>
                  </a:cubicBezTo>
                  <a:cubicBezTo>
                    <a:pt x="8678" y="1106"/>
                    <a:pt x="8627" y="513"/>
                    <a:pt x="8352" y="316"/>
                  </a:cubicBezTo>
                  <a:cubicBezTo>
                    <a:pt x="8016" y="109"/>
                    <a:pt x="7637" y="1"/>
                    <a:pt x="72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69" name="Google Shape;1169;p15"/>
          <p:cNvSpPr txBox="1"/>
          <p:nvPr/>
        </p:nvSpPr>
        <p:spPr>
          <a:xfrm>
            <a:off x="3335275" y="1194437"/>
            <a:ext cx="5509200" cy="39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bg2"/>
                </a:solidFill>
                <a:latin typeface="Dosis ExtraLight"/>
                <a:ea typeface="Dosis ExtraLight"/>
                <a:cs typeface="Dosis ExtraLight"/>
                <a:sym typeface="Dosis ExtraLight"/>
              </a:rPr>
              <a:t>We have written a smart contract in Solidity that sends the information that would be sent to a remote database to the Ethereum blockchain, essentially decentralizing the application and removing the need for a database. </a:t>
            </a:r>
          </a:p>
          <a:p>
            <a:pPr marL="0" lvl="0" indent="0" algn="l" rtl="0">
              <a:spcBef>
                <a:spcPts val="0"/>
              </a:spcBef>
              <a:spcAft>
                <a:spcPts val="0"/>
              </a:spcAft>
              <a:buNone/>
            </a:pPr>
            <a:endParaRPr lang="en-GB" b="1" dirty="0">
              <a:solidFill>
                <a:schemeClr val="bg2"/>
              </a:solidFill>
              <a:latin typeface="Dosis ExtraLight"/>
              <a:ea typeface="Dosis ExtraLight"/>
              <a:cs typeface="Dosis ExtraLight"/>
              <a:sym typeface="Dosis ExtraLight"/>
            </a:endParaRPr>
          </a:p>
          <a:p>
            <a:pPr lvl="0"/>
            <a:r>
              <a:rPr lang="en-GB" b="1" dirty="0">
                <a:solidFill>
                  <a:schemeClr val="bg2"/>
                </a:solidFill>
                <a:latin typeface="Dosis ExtraLight"/>
                <a:ea typeface="Dosis ExtraLight"/>
                <a:cs typeface="Dosis ExtraLight"/>
                <a:sym typeface="Dosis ExtraLight"/>
              </a:rPr>
              <a:t>The smart contract is ready to be deployed, but is not yet connected to the website. If connected, it would convert the necessary data into a text file, which would then be stored on the website temporarily and then uploaded to the Ethereum blockchain using web3js to parse the file and connect to the Blockchain.</a:t>
            </a:r>
          </a:p>
          <a:p>
            <a:pPr lvl="0"/>
            <a:endParaRPr lang="en-GB" b="1" dirty="0">
              <a:solidFill>
                <a:schemeClr val="bg2"/>
              </a:solidFill>
              <a:latin typeface="Dosis ExtraLight"/>
              <a:ea typeface="Dosis ExtraLight"/>
              <a:cs typeface="Dosis ExtraLight"/>
              <a:sym typeface="Dosis ExtraLight"/>
            </a:endParaRPr>
          </a:p>
          <a:p>
            <a:pPr lvl="0"/>
            <a:r>
              <a:rPr lang="en-GB" b="1" dirty="0">
                <a:solidFill>
                  <a:schemeClr val="bg2"/>
                </a:solidFill>
                <a:latin typeface="Dosis ExtraLight"/>
                <a:ea typeface="Dosis ExtraLight"/>
                <a:cs typeface="Dosis ExtraLight"/>
                <a:sym typeface="Dosis ExtraLight"/>
              </a:rPr>
              <a:t>This idea still needs work to be fully implemented, but might become a significant improvement to the usual centralized model that apps are built upon.</a:t>
            </a:r>
          </a:p>
          <a:p>
            <a:pPr marL="0" lvl="0" indent="0" algn="l" rtl="0">
              <a:spcBef>
                <a:spcPts val="0"/>
              </a:spcBef>
              <a:spcAft>
                <a:spcPts val="0"/>
              </a:spcAft>
              <a:buNone/>
            </a:pPr>
            <a:endParaRPr lang="en-GB" b="1" dirty="0">
              <a:solidFill>
                <a:schemeClr val="bg2"/>
              </a:solidFill>
              <a:latin typeface="Dosis ExtraLight"/>
              <a:ea typeface="Dosis ExtraLight"/>
              <a:cs typeface="Dosis ExtraLight"/>
              <a:sym typeface="Dosis ExtraLight"/>
            </a:endParaRPr>
          </a:p>
          <a:p>
            <a:pPr marL="0" lvl="0" indent="0" algn="l" rtl="0">
              <a:spcBef>
                <a:spcPts val="0"/>
              </a:spcBef>
              <a:spcAft>
                <a:spcPts val="0"/>
              </a:spcAft>
              <a:buNone/>
            </a:pPr>
            <a:endParaRPr lang="en-GB" dirty="0">
              <a:latin typeface="Dosis ExtraLight"/>
              <a:ea typeface="Dosis ExtraLight"/>
              <a:cs typeface="Dosis ExtraLight"/>
              <a:sym typeface="Dosis Extra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9"/>
        <p:cNvGrpSpPr/>
        <p:nvPr/>
      </p:nvGrpSpPr>
      <p:grpSpPr>
        <a:xfrm>
          <a:off x="0" y="0"/>
          <a:ext cx="0" cy="0"/>
          <a:chOff x="0" y="0"/>
          <a:chExt cx="0" cy="0"/>
        </a:xfrm>
      </p:grpSpPr>
      <p:sp>
        <p:nvSpPr>
          <p:cNvPr id="970" name="Google Shape;970;p13"/>
          <p:cNvSpPr/>
          <p:nvPr/>
        </p:nvSpPr>
        <p:spPr>
          <a:xfrm rot="-368550" flipH="1">
            <a:off x="5205585" y="3359654"/>
            <a:ext cx="3053229" cy="931142"/>
          </a:xfrm>
          <a:prstGeom prst="ellipse">
            <a:avLst/>
          </a:prstGeom>
          <a:solidFill>
            <a:srgbClr val="8080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13"/>
          <p:cNvSpPr txBox="1">
            <a:spLocks noGrp="1"/>
          </p:cNvSpPr>
          <p:nvPr>
            <p:ph type="subTitle" idx="2"/>
          </p:nvPr>
        </p:nvSpPr>
        <p:spPr>
          <a:xfrm flipH="1">
            <a:off x="1437476" y="2084750"/>
            <a:ext cx="3421200" cy="578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400"/>
              <a:buNone/>
            </a:pPr>
            <a:r>
              <a:rPr lang="en"/>
              <a:t>“Thank you for your attention. Deloitte gave us the possibility to put ourselves to the test, and we hope that our effort will be appreciated.”</a:t>
            </a:r>
            <a:endParaRPr/>
          </a:p>
        </p:txBody>
      </p:sp>
      <p:sp>
        <p:nvSpPr>
          <p:cNvPr id="972" name="Google Shape;972;p13"/>
          <p:cNvSpPr txBox="1">
            <a:spLocks noGrp="1"/>
          </p:cNvSpPr>
          <p:nvPr>
            <p:ph type="subTitle" idx="1"/>
          </p:nvPr>
        </p:nvSpPr>
        <p:spPr>
          <a:xfrm flipH="1">
            <a:off x="1437450" y="2997441"/>
            <a:ext cx="3051000" cy="278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SzPts val="1100"/>
              <a:buNone/>
            </a:pPr>
            <a:r>
              <a:rPr lang="en" dirty="0"/>
              <a:t>—THE TIMEKEEP TEAM</a:t>
            </a:r>
            <a:endParaRPr dirty="0"/>
          </a:p>
        </p:txBody>
      </p:sp>
      <p:sp>
        <p:nvSpPr>
          <p:cNvPr id="973" name="Google Shape;973;p13"/>
          <p:cNvSpPr/>
          <p:nvPr/>
        </p:nvSpPr>
        <p:spPr>
          <a:xfrm flipH="1">
            <a:off x="8096073" y="3351039"/>
            <a:ext cx="14312" cy="3533"/>
          </a:xfrm>
          <a:custGeom>
            <a:avLst/>
            <a:gdLst/>
            <a:ahLst/>
            <a:cxnLst/>
            <a:rect l="l" t="t" r="r" b="b"/>
            <a:pathLst>
              <a:path w="320" h="79" extrusionOk="0">
                <a:moveTo>
                  <a:pt x="1" y="1"/>
                </a:moveTo>
                <a:lnTo>
                  <a:pt x="1" y="1"/>
                </a:lnTo>
                <a:cubicBezTo>
                  <a:pt x="86" y="51"/>
                  <a:pt x="205" y="78"/>
                  <a:pt x="320" y="78"/>
                </a:cubicBezTo>
                <a:cubicBezTo>
                  <a:pt x="205" y="78"/>
                  <a:pt x="89" y="51"/>
                  <a:pt x="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13"/>
          <p:cNvSpPr/>
          <p:nvPr/>
        </p:nvSpPr>
        <p:spPr>
          <a:xfrm flipH="1">
            <a:off x="8182750" y="2442109"/>
            <a:ext cx="16325" cy="2639"/>
          </a:xfrm>
          <a:custGeom>
            <a:avLst/>
            <a:gdLst/>
            <a:ahLst/>
            <a:cxnLst/>
            <a:rect l="l" t="t" r="r" b="b"/>
            <a:pathLst>
              <a:path w="365" h="59" extrusionOk="0">
                <a:moveTo>
                  <a:pt x="1" y="1"/>
                </a:moveTo>
                <a:cubicBezTo>
                  <a:pt x="126" y="1"/>
                  <a:pt x="256" y="21"/>
                  <a:pt x="365" y="59"/>
                </a:cubicBezTo>
                <a:cubicBezTo>
                  <a:pt x="256" y="21"/>
                  <a:pt x="130" y="1"/>
                  <a:pt x="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13"/>
          <p:cNvSpPr/>
          <p:nvPr/>
        </p:nvSpPr>
        <p:spPr>
          <a:xfrm flipH="1">
            <a:off x="6935415" y="3453348"/>
            <a:ext cx="473280" cy="287090"/>
          </a:xfrm>
          <a:custGeom>
            <a:avLst/>
            <a:gdLst/>
            <a:ahLst/>
            <a:cxnLst/>
            <a:rect l="l" t="t" r="r" b="b"/>
            <a:pathLst>
              <a:path w="10582" h="6419" extrusionOk="0">
                <a:moveTo>
                  <a:pt x="10581" y="0"/>
                </a:moveTo>
                <a:lnTo>
                  <a:pt x="1" y="6120"/>
                </a:lnTo>
                <a:lnTo>
                  <a:pt x="504" y="6418"/>
                </a:lnTo>
                <a:lnTo>
                  <a:pt x="10581" y="595"/>
                </a:lnTo>
                <a:lnTo>
                  <a:pt x="1058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13"/>
          <p:cNvSpPr/>
          <p:nvPr/>
        </p:nvSpPr>
        <p:spPr>
          <a:xfrm flipH="1">
            <a:off x="7521939" y="1657582"/>
            <a:ext cx="449799" cy="1817266"/>
          </a:xfrm>
          <a:custGeom>
            <a:avLst/>
            <a:gdLst/>
            <a:ahLst/>
            <a:cxnLst/>
            <a:rect l="l" t="t" r="r" b="b"/>
            <a:pathLst>
              <a:path w="10057" h="40632" extrusionOk="0">
                <a:moveTo>
                  <a:pt x="9155" y="1"/>
                </a:moveTo>
                <a:cubicBezTo>
                  <a:pt x="9092" y="1"/>
                  <a:pt x="9031" y="44"/>
                  <a:pt x="9013" y="112"/>
                </a:cubicBezTo>
                <a:lnTo>
                  <a:pt x="14" y="40062"/>
                </a:lnTo>
                <a:cubicBezTo>
                  <a:pt x="0" y="40123"/>
                  <a:pt x="28" y="40185"/>
                  <a:pt x="82" y="40216"/>
                </a:cubicBezTo>
                <a:lnTo>
                  <a:pt x="670" y="40556"/>
                </a:lnTo>
                <a:cubicBezTo>
                  <a:pt x="673" y="40559"/>
                  <a:pt x="673" y="40559"/>
                  <a:pt x="677" y="40562"/>
                </a:cubicBezTo>
                <a:cubicBezTo>
                  <a:pt x="764" y="40607"/>
                  <a:pt x="872" y="40631"/>
                  <a:pt x="983" y="40631"/>
                </a:cubicBezTo>
                <a:cubicBezTo>
                  <a:pt x="998" y="40631"/>
                  <a:pt x="1013" y="40631"/>
                  <a:pt x="1028" y="40630"/>
                </a:cubicBezTo>
                <a:lnTo>
                  <a:pt x="1279" y="39525"/>
                </a:lnTo>
                <a:lnTo>
                  <a:pt x="10044" y="608"/>
                </a:lnTo>
                <a:cubicBezTo>
                  <a:pt x="10057" y="550"/>
                  <a:pt x="10030" y="485"/>
                  <a:pt x="9975" y="455"/>
                </a:cubicBezTo>
                <a:lnTo>
                  <a:pt x="9224" y="19"/>
                </a:lnTo>
                <a:cubicBezTo>
                  <a:pt x="9202" y="7"/>
                  <a:pt x="9178" y="1"/>
                  <a:pt x="915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13"/>
          <p:cNvSpPr/>
          <p:nvPr/>
        </p:nvSpPr>
        <p:spPr>
          <a:xfrm flipH="1">
            <a:off x="7476319" y="1654183"/>
            <a:ext cx="449486" cy="1820621"/>
          </a:xfrm>
          <a:custGeom>
            <a:avLst/>
            <a:gdLst/>
            <a:ahLst/>
            <a:cxnLst/>
            <a:rect l="l" t="t" r="r" b="b"/>
            <a:pathLst>
              <a:path w="10050" h="40707" extrusionOk="0">
                <a:moveTo>
                  <a:pt x="10050" y="1"/>
                </a:moveTo>
                <a:lnTo>
                  <a:pt x="9041" y="585"/>
                </a:lnTo>
                <a:lnTo>
                  <a:pt x="252" y="39601"/>
                </a:lnTo>
                <a:lnTo>
                  <a:pt x="1" y="40706"/>
                </a:lnTo>
                <a:cubicBezTo>
                  <a:pt x="112" y="40706"/>
                  <a:pt x="221" y="40682"/>
                  <a:pt x="307" y="40632"/>
                </a:cubicBezTo>
                <a:lnTo>
                  <a:pt x="894" y="40292"/>
                </a:lnTo>
                <a:cubicBezTo>
                  <a:pt x="949" y="40257"/>
                  <a:pt x="990" y="40204"/>
                  <a:pt x="1007" y="40138"/>
                </a:cubicBezTo>
                <a:lnTo>
                  <a:pt x="1005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13"/>
          <p:cNvSpPr/>
          <p:nvPr/>
        </p:nvSpPr>
        <p:spPr>
          <a:xfrm flipH="1">
            <a:off x="7431102" y="2540504"/>
            <a:ext cx="45396" cy="1584920"/>
          </a:xfrm>
          <a:custGeom>
            <a:avLst/>
            <a:gdLst/>
            <a:ahLst/>
            <a:cxnLst/>
            <a:rect l="l" t="t" r="r" b="b"/>
            <a:pathLst>
              <a:path w="1015" h="35437" extrusionOk="0">
                <a:moveTo>
                  <a:pt x="1" y="1"/>
                </a:moveTo>
                <a:lnTo>
                  <a:pt x="4" y="34856"/>
                </a:lnTo>
                <a:cubicBezTo>
                  <a:pt x="4" y="34924"/>
                  <a:pt x="45" y="34992"/>
                  <a:pt x="134" y="35043"/>
                </a:cubicBezTo>
                <a:lnTo>
                  <a:pt x="680" y="35359"/>
                </a:lnTo>
                <a:cubicBezTo>
                  <a:pt x="684" y="35363"/>
                  <a:pt x="684" y="35363"/>
                  <a:pt x="688" y="35363"/>
                </a:cubicBezTo>
                <a:cubicBezTo>
                  <a:pt x="776" y="35413"/>
                  <a:pt x="895" y="35437"/>
                  <a:pt x="1014" y="35437"/>
                </a:cubicBezTo>
                <a:lnTo>
                  <a:pt x="1014" y="34278"/>
                </a:lnTo>
                <a:lnTo>
                  <a:pt x="1011" y="586"/>
                </a:lnTo>
                <a:lnTo>
                  <a:pt x="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13"/>
          <p:cNvSpPr/>
          <p:nvPr/>
        </p:nvSpPr>
        <p:spPr>
          <a:xfrm flipH="1">
            <a:off x="7385975" y="2540683"/>
            <a:ext cx="45351" cy="1584741"/>
          </a:xfrm>
          <a:custGeom>
            <a:avLst/>
            <a:gdLst/>
            <a:ahLst/>
            <a:cxnLst/>
            <a:rect l="l" t="t" r="r" b="b"/>
            <a:pathLst>
              <a:path w="1014" h="35433" extrusionOk="0">
                <a:moveTo>
                  <a:pt x="1013" y="0"/>
                </a:moveTo>
                <a:lnTo>
                  <a:pt x="1" y="582"/>
                </a:lnTo>
                <a:lnTo>
                  <a:pt x="4" y="34274"/>
                </a:lnTo>
                <a:lnTo>
                  <a:pt x="4" y="35433"/>
                </a:lnTo>
                <a:cubicBezTo>
                  <a:pt x="123" y="35433"/>
                  <a:pt x="246" y="35409"/>
                  <a:pt x="334" y="35355"/>
                </a:cubicBezTo>
                <a:lnTo>
                  <a:pt x="878" y="35039"/>
                </a:lnTo>
                <a:cubicBezTo>
                  <a:pt x="959" y="34991"/>
                  <a:pt x="1007" y="34927"/>
                  <a:pt x="1010" y="34866"/>
                </a:cubicBezTo>
                <a:lnTo>
                  <a:pt x="1010" y="34838"/>
                </a:lnTo>
                <a:lnTo>
                  <a:pt x="101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13"/>
          <p:cNvSpPr/>
          <p:nvPr/>
        </p:nvSpPr>
        <p:spPr>
          <a:xfrm flipH="1">
            <a:off x="6846189" y="2358025"/>
            <a:ext cx="314148" cy="1429679"/>
          </a:xfrm>
          <a:custGeom>
            <a:avLst/>
            <a:gdLst/>
            <a:ahLst/>
            <a:cxnLst/>
            <a:rect l="l" t="t" r="r" b="b"/>
            <a:pathLst>
              <a:path w="7024" h="31966" extrusionOk="0">
                <a:moveTo>
                  <a:pt x="0" y="1"/>
                </a:moveTo>
                <a:lnTo>
                  <a:pt x="6010" y="31357"/>
                </a:lnTo>
                <a:cubicBezTo>
                  <a:pt x="6028" y="31439"/>
                  <a:pt x="6075" y="31511"/>
                  <a:pt x="6150" y="31551"/>
                </a:cubicBezTo>
                <a:lnTo>
                  <a:pt x="6711" y="31875"/>
                </a:lnTo>
                <a:cubicBezTo>
                  <a:pt x="6830" y="31946"/>
                  <a:pt x="6956" y="31966"/>
                  <a:pt x="7024" y="31966"/>
                </a:cubicBezTo>
                <a:lnTo>
                  <a:pt x="6809" y="30837"/>
                </a:lnTo>
                <a:lnTo>
                  <a:pt x="1010" y="583"/>
                </a:lnTo>
                <a:lnTo>
                  <a:pt x="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13"/>
          <p:cNvSpPr/>
          <p:nvPr/>
        </p:nvSpPr>
        <p:spPr>
          <a:xfrm flipH="1">
            <a:off x="6801196" y="2358204"/>
            <a:ext cx="314014" cy="1429500"/>
          </a:xfrm>
          <a:custGeom>
            <a:avLst/>
            <a:gdLst/>
            <a:ahLst/>
            <a:cxnLst/>
            <a:rect l="l" t="t" r="r" b="b"/>
            <a:pathLst>
              <a:path w="7021" h="31962" extrusionOk="0">
                <a:moveTo>
                  <a:pt x="1014" y="0"/>
                </a:moveTo>
                <a:lnTo>
                  <a:pt x="1" y="579"/>
                </a:lnTo>
                <a:lnTo>
                  <a:pt x="5800" y="30833"/>
                </a:lnTo>
                <a:lnTo>
                  <a:pt x="6015" y="31962"/>
                </a:lnTo>
                <a:cubicBezTo>
                  <a:pt x="6134" y="31962"/>
                  <a:pt x="6253" y="31935"/>
                  <a:pt x="6345" y="31884"/>
                </a:cubicBezTo>
                <a:lnTo>
                  <a:pt x="6371" y="31871"/>
                </a:lnTo>
                <a:lnTo>
                  <a:pt x="6886" y="31571"/>
                </a:lnTo>
                <a:cubicBezTo>
                  <a:pt x="6977" y="31516"/>
                  <a:pt x="7021" y="31449"/>
                  <a:pt x="7021" y="31381"/>
                </a:cubicBezTo>
                <a:lnTo>
                  <a:pt x="7021" y="31374"/>
                </a:lnTo>
                <a:lnTo>
                  <a:pt x="7014" y="31337"/>
                </a:lnTo>
                <a:lnTo>
                  <a:pt x="7014" y="31330"/>
                </a:lnTo>
                <a:lnTo>
                  <a:pt x="101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13"/>
          <p:cNvSpPr/>
          <p:nvPr/>
        </p:nvSpPr>
        <p:spPr>
          <a:xfrm flipH="1">
            <a:off x="6890422" y="3453929"/>
            <a:ext cx="511251" cy="347200"/>
          </a:xfrm>
          <a:custGeom>
            <a:avLst/>
            <a:gdLst/>
            <a:ahLst/>
            <a:cxnLst/>
            <a:rect l="l" t="t" r="r" b="b"/>
            <a:pathLst>
              <a:path w="11431" h="7763" extrusionOk="0">
                <a:moveTo>
                  <a:pt x="11430" y="0"/>
                </a:moveTo>
                <a:lnTo>
                  <a:pt x="0" y="6600"/>
                </a:lnTo>
                <a:lnTo>
                  <a:pt x="0" y="7762"/>
                </a:lnTo>
                <a:lnTo>
                  <a:pt x="11430" y="1163"/>
                </a:lnTo>
                <a:lnTo>
                  <a:pt x="1143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13"/>
          <p:cNvSpPr/>
          <p:nvPr/>
        </p:nvSpPr>
        <p:spPr>
          <a:xfrm flipH="1">
            <a:off x="6619925" y="2261911"/>
            <a:ext cx="1487285" cy="900940"/>
          </a:xfrm>
          <a:custGeom>
            <a:avLst/>
            <a:gdLst/>
            <a:ahLst/>
            <a:cxnLst/>
            <a:rect l="l" t="t" r="r" b="b"/>
            <a:pathLst>
              <a:path w="33254" h="20144" extrusionOk="0">
                <a:moveTo>
                  <a:pt x="29221" y="0"/>
                </a:moveTo>
                <a:cubicBezTo>
                  <a:pt x="29105" y="0"/>
                  <a:pt x="28988" y="26"/>
                  <a:pt x="28898" y="77"/>
                </a:cubicBezTo>
                <a:lnTo>
                  <a:pt x="324" y="16575"/>
                </a:lnTo>
                <a:cubicBezTo>
                  <a:pt x="143" y="16681"/>
                  <a:pt x="1" y="16929"/>
                  <a:pt x="1" y="17133"/>
                </a:cubicBezTo>
                <a:lnTo>
                  <a:pt x="1" y="17554"/>
                </a:lnTo>
                <a:cubicBezTo>
                  <a:pt x="1" y="17758"/>
                  <a:pt x="143" y="18010"/>
                  <a:pt x="324" y="18112"/>
                </a:cubicBezTo>
                <a:lnTo>
                  <a:pt x="3710" y="20068"/>
                </a:lnTo>
                <a:cubicBezTo>
                  <a:pt x="3798" y="20118"/>
                  <a:pt x="3914" y="20144"/>
                  <a:pt x="4031" y="20144"/>
                </a:cubicBezTo>
                <a:cubicBezTo>
                  <a:pt x="4147" y="20144"/>
                  <a:pt x="4263" y="20118"/>
                  <a:pt x="4352" y="20068"/>
                </a:cubicBezTo>
                <a:lnTo>
                  <a:pt x="32931" y="3568"/>
                </a:lnTo>
                <a:cubicBezTo>
                  <a:pt x="33108" y="3466"/>
                  <a:pt x="33254" y="3214"/>
                  <a:pt x="33254" y="3010"/>
                </a:cubicBezTo>
                <a:lnTo>
                  <a:pt x="33254" y="2592"/>
                </a:lnTo>
                <a:cubicBezTo>
                  <a:pt x="33254" y="2385"/>
                  <a:pt x="33108" y="2137"/>
                  <a:pt x="32931" y="2031"/>
                </a:cubicBezTo>
                <a:lnTo>
                  <a:pt x="29544" y="77"/>
                </a:lnTo>
                <a:cubicBezTo>
                  <a:pt x="29454" y="26"/>
                  <a:pt x="29338" y="0"/>
                  <a:pt x="2922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13"/>
          <p:cNvSpPr/>
          <p:nvPr/>
        </p:nvSpPr>
        <p:spPr>
          <a:xfrm flipH="1">
            <a:off x="6626455" y="2330832"/>
            <a:ext cx="1472884" cy="779959"/>
          </a:xfrm>
          <a:custGeom>
            <a:avLst/>
            <a:gdLst/>
            <a:ahLst/>
            <a:cxnLst/>
            <a:rect l="l" t="t" r="r" b="b"/>
            <a:pathLst>
              <a:path w="32932" h="17439" extrusionOk="0">
                <a:moveTo>
                  <a:pt x="766" y="14678"/>
                </a:moveTo>
                <a:lnTo>
                  <a:pt x="148" y="15034"/>
                </a:lnTo>
                <a:cubicBezTo>
                  <a:pt x="76" y="15075"/>
                  <a:pt x="32" y="15130"/>
                  <a:pt x="18" y="15181"/>
                </a:cubicBezTo>
                <a:cubicBezTo>
                  <a:pt x="1" y="15246"/>
                  <a:pt x="25" y="15310"/>
                  <a:pt x="82" y="15365"/>
                </a:cubicBezTo>
                <a:cubicBezTo>
                  <a:pt x="99" y="15378"/>
                  <a:pt x="123" y="15395"/>
                  <a:pt x="148" y="15409"/>
                </a:cubicBezTo>
                <a:lnTo>
                  <a:pt x="1347" y="16102"/>
                </a:lnTo>
                <a:cubicBezTo>
                  <a:pt x="1058" y="15925"/>
                  <a:pt x="813" y="15517"/>
                  <a:pt x="793" y="15184"/>
                </a:cubicBezTo>
                <a:lnTo>
                  <a:pt x="766" y="14678"/>
                </a:lnTo>
                <a:close/>
                <a:moveTo>
                  <a:pt x="31904" y="0"/>
                </a:moveTo>
                <a:cubicBezTo>
                  <a:pt x="31813" y="171"/>
                  <a:pt x="31680" y="320"/>
                  <a:pt x="31531" y="405"/>
                </a:cubicBezTo>
                <a:lnTo>
                  <a:pt x="3384" y="16656"/>
                </a:lnTo>
                <a:cubicBezTo>
                  <a:pt x="3380" y="16656"/>
                  <a:pt x="3380" y="16660"/>
                  <a:pt x="3380" y="16660"/>
                </a:cubicBezTo>
                <a:lnTo>
                  <a:pt x="3377" y="16660"/>
                </a:lnTo>
                <a:cubicBezTo>
                  <a:pt x="3231" y="16744"/>
                  <a:pt x="3037" y="16785"/>
                  <a:pt x="2847" y="16785"/>
                </a:cubicBezTo>
                <a:cubicBezTo>
                  <a:pt x="2660" y="16785"/>
                  <a:pt x="2473" y="16744"/>
                  <a:pt x="2326" y="16666"/>
                </a:cubicBezTo>
                <a:lnTo>
                  <a:pt x="2326" y="16666"/>
                </a:lnTo>
                <a:lnTo>
                  <a:pt x="3534" y="17364"/>
                </a:lnTo>
                <a:cubicBezTo>
                  <a:pt x="3557" y="17377"/>
                  <a:pt x="3588" y="17391"/>
                  <a:pt x="3619" y="17400"/>
                </a:cubicBezTo>
                <a:cubicBezTo>
                  <a:pt x="3625" y="17405"/>
                  <a:pt x="3632" y="17408"/>
                  <a:pt x="3639" y="17408"/>
                </a:cubicBezTo>
                <a:cubicBezTo>
                  <a:pt x="3707" y="17428"/>
                  <a:pt x="3782" y="17438"/>
                  <a:pt x="3853" y="17438"/>
                </a:cubicBezTo>
                <a:cubicBezTo>
                  <a:pt x="3972" y="17438"/>
                  <a:pt x="4088" y="17414"/>
                  <a:pt x="4176" y="17364"/>
                </a:cubicBezTo>
                <a:lnTo>
                  <a:pt x="32755" y="864"/>
                </a:lnTo>
                <a:cubicBezTo>
                  <a:pt x="32932" y="762"/>
                  <a:pt x="32932" y="596"/>
                  <a:pt x="32755" y="490"/>
                </a:cubicBezTo>
                <a:lnTo>
                  <a:pt x="31904"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13"/>
          <p:cNvSpPr/>
          <p:nvPr/>
        </p:nvSpPr>
        <p:spPr>
          <a:xfrm flipH="1">
            <a:off x="7927013" y="3159413"/>
            <a:ext cx="14312" cy="3533"/>
          </a:xfrm>
          <a:custGeom>
            <a:avLst/>
            <a:gdLst/>
            <a:ahLst/>
            <a:cxnLst/>
            <a:rect l="l" t="t" r="r" b="b"/>
            <a:pathLst>
              <a:path w="320" h="79" extrusionOk="0">
                <a:moveTo>
                  <a:pt x="1" y="1"/>
                </a:moveTo>
                <a:lnTo>
                  <a:pt x="1" y="1"/>
                </a:lnTo>
                <a:cubicBezTo>
                  <a:pt x="86" y="51"/>
                  <a:pt x="205" y="78"/>
                  <a:pt x="320" y="78"/>
                </a:cubicBezTo>
                <a:cubicBezTo>
                  <a:pt x="205" y="78"/>
                  <a:pt x="89" y="51"/>
                  <a:pt x="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13"/>
          <p:cNvSpPr/>
          <p:nvPr/>
        </p:nvSpPr>
        <p:spPr>
          <a:xfrm flipH="1">
            <a:off x="7927013" y="3005379"/>
            <a:ext cx="180197" cy="157566"/>
          </a:xfrm>
          <a:custGeom>
            <a:avLst/>
            <a:gdLst/>
            <a:ahLst/>
            <a:cxnLst/>
            <a:rect l="l" t="t" r="r" b="b"/>
            <a:pathLst>
              <a:path w="4029" h="3523" extrusionOk="0">
                <a:moveTo>
                  <a:pt x="258" y="0"/>
                </a:moveTo>
                <a:cubicBezTo>
                  <a:pt x="109" y="119"/>
                  <a:pt x="1" y="333"/>
                  <a:pt x="1" y="514"/>
                </a:cubicBezTo>
                <a:lnTo>
                  <a:pt x="1" y="931"/>
                </a:lnTo>
                <a:cubicBezTo>
                  <a:pt x="1" y="1122"/>
                  <a:pt x="126" y="1350"/>
                  <a:pt x="286" y="1466"/>
                </a:cubicBezTo>
                <a:cubicBezTo>
                  <a:pt x="296" y="1476"/>
                  <a:pt x="310" y="1482"/>
                  <a:pt x="324" y="1489"/>
                </a:cubicBezTo>
                <a:lnTo>
                  <a:pt x="3710" y="3445"/>
                </a:lnTo>
                <a:cubicBezTo>
                  <a:pt x="3798" y="3495"/>
                  <a:pt x="3914" y="3522"/>
                  <a:pt x="4029" y="3522"/>
                </a:cubicBezTo>
                <a:lnTo>
                  <a:pt x="4029" y="2359"/>
                </a:lnTo>
                <a:cubicBezTo>
                  <a:pt x="3958" y="2359"/>
                  <a:pt x="3883" y="2346"/>
                  <a:pt x="3815" y="2326"/>
                </a:cubicBezTo>
                <a:cubicBezTo>
                  <a:pt x="3808" y="2326"/>
                  <a:pt x="3801" y="2323"/>
                  <a:pt x="3795" y="2318"/>
                </a:cubicBezTo>
                <a:cubicBezTo>
                  <a:pt x="3764" y="2309"/>
                  <a:pt x="3737" y="2295"/>
                  <a:pt x="3710" y="2282"/>
                </a:cubicBezTo>
                <a:lnTo>
                  <a:pt x="2489" y="1578"/>
                </a:lnTo>
                <a:cubicBezTo>
                  <a:pt x="2489" y="1578"/>
                  <a:pt x="2486" y="1578"/>
                  <a:pt x="2486" y="1574"/>
                </a:cubicBezTo>
                <a:lnTo>
                  <a:pt x="1543" y="1030"/>
                </a:lnTo>
                <a:lnTo>
                  <a:pt x="1540" y="1030"/>
                </a:lnTo>
                <a:lnTo>
                  <a:pt x="324" y="327"/>
                </a:lnTo>
                <a:cubicBezTo>
                  <a:pt x="299" y="313"/>
                  <a:pt x="279" y="296"/>
                  <a:pt x="258" y="283"/>
                </a:cubicBezTo>
                <a:cubicBezTo>
                  <a:pt x="201" y="228"/>
                  <a:pt x="177" y="164"/>
                  <a:pt x="194" y="99"/>
                </a:cubicBezTo>
                <a:cubicBezTo>
                  <a:pt x="205" y="65"/>
                  <a:pt x="225" y="31"/>
                  <a:pt x="25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13"/>
          <p:cNvSpPr/>
          <p:nvPr/>
        </p:nvSpPr>
        <p:spPr>
          <a:xfrm flipH="1">
            <a:off x="7936539" y="3009807"/>
            <a:ext cx="162799" cy="99603"/>
          </a:xfrm>
          <a:custGeom>
            <a:avLst/>
            <a:gdLst/>
            <a:ahLst/>
            <a:cxnLst/>
            <a:rect l="l" t="t" r="r" b="b"/>
            <a:pathLst>
              <a:path w="3640" h="2227" extrusionOk="0">
                <a:moveTo>
                  <a:pt x="3619" y="2219"/>
                </a:moveTo>
                <a:cubicBezTo>
                  <a:pt x="3625" y="2224"/>
                  <a:pt x="3632" y="2227"/>
                  <a:pt x="3639" y="2227"/>
                </a:cubicBezTo>
                <a:cubicBezTo>
                  <a:pt x="3632" y="2227"/>
                  <a:pt x="3625" y="2224"/>
                  <a:pt x="3619" y="2219"/>
                </a:cubicBezTo>
                <a:close/>
                <a:moveTo>
                  <a:pt x="18" y="0"/>
                </a:moveTo>
                <a:cubicBezTo>
                  <a:pt x="1" y="65"/>
                  <a:pt x="25" y="129"/>
                  <a:pt x="82" y="184"/>
                </a:cubicBezTo>
                <a:cubicBezTo>
                  <a:pt x="25" y="129"/>
                  <a:pt x="1" y="65"/>
                  <a:pt x="18" y="0"/>
                </a:cubicBezTo>
                <a:close/>
              </a:path>
            </a:pathLst>
          </a:custGeom>
          <a:solidFill>
            <a:srgbClr val="70D3C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13"/>
          <p:cNvSpPr/>
          <p:nvPr/>
        </p:nvSpPr>
        <p:spPr>
          <a:xfrm flipH="1">
            <a:off x="6665813" y="729935"/>
            <a:ext cx="1485809" cy="2351685"/>
          </a:xfrm>
          <a:custGeom>
            <a:avLst/>
            <a:gdLst/>
            <a:ahLst/>
            <a:cxnLst/>
            <a:rect l="l" t="t" r="r" b="b"/>
            <a:pathLst>
              <a:path w="33221" h="52581" extrusionOk="0">
                <a:moveTo>
                  <a:pt x="29207" y="1"/>
                </a:moveTo>
                <a:cubicBezTo>
                  <a:pt x="29013" y="1"/>
                  <a:pt x="28819" y="44"/>
                  <a:pt x="28671" y="131"/>
                </a:cubicBezTo>
                <a:lnTo>
                  <a:pt x="521" y="16382"/>
                </a:lnTo>
                <a:cubicBezTo>
                  <a:pt x="225" y="16552"/>
                  <a:pt x="1" y="16970"/>
                  <a:pt x="21" y="17310"/>
                </a:cubicBezTo>
                <a:lnTo>
                  <a:pt x="1962" y="50978"/>
                </a:lnTo>
                <a:cubicBezTo>
                  <a:pt x="1982" y="51322"/>
                  <a:pt x="2241" y="51736"/>
                  <a:pt x="2536" y="51906"/>
                </a:cubicBezTo>
                <a:lnTo>
                  <a:pt x="3479" y="52450"/>
                </a:lnTo>
                <a:cubicBezTo>
                  <a:pt x="3627" y="52537"/>
                  <a:pt x="3820" y="52580"/>
                  <a:pt x="4015" y="52580"/>
                </a:cubicBezTo>
                <a:cubicBezTo>
                  <a:pt x="4209" y="52580"/>
                  <a:pt x="4403" y="52537"/>
                  <a:pt x="4553" y="52450"/>
                </a:cubicBezTo>
                <a:lnTo>
                  <a:pt x="32700" y="36199"/>
                </a:lnTo>
                <a:cubicBezTo>
                  <a:pt x="32996" y="36029"/>
                  <a:pt x="33220" y="35611"/>
                  <a:pt x="33203" y="35271"/>
                </a:cubicBezTo>
                <a:lnTo>
                  <a:pt x="31258" y="1603"/>
                </a:lnTo>
                <a:cubicBezTo>
                  <a:pt x="31238" y="1259"/>
                  <a:pt x="30983" y="845"/>
                  <a:pt x="30687" y="675"/>
                </a:cubicBezTo>
                <a:lnTo>
                  <a:pt x="29742" y="131"/>
                </a:lnTo>
                <a:cubicBezTo>
                  <a:pt x="29594" y="44"/>
                  <a:pt x="29400" y="1"/>
                  <a:pt x="2920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13"/>
          <p:cNvSpPr/>
          <p:nvPr/>
        </p:nvSpPr>
        <p:spPr>
          <a:xfrm flipH="1">
            <a:off x="6754189" y="730024"/>
            <a:ext cx="1390769" cy="802724"/>
          </a:xfrm>
          <a:custGeom>
            <a:avLst/>
            <a:gdLst/>
            <a:ahLst/>
            <a:cxnLst/>
            <a:rect l="l" t="t" r="r" b="b"/>
            <a:pathLst>
              <a:path w="31096" h="17948" extrusionOk="0">
                <a:moveTo>
                  <a:pt x="29060" y="1"/>
                </a:moveTo>
                <a:cubicBezTo>
                  <a:pt x="28866" y="1"/>
                  <a:pt x="28671" y="43"/>
                  <a:pt x="28522" y="129"/>
                </a:cubicBezTo>
                <a:lnTo>
                  <a:pt x="372" y="16380"/>
                </a:lnTo>
                <a:cubicBezTo>
                  <a:pt x="225" y="16468"/>
                  <a:pt x="93" y="16614"/>
                  <a:pt x="1" y="16785"/>
                </a:cubicBezTo>
                <a:lnTo>
                  <a:pt x="2017" y="17947"/>
                </a:lnTo>
                <a:cubicBezTo>
                  <a:pt x="2106" y="17780"/>
                  <a:pt x="2238" y="17631"/>
                  <a:pt x="2387" y="17543"/>
                </a:cubicBezTo>
                <a:lnTo>
                  <a:pt x="30535" y="1291"/>
                </a:lnTo>
                <a:cubicBezTo>
                  <a:pt x="30622" y="1242"/>
                  <a:pt x="30706" y="1219"/>
                  <a:pt x="30781" y="1219"/>
                </a:cubicBezTo>
                <a:cubicBezTo>
                  <a:pt x="30938" y="1219"/>
                  <a:pt x="31057" y="1322"/>
                  <a:pt x="31096" y="1509"/>
                </a:cubicBezTo>
                <a:cubicBezTo>
                  <a:pt x="31045" y="1189"/>
                  <a:pt x="30810" y="833"/>
                  <a:pt x="30542" y="673"/>
                </a:cubicBezTo>
                <a:lnTo>
                  <a:pt x="29593" y="125"/>
                </a:lnTo>
                <a:cubicBezTo>
                  <a:pt x="29446" y="42"/>
                  <a:pt x="29253" y="1"/>
                  <a:pt x="2906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13"/>
          <p:cNvSpPr/>
          <p:nvPr/>
        </p:nvSpPr>
        <p:spPr>
          <a:xfrm flipH="1">
            <a:off x="6665813" y="784500"/>
            <a:ext cx="1395644" cy="2294616"/>
          </a:xfrm>
          <a:custGeom>
            <a:avLst/>
            <a:gdLst/>
            <a:ahLst/>
            <a:cxnLst/>
            <a:rect l="l" t="t" r="r" b="b"/>
            <a:pathLst>
              <a:path w="31205" h="51305" extrusionOk="0">
                <a:moveTo>
                  <a:pt x="28915" y="0"/>
                </a:moveTo>
                <a:cubicBezTo>
                  <a:pt x="28840" y="0"/>
                  <a:pt x="28757" y="24"/>
                  <a:pt x="28671" y="73"/>
                </a:cubicBezTo>
                <a:lnTo>
                  <a:pt x="520" y="16325"/>
                </a:lnTo>
                <a:cubicBezTo>
                  <a:pt x="225" y="16494"/>
                  <a:pt x="1" y="16913"/>
                  <a:pt x="21" y="17252"/>
                </a:cubicBezTo>
                <a:lnTo>
                  <a:pt x="1962" y="50921"/>
                </a:lnTo>
                <a:cubicBezTo>
                  <a:pt x="1977" y="51164"/>
                  <a:pt x="2109" y="51305"/>
                  <a:pt x="2291" y="51305"/>
                </a:cubicBezTo>
                <a:cubicBezTo>
                  <a:pt x="2366" y="51305"/>
                  <a:pt x="2449" y="51281"/>
                  <a:pt x="2537" y="51230"/>
                </a:cubicBezTo>
                <a:lnTo>
                  <a:pt x="30684" y="34979"/>
                </a:lnTo>
                <a:cubicBezTo>
                  <a:pt x="30980" y="34809"/>
                  <a:pt x="31204" y="34391"/>
                  <a:pt x="31187" y="34051"/>
                </a:cubicBezTo>
                <a:lnTo>
                  <a:pt x="29242" y="383"/>
                </a:lnTo>
                <a:cubicBezTo>
                  <a:pt x="29228" y="139"/>
                  <a:pt x="29096" y="0"/>
                  <a:pt x="2891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13"/>
          <p:cNvSpPr/>
          <p:nvPr/>
        </p:nvSpPr>
        <p:spPr>
          <a:xfrm flipH="1">
            <a:off x="7115791" y="881375"/>
            <a:ext cx="721056" cy="513667"/>
          </a:xfrm>
          <a:custGeom>
            <a:avLst/>
            <a:gdLst/>
            <a:ahLst/>
            <a:cxnLst/>
            <a:rect l="l" t="t" r="r" b="b"/>
            <a:pathLst>
              <a:path w="16122" h="11485" extrusionOk="0">
                <a:moveTo>
                  <a:pt x="12092" y="0"/>
                </a:moveTo>
                <a:cubicBezTo>
                  <a:pt x="12010" y="0"/>
                  <a:pt x="11928" y="19"/>
                  <a:pt x="11866" y="56"/>
                </a:cubicBezTo>
                <a:lnTo>
                  <a:pt x="224" y="6774"/>
                </a:lnTo>
                <a:cubicBezTo>
                  <a:pt x="102" y="6849"/>
                  <a:pt x="0" y="7022"/>
                  <a:pt x="0" y="7165"/>
                </a:cubicBezTo>
                <a:lnTo>
                  <a:pt x="3" y="9232"/>
                </a:lnTo>
                <a:lnTo>
                  <a:pt x="1006" y="8651"/>
                </a:lnTo>
                <a:lnTo>
                  <a:pt x="3022" y="9814"/>
                </a:lnTo>
                <a:lnTo>
                  <a:pt x="3022" y="10718"/>
                </a:lnTo>
                <a:cubicBezTo>
                  <a:pt x="3022" y="10861"/>
                  <a:pt x="3124" y="11038"/>
                  <a:pt x="3250" y="11109"/>
                </a:cubicBezTo>
                <a:lnTo>
                  <a:pt x="3805" y="11428"/>
                </a:lnTo>
                <a:cubicBezTo>
                  <a:pt x="3868" y="11466"/>
                  <a:pt x="3949" y="11485"/>
                  <a:pt x="4031" y="11485"/>
                </a:cubicBezTo>
                <a:cubicBezTo>
                  <a:pt x="4112" y="11485"/>
                  <a:pt x="4194" y="11466"/>
                  <a:pt x="4257" y="11428"/>
                </a:cubicBezTo>
                <a:lnTo>
                  <a:pt x="15897" y="4711"/>
                </a:lnTo>
                <a:cubicBezTo>
                  <a:pt x="16024" y="4636"/>
                  <a:pt x="16122" y="4462"/>
                  <a:pt x="16122" y="4319"/>
                </a:cubicBezTo>
                <a:lnTo>
                  <a:pt x="16122" y="2511"/>
                </a:lnTo>
                <a:cubicBezTo>
                  <a:pt x="16122" y="2368"/>
                  <a:pt x="16020" y="2194"/>
                  <a:pt x="15897" y="2120"/>
                </a:cubicBezTo>
                <a:lnTo>
                  <a:pt x="12318" y="56"/>
                </a:lnTo>
                <a:cubicBezTo>
                  <a:pt x="12255" y="19"/>
                  <a:pt x="12173" y="0"/>
                  <a:pt x="120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13"/>
          <p:cNvSpPr/>
          <p:nvPr/>
        </p:nvSpPr>
        <p:spPr>
          <a:xfrm flipH="1">
            <a:off x="7115791" y="977534"/>
            <a:ext cx="540725" cy="417463"/>
          </a:xfrm>
          <a:custGeom>
            <a:avLst/>
            <a:gdLst/>
            <a:ahLst/>
            <a:cxnLst/>
            <a:rect l="l" t="t" r="r" b="b"/>
            <a:pathLst>
              <a:path w="12090" h="9334" extrusionOk="0">
                <a:moveTo>
                  <a:pt x="11903" y="0"/>
                </a:moveTo>
                <a:cubicBezTo>
                  <a:pt x="11988" y="68"/>
                  <a:pt x="11975" y="170"/>
                  <a:pt x="11865" y="231"/>
                </a:cubicBezTo>
                <a:lnTo>
                  <a:pt x="225" y="6953"/>
                </a:lnTo>
                <a:cubicBezTo>
                  <a:pt x="164" y="6987"/>
                  <a:pt x="82" y="7008"/>
                  <a:pt x="1" y="7008"/>
                </a:cubicBezTo>
                <a:lnTo>
                  <a:pt x="1" y="9333"/>
                </a:lnTo>
                <a:cubicBezTo>
                  <a:pt x="82" y="9333"/>
                  <a:pt x="160" y="9316"/>
                  <a:pt x="225" y="9282"/>
                </a:cubicBezTo>
                <a:lnTo>
                  <a:pt x="11865" y="2557"/>
                </a:lnTo>
                <a:cubicBezTo>
                  <a:pt x="11988" y="2486"/>
                  <a:pt x="12090" y="2312"/>
                  <a:pt x="12090" y="2169"/>
                </a:cubicBezTo>
                <a:lnTo>
                  <a:pt x="12090" y="361"/>
                </a:lnTo>
                <a:cubicBezTo>
                  <a:pt x="12090" y="235"/>
                  <a:pt x="12012" y="82"/>
                  <a:pt x="1190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13"/>
          <p:cNvSpPr/>
          <p:nvPr/>
        </p:nvSpPr>
        <p:spPr>
          <a:xfrm flipH="1">
            <a:off x="7120353" y="881375"/>
            <a:ext cx="711933" cy="409547"/>
          </a:xfrm>
          <a:custGeom>
            <a:avLst/>
            <a:gdLst/>
            <a:ahLst/>
            <a:cxnLst/>
            <a:rect l="l" t="t" r="r" b="b"/>
            <a:pathLst>
              <a:path w="15918" h="9157" extrusionOk="0">
                <a:moveTo>
                  <a:pt x="11990" y="0"/>
                </a:moveTo>
                <a:cubicBezTo>
                  <a:pt x="11908" y="0"/>
                  <a:pt x="11826" y="19"/>
                  <a:pt x="11764" y="56"/>
                </a:cubicBezTo>
                <a:lnTo>
                  <a:pt x="122" y="6774"/>
                </a:lnTo>
                <a:cubicBezTo>
                  <a:pt x="0" y="6849"/>
                  <a:pt x="0" y="6964"/>
                  <a:pt x="122" y="7036"/>
                </a:cubicBezTo>
                <a:lnTo>
                  <a:pt x="3703" y="9103"/>
                </a:lnTo>
                <a:cubicBezTo>
                  <a:pt x="3766" y="9138"/>
                  <a:pt x="3847" y="9156"/>
                  <a:pt x="3929" y="9156"/>
                </a:cubicBezTo>
                <a:cubicBezTo>
                  <a:pt x="4010" y="9156"/>
                  <a:pt x="4092" y="9138"/>
                  <a:pt x="4155" y="9103"/>
                </a:cubicBezTo>
                <a:lnTo>
                  <a:pt x="15795" y="2381"/>
                </a:lnTo>
                <a:cubicBezTo>
                  <a:pt x="15918" y="2310"/>
                  <a:pt x="15918" y="2194"/>
                  <a:pt x="15795" y="2120"/>
                </a:cubicBezTo>
                <a:lnTo>
                  <a:pt x="12216" y="56"/>
                </a:lnTo>
                <a:cubicBezTo>
                  <a:pt x="12153" y="19"/>
                  <a:pt x="12071" y="0"/>
                  <a:pt x="1199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13"/>
          <p:cNvSpPr/>
          <p:nvPr/>
        </p:nvSpPr>
        <p:spPr>
          <a:xfrm flipH="1">
            <a:off x="7557495" y="1530652"/>
            <a:ext cx="355877" cy="436784"/>
          </a:xfrm>
          <a:custGeom>
            <a:avLst/>
            <a:gdLst/>
            <a:ahLst/>
            <a:cxnLst/>
            <a:rect l="l" t="t" r="r" b="b"/>
            <a:pathLst>
              <a:path w="7957" h="9766" extrusionOk="0">
                <a:moveTo>
                  <a:pt x="5495" y="1"/>
                </a:moveTo>
                <a:cubicBezTo>
                  <a:pt x="4955" y="1"/>
                  <a:pt x="4354" y="172"/>
                  <a:pt x="3727" y="532"/>
                </a:cubicBezTo>
                <a:cubicBezTo>
                  <a:pt x="1609" y="1756"/>
                  <a:pt x="1" y="4697"/>
                  <a:pt x="140" y="7097"/>
                </a:cubicBezTo>
                <a:cubicBezTo>
                  <a:pt x="239" y="8791"/>
                  <a:pt x="1176" y="9765"/>
                  <a:pt x="2463" y="9765"/>
                </a:cubicBezTo>
                <a:cubicBezTo>
                  <a:pt x="3003" y="9765"/>
                  <a:pt x="3604" y="9594"/>
                  <a:pt x="4231" y="9232"/>
                </a:cubicBezTo>
                <a:cubicBezTo>
                  <a:pt x="6348" y="8008"/>
                  <a:pt x="7956" y="5068"/>
                  <a:pt x="7817" y="2667"/>
                </a:cubicBezTo>
                <a:cubicBezTo>
                  <a:pt x="7719" y="973"/>
                  <a:pt x="6782" y="1"/>
                  <a:pt x="549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13"/>
          <p:cNvSpPr/>
          <p:nvPr/>
        </p:nvSpPr>
        <p:spPr>
          <a:xfrm flipH="1">
            <a:off x="7625432" y="1530697"/>
            <a:ext cx="121249" cy="218437"/>
          </a:xfrm>
          <a:custGeom>
            <a:avLst/>
            <a:gdLst/>
            <a:ahLst/>
            <a:cxnLst/>
            <a:rect l="l" t="t" r="r" b="b"/>
            <a:pathLst>
              <a:path w="2711" h="4884" extrusionOk="0">
                <a:moveTo>
                  <a:pt x="1768" y="0"/>
                </a:moveTo>
                <a:cubicBezTo>
                  <a:pt x="1227" y="0"/>
                  <a:pt x="626" y="171"/>
                  <a:pt x="0" y="535"/>
                </a:cubicBezTo>
                <a:lnTo>
                  <a:pt x="252" y="4883"/>
                </a:lnTo>
                <a:lnTo>
                  <a:pt x="2710" y="204"/>
                </a:lnTo>
                <a:cubicBezTo>
                  <a:pt x="2428" y="69"/>
                  <a:pt x="2108" y="0"/>
                  <a:pt x="176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13"/>
          <p:cNvSpPr/>
          <p:nvPr/>
        </p:nvSpPr>
        <p:spPr>
          <a:xfrm flipH="1">
            <a:off x="7561342" y="1561736"/>
            <a:ext cx="34662" cy="222328"/>
          </a:xfrm>
          <a:custGeom>
            <a:avLst/>
            <a:gdLst/>
            <a:ahLst/>
            <a:cxnLst/>
            <a:rect l="l" t="t" r="r" b="b"/>
            <a:pathLst>
              <a:path w="775" h="4971" extrusionOk="0">
                <a:moveTo>
                  <a:pt x="0" y="0"/>
                </a:moveTo>
                <a:lnTo>
                  <a:pt x="0" y="0"/>
                </a:lnTo>
                <a:cubicBezTo>
                  <a:pt x="412" y="456"/>
                  <a:pt x="674" y="1122"/>
                  <a:pt x="721" y="1972"/>
                </a:cubicBezTo>
                <a:cubicBezTo>
                  <a:pt x="674" y="1122"/>
                  <a:pt x="412" y="453"/>
                  <a:pt x="0" y="0"/>
                </a:cubicBezTo>
                <a:close/>
                <a:moveTo>
                  <a:pt x="721" y="1976"/>
                </a:moveTo>
                <a:cubicBezTo>
                  <a:pt x="775" y="2937"/>
                  <a:pt x="551" y="3983"/>
                  <a:pt x="129" y="4971"/>
                </a:cubicBezTo>
                <a:cubicBezTo>
                  <a:pt x="554" y="3983"/>
                  <a:pt x="775" y="2937"/>
                  <a:pt x="721" y="1976"/>
                </a:cubicBezTo>
                <a:close/>
              </a:path>
            </a:pathLst>
          </a:custGeom>
          <a:solidFill>
            <a:srgbClr val="C0C0C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13"/>
          <p:cNvSpPr/>
          <p:nvPr/>
        </p:nvSpPr>
        <p:spPr>
          <a:xfrm flipH="1">
            <a:off x="7561297" y="1539821"/>
            <a:ext cx="174159" cy="244243"/>
          </a:xfrm>
          <a:custGeom>
            <a:avLst/>
            <a:gdLst/>
            <a:ahLst/>
            <a:cxnLst/>
            <a:rect l="l" t="t" r="r" b="b"/>
            <a:pathLst>
              <a:path w="3894" h="5461" extrusionOk="0">
                <a:moveTo>
                  <a:pt x="2459" y="0"/>
                </a:moveTo>
                <a:lnTo>
                  <a:pt x="1" y="4679"/>
                </a:lnTo>
                <a:lnTo>
                  <a:pt x="3247" y="5461"/>
                </a:lnTo>
                <a:cubicBezTo>
                  <a:pt x="3669" y="4472"/>
                  <a:pt x="3894" y="3424"/>
                  <a:pt x="3839" y="2462"/>
                </a:cubicBezTo>
                <a:cubicBezTo>
                  <a:pt x="3792" y="1612"/>
                  <a:pt x="3530" y="946"/>
                  <a:pt x="3118" y="490"/>
                </a:cubicBezTo>
                <a:cubicBezTo>
                  <a:pt x="2932" y="280"/>
                  <a:pt x="2707" y="116"/>
                  <a:pt x="245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13"/>
          <p:cNvSpPr/>
          <p:nvPr/>
        </p:nvSpPr>
        <p:spPr>
          <a:xfrm flipH="1">
            <a:off x="6865197" y="1157598"/>
            <a:ext cx="613538" cy="390628"/>
          </a:xfrm>
          <a:custGeom>
            <a:avLst/>
            <a:gdLst/>
            <a:ahLst/>
            <a:cxnLst/>
            <a:rect l="l" t="t" r="r" b="b"/>
            <a:pathLst>
              <a:path w="13718" h="8734" extrusionOk="0">
                <a:moveTo>
                  <a:pt x="13487" y="0"/>
                </a:moveTo>
                <a:cubicBezTo>
                  <a:pt x="13442" y="0"/>
                  <a:pt x="13392" y="15"/>
                  <a:pt x="13341" y="44"/>
                </a:cubicBezTo>
                <a:lnTo>
                  <a:pt x="313" y="7564"/>
                </a:lnTo>
                <a:cubicBezTo>
                  <a:pt x="135" y="7666"/>
                  <a:pt x="0" y="7914"/>
                  <a:pt x="13" y="8122"/>
                </a:cubicBezTo>
                <a:lnTo>
                  <a:pt x="33" y="8502"/>
                </a:lnTo>
                <a:cubicBezTo>
                  <a:pt x="41" y="8649"/>
                  <a:pt x="120" y="8733"/>
                  <a:pt x="229" y="8733"/>
                </a:cubicBezTo>
                <a:cubicBezTo>
                  <a:pt x="274" y="8733"/>
                  <a:pt x="324" y="8719"/>
                  <a:pt x="377" y="8689"/>
                </a:cubicBezTo>
                <a:cubicBezTo>
                  <a:pt x="2233" y="7619"/>
                  <a:pt x="11546" y="2243"/>
                  <a:pt x="13402" y="1169"/>
                </a:cubicBezTo>
                <a:cubicBezTo>
                  <a:pt x="13582" y="1067"/>
                  <a:pt x="13718" y="819"/>
                  <a:pt x="13704" y="611"/>
                </a:cubicBezTo>
                <a:lnTo>
                  <a:pt x="13684" y="231"/>
                </a:lnTo>
                <a:cubicBezTo>
                  <a:pt x="13677" y="84"/>
                  <a:pt x="13596" y="0"/>
                  <a:pt x="134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13"/>
          <p:cNvSpPr/>
          <p:nvPr/>
        </p:nvSpPr>
        <p:spPr>
          <a:xfrm flipH="1">
            <a:off x="7430074" y="1610889"/>
            <a:ext cx="41728" cy="64717"/>
          </a:xfrm>
          <a:custGeom>
            <a:avLst/>
            <a:gdLst/>
            <a:ahLst/>
            <a:cxnLst/>
            <a:rect l="l" t="t" r="r" b="b"/>
            <a:pathLst>
              <a:path w="933" h="1447" extrusionOk="0">
                <a:moveTo>
                  <a:pt x="758" y="1"/>
                </a:moveTo>
                <a:cubicBezTo>
                  <a:pt x="729" y="1"/>
                  <a:pt x="695" y="10"/>
                  <a:pt x="661" y="30"/>
                </a:cubicBezTo>
                <a:lnTo>
                  <a:pt x="208" y="292"/>
                </a:lnTo>
                <a:cubicBezTo>
                  <a:pt x="90" y="360"/>
                  <a:pt x="1" y="526"/>
                  <a:pt x="8" y="663"/>
                </a:cubicBezTo>
                <a:lnTo>
                  <a:pt x="42" y="1295"/>
                </a:lnTo>
                <a:cubicBezTo>
                  <a:pt x="47" y="1391"/>
                  <a:pt x="100" y="1446"/>
                  <a:pt x="172" y="1446"/>
                </a:cubicBezTo>
                <a:cubicBezTo>
                  <a:pt x="202" y="1446"/>
                  <a:pt x="235" y="1437"/>
                  <a:pt x="269" y="1417"/>
                </a:cubicBezTo>
                <a:lnTo>
                  <a:pt x="725" y="1156"/>
                </a:lnTo>
                <a:cubicBezTo>
                  <a:pt x="845" y="1088"/>
                  <a:pt x="933" y="921"/>
                  <a:pt x="926" y="785"/>
                </a:cubicBezTo>
                <a:lnTo>
                  <a:pt x="889" y="156"/>
                </a:lnTo>
                <a:cubicBezTo>
                  <a:pt x="883" y="57"/>
                  <a:pt x="831" y="1"/>
                  <a:pt x="75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13"/>
          <p:cNvSpPr/>
          <p:nvPr/>
        </p:nvSpPr>
        <p:spPr>
          <a:xfrm flipH="1">
            <a:off x="6858175" y="1282874"/>
            <a:ext cx="527844" cy="341162"/>
          </a:xfrm>
          <a:custGeom>
            <a:avLst/>
            <a:gdLst/>
            <a:ahLst/>
            <a:cxnLst/>
            <a:rect l="l" t="t" r="r" b="b"/>
            <a:pathLst>
              <a:path w="11802" h="7628" extrusionOk="0">
                <a:moveTo>
                  <a:pt x="11569" y="1"/>
                </a:moveTo>
                <a:cubicBezTo>
                  <a:pt x="11525" y="1"/>
                  <a:pt x="11475" y="15"/>
                  <a:pt x="11424" y="44"/>
                </a:cubicBezTo>
                <a:lnTo>
                  <a:pt x="314" y="6456"/>
                </a:lnTo>
                <a:cubicBezTo>
                  <a:pt x="137" y="6558"/>
                  <a:pt x="0" y="6810"/>
                  <a:pt x="11" y="7014"/>
                </a:cubicBezTo>
                <a:lnTo>
                  <a:pt x="31" y="7398"/>
                </a:lnTo>
                <a:cubicBezTo>
                  <a:pt x="41" y="7542"/>
                  <a:pt x="120" y="7627"/>
                  <a:pt x="228" y="7627"/>
                </a:cubicBezTo>
                <a:cubicBezTo>
                  <a:pt x="273" y="7627"/>
                  <a:pt x="323" y="7612"/>
                  <a:pt x="375" y="7581"/>
                </a:cubicBezTo>
                <a:lnTo>
                  <a:pt x="11488" y="1170"/>
                </a:lnTo>
                <a:cubicBezTo>
                  <a:pt x="11665" y="1068"/>
                  <a:pt x="11801" y="820"/>
                  <a:pt x="11788" y="612"/>
                </a:cubicBezTo>
                <a:lnTo>
                  <a:pt x="11767" y="231"/>
                </a:lnTo>
                <a:cubicBezTo>
                  <a:pt x="11757" y="84"/>
                  <a:pt x="11678" y="1"/>
                  <a:pt x="115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13"/>
          <p:cNvSpPr/>
          <p:nvPr/>
        </p:nvSpPr>
        <p:spPr>
          <a:xfrm flipH="1">
            <a:off x="7424438" y="1737283"/>
            <a:ext cx="41728" cy="64672"/>
          </a:xfrm>
          <a:custGeom>
            <a:avLst/>
            <a:gdLst/>
            <a:ahLst/>
            <a:cxnLst/>
            <a:rect l="l" t="t" r="r" b="b"/>
            <a:pathLst>
              <a:path w="933" h="1446" extrusionOk="0">
                <a:moveTo>
                  <a:pt x="758" y="0"/>
                </a:moveTo>
                <a:cubicBezTo>
                  <a:pt x="728" y="0"/>
                  <a:pt x="695" y="10"/>
                  <a:pt x="661" y="29"/>
                </a:cubicBezTo>
                <a:lnTo>
                  <a:pt x="209" y="291"/>
                </a:lnTo>
                <a:cubicBezTo>
                  <a:pt x="89" y="359"/>
                  <a:pt x="1" y="526"/>
                  <a:pt x="8" y="662"/>
                </a:cubicBezTo>
                <a:lnTo>
                  <a:pt x="41" y="1294"/>
                </a:lnTo>
                <a:cubicBezTo>
                  <a:pt x="47" y="1390"/>
                  <a:pt x="101" y="1446"/>
                  <a:pt x="173" y="1446"/>
                </a:cubicBezTo>
                <a:cubicBezTo>
                  <a:pt x="203" y="1446"/>
                  <a:pt x="236" y="1436"/>
                  <a:pt x="270" y="1416"/>
                </a:cubicBezTo>
                <a:lnTo>
                  <a:pt x="722" y="1158"/>
                </a:lnTo>
                <a:cubicBezTo>
                  <a:pt x="841" y="1087"/>
                  <a:pt x="932" y="920"/>
                  <a:pt x="923" y="784"/>
                </a:cubicBezTo>
                <a:lnTo>
                  <a:pt x="888" y="155"/>
                </a:lnTo>
                <a:cubicBezTo>
                  <a:pt x="884" y="56"/>
                  <a:pt x="831" y="0"/>
                  <a:pt x="758" y="0"/>
                </a:cubicBezTo>
                <a:close/>
              </a:path>
            </a:pathLst>
          </a:custGeom>
          <a:solidFill>
            <a:srgbClr val="27DE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13"/>
          <p:cNvSpPr/>
          <p:nvPr/>
        </p:nvSpPr>
        <p:spPr>
          <a:xfrm flipH="1">
            <a:off x="7424886" y="1737372"/>
            <a:ext cx="40968" cy="64672"/>
          </a:xfrm>
          <a:custGeom>
            <a:avLst/>
            <a:gdLst/>
            <a:ahLst/>
            <a:cxnLst/>
            <a:rect l="l" t="t" r="r" b="b"/>
            <a:pathLst>
              <a:path w="916" h="1446" extrusionOk="0">
                <a:moveTo>
                  <a:pt x="752" y="0"/>
                </a:moveTo>
                <a:cubicBezTo>
                  <a:pt x="721" y="0"/>
                  <a:pt x="687" y="7"/>
                  <a:pt x="654" y="27"/>
                </a:cubicBezTo>
                <a:lnTo>
                  <a:pt x="202" y="289"/>
                </a:lnTo>
                <a:cubicBezTo>
                  <a:pt x="89" y="354"/>
                  <a:pt x="1" y="510"/>
                  <a:pt x="1" y="646"/>
                </a:cubicBezTo>
                <a:lnTo>
                  <a:pt x="1" y="660"/>
                </a:lnTo>
                <a:lnTo>
                  <a:pt x="34" y="1292"/>
                </a:lnTo>
                <a:cubicBezTo>
                  <a:pt x="42" y="1387"/>
                  <a:pt x="92" y="1445"/>
                  <a:pt x="167" y="1445"/>
                </a:cubicBezTo>
                <a:cubicBezTo>
                  <a:pt x="198" y="1445"/>
                  <a:pt x="229" y="1435"/>
                  <a:pt x="263" y="1414"/>
                </a:cubicBezTo>
                <a:lnTo>
                  <a:pt x="715" y="1156"/>
                </a:lnTo>
                <a:cubicBezTo>
                  <a:pt x="830" y="1088"/>
                  <a:pt x="916" y="932"/>
                  <a:pt x="916" y="799"/>
                </a:cubicBezTo>
                <a:lnTo>
                  <a:pt x="916" y="782"/>
                </a:lnTo>
                <a:lnTo>
                  <a:pt x="881" y="153"/>
                </a:lnTo>
                <a:cubicBezTo>
                  <a:pt x="878" y="55"/>
                  <a:pt x="823" y="0"/>
                  <a:pt x="75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13"/>
          <p:cNvSpPr/>
          <p:nvPr/>
        </p:nvSpPr>
        <p:spPr>
          <a:xfrm flipH="1">
            <a:off x="6852540" y="1409267"/>
            <a:ext cx="528023" cy="341207"/>
          </a:xfrm>
          <a:custGeom>
            <a:avLst/>
            <a:gdLst/>
            <a:ahLst/>
            <a:cxnLst/>
            <a:rect l="l" t="t" r="r" b="b"/>
            <a:pathLst>
              <a:path w="11806" h="7629" extrusionOk="0">
                <a:moveTo>
                  <a:pt x="11575" y="0"/>
                </a:moveTo>
                <a:cubicBezTo>
                  <a:pt x="11531" y="0"/>
                  <a:pt x="11482" y="14"/>
                  <a:pt x="11431" y="43"/>
                </a:cubicBezTo>
                <a:lnTo>
                  <a:pt x="314" y="6459"/>
                </a:lnTo>
                <a:cubicBezTo>
                  <a:pt x="137" y="6561"/>
                  <a:pt x="1" y="6812"/>
                  <a:pt x="15" y="7016"/>
                </a:cubicBezTo>
                <a:lnTo>
                  <a:pt x="35" y="7401"/>
                </a:lnTo>
                <a:cubicBezTo>
                  <a:pt x="42" y="7545"/>
                  <a:pt x="121" y="7628"/>
                  <a:pt x="230" y="7628"/>
                </a:cubicBezTo>
                <a:cubicBezTo>
                  <a:pt x="276" y="7628"/>
                  <a:pt x="326" y="7614"/>
                  <a:pt x="379" y="7584"/>
                </a:cubicBezTo>
                <a:lnTo>
                  <a:pt x="11493" y="1173"/>
                </a:lnTo>
                <a:cubicBezTo>
                  <a:pt x="11669" y="1067"/>
                  <a:pt x="11805" y="818"/>
                  <a:pt x="11795" y="614"/>
                </a:cubicBezTo>
                <a:lnTo>
                  <a:pt x="11771" y="231"/>
                </a:lnTo>
                <a:cubicBezTo>
                  <a:pt x="11764" y="85"/>
                  <a:pt x="11684" y="0"/>
                  <a:pt x="1157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13"/>
          <p:cNvSpPr/>
          <p:nvPr/>
        </p:nvSpPr>
        <p:spPr>
          <a:xfrm flipH="1">
            <a:off x="7418848" y="1864795"/>
            <a:ext cx="41863" cy="64583"/>
          </a:xfrm>
          <a:custGeom>
            <a:avLst/>
            <a:gdLst/>
            <a:ahLst/>
            <a:cxnLst/>
            <a:rect l="l" t="t" r="r" b="b"/>
            <a:pathLst>
              <a:path w="936" h="1444" extrusionOk="0">
                <a:moveTo>
                  <a:pt x="760" y="0"/>
                </a:moveTo>
                <a:cubicBezTo>
                  <a:pt x="729" y="0"/>
                  <a:pt x="696" y="10"/>
                  <a:pt x="661" y="31"/>
                </a:cubicBezTo>
                <a:lnTo>
                  <a:pt x="209" y="293"/>
                </a:lnTo>
                <a:cubicBezTo>
                  <a:pt x="90" y="360"/>
                  <a:pt x="1" y="527"/>
                  <a:pt x="8" y="663"/>
                </a:cubicBezTo>
                <a:lnTo>
                  <a:pt x="42" y="1292"/>
                </a:lnTo>
                <a:cubicBezTo>
                  <a:pt x="47" y="1389"/>
                  <a:pt x="100" y="1444"/>
                  <a:pt x="172" y="1444"/>
                </a:cubicBezTo>
                <a:cubicBezTo>
                  <a:pt x="202" y="1444"/>
                  <a:pt x="235" y="1434"/>
                  <a:pt x="270" y="1415"/>
                </a:cubicBezTo>
                <a:lnTo>
                  <a:pt x="725" y="1153"/>
                </a:lnTo>
                <a:cubicBezTo>
                  <a:pt x="845" y="1085"/>
                  <a:pt x="936" y="918"/>
                  <a:pt x="926" y="782"/>
                </a:cubicBezTo>
                <a:lnTo>
                  <a:pt x="892" y="153"/>
                </a:lnTo>
                <a:cubicBezTo>
                  <a:pt x="885" y="57"/>
                  <a:pt x="832" y="0"/>
                  <a:pt x="760" y="0"/>
                </a:cubicBezTo>
                <a:close/>
              </a:path>
            </a:pathLst>
          </a:custGeom>
          <a:solidFill>
            <a:srgbClr val="27DE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13"/>
          <p:cNvSpPr/>
          <p:nvPr/>
        </p:nvSpPr>
        <p:spPr>
          <a:xfrm flipH="1">
            <a:off x="7419116" y="1864795"/>
            <a:ext cx="41236" cy="64628"/>
          </a:xfrm>
          <a:custGeom>
            <a:avLst/>
            <a:gdLst/>
            <a:ahLst/>
            <a:cxnLst/>
            <a:rect l="l" t="t" r="r" b="b"/>
            <a:pathLst>
              <a:path w="922" h="1445" extrusionOk="0">
                <a:moveTo>
                  <a:pt x="752" y="1"/>
                </a:moveTo>
                <a:cubicBezTo>
                  <a:pt x="721" y="1"/>
                  <a:pt x="691" y="10"/>
                  <a:pt x="653" y="31"/>
                </a:cubicBezTo>
                <a:lnTo>
                  <a:pt x="201" y="293"/>
                </a:lnTo>
                <a:cubicBezTo>
                  <a:pt x="85" y="357"/>
                  <a:pt x="0" y="514"/>
                  <a:pt x="0" y="646"/>
                </a:cubicBezTo>
                <a:lnTo>
                  <a:pt x="0" y="663"/>
                </a:lnTo>
                <a:lnTo>
                  <a:pt x="34" y="1292"/>
                </a:lnTo>
                <a:cubicBezTo>
                  <a:pt x="41" y="1388"/>
                  <a:pt x="92" y="1445"/>
                  <a:pt x="167" y="1445"/>
                </a:cubicBezTo>
                <a:cubicBezTo>
                  <a:pt x="194" y="1445"/>
                  <a:pt x="228" y="1435"/>
                  <a:pt x="262" y="1415"/>
                </a:cubicBezTo>
                <a:lnTo>
                  <a:pt x="717" y="1153"/>
                </a:lnTo>
                <a:cubicBezTo>
                  <a:pt x="833" y="1088"/>
                  <a:pt x="921" y="932"/>
                  <a:pt x="918" y="796"/>
                </a:cubicBezTo>
                <a:lnTo>
                  <a:pt x="918" y="782"/>
                </a:lnTo>
                <a:lnTo>
                  <a:pt x="884" y="153"/>
                </a:lnTo>
                <a:cubicBezTo>
                  <a:pt x="877" y="54"/>
                  <a:pt x="823" y="1"/>
                  <a:pt x="75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13"/>
          <p:cNvSpPr/>
          <p:nvPr/>
        </p:nvSpPr>
        <p:spPr>
          <a:xfrm flipH="1">
            <a:off x="6847083" y="1536690"/>
            <a:ext cx="527844" cy="341162"/>
          </a:xfrm>
          <a:custGeom>
            <a:avLst/>
            <a:gdLst/>
            <a:ahLst/>
            <a:cxnLst/>
            <a:rect l="l" t="t" r="r" b="b"/>
            <a:pathLst>
              <a:path w="11802" h="7628" extrusionOk="0">
                <a:moveTo>
                  <a:pt x="11570" y="0"/>
                </a:moveTo>
                <a:cubicBezTo>
                  <a:pt x="11525" y="0"/>
                  <a:pt x="11476" y="14"/>
                  <a:pt x="11424" y="44"/>
                </a:cubicBezTo>
                <a:lnTo>
                  <a:pt x="314" y="6459"/>
                </a:lnTo>
                <a:cubicBezTo>
                  <a:pt x="137" y="6561"/>
                  <a:pt x="0" y="6813"/>
                  <a:pt x="11" y="7017"/>
                </a:cubicBezTo>
                <a:lnTo>
                  <a:pt x="31" y="7398"/>
                </a:lnTo>
                <a:cubicBezTo>
                  <a:pt x="41" y="7543"/>
                  <a:pt x="121" y="7628"/>
                  <a:pt x="231" y="7628"/>
                </a:cubicBezTo>
                <a:cubicBezTo>
                  <a:pt x="275" y="7628"/>
                  <a:pt x="324" y="7614"/>
                  <a:pt x="375" y="7585"/>
                </a:cubicBezTo>
                <a:lnTo>
                  <a:pt x="11489" y="1172"/>
                </a:lnTo>
                <a:cubicBezTo>
                  <a:pt x="11665" y="1067"/>
                  <a:pt x="11802" y="819"/>
                  <a:pt x="11788" y="615"/>
                </a:cubicBezTo>
                <a:lnTo>
                  <a:pt x="11767" y="230"/>
                </a:lnTo>
                <a:cubicBezTo>
                  <a:pt x="11760" y="85"/>
                  <a:pt x="11680" y="0"/>
                  <a:pt x="115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13"/>
          <p:cNvSpPr/>
          <p:nvPr/>
        </p:nvSpPr>
        <p:spPr>
          <a:xfrm flipH="1">
            <a:off x="7574983" y="1947044"/>
            <a:ext cx="273270" cy="217095"/>
          </a:xfrm>
          <a:custGeom>
            <a:avLst/>
            <a:gdLst/>
            <a:ahLst/>
            <a:cxnLst/>
            <a:rect l="l" t="t" r="r" b="b"/>
            <a:pathLst>
              <a:path w="6110" h="4854" extrusionOk="0">
                <a:moveTo>
                  <a:pt x="5850" y="1"/>
                </a:moveTo>
                <a:cubicBezTo>
                  <a:pt x="5806" y="1"/>
                  <a:pt x="5756" y="15"/>
                  <a:pt x="5705" y="45"/>
                </a:cubicBezTo>
                <a:lnTo>
                  <a:pt x="313" y="3163"/>
                </a:lnTo>
                <a:cubicBezTo>
                  <a:pt x="136" y="3268"/>
                  <a:pt x="1" y="3516"/>
                  <a:pt x="14" y="3720"/>
                </a:cubicBezTo>
                <a:lnTo>
                  <a:pt x="65" y="4624"/>
                </a:lnTo>
                <a:cubicBezTo>
                  <a:pt x="74" y="4768"/>
                  <a:pt x="154" y="4853"/>
                  <a:pt x="262" y="4853"/>
                </a:cubicBezTo>
                <a:cubicBezTo>
                  <a:pt x="307" y="4853"/>
                  <a:pt x="357" y="4839"/>
                  <a:pt x="408" y="4807"/>
                </a:cubicBezTo>
                <a:lnTo>
                  <a:pt x="5800" y="1691"/>
                </a:lnTo>
                <a:cubicBezTo>
                  <a:pt x="5977" y="1589"/>
                  <a:pt x="6110" y="1336"/>
                  <a:pt x="6100" y="1132"/>
                </a:cubicBezTo>
                <a:lnTo>
                  <a:pt x="6048" y="232"/>
                </a:lnTo>
                <a:cubicBezTo>
                  <a:pt x="6039" y="85"/>
                  <a:pt x="5959" y="1"/>
                  <a:pt x="585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13"/>
          <p:cNvSpPr/>
          <p:nvPr/>
        </p:nvSpPr>
        <p:spPr>
          <a:xfrm flipH="1">
            <a:off x="7513396" y="2208151"/>
            <a:ext cx="385038" cy="258779"/>
          </a:xfrm>
          <a:custGeom>
            <a:avLst/>
            <a:gdLst/>
            <a:ahLst/>
            <a:cxnLst/>
            <a:rect l="l" t="t" r="r" b="b"/>
            <a:pathLst>
              <a:path w="8609" h="5786" extrusionOk="0">
                <a:moveTo>
                  <a:pt x="8375" y="1"/>
                </a:moveTo>
                <a:cubicBezTo>
                  <a:pt x="8331" y="1"/>
                  <a:pt x="8282" y="15"/>
                  <a:pt x="8231" y="44"/>
                </a:cubicBezTo>
                <a:lnTo>
                  <a:pt x="313" y="4617"/>
                </a:lnTo>
                <a:cubicBezTo>
                  <a:pt x="136" y="4719"/>
                  <a:pt x="1" y="4971"/>
                  <a:pt x="14" y="5175"/>
                </a:cubicBezTo>
                <a:lnTo>
                  <a:pt x="34" y="5558"/>
                </a:lnTo>
                <a:cubicBezTo>
                  <a:pt x="44" y="5703"/>
                  <a:pt x="123" y="5786"/>
                  <a:pt x="232" y="5786"/>
                </a:cubicBezTo>
                <a:cubicBezTo>
                  <a:pt x="276" y="5786"/>
                  <a:pt x="326" y="5772"/>
                  <a:pt x="378" y="5742"/>
                </a:cubicBezTo>
                <a:lnTo>
                  <a:pt x="8296" y="1173"/>
                </a:lnTo>
                <a:cubicBezTo>
                  <a:pt x="8473" y="1067"/>
                  <a:pt x="8609" y="819"/>
                  <a:pt x="8595" y="615"/>
                </a:cubicBezTo>
                <a:lnTo>
                  <a:pt x="8575" y="231"/>
                </a:lnTo>
                <a:cubicBezTo>
                  <a:pt x="8565" y="86"/>
                  <a:pt x="8485" y="1"/>
                  <a:pt x="837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13"/>
          <p:cNvSpPr/>
          <p:nvPr/>
        </p:nvSpPr>
        <p:spPr>
          <a:xfrm flipH="1">
            <a:off x="7505659" y="2342416"/>
            <a:ext cx="385038" cy="258779"/>
          </a:xfrm>
          <a:custGeom>
            <a:avLst/>
            <a:gdLst/>
            <a:ahLst/>
            <a:cxnLst/>
            <a:rect l="l" t="t" r="r" b="b"/>
            <a:pathLst>
              <a:path w="8609" h="5786" extrusionOk="0">
                <a:moveTo>
                  <a:pt x="8378" y="0"/>
                </a:moveTo>
                <a:cubicBezTo>
                  <a:pt x="8333" y="0"/>
                  <a:pt x="8283" y="14"/>
                  <a:pt x="8232" y="44"/>
                </a:cubicBezTo>
                <a:lnTo>
                  <a:pt x="313" y="4621"/>
                </a:lnTo>
                <a:cubicBezTo>
                  <a:pt x="137" y="4723"/>
                  <a:pt x="1" y="4971"/>
                  <a:pt x="14" y="5178"/>
                </a:cubicBezTo>
                <a:lnTo>
                  <a:pt x="35" y="5555"/>
                </a:lnTo>
                <a:cubicBezTo>
                  <a:pt x="44" y="5700"/>
                  <a:pt x="125" y="5786"/>
                  <a:pt x="235" y="5786"/>
                </a:cubicBezTo>
                <a:cubicBezTo>
                  <a:pt x="279" y="5786"/>
                  <a:pt x="328" y="5772"/>
                  <a:pt x="378" y="5743"/>
                </a:cubicBezTo>
                <a:lnTo>
                  <a:pt x="8296" y="1169"/>
                </a:lnTo>
                <a:cubicBezTo>
                  <a:pt x="8477" y="1067"/>
                  <a:pt x="8609" y="816"/>
                  <a:pt x="8599" y="612"/>
                </a:cubicBezTo>
                <a:lnTo>
                  <a:pt x="8575" y="228"/>
                </a:lnTo>
                <a:cubicBezTo>
                  <a:pt x="8568" y="83"/>
                  <a:pt x="8487" y="0"/>
                  <a:pt x="837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13"/>
          <p:cNvSpPr/>
          <p:nvPr/>
        </p:nvSpPr>
        <p:spPr>
          <a:xfrm flipH="1">
            <a:off x="7497877" y="2476547"/>
            <a:ext cx="384903" cy="258824"/>
          </a:xfrm>
          <a:custGeom>
            <a:avLst/>
            <a:gdLst/>
            <a:ahLst/>
            <a:cxnLst/>
            <a:rect l="l" t="t" r="r" b="b"/>
            <a:pathLst>
              <a:path w="8606" h="5787" extrusionOk="0">
                <a:moveTo>
                  <a:pt x="8374" y="0"/>
                </a:moveTo>
                <a:cubicBezTo>
                  <a:pt x="8329" y="0"/>
                  <a:pt x="8280" y="14"/>
                  <a:pt x="8228" y="44"/>
                </a:cubicBezTo>
                <a:lnTo>
                  <a:pt x="313" y="4624"/>
                </a:lnTo>
                <a:cubicBezTo>
                  <a:pt x="133" y="4729"/>
                  <a:pt x="1" y="4977"/>
                  <a:pt x="10" y="5184"/>
                </a:cubicBezTo>
                <a:lnTo>
                  <a:pt x="31" y="5559"/>
                </a:lnTo>
                <a:cubicBezTo>
                  <a:pt x="41" y="5703"/>
                  <a:pt x="120" y="5786"/>
                  <a:pt x="229" y="5786"/>
                </a:cubicBezTo>
                <a:cubicBezTo>
                  <a:pt x="275" y="5786"/>
                  <a:pt x="325" y="5772"/>
                  <a:pt x="378" y="5742"/>
                </a:cubicBezTo>
                <a:lnTo>
                  <a:pt x="8292" y="1173"/>
                </a:lnTo>
                <a:cubicBezTo>
                  <a:pt x="8473" y="1067"/>
                  <a:pt x="8606" y="819"/>
                  <a:pt x="8595" y="615"/>
                </a:cubicBezTo>
                <a:lnTo>
                  <a:pt x="8571" y="230"/>
                </a:lnTo>
                <a:cubicBezTo>
                  <a:pt x="8564" y="85"/>
                  <a:pt x="8484" y="0"/>
                  <a:pt x="837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13"/>
          <p:cNvSpPr/>
          <p:nvPr/>
        </p:nvSpPr>
        <p:spPr>
          <a:xfrm flipH="1">
            <a:off x="7490005" y="2610768"/>
            <a:ext cx="385038" cy="258824"/>
          </a:xfrm>
          <a:custGeom>
            <a:avLst/>
            <a:gdLst/>
            <a:ahLst/>
            <a:cxnLst/>
            <a:rect l="l" t="t" r="r" b="b"/>
            <a:pathLst>
              <a:path w="8609" h="5787" extrusionOk="0">
                <a:moveTo>
                  <a:pt x="8378" y="1"/>
                </a:moveTo>
                <a:cubicBezTo>
                  <a:pt x="8333" y="1"/>
                  <a:pt x="8283" y="15"/>
                  <a:pt x="8232" y="45"/>
                </a:cubicBezTo>
                <a:lnTo>
                  <a:pt x="314" y="4628"/>
                </a:lnTo>
                <a:cubicBezTo>
                  <a:pt x="137" y="4730"/>
                  <a:pt x="1" y="4981"/>
                  <a:pt x="11" y="5185"/>
                </a:cubicBezTo>
                <a:lnTo>
                  <a:pt x="35" y="5556"/>
                </a:lnTo>
                <a:cubicBezTo>
                  <a:pt x="42" y="5702"/>
                  <a:pt x="122" y="5786"/>
                  <a:pt x="232" y="5786"/>
                </a:cubicBezTo>
                <a:cubicBezTo>
                  <a:pt x="277" y="5786"/>
                  <a:pt x="326" y="5773"/>
                  <a:pt x="378" y="5743"/>
                </a:cubicBezTo>
                <a:lnTo>
                  <a:pt x="8296" y="1171"/>
                </a:lnTo>
                <a:cubicBezTo>
                  <a:pt x="8473" y="1069"/>
                  <a:pt x="8609" y="816"/>
                  <a:pt x="8596" y="612"/>
                </a:cubicBezTo>
                <a:lnTo>
                  <a:pt x="8575" y="228"/>
                </a:lnTo>
                <a:cubicBezTo>
                  <a:pt x="8566" y="84"/>
                  <a:pt x="8486" y="1"/>
                  <a:pt x="83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13"/>
          <p:cNvSpPr/>
          <p:nvPr/>
        </p:nvSpPr>
        <p:spPr>
          <a:xfrm flipH="1">
            <a:off x="7311776" y="2178811"/>
            <a:ext cx="96427" cy="334632"/>
          </a:xfrm>
          <a:custGeom>
            <a:avLst/>
            <a:gdLst/>
            <a:ahLst/>
            <a:cxnLst/>
            <a:rect l="l" t="t" r="r" b="b"/>
            <a:pathLst>
              <a:path w="2156" h="7482" extrusionOk="0">
                <a:moveTo>
                  <a:pt x="1596" y="0"/>
                </a:moveTo>
                <a:cubicBezTo>
                  <a:pt x="1551" y="0"/>
                  <a:pt x="1501" y="14"/>
                  <a:pt x="1449" y="44"/>
                </a:cubicBezTo>
                <a:lnTo>
                  <a:pt x="313" y="700"/>
                </a:lnTo>
                <a:cubicBezTo>
                  <a:pt x="132" y="805"/>
                  <a:pt x="0" y="1053"/>
                  <a:pt x="10" y="1257"/>
                </a:cubicBezTo>
                <a:lnTo>
                  <a:pt x="364" y="7251"/>
                </a:lnTo>
                <a:cubicBezTo>
                  <a:pt x="371" y="7397"/>
                  <a:pt x="451" y="7481"/>
                  <a:pt x="561" y="7481"/>
                </a:cubicBezTo>
                <a:cubicBezTo>
                  <a:pt x="606" y="7481"/>
                  <a:pt x="656" y="7468"/>
                  <a:pt x="708" y="7438"/>
                </a:cubicBezTo>
                <a:lnTo>
                  <a:pt x="1846" y="6779"/>
                </a:lnTo>
                <a:cubicBezTo>
                  <a:pt x="2023" y="6677"/>
                  <a:pt x="2156" y="6429"/>
                  <a:pt x="2145" y="6222"/>
                </a:cubicBezTo>
                <a:lnTo>
                  <a:pt x="1795" y="231"/>
                </a:lnTo>
                <a:cubicBezTo>
                  <a:pt x="1786" y="84"/>
                  <a:pt x="1706" y="0"/>
                  <a:pt x="1596"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13"/>
          <p:cNvSpPr/>
          <p:nvPr/>
        </p:nvSpPr>
        <p:spPr>
          <a:xfrm flipH="1">
            <a:off x="7307214" y="2529905"/>
            <a:ext cx="80639" cy="59618"/>
          </a:xfrm>
          <a:custGeom>
            <a:avLst/>
            <a:gdLst/>
            <a:ahLst/>
            <a:cxnLst/>
            <a:rect l="l" t="t" r="r" b="b"/>
            <a:pathLst>
              <a:path w="1803" h="1333" extrusionOk="0">
                <a:moveTo>
                  <a:pt x="1636" y="0"/>
                </a:moveTo>
                <a:cubicBezTo>
                  <a:pt x="1583" y="0"/>
                  <a:pt x="1521" y="19"/>
                  <a:pt x="1456" y="57"/>
                </a:cubicBezTo>
                <a:lnTo>
                  <a:pt x="317" y="714"/>
                </a:lnTo>
                <a:cubicBezTo>
                  <a:pt x="140" y="816"/>
                  <a:pt x="1" y="1027"/>
                  <a:pt x="11" y="1179"/>
                </a:cubicBezTo>
                <a:cubicBezTo>
                  <a:pt x="15" y="1278"/>
                  <a:pt x="78" y="1332"/>
                  <a:pt x="168" y="1332"/>
                </a:cubicBezTo>
                <a:cubicBezTo>
                  <a:pt x="220" y="1332"/>
                  <a:pt x="282" y="1314"/>
                  <a:pt x="347" y="1275"/>
                </a:cubicBezTo>
                <a:lnTo>
                  <a:pt x="1486" y="619"/>
                </a:lnTo>
                <a:cubicBezTo>
                  <a:pt x="1667" y="517"/>
                  <a:pt x="1803" y="306"/>
                  <a:pt x="1792" y="153"/>
                </a:cubicBezTo>
                <a:cubicBezTo>
                  <a:pt x="1788" y="54"/>
                  <a:pt x="1726" y="0"/>
                  <a:pt x="16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13"/>
          <p:cNvSpPr/>
          <p:nvPr/>
        </p:nvSpPr>
        <p:spPr>
          <a:xfrm flipH="1">
            <a:off x="7137841" y="2205691"/>
            <a:ext cx="89092" cy="207121"/>
          </a:xfrm>
          <a:custGeom>
            <a:avLst/>
            <a:gdLst/>
            <a:ahLst/>
            <a:cxnLst/>
            <a:rect l="l" t="t" r="r" b="b"/>
            <a:pathLst>
              <a:path w="1992" h="4631" extrusionOk="0">
                <a:moveTo>
                  <a:pt x="1597" y="1"/>
                </a:moveTo>
                <a:cubicBezTo>
                  <a:pt x="1553" y="1"/>
                  <a:pt x="1503" y="15"/>
                  <a:pt x="1452" y="44"/>
                </a:cubicBezTo>
                <a:lnTo>
                  <a:pt x="313" y="701"/>
                </a:lnTo>
                <a:cubicBezTo>
                  <a:pt x="136" y="807"/>
                  <a:pt x="0" y="1055"/>
                  <a:pt x="13" y="1259"/>
                </a:cubicBezTo>
                <a:lnTo>
                  <a:pt x="197" y="4403"/>
                </a:lnTo>
                <a:cubicBezTo>
                  <a:pt x="204" y="4548"/>
                  <a:pt x="285" y="4631"/>
                  <a:pt x="394" y="4631"/>
                </a:cubicBezTo>
                <a:cubicBezTo>
                  <a:pt x="439" y="4631"/>
                  <a:pt x="489" y="4617"/>
                  <a:pt x="540" y="4587"/>
                </a:cubicBezTo>
                <a:lnTo>
                  <a:pt x="1679" y="3931"/>
                </a:lnTo>
                <a:cubicBezTo>
                  <a:pt x="1856" y="3829"/>
                  <a:pt x="1992" y="3578"/>
                  <a:pt x="1979" y="3374"/>
                </a:cubicBezTo>
                <a:lnTo>
                  <a:pt x="1795" y="232"/>
                </a:lnTo>
                <a:cubicBezTo>
                  <a:pt x="1788" y="85"/>
                  <a:pt x="1707" y="1"/>
                  <a:pt x="1597" y="1"/>
                </a:cubicBezTo>
                <a:close/>
              </a:path>
            </a:pathLst>
          </a:custGeom>
          <a:solidFill>
            <a:srgbClr val="27DE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13"/>
          <p:cNvSpPr/>
          <p:nvPr/>
        </p:nvSpPr>
        <p:spPr>
          <a:xfrm flipH="1">
            <a:off x="7138422" y="2205691"/>
            <a:ext cx="87929" cy="207121"/>
          </a:xfrm>
          <a:custGeom>
            <a:avLst/>
            <a:gdLst/>
            <a:ahLst/>
            <a:cxnLst/>
            <a:rect l="l" t="t" r="r" b="b"/>
            <a:pathLst>
              <a:path w="1966" h="4631" extrusionOk="0">
                <a:moveTo>
                  <a:pt x="1585" y="0"/>
                </a:moveTo>
                <a:cubicBezTo>
                  <a:pt x="1541" y="0"/>
                  <a:pt x="1489" y="14"/>
                  <a:pt x="1439" y="44"/>
                </a:cubicBezTo>
                <a:lnTo>
                  <a:pt x="300" y="701"/>
                </a:lnTo>
                <a:cubicBezTo>
                  <a:pt x="130" y="799"/>
                  <a:pt x="0" y="1034"/>
                  <a:pt x="0" y="1235"/>
                </a:cubicBezTo>
                <a:lnTo>
                  <a:pt x="0" y="1259"/>
                </a:lnTo>
                <a:lnTo>
                  <a:pt x="184" y="4403"/>
                </a:lnTo>
                <a:cubicBezTo>
                  <a:pt x="191" y="4549"/>
                  <a:pt x="273" y="4631"/>
                  <a:pt x="381" y="4631"/>
                </a:cubicBezTo>
                <a:cubicBezTo>
                  <a:pt x="425" y="4631"/>
                  <a:pt x="477" y="4618"/>
                  <a:pt x="527" y="4587"/>
                </a:cubicBezTo>
                <a:lnTo>
                  <a:pt x="1666" y="3931"/>
                </a:lnTo>
                <a:cubicBezTo>
                  <a:pt x="1836" y="3832"/>
                  <a:pt x="1966" y="3601"/>
                  <a:pt x="1966" y="3400"/>
                </a:cubicBezTo>
                <a:lnTo>
                  <a:pt x="1966" y="3374"/>
                </a:lnTo>
                <a:lnTo>
                  <a:pt x="1782" y="232"/>
                </a:lnTo>
                <a:cubicBezTo>
                  <a:pt x="1775" y="85"/>
                  <a:pt x="1693" y="0"/>
                  <a:pt x="158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13"/>
          <p:cNvSpPr/>
          <p:nvPr/>
        </p:nvSpPr>
        <p:spPr>
          <a:xfrm flipH="1">
            <a:off x="7133413" y="2429317"/>
            <a:ext cx="80639" cy="59618"/>
          </a:xfrm>
          <a:custGeom>
            <a:avLst/>
            <a:gdLst/>
            <a:ahLst/>
            <a:cxnLst/>
            <a:rect l="l" t="t" r="r" b="b"/>
            <a:pathLst>
              <a:path w="1803" h="1333" extrusionOk="0">
                <a:moveTo>
                  <a:pt x="1634" y="1"/>
                </a:moveTo>
                <a:cubicBezTo>
                  <a:pt x="1582" y="1"/>
                  <a:pt x="1521" y="19"/>
                  <a:pt x="1456" y="56"/>
                </a:cubicBezTo>
                <a:lnTo>
                  <a:pt x="317" y="712"/>
                </a:lnTo>
                <a:cubicBezTo>
                  <a:pt x="140" y="817"/>
                  <a:pt x="1" y="1025"/>
                  <a:pt x="11" y="1181"/>
                </a:cubicBezTo>
                <a:cubicBezTo>
                  <a:pt x="17" y="1280"/>
                  <a:pt x="79" y="1333"/>
                  <a:pt x="169" y="1333"/>
                </a:cubicBezTo>
                <a:cubicBezTo>
                  <a:pt x="222" y="1333"/>
                  <a:pt x="284" y="1314"/>
                  <a:pt x="351" y="1277"/>
                </a:cubicBezTo>
                <a:lnTo>
                  <a:pt x="1487" y="621"/>
                </a:lnTo>
                <a:cubicBezTo>
                  <a:pt x="1666" y="519"/>
                  <a:pt x="1803" y="307"/>
                  <a:pt x="1793" y="151"/>
                </a:cubicBezTo>
                <a:cubicBezTo>
                  <a:pt x="1788" y="54"/>
                  <a:pt x="1725" y="1"/>
                  <a:pt x="163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13"/>
          <p:cNvSpPr/>
          <p:nvPr/>
        </p:nvSpPr>
        <p:spPr>
          <a:xfrm flipH="1">
            <a:off x="6963995" y="1900664"/>
            <a:ext cx="100273" cy="411649"/>
          </a:xfrm>
          <a:custGeom>
            <a:avLst/>
            <a:gdLst/>
            <a:ahLst/>
            <a:cxnLst/>
            <a:rect l="l" t="t" r="r" b="b"/>
            <a:pathLst>
              <a:path w="2242" h="9204" extrusionOk="0">
                <a:moveTo>
                  <a:pt x="1597" y="1"/>
                </a:moveTo>
                <a:cubicBezTo>
                  <a:pt x="1552" y="1"/>
                  <a:pt x="1501" y="15"/>
                  <a:pt x="1449" y="45"/>
                </a:cubicBezTo>
                <a:lnTo>
                  <a:pt x="313" y="701"/>
                </a:lnTo>
                <a:cubicBezTo>
                  <a:pt x="133" y="806"/>
                  <a:pt x="1" y="1055"/>
                  <a:pt x="10" y="1259"/>
                </a:cubicBezTo>
                <a:lnTo>
                  <a:pt x="446" y="8973"/>
                </a:lnTo>
                <a:cubicBezTo>
                  <a:pt x="455" y="9120"/>
                  <a:pt x="535" y="9204"/>
                  <a:pt x="644" y="9204"/>
                </a:cubicBezTo>
                <a:cubicBezTo>
                  <a:pt x="689" y="9204"/>
                  <a:pt x="738" y="9189"/>
                  <a:pt x="790" y="9160"/>
                </a:cubicBezTo>
                <a:lnTo>
                  <a:pt x="1928" y="8504"/>
                </a:lnTo>
                <a:cubicBezTo>
                  <a:pt x="2105" y="8398"/>
                  <a:pt x="2241" y="8150"/>
                  <a:pt x="2231" y="7946"/>
                </a:cubicBezTo>
                <a:lnTo>
                  <a:pt x="1792" y="232"/>
                </a:lnTo>
                <a:cubicBezTo>
                  <a:pt x="1785" y="85"/>
                  <a:pt x="1706" y="1"/>
                  <a:pt x="1597" y="1"/>
                </a:cubicBezTo>
                <a:close/>
              </a:path>
            </a:pathLst>
          </a:custGeom>
          <a:solidFill>
            <a:srgbClr val="27DE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13"/>
          <p:cNvSpPr/>
          <p:nvPr/>
        </p:nvSpPr>
        <p:spPr>
          <a:xfrm flipH="1">
            <a:off x="6964487" y="1900664"/>
            <a:ext cx="99334" cy="411649"/>
          </a:xfrm>
          <a:custGeom>
            <a:avLst/>
            <a:gdLst/>
            <a:ahLst/>
            <a:cxnLst/>
            <a:rect l="l" t="t" r="r" b="b"/>
            <a:pathLst>
              <a:path w="2221" h="9204" extrusionOk="0">
                <a:moveTo>
                  <a:pt x="1588" y="1"/>
                </a:moveTo>
                <a:cubicBezTo>
                  <a:pt x="1541" y="1"/>
                  <a:pt x="1494" y="14"/>
                  <a:pt x="1439" y="45"/>
                </a:cubicBezTo>
                <a:lnTo>
                  <a:pt x="303" y="701"/>
                </a:lnTo>
                <a:cubicBezTo>
                  <a:pt x="130" y="799"/>
                  <a:pt x="0" y="1034"/>
                  <a:pt x="0" y="1234"/>
                </a:cubicBezTo>
                <a:lnTo>
                  <a:pt x="0" y="1259"/>
                </a:lnTo>
                <a:lnTo>
                  <a:pt x="436" y="8973"/>
                </a:lnTo>
                <a:cubicBezTo>
                  <a:pt x="446" y="9119"/>
                  <a:pt x="524" y="9204"/>
                  <a:pt x="633" y="9204"/>
                </a:cubicBezTo>
                <a:cubicBezTo>
                  <a:pt x="678" y="9204"/>
                  <a:pt x="728" y="9190"/>
                  <a:pt x="780" y="9160"/>
                </a:cubicBezTo>
                <a:lnTo>
                  <a:pt x="1918" y="8504"/>
                </a:lnTo>
                <a:cubicBezTo>
                  <a:pt x="2088" y="8405"/>
                  <a:pt x="2221" y="8170"/>
                  <a:pt x="2221" y="7970"/>
                </a:cubicBezTo>
                <a:lnTo>
                  <a:pt x="2221" y="7946"/>
                </a:lnTo>
                <a:lnTo>
                  <a:pt x="1782" y="232"/>
                </a:lnTo>
                <a:cubicBezTo>
                  <a:pt x="1775" y="85"/>
                  <a:pt x="1698" y="1"/>
                  <a:pt x="15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13"/>
          <p:cNvSpPr/>
          <p:nvPr/>
        </p:nvSpPr>
        <p:spPr>
          <a:xfrm flipH="1">
            <a:off x="6959612" y="2328775"/>
            <a:ext cx="80505" cy="59618"/>
          </a:xfrm>
          <a:custGeom>
            <a:avLst/>
            <a:gdLst/>
            <a:ahLst/>
            <a:cxnLst/>
            <a:rect l="l" t="t" r="r" b="b"/>
            <a:pathLst>
              <a:path w="1800" h="1333" extrusionOk="0">
                <a:moveTo>
                  <a:pt x="1633" y="1"/>
                </a:moveTo>
                <a:cubicBezTo>
                  <a:pt x="1580" y="1"/>
                  <a:pt x="1518" y="19"/>
                  <a:pt x="1453" y="57"/>
                </a:cubicBezTo>
                <a:lnTo>
                  <a:pt x="314" y="713"/>
                </a:lnTo>
                <a:cubicBezTo>
                  <a:pt x="137" y="815"/>
                  <a:pt x="1" y="1025"/>
                  <a:pt x="8" y="1182"/>
                </a:cubicBezTo>
                <a:cubicBezTo>
                  <a:pt x="14" y="1279"/>
                  <a:pt x="77" y="1333"/>
                  <a:pt x="168" y="1333"/>
                </a:cubicBezTo>
                <a:cubicBezTo>
                  <a:pt x="220" y="1333"/>
                  <a:pt x="282" y="1315"/>
                  <a:pt x="348" y="1278"/>
                </a:cubicBezTo>
                <a:lnTo>
                  <a:pt x="1487" y="617"/>
                </a:lnTo>
                <a:cubicBezTo>
                  <a:pt x="1664" y="515"/>
                  <a:pt x="1800" y="308"/>
                  <a:pt x="1793" y="152"/>
                </a:cubicBezTo>
                <a:cubicBezTo>
                  <a:pt x="1786" y="54"/>
                  <a:pt x="1723" y="1"/>
                  <a:pt x="163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13"/>
          <p:cNvSpPr/>
          <p:nvPr/>
        </p:nvSpPr>
        <p:spPr>
          <a:xfrm flipH="1">
            <a:off x="6790238" y="1952456"/>
            <a:ext cx="91418" cy="259316"/>
          </a:xfrm>
          <a:custGeom>
            <a:avLst/>
            <a:gdLst/>
            <a:ahLst/>
            <a:cxnLst/>
            <a:rect l="l" t="t" r="r" b="b"/>
            <a:pathLst>
              <a:path w="2044" h="5798" extrusionOk="0">
                <a:moveTo>
                  <a:pt x="1601" y="1"/>
                </a:moveTo>
                <a:cubicBezTo>
                  <a:pt x="1555" y="1"/>
                  <a:pt x="1505" y="15"/>
                  <a:pt x="1452" y="46"/>
                </a:cubicBezTo>
                <a:lnTo>
                  <a:pt x="317" y="702"/>
                </a:lnTo>
                <a:cubicBezTo>
                  <a:pt x="137" y="804"/>
                  <a:pt x="1" y="1055"/>
                  <a:pt x="14" y="1259"/>
                </a:cubicBezTo>
                <a:lnTo>
                  <a:pt x="252" y="5568"/>
                </a:lnTo>
                <a:cubicBezTo>
                  <a:pt x="259" y="5713"/>
                  <a:pt x="339" y="5798"/>
                  <a:pt x="448" y="5798"/>
                </a:cubicBezTo>
                <a:cubicBezTo>
                  <a:pt x="492" y="5798"/>
                  <a:pt x="541" y="5784"/>
                  <a:pt x="592" y="5755"/>
                </a:cubicBezTo>
                <a:lnTo>
                  <a:pt x="1731" y="5094"/>
                </a:lnTo>
                <a:cubicBezTo>
                  <a:pt x="1912" y="4992"/>
                  <a:pt x="2044" y="4744"/>
                  <a:pt x="2034" y="4537"/>
                </a:cubicBezTo>
                <a:lnTo>
                  <a:pt x="1796" y="230"/>
                </a:lnTo>
                <a:cubicBezTo>
                  <a:pt x="1789" y="85"/>
                  <a:pt x="1710" y="1"/>
                  <a:pt x="1601" y="1"/>
                </a:cubicBezTo>
                <a:close/>
              </a:path>
            </a:pathLst>
          </a:custGeom>
          <a:solidFill>
            <a:srgbClr val="27DE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13"/>
          <p:cNvSpPr/>
          <p:nvPr/>
        </p:nvSpPr>
        <p:spPr>
          <a:xfrm flipH="1">
            <a:off x="6790685" y="1952546"/>
            <a:ext cx="90345" cy="259271"/>
          </a:xfrm>
          <a:custGeom>
            <a:avLst/>
            <a:gdLst/>
            <a:ahLst/>
            <a:cxnLst/>
            <a:rect l="l" t="t" r="r" b="b"/>
            <a:pathLst>
              <a:path w="2020" h="5797" extrusionOk="0">
                <a:moveTo>
                  <a:pt x="1584" y="0"/>
                </a:moveTo>
                <a:cubicBezTo>
                  <a:pt x="1540" y="0"/>
                  <a:pt x="1493" y="13"/>
                  <a:pt x="1438" y="44"/>
                </a:cubicBezTo>
                <a:lnTo>
                  <a:pt x="303" y="700"/>
                </a:lnTo>
                <a:cubicBezTo>
                  <a:pt x="129" y="799"/>
                  <a:pt x="0" y="1033"/>
                  <a:pt x="0" y="1234"/>
                </a:cubicBezTo>
                <a:lnTo>
                  <a:pt x="0" y="1257"/>
                </a:lnTo>
                <a:lnTo>
                  <a:pt x="238" y="5566"/>
                </a:lnTo>
                <a:cubicBezTo>
                  <a:pt x="245" y="5712"/>
                  <a:pt x="324" y="5797"/>
                  <a:pt x="432" y="5797"/>
                </a:cubicBezTo>
                <a:cubicBezTo>
                  <a:pt x="479" y="5797"/>
                  <a:pt x="528" y="5779"/>
                  <a:pt x="578" y="5753"/>
                </a:cubicBezTo>
                <a:lnTo>
                  <a:pt x="1717" y="5092"/>
                </a:lnTo>
                <a:cubicBezTo>
                  <a:pt x="1890" y="4995"/>
                  <a:pt x="2020" y="4760"/>
                  <a:pt x="2020" y="4559"/>
                </a:cubicBezTo>
                <a:lnTo>
                  <a:pt x="2020" y="4535"/>
                </a:lnTo>
                <a:lnTo>
                  <a:pt x="1782" y="228"/>
                </a:lnTo>
                <a:cubicBezTo>
                  <a:pt x="1775" y="82"/>
                  <a:pt x="1694" y="0"/>
                  <a:pt x="158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13"/>
          <p:cNvSpPr/>
          <p:nvPr/>
        </p:nvSpPr>
        <p:spPr>
          <a:xfrm flipH="1">
            <a:off x="6785676" y="2228188"/>
            <a:ext cx="80594" cy="59663"/>
          </a:xfrm>
          <a:custGeom>
            <a:avLst/>
            <a:gdLst/>
            <a:ahLst/>
            <a:cxnLst/>
            <a:rect l="l" t="t" r="r" b="b"/>
            <a:pathLst>
              <a:path w="1802" h="1334" extrusionOk="0">
                <a:moveTo>
                  <a:pt x="1631" y="0"/>
                </a:moveTo>
                <a:cubicBezTo>
                  <a:pt x="1579" y="0"/>
                  <a:pt x="1517" y="18"/>
                  <a:pt x="1452" y="55"/>
                </a:cubicBezTo>
                <a:lnTo>
                  <a:pt x="313" y="715"/>
                </a:lnTo>
                <a:cubicBezTo>
                  <a:pt x="136" y="817"/>
                  <a:pt x="0" y="1027"/>
                  <a:pt x="7" y="1181"/>
                </a:cubicBezTo>
                <a:cubicBezTo>
                  <a:pt x="13" y="1279"/>
                  <a:pt x="76" y="1333"/>
                  <a:pt x="167" y="1333"/>
                </a:cubicBezTo>
                <a:cubicBezTo>
                  <a:pt x="219" y="1333"/>
                  <a:pt x="282" y="1315"/>
                  <a:pt x="347" y="1275"/>
                </a:cubicBezTo>
                <a:lnTo>
                  <a:pt x="1486" y="619"/>
                </a:lnTo>
                <a:cubicBezTo>
                  <a:pt x="1662" y="517"/>
                  <a:pt x="1802" y="307"/>
                  <a:pt x="1792" y="153"/>
                </a:cubicBezTo>
                <a:cubicBezTo>
                  <a:pt x="1785" y="54"/>
                  <a:pt x="1723" y="0"/>
                  <a:pt x="16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13"/>
          <p:cNvSpPr/>
          <p:nvPr/>
        </p:nvSpPr>
        <p:spPr>
          <a:xfrm flipH="1">
            <a:off x="5347500" y="2436071"/>
            <a:ext cx="257303" cy="278100"/>
          </a:xfrm>
          <a:custGeom>
            <a:avLst/>
            <a:gdLst/>
            <a:ahLst/>
            <a:cxnLst/>
            <a:rect l="l" t="t" r="r" b="b"/>
            <a:pathLst>
              <a:path w="5753" h="6218" extrusionOk="0">
                <a:moveTo>
                  <a:pt x="1934" y="0"/>
                </a:moveTo>
                <a:lnTo>
                  <a:pt x="0" y="1140"/>
                </a:lnTo>
                <a:cubicBezTo>
                  <a:pt x="265" y="1989"/>
                  <a:pt x="755" y="2985"/>
                  <a:pt x="1064" y="3618"/>
                </a:cubicBezTo>
                <a:cubicBezTo>
                  <a:pt x="2037" y="5587"/>
                  <a:pt x="2874" y="6217"/>
                  <a:pt x="3787" y="6217"/>
                </a:cubicBezTo>
                <a:cubicBezTo>
                  <a:pt x="3889" y="6217"/>
                  <a:pt x="3992" y="6209"/>
                  <a:pt x="4096" y="6194"/>
                </a:cubicBezTo>
                <a:cubicBezTo>
                  <a:pt x="5753" y="5963"/>
                  <a:pt x="5637" y="5352"/>
                  <a:pt x="4685" y="4451"/>
                </a:cubicBezTo>
                <a:cubicBezTo>
                  <a:pt x="3981" y="3784"/>
                  <a:pt x="3644" y="3098"/>
                  <a:pt x="3644" y="3098"/>
                </a:cubicBezTo>
                <a:lnTo>
                  <a:pt x="3644" y="3098"/>
                </a:lnTo>
                <a:cubicBezTo>
                  <a:pt x="4015" y="3271"/>
                  <a:pt x="4311" y="3404"/>
                  <a:pt x="4532" y="3441"/>
                </a:cubicBezTo>
                <a:cubicBezTo>
                  <a:pt x="4584" y="3449"/>
                  <a:pt x="4632" y="3453"/>
                  <a:pt x="4678" y="3453"/>
                </a:cubicBezTo>
                <a:cubicBezTo>
                  <a:pt x="5021" y="3453"/>
                  <a:pt x="5193" y="3226"/>
                  <a:pt x="5229" y="3087"/>
                </a:cubicBezTo>
                <a:cubicBezTo>
                  <a:pt x="5259" y="2968"/>
                  <a:pt x="4953" y="2914"/>
                  <a:pt x="4559" y="2598"/>
                </a:cubicBezTo>
                <a:cubicBezTo>
                  <a:pt x="4059" y="2193"/>
                  <a:pt x="3774" y="1846"/>
                  <a:pt x="3142" y="1557"/>
                </a:cubicBezTo>
                <a:cubicBezTo>
                  <a:pt x="2903" y="1449"/>
                  <a:pt x="2400" y="1132"/>
                  <a:pt x="2298" y="895"/>
                </a:cubicBezTo>
                <a:cubicBezTo>
                  <a:pt x="2189" y="650"/>
                  <a:pt x="2067" y="344"/>
                  <a:pt x="1934" y="0"/>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13"/>
          <p:cNvSpPr/>
          <p:nvPr/>
        </p:nvSpPr>
        <p:spPr>
          <a:xfrm flipH="1">
            <a:off x="5501533" y="1627393"/>
            <a:ext cx="276624" cy="869991"/>
          </a:xfrm>
          <a:custGeom>
            <a:avLst/>
            <a:gdLst/>
            <a:ahLst/>
            <a:cxnLst/>
            <a:rect l="l" t="t" r="r" b="b"/>
            <a:pathLst>
              <a:path w="6185" h="19452" extrusionOk="0">
                <a:moveTo>
                  <a:pt x="1108" y="1"/>
                </a:moveTo>
                <a:cubicBezTo>
                  <a:pt x="1108" y="1"/>
                  <a:pt x="707" y="1130"/>
                  <a:pt x="316" y="1796"/>
                </a:cubicBezTo>
                <a:cubicBezTo>
                  <a:pt x="0" y="2334"/>
                  <a:pt x="266" y="10925"/>
                  <a:pt x="425" y="11645"/>
                </a:cubicBezTo>
                <a:cubicBezTo>
                  <a:pt x="585" y="12367"/>
                  <a:pt x="3726" y="19390"/>
                  <a:pt x="3726" y="19390"/>
                </a:cubicBezTo>
                <a:cubicBezTo>
                  <a:pt x="3726" y="19390"/>
                  <a:pt x="3930" y="19451"/>
                  <a:pt x="4250" y="19451"/>
                </a:cubicBezTo>
                <a:cubicBezTo>
                  <a:pt x="4731" y="19451"/>
                  <a:pt x="5476" y="19314"/>
                  <a:pt x="6184" y="18625"/>
                </a:cubicBezTo>
                <a:lnTo>
                  <a:pt x="3848" y="11268"/>
                </a:lnTo>
                <a:lnTo>
                  <a:pt x="3702" y="4998"/>
                </a:lnTo>
                <a:cubicBezTo>
                  <a:pt x="3702" y="4998"/>
                  <a:pt x="3795" y="481"/>
                  <a:pt x="1108" y="1"/>
                </a:cubicBezTo>
                <a:close/>
              </a:path>
            </a:pathLst>
          </a:custGeom>
          <a:solidFill>
            <a:srgbClr val="27DE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13"/>
          <p:cNvSpPr/>
          <p:nvPr/>
        </p:nvSpPr>
        <p:spPr>
          <a:xfrm flipH="1">
            <a:off x="5501533" y="1627393"/>
            <a:ext cx="227069" cy="869991"/>
          </a:xfrm>
          <a:custGeom>
            <a:avLst/>
            <a:gdLst/>
            <a:ahLst/>
            <a:cxnLst/>
            <a:rect l="l" t="t" r="r" b="b"/>
            <a:pathLst>
              <a:path w="5077" h="19452" extrusionOk="0">
                <a:moveTo>
                  <a:pt x="0" y="1"/>
                </a:moveTo>
                <a:lnTo>
                  <a:pt x="0" y="1"/>
                </a:lnTo>
                <a:cubicBezTo>
                  <a:pt x="1687" y="521"/>
                  <a:pt x="1714" y="1589"/>
                  <a:pt x="1894" y="3921"/>
                </a:cubicBezTo>
                <a:cubicBezTo>
                  <a:pt x="2054" y="5941"/>
                  <a:pt x="2152" y="18160"/>
                  <a:pt x="2152" y="18160"/>
                </a:cubicBezTo>
                <a:cubicBezTo>
                  <a:pt x="2132" y="18176"/>
                  <a:pt x="2111" y="18190"/>
                  <a:pt x="2091" y="18207"/>
                </a:cubicBezTo>
                <a:cubicBezTo>
                  <a:pt x="2407" y="18918"/>
                  <a:pt x="2618" y="19390"/>
                  <a:pt x="2618" y="19390"/>
                </a:cubicBezTo>
                <a:cubicBezTo>
                  <a:pt x="2618" y="19390"/>
                  <a:pt x="2822" y="19451"/>
                  <a:pt x="3142" y="19451"/>
                </a:cubicBezTo>
                <a:cubicBezTo>
                  <a:pt x="3621" y="19451"/>
                  <a:pt x="4366" y="19312"/>
                  <a:pt x="5076" y="18625"/>
                </a:cubicBezTo>
                <a:lnTo>
                  <a:pt x="2740" y="11268"/>
                </a:lnTo>
                <a:lnTo>
                  <a:pt x="2594" y="4998"/>
                </a:lnTo>
                <a:lnTo>
                  <a:pt x="2594" y="4948"/>
                </a:lnTo>
                <a:cubicBezTo>
                  <a:pt x="2594" y="4441"/>
                  <a:pt x="2516" y="450"/>
                  <a:pt x="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13"/>
          <p:cNvSpPr/>
          <p:nvPr/>
        </p:nvSpPr>
        <p:spPr>
          <a:xfrm flipH="1">
            <a:off x="6065067" y="3665748"/>
            <a:ext cx="104030" cy="177961"/>
          </a:xfrm>
          <a:custGeom>
            <a:avLst/>
            <a:gdLst/>
            <a:ahLst/>
            <a:cxnLst/>
            <a:rect l="l" t="t" r="r" b="b"/>
            <a:pathLst>
              <a:path w="2326" h="3979" extrusionOk="0">
                <a:moveTo>
                  <a:pt x="0" y="1"/>
                </a:moveTo>
                <a:lnTo>
                  <a:pt x="0" y="3979"/>
                </a:lnTo>
                <a:lnTo>
                  <a:pt x="2326" y="3979"/>
                </a:lnTo>
                <a:lnTo>
                  <a:pt x="2326" y="1"/>
                </a:ln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13"/>
          <p:cNvSpPr/>
          <p:nvPr/>
        </p:nvSpPr>
        <p:spPr>
          <a:xfrm flipH="1">
            <a:off x="5634903" y="3520704"/>
            <a:ext cx="109084" cy="191915"/>
          </a:xfrm>
          <a:custGeom>
            <a:avLst/>
            <a:gdLst/>
            <a:ahLst/>
            <a:cxnLst/>
            <a:rect l="l" t="t" r="r" b="b"/>
            <a:pathLst>
              <a:path w="2439" h="4291" extrusionOk="0">
                <a:moveTo>
                  <a:pt x="1" y="0"/>
                </a:moveTo>
                <a:lnTo>
                  <a:pt x="1" y="4212"/>
                </a:lnTo>
                <a:lnTo>
                  <a:pt x="2323" y="4291"/>
                </a:lnTo>
                <a:lnTo>
                  <a:pt x="2439" y="82"/>
                </a:lnTo>
                <a:lnTo>
                  <a:pt x="1" y="0"/>
                </a:ln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13"/>
          <p:cNvSpPr/>
          <p:nvPr/>
        </p:nvSpPr>
        <p:spPr>
          <a:xfrm flipH="1">
            <a:off x="5621798" y="2374305"/>
            <a:ext cx="574672" cy="1394347"/>
          </a:xfrm>
          <a:custGeom>
            <a:avLst/>
            <a:gdLst/>
            <a:ahLst/>
            <a:cxnLst/>
            <a:rect l="l" t="t" r="r" b="b"/>
            <a:pathLst>
              <a:path w="12849" h="31176" extrusionOk="0">
                <a:moveTo>
                  <a:pt x="12151" y="1"/>
                </a:moveTo>
                <a:lnTo>
                  <a:pt x="938" y="481"/>
                </a:lnTo>
                <a:cubicBezTo>
                  <a:pt x="938" y="2700"/>
                  <a:pt x="786" y="15603"/>
                  <a:pt x="786" y="15603"/>
                </a:cubicBezTo>
                <a:cubicBezTo>
                  <a:pt x="734" y="16238"/>
                  <a:pt x="119" y="17374"/>
                  <a:pt x="72" y="19676"/>
                </a:cubicBezTo>
                <a:cubicBezTo>
                  <a:pt x="0" y="23011"/>
                  <a:pt x="513" y="30868"/>
                  <a:pt x="513" y="30868"/>
                </a:cubicBezTo>
                <a:cubicBezTo>
                  <a:pt x="513" y="30868"/>
                  <a:pt x="1043" y="31175"/>
                  <a:pt x="1844" y="31175"/>
                </a:cubicBezTo>
                <a:cubicBezTo>
                  <a:pt x="2214" y="31175"/>
                  <a:pt x="2641" y="31110"/>
                  <a:pt x="3101" y="30919"/>
                </a:cubicBezTo>
                <a:cubicBezTo>
                  <a:pt x="3101" y="30919"/>
                  <a:pt x="4927" y="19805"/>
                  <a:pt x="5341" y="16504"/>
                </a:cubicBezTo>
                <a:cubicBezTo>
                  <a:pt x="5705" y="13624"/>
                  <a:pt x="6959" y="5934"/>
                  <a:pt x="6959" y="5934"/>
                </a:cubicBezTo>
                <a:lnTo>
                  <a:pt x="8734" y="15670"/>
                </a:lnTo>
                <a:cubicBezTo>
                  <a:pt x="8734" y="15670"/>
                  <a:pt x="8306" y="17387"/>
                  <a:pt x="8448" y="19363"/>
                </a:cubicBezTo>
                <a:cubicBezTo>
                  <a:pt x="8558" y="20889"/>
                  <a:pt x="9972" y="28539"/>
                  <a:pt x="9972" y="28539"/>
                </a:cubicBezTo>
                <a:cubicBezTo>
                  <a:pt x="9972" y="28539"/>
                  <a:pt x="10560" y="28938"/>
                  <a:pt x="11502" y="28938"/>
                </a:cubicBezTo>
                <a:cubicBezTo>
                  <a:pt x="11843" y="28938"/>
                  <a:pt x="12231" y="28886"/>
                  <a:pt x="12654" y="28743"/>
                </a:cubicBezTo>
                <a:cubicBezTo>
                  <a:pt x="12654" y="28743"/>
                  <a:pt x="12790" y="16739"/>
                  <a:pt x="12817" y="15338"/>
                </a:cubicBezTo>
                <a:cubicBezTo>
                  <a:pt x="12848" y="13740"/>
                  <a:pt x="12151" y="1"/>
                  <a:pt x="1215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13"/>
          <p:cNvSpPr/>
          <p:nvPr/>
        </p:nvSpPr>
        <p:spPr>
          <a:xfrm flipH="1">
            <a:off x="5928209" y="3777427"/>
            <a:ext cx="269826" cy="302520"/>
          </a:xfrm>
          <a:custGeom>
            <a:avLst/>
            <a:gdLst/>
            <a:ahLst/>
            <a:cxnLst/>
            <a:rect l="l" t="t" r="r" b="b"/>
            <a:pathLst>
              <a:path w="6033" h="6764" extrusionOk="0">
                <a:moveTo>
                  <a:pt x="631" y="0"/>
                </a:moveTo>
                <a:cubicBezTo>
                  <a:pt x="499" y="0"/>
                  <a:pt x="388" y="433"/>
                  <a:pt x="283" y="829"/>
                </a:cubicBezTo>
                <a:cubicBezTo>
                  <a:pt x="158" y="1305"/>
                  <a:pt x="1" y="1841"/>
                  <a:pt x="198" y="2318"/>
                </a:cubicBezTo>
                <a:cubicBezTo>
                  <a:pt x="307" y="2583"/>
                  <a:pt x="481" y="2814"/>
                  <a:pt x="644" y="3052"/>
                </a:cubicBezTo>
                <a:cubicBezTo>
                  <a:pt x="923" y="3464"/>
                  <a:pt x="1171" y="3912"/>
                  <a:pt x="1225" y="4402"/>
                </a:cubicBezTo>
                <a:cubicBezTo>
                  <a:pt x="1249" y="4619"/>
                  <a:pt x="1239" y="4837"/>
                  <a:pt x="1273" y="5051"/>
                </a:cubicBezTo>
                <a:cubicBezTo>
                  <a:pt x="1392" y="5796"/>
                  <a:pt x="1915" y="6377"/>
                  <a:pt x="2640" y="6588"/>
                </a:cubicBezTo>
                <a:cubicBezTo>
                  <a:pt x="3016" y="6699"/>
                  <a:pt x="3453" y="6763"/>
                  <a:pt x="3899" y="6763"/>
                </a:cubicBezTo>
                <a:cubicBezTo>
                  <a:pt x="4572" y="6763"/>
                  <a:pt x="5263" y="6617"/>
                  <a:pt x="5791" y="6265"/>
                </a:cubicBezTo>
                <a:cubicBezTo>
                  <a:pt x="6032" y="6105"/>
                  <a:pt x="5982" y="5408"/>
                  <a:pt x="5842" y="5160"/>
                </a:cubicBezTo>
                <a:cubicBezTo>
                  <a:pt x="5699" y="4909"/>
                  <a:pt x="5298" y="4551"/>
                  <a:pt x="5121" y="4327"/>
                </a:cubicBezTo>
                <a:cubicBezTo>
                  <a:pt x="4366" y="3382"/>
                  <a:pt x="4091" y="3079"/>
                  <a:pt x="3765" y="2270"/>
                </a:cubicBezTo>
                <a:cubicBezTo>
                  <a:pt x="3561" y="1774"/>
                  <a:pt x="3465" y="1512"/>
                  <a:pt x="3357" y="1080"/>
                </a:cubicBezTo>
                <a:cubicBezTo>
                  <a:pt x="3285" y="801"/>
                  <a:pt x="3255" y="638"/>
                  <a:pt x="3221" y="424"/>
                </a:cubicBezTo>
                <a:cubicBezTo>
                  <a:pt x="3174" y="129"/>
                  <a:pt x="3097" y="6"/>
                  <a:pt x="2977" y="6"/>
                </a:cubicBezTo>
                <a:cubicBezTo>
                  <a:pt x="2976" y="6"/>
                  <a:pt x="2974" y="6"/>
                  <a:pt x="2973" y="6"/>
                </a:cubicBezTo>
                <a:lnTo>
                  <a:pt x="2973" y="335"/>
                </a:lnTo>
                <a:cubicBezTo>
                  <a:pt x="2976" y="574"/>
                  <a:pt x="2272" y="650"/>
                  <a:pt x="1896" y="650"/>
                </a:cubicBezTo>
                <a:cubicBezTo>
                  <a:pt x="1865" y="650"/>
                  <a:pt x="1836" y="650"/>
                  <a:pt x="1810" y="649"/>
                </a:cubicBezTo>
                <a:cubicBezTo>
                  <a:pt x="1283" y="628"/>
                  <a:pt x="817" y="445"/>
                  <a:pt x="647" y="258"/>
                </a:cubicBezTo>
                <a:lnTo>
                  <a:pt x="647" y="2"/>
                </a:lnTo>
                <a:cubicBezTo>
                  <a:pt x="642" y="1"/>
                  <a:pt x="636" y="0"/>
                  <a:pt x="6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13"/>
          <p:cNvSpPr/>
          <p:nvPr/>
        </p:nvSpPr>
        <p:spPr>
          <a:xfrm flipH="1">
            <a:off x="5386008" y="3673709"/>
            <a:ext cx="396890" cy="204393"/>
          </a:xfrm>
          <a:custGeom>
            <a:avLst/>
            <a:gdLst/>
            <a:ahLst/>
            <a:cxnLst/>
            <a:rect l="l" t="t" r="r" b="b"/>
            <a:pathLst>
              <a:path w="8874" h="4570" extrusionOk="0">
                <a:moveTo>
                  <a:pt x="857" y="1"/>
                </a:moveTo>
                <a:cubicBezTo>
                  <a:pt x="645" y="1"/>
                  <a:pt x="466" y="992"/>
                  <a:pt x="323" y="1634"/>
                </a:cubicBezTo>
                <a:cubicBezTo>
                  <a:pt x="191" y="2236"/>
                  <a:pt x="0" y="2933"/>
                  <a:pt x="474" y="3263"/>
                </a:cubicBezTo>
                <a:cubicBezTo>
                  <a:pt x="833" y="3510"/>
                  <a:pt x="1609" y="3576"/>
                  <a:pt x="2244" y="3576"/>
                </a:cubicBezTo>
                <a:cubicBezTo>
                  <a:pt x="2448" y="3576"/>
                  <a:pt x="2638" y="3569"/>
                  <a:pt x="2795" y="3559"/>
                </a:cubicBezTo>
                <a:cubicBezTo>
                  <a:pt x="2811" y="3558"/>
                  <a:pt x="2828" y="3558"/>
                  <a:pt x="2844" y="3558"/>
                </a:cubicBezTo>
                <a:cubicBezTo>
                  <a:pt x="3489" y="3558"/>
                  <a:pt x="4474" y="4246"/>
                  <a:pt x="5236" y="4416"/>
                </a:cubicBezTo>
                <a:cubicBezTo>
                  <a:pt x="5716" y="4524"/>
                  <a:pt x="6169" y="4569"/>
                  <a:pt x="6578" y="4569"/>
                </a:cubicBezTo>
                <a:cubicBezTo>
                  <a:pt x="7391" y="4569"/>
                  <a:pt x="8029" y="4390"/>
                  <a:pt x="8357" y="4171"/>
                </a:cubicBezTo>
                <a:cubicBezTo>
                  <a:pt x="8853" y="3841"/>
                  <a:pt x="8874" y="3266"/>
                  <a:pt x="8395" y="3049"/>
                </a:cubicBezTo>
                <a:cubicBezTo>
                  <a:pt x="7629" y="2706"/>
                  <a:pt x="5940" y="2036"/>
                  <a:pt x="5070" y="1601"/>
                </a:cubicBezTo>
                <a:cubicBezTo>
                  <a:pt x="4549" y="1339"/>
                  <a:pt x="4023" y="965"/>
                  <a:pt x="3703" y="614"/>
                </a:cubicBezTo>
                <a:cubicBezTo>
                  <a:pt x="3435" y="329"/>
                  <a:pt x="3339" y="156"/>
                  <a:pt x="3217" y="153"/>
                </a:cubicBezTo>
                <a:lnTo>
                  <a:pt x="3203" y="512"/>
                </a:lnTo>
                <a:cubicBezTo>
                  <a:pt x="2988" y="621"/>
                  <a:pt x="2670" y="671"/>
                  <a:pt x="2336" y="671"/>
                </a:cubicBezTo>
                <a:cubicBezTo>
                  <a:pt x="1721" y="671"/>
                  <a:pt x="1052" y="502"/>
                  <a:pt x="871" y="227"/>
                </a:cubicBezTo>
                <a:lnTo>
                  <a:pt x="871" y="2"/>
                </a:lnTo>
                <a:cubicBezTo>
                  <a:pt x="866" y="1"/>
                  <a:pt x="862" y="1"/>
                  <a:pt x="8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13"/>
          <p:cNvSpPr/>
          <p:nvPr/>
        </p:nvSpPr>
        <p:spPr>
          <a:xfrm flipH="1">
            <a:off x="5740409" y="2556650"/>
            <a:ext cx="144820" cy="488442"/>
          </a:xfrm>
          <a:custGeom>
            <a:avLst/>
            <a:gdLst/>
            <a:ahLst/>
            <a:cxnLst/>
            <a:rect l="l" t="t" r="r" b="b"/>
            <a:pathLst>
              <a:path w="3238" h="10921" extrusionOk="0">
                <a:moveTo>
                  <a:pt x="3237" y="0"/>
                </a:moveTo>
                <a:lnTo>
                  <a:pt x="3237" y="0"/>
                </a:lnTo>
                <a:cubicBezTo>
                  <a:pt x="1857" y="1333"/>
                  <a:pt x="0" y="1857"/>
                  <a:pt x="0" y="1857"/>
                </a:cubicBezTo>
                <a:lnTo>
                  <a:pt x="1653" y="10920"/>
                </a:lnTo>
                <a:lnTo>
                  <a:pt x="755" y="2258"/>
                </a:lnTo>
                <a:cubicBezTo>
                  <a:pt x="2611" y="1170"/>
                  <a:pt x="3237" y="1"/>
                  <a:pt x="323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13"/>
          <p:cNvSpPr/>
          <p:nvPr/>
        </p:nvSpPr>
        <p:spPr>
          <a:xfrm flipH="1">
            <a:off x="5643847" y="1629987"/>
            <a:ext cx="484998" cy="819943"/>
          </a:xfrm>
          <a:custGeom>
            <a:avLst/>
            <a:gdLst/>
            <a:ahLst/>
            <a:cxnLst/>
            <a:rect l="l" t="t" r="r" b="b"/>
            <a:pathLst>
              <a:path w="10844" h="18333" extrusionOk="0">
                <a:moveTo>
                  <a:pt x="6852" y="1"/>
                </a:moveTo>
                <a:lnTo>
                  <a:pt x="3456" y="99"/>
                </a:lnTo>
                <a:cubicBezTo>
                  <a:pt x="2667" y="290"/>
                  <a:pt x="1072" y="551"/>
                  <a:pt x="715" y="2125"/>
                </a:cubicBezTo>
                <a:cubicBezTo>
                  <a:pt x="286" y="4019"/>
                  <a:pt x="147" y="8137"/>
                  <a:pt x="147" y="8137"/>
                </a:cubicBezTo>
                <a:lnTo>
                  <a:pt x="1" y="17302"/>
                </a:lnTo>
                <a:cubicBezTo>
                  <a:pt x="797" y="17883"/>
                  <a:pt x="2655" y="18332"/>
                  <a:pt x="4736" y="18332"/>
                </a:cubicBezTo>
                <a:cubicBezTo>
                  <a:pt x="6832" y="18332"/>
                  <a:pt x="9154" y="17877"/>
                  <a:pt x="10843" y="16643"/>
                </a:cubicBezTo>
                <a:cubicBezTo>
                  <a:pt x="10843" y="16643"/>
                  <a:pt x="10432" y="5638"/>
                  <a:pt x="10432" y="3925"/>
                </a:cubicBezTo>
                <a:cubicBezTo>
                  <a:pt x="10432" y="2211"/>
                  <a:pt x="9480" y="154"/>
                  <a:pt x="685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13"/>
          <p:cNvSpPr/>
          <p:nvPr/>
        </p:nvSpPr>
        <p:spPr>
          <a:xfrm flipH="1">
            <a:off x="5632309" y="1611873"/>
            <a:ext cx="191781" cy="868336"/>
          </a:xfrm>
          <a:custGeom>
            <a:avLst/>
            <a:gdLst/>
            <a:ahLst/>
            <a:cxnLst/>
            <a:rect l="l" t="t" r="r" b="b"/>
            <a:pathLst>
              <a:path w="4288" h="19415" extrusionOk="0">
                <a:moveTo>
                  <a:pt x="3" y="1"/>
                </a:moveTo>
                <a:lnTo>
                  <a:pt x="0" y="229"/>
                </a:lnTo>
                <a:cubicBezTo>
                  <a:pt x="0" y="229"/>
                  <a:pt x="1183" y="1164"/>
                  <a:pt x="1503" y="2551"/>
                </a:cubicBezTo>
                <a:cubicBezTo>
                  <a:pt x="1823" y="3938"/>
                  <a:pt x="1874" y="19414"/>
                  <a:pt x="1874" y="19414"/>
                </a:cubicBezTo>
                <a:cubicBezTo>
                  <a:pt x="1874" y="19414"/>
                  <a:pt x="3516" y="19111"/>
                  <a:pt x="4287" y="18507"/>
                </a:cubicBezTo>
                <a:cubicBezTo>
                  <a:pt x="4287" y="18507"/>
                  <a:pt x="4189" y="6288"/>
                  <a:pt x="4029" y="4268"/>
                </a:cubicBezTo>
                <a:cubicBezTo>
                  <a:pt x="3794" y="1205"/>
                  <a:pt x="3818" y="324"/>
                  <a:pt x="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13"/>
          <p:cNvSpPr/>
          <p:nvPr/>
        </p:nvSpPr>
        <p:spPr>
          <a:xfrm flipH="1">
            <a:off x="5898243" y="1611873"/>
            <a:ext cx="277250" cy="872898"/>
          </a:xfrm>
          <a:custGeom>
            <a:avLst/>
            <a:gdLst/>
            <a:ahLst/>
            <a:cxnLst/>
            <a:rect l="l" t="t" r="r" b="b"/>
            <a:pathLst>
              <a:path w="6199" h="19517" extrusionOk="0">
                <a:moveTo>
                  <a:pt x="3808" y="1"/>
                </a:moveTo>
                <a:cubicBezTo>
                  <a:pt x="3808" y="1"/>
                  <a:pt x="3808" y="1"/>
                  <a:pt x="3808" y="1"/>
                </a:cubicBezTo>
                <a:cubicBezTo>
                  <a:pt x="3808" y="1"/>
                  <a:pt x="2363" y="304"/>
                  <a:pt x="1201" y="773"/>
                </a:cubicBezTo>
                <a:cubicBezTo>
                  <a:pt x="562" y="1028"/>
                  <a:pt x="96" y="3605"/>
                  <a:pt x="44" y="5598"/>
                </a:cubicBezTo>
                <a:cubicBezTo>
                  <a:pt x="0" y="7338"/>
                  <a:pt x="276" y="18575"/>
                  <a:pt x="276" y="18575"/>
                </a:cubicBezTo>
                <a:cubicBezTo>
                  <a:pt x="1567" y="19347"/>
                  <a:pt x="3280" y="19516"/>
                  <a:pt x="4532" y="19516"/>
                </a:cubicBezTo>
                <a:cubicBezTo>
                  <a:pt x="5504" y="19516"/>
                  <a:pt x="6198" y="19414"/>
                  <a:pt x="6198" y="19414"/>
                </a:cubicBezTo>
                <a:cubicBezTo>
                  <a:pt x="6198" y="19414"/>
                  <a:pt x="6042" y="11343"/>
                  <a:pt x="6021" y="6709"/>
                </a:cubicBezTo>
                <a:cubicBezTo>
                  <a:pt x="5998" y="1354"/>
                  <a:pt x="3814" y="1"/>
                  <a:pt x="380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13"/>
          <p:cNvSpPr/>
          <p:nvPr/>
        </p:nvSpPr>
        <p:spPr>
          <a:xfrm flipH="1">
            <a:off x="6104157" y="1678782"/>
            <a:ext cx="824461" cy="466169"/>
          </a:xfrm>
          <a:custGeom>
            <a:avLst/>
            <a:gdLst/>
            <a:ahLst/>
            <a:cxnLst/>
            <a:rect l="l" t="t" r="r" b="b"/>
            <a:pathLst>
              <a:path w="18434" h="10423" extrusionOk="0">
                <a:moveTo>
                  <a:pt x="4188" y="1"/>
                </a:moveTo>
                <a:cubicBezTo>
                  <a:pt x="4055" y="1"/>
                  <a:pt x="3918" y="115"/>
                  <a:pt x="3876" y="253"/>
                </a:cubicBezTo>
                <a:cubicBezTo>
                  <a:pt x="3825" y="427"/>
                  <a:pt x="3883" y="617"/>
                  <a:pt x="3941" y="790"/>
                </a:cubicBezTo>
                <a:cubicBezTo>
                  <a:pt x="4015" y="1018"/>
                  <a:pt x="4247" y="1337"/>
                  <a:pt x="3924" y="1389"/>
                </a:cubicBezTo>
                <a:cubicBezTo>
                  <a:pt x="3884" y="1395"/>
                  <a:pt x="3843" y="1398"/>
                  <a:pt x="3803" y="1398"/>
                </a:cubicBezTo>
                <a:cubicBezTo>
                  <a:pt x="3567" y="1398"/>
                  <a:pt x="3324" y="1298"/>
                  <a:pt x="3117" y="1208"/>
                </a:cubicBezTo>
                <a:cubicBezTo>
                  <a:pt x="2703" y="1031"/>
                  <a:pt x="2298" y="835"/>
                  <a:pt x="1901" y="623"/>
                </a:cubicBezTo>
                <a:cubicBezTo>
                  <a:pt x="1642" y="488"/>
                  <a:pt x="1377" y="338"/>
                  <a:pt x="1088" y="334"/>
                </a:cubicBezTo>
                <a:cubicBezTo>
                  <a:pt x="1084" y="334"/>
                  <a:pt x="1080" y="334"/>
                  <a:pt x="1075" y="334"/>
                </a:cubicBezTo>
                <a:cubicBezTo>
                  <a:pt x="655" y="334"/>
                  <a:pt x="274" y="655"/>
                  <a:pt x="139" y="1052"/>
                </a:cubicBezTo>
                <a:cubicBezTo>
                  <a:pt x="0" y="1453"/>
                  <a:pt x="85" y="1905"/>
                  <a:pt x="289" y="2279"/>
                </a:cubicBezTo>
                <a:cubicBezTo>
                  <a:pt x="493" y="2650"/>
                  <a:pt x="806" y="2949"/>
                  <a:pt x="1143" y="3211"/>
                </a:cubicBezTo>
                <a:cubicBezTo>
                  <a:pt x="1870" y="3772"/>
                  <a:pt x="2832" y="4030"/>
                  <a:pt x="3713" y="4265"/>
                </a:cubicBezTo>
                <a:cubicBezTo>
                  <a:pt x="4137" y="4377"/>
                  <a:pt x="4423" y="4510"/>
                  <a:pt x="4953" y="4842"/>
                </a:cubicBezTo>
                <a:cubicBezTo>
                  <a:pt x="5657" y="5335"/>
                  <a:pt x="9312" y="8450"/>
                  <a:pt x="11063" y="9732"/>
                </a:cubicBezTo>
                <a:cubicBezTo>
                  <a:pt x="11731" y="10221"/>
                  <a:pt x="12198" y="10423"/>
                  <a:pt x="12583" y="10423"/>
                </a:cubicBezTo>
                <a:cubicBezTo>
                  <a:pt x="13111" y="10423"/>
                  <a:pt x="13486" y="10043"/>
                  <a:pt x="14021" y="9500"/>
                </a:cubicBezTo>
                <a:cubicBezTo>
                  <a:pt x="14945" y="8562"/>
                  <a:pt x="18434" y="4155"/>
                  <a:pt x="18434" y="4155"/>
                </a:cubicBezTo>
                <a:lnTo>
                  <a:pt x="15622" y="2208"/>
                </a:lnTo>
                <a:cubicBezTo>
                  <a:pt x="14599" y="3951"/>
                  <a:pt x="12375" y="7467"/>
                  <a:pt x="12375" y="7467"/>
                </a:cubicBezTo>
                <a:cubicBezTo>
                  <a:pt x="12179" y="7314"/>
                  <a:pt x="7503" y="4387"/>
                  <a:pt x="6450" y="3082"/>
                </a:cubicBezTo>
                <a:cubicBezTo>
                  <a:pt x="6202" y="2568"/>
                  <a:pt x="6008" y="2140"/>
                  <a:pt x="5657" y="1681"/>
                </a:cubicBezTo>
                <a:cubicBezTo>
                  <a:pt x="5253" y="1154"/>
                  <a:pt x="4838" y="637"/>
                  <a:pt x="4410" y="134"/>
                </a:cubicBezTo>
                <a:cubicBezTo>
                  <a:pt x="4376" y="96"/>
                  <a:pt x="4341" y="55"/>
                  <a:pt x="4301" y="32"/>
                </a:cubicBezTo>
                <a:cubicBezTo>
                  <a:pt x="4265" y="10"/>
                  <a:pt x="4227" y="1"/>
                  <a:pt x="4188" y="1"/>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13"/>
          <p:cNvSpPr/>
          <p:nvPr/>
        </p:nvSpPr>
        <p:spPr>
          <a:xfrm flipH="1">
            <a:off x="6046193" y="1635801"/>
            <a:ext cx="633217" cy="519034"/>
          </a:xfrm>
          <a:custGeom>
            <a:avLst/>
            <a:gdLst/>
            <a:ahLst/>
            <a:cxnLst/>
            <a:rect l="l" t="t" r="r" b="b"/>
            <a:pathLst>
              <a:path w="14158" h="11605" extrusionOk="0">
                <a:moveTo>
                  <a:pt x="13117" y="0"/>
                </a:moveTo>
                <a:lnTo>
                  <a:pt x="13117" y="0"/>
                </a:lnTo>
                <a:cubicBezTo>
                  <a:pt x="10737" y="694"/>
                  <a:pt x="10897" y="1537"/>
                  <a:pt x="9316" y="4063"/>
                </a:cubicBezTo>
                <a:cubicBezTo>
                  <a:pt x="7732" y="6589"/>
                  <a:pt x="6674" y="7735"/>
                  <a:pt x="6674" y="7735"/>
                </a:cubicBezTo>
                <a:lnTo>
                  <a:pt x="1622" y="4553"/>
                </a:lnTo>
                <a:cubicBezTo>
                  <a:pt x="1622" y="4553"/>
                  <a:pt x="569" y="5232"/>
                  <a:pt x="1" y="6626"/>
                </a:cubicBezTo>
                <a:cubicBezTo>
                  <a:pt x="1" y="6626"/>
                  <a:pt x="5080" y="10563"/>
                  <a:pt x="5787" y="11005"/>
                </a:cubicBezTo>
                <a:cubicBezTo>
                  <a:pt x="6367" y="11370"/>
                  <a:pt x="6785" y="11604"/>
                  <a:pt x="7194" y="11604"/>
                </a:cubicBezTo>
                <a:cubicBezTo>
                  <a:pt x="7494" y="11604"/>
                  <a:pt x="7790" y="11477"/>
                  <a:pt x="8140" y="11182"/>
                </a:cubicBezTo>
                <a:cubicBezTo>
                  <a:pt x="8969" y="10481"/>
                  <a:pt x="12311" y="6806"/>
                  <a:pt x="12311" y="6806"/>
                </a:cubicBezTo>
                <a:cubicBezTo>
                  <a:pt x="13838" y="5263"/>
                  <a:pt x="14157" y="1139"/>
                  <a:pt x="13117" y="0"/>
                </a:cubicBezTo>
                <a:close/>
              </a:path>
            </a:pathLst>
          </a:custGeom>
          <a:solidFill>
            <a:srgbClr val="27DE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13"/>
          <p:cNvSpPr/>
          <p:nvPr/>
        </p:nvSpPr>
        <p:spPr>
          <a:xfrm flipH="1">
            <a:off x="6065693" y="1635801"/>
            <a:ext cx="613716" cy="518989"/>
          </a:xfrm>
          <a:custGeom>
            <a:avLst/>
            <a:gdLst/>
            <a:ahLst/>
            <a:cxnLst/>
            <a:rect l="l" t="t" r="r" b="b"/>
            <a:pathLst>
              <a:path w="13722" h="11604" extrusionOk="0">
                <a:moveTo>
                  <a:pt x="13117" y="0"/>
                </a:moveTo>
                <a:cubicBezTo>
                  <a:pt x="10737" y="694"/>
                  <a:pt x="10897" y="1537"/>
                  <a:pt x="9316" y="4063"/>
                </a:cubicBezTo>
                <a:cubicBezTo>
                  <a:pt x="7732" y="6589"/>
                  <a:pt x="6674" y="7735"/>
                  <a:pt x="6674" y="7735"/>
                </a:cubicBezTo>
                <a:lnTo>
                  <a:pt x="1622" y="4553"/>
                </a:lnTo>
                <a:cubicBezTo>
                  <a:pt x="1622" y="4553"/>
                  <a:pt x="1571" y="4586"/>
                  <a:pt x="1486" y="4651"/>
                </a:cubicBezTo>
                <a:cubicBezTo>
                  <a:pt x="1207" y="4865"/>
                  <a:pt x="558" y="5436"/>
                  <a:pt x="112" y="6375"/>
                </a:cubicBezTo>
                <a:cubicBezTo>
                  <a:pt x="75" y="6456"/>
                  <a:pt x="38" y="6538"/>
                  <a:pt x="1" y="6626"/>
                </a:cubicBezTo>
                <a:cubicBezTo>
                  <a:pt x="1" y="6626"/>
                  <a:pt x="5080" y="10563"/>
                  <a:pt x="5787" y="11005"/>
                </a:cubicBezTo>
                <a:cubicBezTo>
                  <a:pt x="6368" y="11369"/>
                  <a:pt x="6786" y="11603"/>
                  <a:pt x="7194" y="11603"/>
                </a:cubicBezTo>
                <a:cubicBezTo>
                  <a:pt x="7494" y="11603"/>
                  <a:pt x="7790" y="11478"/>
                  <a:pt x="8140" y="11182"/>
                </a:cubicBezTo>
                <a:cubicBezTo>
                  <a:pt x="8969" y="10481"/>
                  <a:pt x="12311" y="6806"/>
                  <a:pt x="12311" y="6806"/>
                </a:cubicBezTo>
                <a:cubicBezTo>
                  <a:pt x="13239" y="5865"/>
                  <a:pt x="13722" y="3968"/>
                  <a:pt x="13722" y="2370"/>
                </a:cubicBezTo>
                <a:cubicBezTo>
                  <a:pt x="13722" y="1347"/>
                  <a:pt x="13522" y="445"/>
                  <a:pt x="1311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13"/>
          <p:cNvSpPr/>
          <p:nvPr/>
        </p:nvSpPr>
        <p:spPr>
          <a:xfrm flipH="1">
            <a:off x="5934739" y="1742963"/>
            <a:ext cx="81400" cy="269826"/>
          </a:xfrm>
          <a:custGeom>
            <a:avLst/>
            <a:gdLst/>
            <a:ahLst/>
            <a:cxnLst/>
            <a:rect l="l" t="t" r="r" b="b"/>
            <a:pathLst>
              <a:path w="1820" h="6033" extrusionOk="0">
                <a:moveTo>
                  <a:pt x="1" y="1"/>
                </a:moveTo>
                <a:lnTo>
                  <a:pt x="785" y="1320"/>
                </a:lnTo>
                <a:lnTo>
                  <a:pt x="228" y="2656"/>
                </a:lnTo>
                <a:lnTo>
                  <a:pt x="1819" y="6032"/>
                </a:lnTo>
                <a:lnTo>
                  <a:pt x="500" y="2656"/>
                </a:lnTo>
                <a:lnTo>
                  <a:pt x="1003" y="1242"/>
                </a:lnTo>
                <a:lnTo>
                  <a:pt x="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13"/>
          <p:cNvSpPr/>
          <p:nvPr/>
        </p:nvSpPr>
        <p:spPr>
          <a:xfrm flipH="1">
            <a:off x="5670638" y="1725028"/>
            <a:ext cx="54162" cy="278145"/>
          </a:xfrm>
          <a:custGeom>
            <a:avLst/>
            <a:gdLst/>
            <a:ahLst/>
            <a:cxnLst/>
            <a:rect l="l" t="t" r="r" b="b"/>
            <a:pathLst>
              <a:path w="1211" h="6219" extrusionOk="0">
                <a:moveTo>
                  <a:pt x="558" y="0"/>
                </a:moveTo>
                <a:lnTo>
                  <a:pt x="137" y="1401"/>
                </a:lnTo>
                <a:lnTo>
                  <a:pt x="935" y="2459"/>
                </a:lnTo>
                <a:lnTo>
                  <a:pt x="0" y="6219"/>
                </a:lnTo>
                <a:lnTo>
                  <a:pt x="1210" y="2415"/>
                </a:lnTo>
                <a:lnTo>
                  <a:pt x="341" y="1286"/>
                </a:lnTo>
                <a:lnTo>
                  <a:pt x="558"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13"/>
          <p:cNvSpPr/>
          <p:nvPr/>
        </p:nvSpPr>
        <p:spPr>
          <a:xfrm flipH="1">
            <a:off x="5663169" y="1150084"/>
            <a:ext cx="285793" cy="285614"/>
          </a:xfrm>
          <a:custGeom>
            <a:avLst/>
            <a:gdLst/>
            <a:ahLst/>
            <a:cxnLst/>
            <a:rect l="l" t="t" r="r" b="b"/>
            <a:pathLst>
              <a:path w="6390" h="6386" extrusionOk="0">
                <a:moveTo>
                  <a:pt x="3194" y="1"/>
                </a:moveTo>
                <a:cubicBezTo>
                  <a:pt x="1433" y="1"/>
                  <a:pt x="1" y="1429"/>
                  <a:pt x="1" y="3194"/>
                </a:cubicBezTo>
                <a:cubicBezTo>
                  <a:pt x="1" y="4958"/>
                  <a:pt x="1433" y="6386"/>
                  <a:pt x="3194" y="6386"/>
                </a:cubicBezTo>
                <a:cubicBezTo>
                  <a:pt x="4958" y="6386"/>
                  <a:pt x="6390" y="4958"/>
                  <a:pt x="6390" y="3194"/>
                </a:cubicBezTo>
                <a:cubicBezTo>
                  <a:pt x="6390" y="1429"/>
                  <a:pt x="4958" y="1"/>
                  <a:pt x="319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13"/>
          <p:cNvSpPr/>
          <p:nvPr/>
        </p:nvSpPr>
        <p:spPr>
          <a:xfrm flipH="1">
            <a:off x="5992076" y="1394463"/>
            <a:ext cx="60871" cy="149516"/>
          </a:xfrm>
          <a:custGeom>
            <a:avLst/>
            <a:gdLst/>
            <a:ahLst/>
            <a:cxnLst/>
            <a:rect l="l" t="t" r="r" b="b"/>
            <a:pathLst>
              <a:path w="1361" h="3343" extrusionOk="0">
                <a:moveTo>
                  <a:pt x="0" y="1"/>
                </a:moveTo>
                <a:lnTo>
                  <a:pt x="0" y="1"/>
                </a:lnTo>
                <a:cubicBezTo>
                  <a:pt x="0" y="1"/>
                  <a:pt x="518" y="2431"/>
                  <a:pt x="725" y="2829"/>
                </a:cubicBezTo>
                <a:cubicBezTo>
                  <a:pt x="932" y="3230"/>
                  <a:pt x="1360" y="3343"/>
                  <a:pt x="1360" y="3343"/>
                </a:cubicBezTo>
                <a:lnTo>
                  <a:pt x="1326" y="1632"/>
                </a:lnTo>
                <a:lnTo>
                  <a:pt x="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13"/>
          <p:cNvSpPr/>
          <p:nvPr/>
        </p:nvSpPr>
        <p:spPr>
          <a:xfrm flipH="1">
            <a:off x="6009251" y="1238238"/>
            <a:ext cx="78045" cy="161323"/>
          </a:xfrm>
          <a:custGeom>
            <a:avLst/>
            <a:gdLst/>
            <a:ahLst/>
            <a:cxnLst/>
            <a:rect l="l" t="t" r="r" b="b"/>
            <a:pathLst>
              <a:path w="1745" h="3607" extrusionOk="0">
                <a:moveTo>
                  <a:pt x="1287" y="0"/>
                </a:moveTo>
                <a:cubicBezTo>
                  <a:pt x="1096" y="0"/>
                  <a:pt x="731" y="47"/>
                  <a:pt x="426" y="359"/>
                </a:cubicBezTo>
                <a:cubicBezTo>
                  <a:pt x="0" y="794"/>
                  <a:pt x="238" y="2158"/>
                  <a:pt x="768" y="3494"/>
                </a:cubicBezTo>
                <a:lnTo>
                  <a:pt x="1744" y="3606"/>
                </a:lnTo>
                <a:lnTo>
                  <a:pt x="1744" y="3606"/>
                </a:lnTo>
                <a:lnTo>
                  <a:pt x="1418" y="9"/>
                </a:lnTo>
                <a:cubicBezTo>
                  <a:pt x="1418" y="9"/>
                  <a:pt x="1368" y="0"/>
                  <a:pt x="12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13"/>
          <p:cNvSpPr/>
          <p:nvPr/>
        </p:nvSpPr>
        <p:spPr>
          <a:xfrm flipH="1">
            <a:off x="5679001" y="1171552"/>
            <a:ext cx="430657" cy="559107"/>
          </a:xfrm>
          <a:custGeom>
            <a:avLst/>
            <a:gdLst/>
            <a:ahLst/>
            <a:cxnLst/>
            <a:rect l="l" t="t" r="r" b="b"/>
            <a:pathLst>
              <a:path w="9629" h="12501" extrusionOk="0">
                <a:moveTo>
                  <a:pt x="6227" y="0"/>
                </a:moveTo>
                <a:cubicBezTo>
                  <a:pt x="5320" y="0"/>
                  <a:pt x="4384" y="270"/>
                  <a:pt x="3679" y="715"/>
                </a:cubicBezTo>
                <a:cubicBezTo>
                  <a:pt x="1830" y="1877"/>
                  <a:pt x="2533" y="5097"/>
                  <a:pt x="2533" y="5097"/>
                </a:cubicBezTo>
                <a:cubicBezTo>
                  <a:pt x="2508" y="5112"/>
                  <a:pt x="2482" y="5119"/>
                  <a:pt x="2455" y="5119"/>
                </a:cubicBezTo>
                <a:cubicBezTo>
                  <a:pt x="2269" y="5119"/>
                  <a:pt x="2030" y="4806"/>
                  <a:pt x="1819" y="4587"/>
                </a:cubicBezTo>
                <a:cubicBezTo>
                  <a:pt x="1692" y="4453"/>
                  <a:pt x="1415" y="4294"/>
                  <a:pt x="1123" y="4294"/>
                </a:cubicBezTo>
                <a:cubicBezTo>
                  <a:pt x="860" y="4294"/>
                  <a:pt x="585" y="4423"/>
                  <a:pt x="398" y="4815"/>
                </a:cubicBezTo>
                <a:cubicBezTo>
                  <a:pt x="0" y="5658"/>
                  <a:pt x="745" y="6773"/>
                  <a:pt x="1364" y="6966"/>
                </a:cubicBezTo>
                <a:cubicBezTo>
                  <a:pt x="1573" y="7032"/>
                  <a:pt x="1748" y="7058"/>
                  <a:pt x="1893" y="7058"/>
                </a:cubicBezTo>
                <a:cubicBezTo>
                  <a:pt x="2489" y="7058"/>
                  <a:pt x="2594" y="6616"/>
                  <a:pt x="2594" y="6616"/>
                </a:cubicBezTo>
                <a:lnTo>
                  <a:pt x="2673" y="10584"/>
                </a:lnTo>
                <a:cubicBezTo>
                  <a:pt x="3362" y="11471"/>
                  <a:pt x="4857" y="12500"/>
                  <a:pt x="5776" y="12500"/>
                </a:cubicBezTo>
                <a:cubicBezTo>
                  <a:pt x="5840" y="12500"/>
                  <a:pt x="5902" y="12495"/>
                  <a:pt x="5960" y="12485"/>
                </a:cubicBezTo>
                <a:cubicBezTo>
                  <a:pt x="6674" y="12359"/>
                  <a:pt x="6831" y="11156"/>
                  <a:pt x="6148" y="10367"/>
                </a:cubicBezTo>
                <a:lnTo>
                  <a:pt x="6144" y="9193"/>
                </a:lnTo>
                <a:lnTo>
                  <a:pt x="6144" y="9193"/>
                </a:lnTo>
                <a:cubicBezTo>
                  <a:pt x="6144" y="9193"/>
                  <a:pt x="6770" y="9288"/>
                  <a:pt x="7261" y="9288"/>
                </a:cubicBezTo>
                <a:cubicBezTo>
                  <a:pt x="7381" y="9288"/>
                  <a:pt x="7493" y="9282"/>
                  <a:pt x="7585" y="9268"/>
                </a:cubicBezTo>
                <a:cubicBezTo>
                  <a:pt x="8371" y="9146"/>
                  <a:pt x="8864" y="8527"/>
                  <a:pt x="9101" y="7677"/>
                </a:cubicBezTo>
                <a:cubicBezTo>
                  <a:pt x="9482" y="6310"/>
                  <a:pt x="9628" y="5209"/>
                  <a:pt x="9305" y="2527"/>
                </a:cubicBezTo>
                <a:cubicBezTo>
                  <a:pt x="9085" y="707"/>
                  <a:pt x="7693" y="0"/>
                  <a:pt x="6227" y="0"/>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13"/>
          <p:cNvSpPr/>
          <p:nvPr/>
        </p:nvSpPr>
        <p:spPr>
          <a:xfrm flipH="1">
            <a:off x="5663169" y="1129645"/>
            <a:ext cx="380207" cy="284630"/>
          </a:xfrm>
          <a:custGeom>
            <a:avLst/>
            <a:gdLst/>
            <a:ahLst/>
            <a:cxnLst/>
            <a:rect l="l" t="t" r="r" b="b"/>
            <a:pathLst>
              <a:path w="8501" h="6364" extrusionOk="0">
                <a:moveTo>
                  <a:pt x="2986" y="1"/>
                </a:moveTo>
                <a:cubicBezTo>
                  <a:pt x="1575" y="1"/>
                  <a:pt x="1057" y="510"/>
                  <a:pt x="667" y="938"/>
                </a:cubicBezTo>
                <a:cubicBezTo>
                  <a:pt x="18" y="1652"/>
                  <a:pt x="436" y="2437"/>
                  <a:pt x="436" y="2437"/>
                </a:cubicBezTo>
                <a:cubicBezTo>
                  <a:pt x="436" y="2437"/>
                  <a:pt x="1" y="5214"/>
                  <a:pt x="337" y="5524"/>
                </a:cubicBezTo>
                <a:cubicBezTo>
                  <a:pt x="582" y="5744"/>
                  <a:pt x="956" y="6364"/>
                  <a:pt x="1055" y="6364"/>
                </a:cubicBezTo>
                <a:cubicBezTo>
                  <a:pt x="1385" y="6356"/>
                  <a:pt x="1527" y="4925"/>
                  <a:pt x="1697" y="4086"/>
                </a:cubicBezTo>
                <a:cubicBezTo>
                  <a:pt x="1883" y="3180"/>
                  <a:pt x="1960" y="2817"/>
                  <a:pt x="2272" y="2817"/>
                </a:cubicBezTo>
                <a:cubicBezTo>
                  <a:pt x="2291" y="2817"/>
                  <a:pt x="2312" y="2818"/>
                  <a:pt x="2333" y="2821"/>
                </a:cubicBezTo>
                <a:cubicBezTo>
                  <a:pt x="2522" y="2848"/>
                  <a:pt x="3571" y="2947"/>
                  <a:pt x="4611" y="2947"/>
                </a:cubicBezTo>
                <a:cubicBezTo>
                  <a:pt x="5026" y="2947"/>
                  <a:pt x="5440" y="2931"/>
                  <a:pt x="5797" y="2889"/>
                </a:cubicBezTo>
                <a:cubicBezTo>
                  <a:pt x="7048" y="2736"/>
                  <a:pt x="7525" y="2430"/>
                  <a:pt x="7525" y="2430"/>
                </a:cubicBezTo>
                <a:cubicBezTo>
                  <a:pt x="8341" y="1784"/>
                  <a:pt x="8501" y="873"/>
                  <a:pt x="8303" y="53"/>
                </a:cubicBezTo>
                <a:lnTo>
                  <a:pt x="8303" y="53"/>
                </a:lnTo>
                <a:cubicBezTo>
                  <a:pt x="7799" y="301"/>
                  <a:pt x="7250" y="385"/>
                  <a:pt x="6680" y="385"/>
                </a:cubicBezTo>
                <a:cubicBezTo>
                  <a:pt x="5762" y="385"/>
                  <a:pt x="4791" y="166"/>
                  <a:pt x="3870" y="57"/>
                </a:cubicBezTo>
                <a:cubicBezTo>
                  <a:pt x="3541" y="18"/>
                  <a:pt x="3248" y="1"/>
                  <a:pt x="298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13"/>
          <p:cNvSpPr/>
          <p:nvPr/>
        </p:nvSpPr>
        <p:spPr>
          <a:xfrm flipH="1">
            <a:off x="6016228" y="1203263"/>
            <a:ext cx="60468" cy="45128"/>
          </a:xfrm>
          <a:custGeom>
            <a:avLst/>
            <a:gdLst/>
            <a:ahLst/>
            <a:cxnLst/>
            <a:rect l="l" t="t" r="r" b="b"/>
            <a:pathLst>
              <a:path w="1352" h="1009" extrusionOk="0">
                <a:moveTo>
                  <a:pt x="592" y="1"/>
                </a:moveTo>
                <a:cubicBezTo>
                  <a:pt x="351" y="1"/>
                  <a:pt x="118" y="136"/>
                  <a:pt x="1" y="373"/>
                </a:cubicBezTo>
                <a:lnTo>
                  <a:pt x="1181" y="1008"/>
                </a:lnTo>
                <a:cubicBezTo>
                  <a:pt x="1351" y="668"/>
                  <a:pt x="1222" y="254"/>
                  <a:pt x="895" y="77"/>
                </a:cubicBezTo>
                <a:cubicBezTo>
                  <a:pt x="798" y="25"/>
                  <a:pt x="694" y="1"/>
                  <a:pt x="5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13"/>
          <p:cNvSpPr/>
          <p:nvPr/>
        </p:nvSpPr>
        <p:spPr>
          <a:xfrm flipH="1">
            <a:off x="5834868" y="1514909"/>
            <a:ext cx="143701" cy="88690"/>
          </a:xfrm>
          <a:custGeom>
            <a:avLst/>
            <a:gdLst/>
            <a:ahLst/>
            <a:cxnLst/>
            <a:rect l="l" t="t" r="r" b="b"/>
            <a:pathLst>
              <a:path w="3213" h="1983" extrusionOk="0">
                <a:moveTo>
                  <a:pt x="0" y="0"/>
                </a:moveTo>
                <a:cubicBezTo>
                  <a:pt x="0" y="0"/>
                  <a:pt x="116" y="521"/>
                  <a:pt x="483" y="990"/>
                </a:cubicBezTo>
                <a:cubicBezTo>
                  <a:pt x="932" y="1561"/>
                  <a:pt x="3213" y="1982"/>
                  <a:pt x="3213" y="1982"/>
                </a:cubicBezTo>
                <a:lnTo>
                  <a:pt x="3213" y="1516"/>
                </a:lnTo>
                <a:cubicBezTo>
                  <a:pt x="3213" y="1516"/>
                  <a:pt x="1462" y="1163"/>
                  <a:pt x="850" y="837"/>
                </a:cubicBezTo>
                <a:cubicBezTo>
                  <a:pt x="438" y="619"/>
                  <a:pt x="102" y="242"/>
                  <a:pt x="0" y="0"/>
                </a:cubicBezTo>
                <a:close/>
              </a:path>
            </a:pathLst>
          </a:custGeom>
          <a:solidFill>
            <a:srgbClr val="9A4A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13"/>
          <p:cNvSpPr/>
          <p:nvPr/>
        </p:nvSpPr>
        <p:spPr>
          <a:xfrm flipH="1">
            <a:off x="5853697" y="1363424"/>
            <a:ext cx="31397" cy="32783"/>
          </a:xfrm>
          <a:custGeom>
            <a:avLst/>
            <a:gdLst/>
            <a:ahLst/>
            <a:cxnLst/>
            <a:rect l="l" t="t" r="r" b="b"/>
            <a:pathLst>
              <a:path w="702" h="733" extrusionOk="0">
                <a:moveTo>
                  <a:pt x="351" y="1"/>
                </a:moveTo>
                <a:cubicBezTo>
                  <a:pt x="157" y="1"/>
                  <a:pt x="1" y="164"/>
                  <a:pt x="1" y="365"/>
                </a:cubicBezTo>
                <a:cubicBezTo>
                  <a:pt x="1" y="569"/>
                  <a:pt x="157" y="732"/>
                  <a:pt x="351" y="732"/>
                </a:cubicBezTo>
                <a:cubicBezTo>
                  <a:pt x="545" y="732"/>
                  <a:pt x="702" y="569"/>
                  <a:pt x="702" y="368"/>
                </a:cubicBezTo>
                <a:cubicBezTo>
                  <a:pt x="702" y="167"/>
                  <a:pt x="545" y="1"/>
                  <a:pt x="3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13"/>
          <p:cNvSpPr/>
          <p:nvPr/>
        </p:nvSpPr>
        <p:spPr>
          <a:xfrm flipH="1">
            <a:off x="5870245" y="1309977"/>
            <a:ext cx="38732" cy="29161"/>
          </a:xfrm>
          <a:custGeom>
            <a:avLst/>
            <a:gdLst/>
            <a:ahLst/>
            <a:cxnLst/>
            <a:rect l="l" t="t" r="r" b="b"/>
            <a:pathLst>
              <a:path w="866" h="652" extrusionOk="0">
                <a:moveTo>
                  <a:pt x="487" y="1"/>
                </a:moveTo>
                <a:cubicBezTo>
                  <a:pt x="419" y="1"/>
                  <a:pt x="350" y="18"/>
                  <a:pt x="287" y="54"/>
                </a:cubicBezTo>
                <a:cubicBezTo>
                  <a:pt x="79" y="169"/>
                  <a:pt x="1" y="435"/>
                  <a:pt x="114" y="652"/>
                </a:cubicBezTo>
                <a:lnTo>
                  <a:pt x="865" y="237"/>
                </a:lnTo>
                <a:cubicBezTo>
                  <a:pt x="787" y="86"/>
                  <a:pt x="639" y="1"/>
                  <a:pt x="4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13"/>
          <p:cNvSpPr/>
          <p:nvPr/>
        </p:nvSpPr>
        <p:spPr>
          <a:xfrm flipH="1">
            <a:off x="5806110" y="1488431"/>
            <a:ext cx="39403" cy="26522"/>
          </a:xfrm>
          <a:custGeom>
            <a:avLst/>
            <a:gdLst/>
            <a:ahLst/>
            <a:cxnLst/>
            <a:rect l="l" t="t" r="r" b="b"/>
            <a:pathLst>
              <a:path w="881" h="593" extrusionOk="0">
                <a:moveTo>
                  <a:pt x="82" y="1"/>
                </a:moveTo>
                <a:lnTo>
                  <a:pt x="82" y="1"/>
                </a:lnTo>
                <a:cubicBezTo>
                  <a:pt x="0" y="228"/>
                  <a:pt x="115" y="484"/>
                  <a:pt x="336" y="565"/>
                </a:cubicBezTo>
                <a:cubicBezTo>
                  <a:pt x="385" y="584"/>
                  <a:pt x="434" y="593"/>
                  <a:pt x="483" y="593"/>
                </a:cubicBezTo>
                <a:cubicBezTo>
                  <a:pt x="657" y="593"/>
                  <a:pt x="819" y="480"/>
                  <a:pt x="881" y="300"/>
                </a:cubicBezTo>
                <a:lnTo>
                  <a:pt x="82" y="1"/>
                </a:lnTo>
                <a:close/>
              </a:path>
            </a:pathLst>
          </a:custGeom>
          <a:solidFill>
            <a:srgbClr val="9A4A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13"/>
          <p:cNvSpPr/>
          <p:nvPr/>
        </p:nvSpPr>
        <p:spPr>
          <a:xfrm flipH="1">
            <a:off x="5707268" y="1302061"/>
            <a:ext cx="36988" cy="31621"/>
          </a:xfrm>
          <a:custGeom>
            <a:avLst/>
            <a:gdLst/>
            <a:ahLst/>
            <a:cxnLst/>
            <a:rect l="l" t="t" r="r" b="b"/>
            <a:pathLst>
              <a:path w="827" h="707" extrusionOk="0">
                <a:moveTo>
                  <a:pt x="343" y="0"/>
                </a:moveTo>
                <a:cubicBezTo>
                  <a:pt x="212" y="0"/>
                  <a:pt x="84" y="62"/>
                  <a:pt x="0" y="180"/>
                </a:cubicBezTo>
                <a:lnTo>
                  <a:pt x="687" y="706"/>
                </a:lnTo>
                <a:cubicBezTo>
                  <a:pt x="826" y="510"/>
                  <a:pt x="785" y="234"/>
                  <a:pt x="595" y="88"/>
                </a:cubicBezTo>
                <a:cubicBezTo>
                  <a:pt x="520" y="29"/>
                  <a:pt x="431" y="0"/>
                  <a:pt x="34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13"/>
          <p:cNvSpPr/>
          <p:nvPr/>
        </p:nvSpPr>
        <p:spPr>
          <a:xfrm flipH="1">
            <a:off x="5722921" y="1359041"/>
            <a:ext cx="31531" cy="32739"/>
          </a:xfrm>
          <a:custGeom>
            <a:avLst/>
            <a:gdLst/>
            <a:ahLst/>
            <a:cxnLst/>
            <a:rect l="l" t="t" r="r" b="b"/>
            <a:pathLst>
              <a:path w="705" h="732" extrusionOk="0">
                <a:moveTo>
                  <a:pt x="351" y="0"/>
                </a:moveTo>
                <a:cubicBezTo>
                  <a:pt x="157" y="0"/>
                  <a:pt x="1" y="163"/>
                  <a:pt x="1" y="364"/>
                </a:cubicBezTo>
                <a:cubicBezTo>
                  <a:pt x="1" y="565"/>
                  <a:pt x="157" y="728"/>
                  <a:pt x="351" y="731"/>
                </a:cubicBezTo>
                <a:cubicBezTo>
                  <a:pt x="544" y="731"/>
                  <a:pt x="704" y="568"/>
                  <a:pt x="704" y="367"/>
                </a:cubicBezTo>
                <a:cubicBezTo>
                  <a:pt x="704" y="163"/>
                  <a:pt x="544" y="0"/>
                  <a:pt x="35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13"/>
          <p:cNvSpPr/>
          <p:nvPr/>
        </p:nvSpPr>
        <p:spPr>
          <a:xfrm flipH="1">
            <a:off x="5748504" y="1360562"/>
            <a:ext cx="54609" cy="94459"/>
          </a:xfrm>
          <a:custGeom>
            <a:avLst/>
            <a:gdLst/>
            <a:ahLst/>
            <a:cxnLst/>
            <a:rect l="l" t="t" r="r" b="b"/>
            <a:pathLst>
              <a:path w="1221" h="2112" extrusionOk="0">
                <a:moveTo>
                  <a:pt x="0" y="1"/>
                </a:moveTo>
                <a:lnTo>
                  <a:pt x="116" y="2111"/>
                </a:lnTo>
                <a:lnTo>
                  <a:pt x="1221" y="1734"/>
                </a:lnTo>
                <a:lnTo>
                  <a:pt x="0" y="1"/>
                </a:lnTo>
                <a:close/>
              </a:path>
            </a:pathLst>
          </a:custGeom>
          <a:solidFill>
            <a:srgbClr val="F28F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13"/>
          <p:cNvSpPr/>
          <p:nvPr/>
        </p:nvSpPr>
        <p:spPr>
          <a:xfrm flipH="1">
            <a:off x="5786028" y="1679587"/>
            <a:ext cx="148755" cy="75943"/>
          </a:xfrm>
          <a:custGeom>
            <a:avLst/>
            <a:gdLst/>
            <a:ahLst/>
            <a:cxnLst/>
            <a:rect l="l" t="t" r="r" b="b"/>
            <a:pathLst>
              <a:path w="3326" h="1698" extrusionOk="0">
                <a:moveTo>
                  <a:pt x="2128" y="1"/>
                </a:moveTo>
                <a:lnTo>
                  <a:pt x="2034" y="955"/>
                </a:lnTo>
                <a:lnTo>
                  <a:pt x="898" y="98"/>
                </a:lnTo>
                <a:lnTo>
                  <a:pt x="0" y="993"/>
                </a:lnTo>
                <a:cubicBezTo>
                  <a:pt x="360" y="1369"/>
                  <a:pt x="1112" y="1697"/>
                  <a:pt x="1786" y="1697"/>
                </a:cubicBezTo>
                <a:cubicBezTo>
                  <a:pt x="1856" y="1697"/>
                  <a:pt x="1925" y="1694"/>
                  <a:pt x="1993" y="1686"/>
                </a:cubicBezTo>
                <a:cubicBezTo>
                  <a:pt x="2713" y="1605"/>
                  <a:pt x="3111" y="1394"/>
                  <a:pt x="3325" y="884"/>
                </a:cubicBezTo>
                <a:lnTo>
                  <a:pt x="2128" y="1"/>
                </a:lnTo>
                <a:close/>
              </a:path>
            </a:pathLst>
          </a:custGeom>
          <a:solidFill>
            <a:srgbClr val="27DE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13"/>
          <p:cNvSpPr/>
          <p:nvPr/>
        </p:nvSpPr>
        <p:spPr>
          <a:xfrm flipH="1">
            <a:off x="5786028" y="1679587"/>
            <a:ext cx="148755" cy="72544"/>
          </a:xfrm>
          <a:custGeom>
            <a:avLst/>
            <a:gdLst/>
            <a:ahLst/>
            <a:cxnLst/>
            <a:rect l="l" t="t" r="r" b="b"/>
            <a:pathLst>
              <a:path w="3326" h="1622" extrusionOk="0">
                <a:moveTo>
                  <a:pt x="2128" y="1"/>
                </a:moveTo>
                <a:lnTo>
                  <a:pt x="2034" y="955"/>
                </a:lnTo>
                <a:lnTo>
                  <a:pt x="2034" y="955"/>
                </a:lnTo>
                <a:lnTo>
                  <a:pt x="2761" y="605"/>
                </a:lnTo>
                <a:cubicBezTo>
                  <a:pt x="2761" y="605"/>
                  <a:pt x="2903" y="1003"/>
                  <a:pt x="2894" y="1421"/>
                </a:cubicBezTo>
                <a:cubicBezTo>
                  <a:pt x="3087" y="1295"/>
                  <a:pt x="3227" y="1123"/>
                  <a:pt x="3325" y="884"/>
                </a:cubicBezTo>
                <a:lnTo>
                  <a:pt x="2128" y="1"/>
                </a:lnTo>
                <a:close/>
                <a:moveTo>
                  <a:pt x="898" y="98"/>
                </a:moveTo>
                <a:lnTo>
                  <a:pt x="21" y="969"/>
                </a:lnTo>
                <a:lnTo>
                  <a:pt x="0" y="993"/>
                </a:lnTo>
                <a:cubicBezTo>
                  <a:pt x="255" y="1261"/>
                  <a:pt x="711" y="1503"/>
                  <a:pt x="1193" y="1622"/>
                </a:cubicBezTo>
                <a:cubicBezTo>
                  <a:pt x="1095" y="1388"/>
                  <a:pt x="1037" y="1126"/>
                  <a:pt x="1047" y="843"/>
                </a:cubicBezTo>
                <a:lnTo>
                  <a:pt x="1047" y="843"/>
                </a:lnTo>
                <a:lnTo>
                  <a:pt x="2034" y="955"/>
                </a:lnTo>
                <a:lnTo>
                  <a:pt x="898" y="98"/>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13"/>
          <p:cNvSpPr/>
          <p:nvPr/>
        </p:nvSpPr>
        <p:spPr>
          <a:xfrm flipH="1">
            <a:off x="5803247" y="1706646"/>
            <a:ext cx="85917" cy="84575"/>
          </a:xfrm>
          <a:custGeom>
            <a:avLst/>
            <a:gdLst/>
            <a:ahLst/>
            <a:cxnLst/>
            <a:rect l="l" t="t" r="r" b="b"/>
            <a:pathLst>
              <a:path w="1921" h="1891" extrusionOk="0">
                <a:moveTo>
                  <a:pt x="1741" y="0"/>
                </a:moveTo>
                <a:lnTo>
                  <a:pt x="1014" y="350"/>
                </a:lnTo>
                <a:lnTo>
                  <a:pt x="27" y="238"/>
                </a:lnTo>
                <a:lnTo>
                  <a:pt x="27" y="238"/>
                </a:lnTo>
                <a:cubicBezTo>
                  <a:pt x="0" y="925"/>
                  <a:pt x="385" y="1489"/>
                  <a:pt x="765" y="1843"/>
                </a:cubicBezTo>
                <a:cubicBezTo>
                  <a:pt x="881" y="1877"/>
                  <a:pt x="986" y="1890"/>
                  <a:pt x="1079" y="1890"/>
                </a:cubicBezTo>
                <a:cubicBezTo>
                  <a:pt x="1374" y="1890"/>
                  <a:pt x="1540" y="1758"/>
                  <a:pt x="1540" y="1758"/>
                </a:cubicBezTo>
                <a:cubicBezTo>
                  <a:pt x="1540" y="1758"/>
                  <a:pt x="1799" y="1456"/>
                  <a:pt x="1860" y="959"/>
                </a:cubicBezTo>
                <a:cubicBezTo>
                  <a:pt x="1921" y="493"/>
                  <a:pt x="1741" y="0"/>
                  <a:pt x="1741"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13"/>
          <p:cNvSpPr/>
          <p:nvPr/>
        </p:nvSpPr>
        <p:spPr>
          <a:xfrm flipH="1">
            <a:off x="5763845" y="1785228"/>
            <a:ext cx="112126" cy="417642"/>
          </a:xfrm>
          <a:custGeom>
            <a:avLst/>
            <a:gdLst/>
            <a:ahLst/>
            <a:cxnLst/>
            <a:rect l="l" t="t" r="r" b="b"/>
            <a:pathLst>
              <a:path w="2507" h="9338" extrusionOk="0">
                <a:moveTo>
                  <a:pt x="1245" y="1"/>
                </a:moveTo>
                <a:lnTo>
                  <a:pt x="470" y="86"/>
                </a:lnTo>
                <a:cubicBezTo>
                  <a:pt x="470" y="86"/>
                  <a:pt x="1" y="6740"/>
                  <a:pt x="14" y="7209"/>
                </a:cubicBezTo>
                <a:cubicBezTo>
                  <a:pt x="28" y="7679"/>
                  <a:pt x="889" y="9337"/>
                  <a:pt x="1337" y="9337"/>
                </a:cubicBezTo>
                <a:cubicBezTo>
                  <a:pt x="1339" y="9337"/>
                  <a:pt x="1341" y="9337"/>
                  <a:pt x="1344" y="9337"/>
                </a:cubicBezTo>
                <a:cubicBezTo>
                  <a:pt x="1789" y="9323"/>
                  <a:pt x="2506" y="7477"/>
                  <a:pt x="2459" y="6957"/>
                </a:cubicBezTo>
                <a:cubicBezTo>
                  <a:pt x="2412" y="6437"/>
                  <a:pt x="1245" y="1"/>
                  <a:pt x="124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13"/>
          <p:cNvSpPr/>
          <p:nvPr/>
        </p:nvSpPr>
        <p:spPr>
          <a:xfrm flipH="1">
            <a:off x="5820288" y="1785228"/>
            <a:ext cx="45" cy="224"/>
          </a:xfrm>
          <a:custGeom>
            <a:avLst/>
            <a:gdLst/>
            <a:ahLst/>
            <a:cxnLst/>
            <a:rect l="l" t="t" r="r" b="b"/>
            <a:pathLst>
              <a:path w="1" h="5" extrusionOk="0">
                <a:moveTo>
                  <a:pt x="1" y="1"/>
                </a:moveTo>
                <a:lnTo>
                  <a:pt x="1" y="1"/>
                </a:lnTo>
                <a:lnTo>
                  <a:pt x="1" y="5"/>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13"/>
          <p:cNvSpPr/>
          <p:nvPr/>
        </p:nvSpPr>
        <p:spPr>
          <a:xfrm flipH="1">
            <a:off x="5819483" y="1785989"/>
            <a:ext cx="626" cy="3846"/>
          </a:xfrm>
          <a:custGeom>
            <a:avLst/>
            <a:gdLst/>
            <a:ahLst/>
            <a:cxnLst/>
            <a:rect l="l" t="t" r="r" b="b"/>
            <a:pathLst>
              <a:path w="14" h="86" extrusionOk="0">
                <a:moveTo>
                  <a:pt x="0" y="1"/>
                </a:moveTo>
                <a:lnTo>
                  <a:pt x="8" y="54"/>
                </a:lnTo>
                <a:lnTo>
                  <a:pt x="8" y="54"/>
                </a:lnTo>
                <a:cubicBezTo>
                  <a:pt x="5" y="30"/>
                  <a:pt x="2" y="13"/>
                  <a:pt x="0" y="1"/>
                </a:cubicBezTo>
                <a:close/>
                <a:moveTo>
                  <a:pt x="8" y="54"/>
                </a:moveTo>
                <a:cubicBezTo>
                  <a:pt x="10" y="64"/>
                  <a:pt x="11" y="74"/>
                  <a:pt x="13" y="86"/>
                </a:cubicBezTo>
                <a:lnTo>
                  <a:pt x="8" y="54"/>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13"/>
          <p:cNvSpPr/>
          <p:nvPr/>
        </p:nvSpPr>
        <p:spPr>
          <a:xfrm flipH="1">
            <a:off x="5819483" y="1785228"/>
            <a:ext cx="35959" cy="13283"/>
          </a:xfrm>
          <a:custGeom>
            <a:avLst/>
            <a:gdLst/>
            <a:ahLst/>
            <a:cxnLst/>
            <a:rect l="l" t="t" r="r" b="b"/>
            <a:pathLst>
              <a:path w="804" h="297" extrusionOk="0">
                <a:moveTo>
                  <a:pt x="786" y="1"/>
                </a:moveTo>
                <a:cubicBezTo>
                  <a:pt x="630" y="117"/>
                  <a:pt x="470" y="151"/>
                  <a:pt x="334" y="151"/>
                </a:cubicBezTo>
                <a:cubicBezTo>
                  <a:pt x="147" y="151"/>
                  <a:pt x="11" y="86"/>
                  <a:pt x="11" y="86"/>
                </a:cubicBezTo>
                <a:lnTo>
                  <a:pt x="1" y="263"/>
                </a:lnTo>
                <a:cubicBezTo>
                  <a:pt x="89" y="286"/>
                  <a:pt x="174" y="297"/>
                  <a:pt x="252" y="297"/>
                </a:cubicBezTo>
                <a:cubicBezTo>
                  <a:pt x="589" y="297"/>
                  <a:pt x="803" y="103"/>
                  <a:pt x="803" y="103"/>
                </a:cubicBezTo>
                <a:cubicBezTo>
                  <a:pt x="797" y="62"/>
                  <a:pt x="793" y="35"/>
                  <a:pt x="790" y="18"/>
                </a:cubicBezTo>
                <a:lnTo>
                  <a:pt x="790" y="15"/>
                </a:lnTo>
                <a:lnTo>
                  <a:pt x="790" y="11"/>
                </a:lnTo>
                <a:lnTo>
                  <a:pt x="790" y="8"/>
                </a:lnTo>
                <a:lnTo>
                  <a:pt x="786" y="8"/>
                </a:lnTo>
                <a:lnTo>
                  <a:pt x="786" y="5"/>
                </a:lnTo>
                <a:lnTo>
                  <a:pt x="78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Google Shape;1060;p13"/>
          <p:cNvSpPr/>
          <p:nvPr/>
        </p:nvSpPr>
        <p:spPr>
          <a:xfrm flipH="1">
            <a:off x="5843813" y="1577077"/>
            <a:ext cx="189500" cy="195269"/>
          </a:xfrm>
          <a:custGeom>
            <a:avLst/>
            <a:gdLst/>
            <a:ahLst/>
            <a:cxnLst/>
            <a:rect l="l" t="t" r="r" b="b"/>
            <a:pathLst>
              <a:path w="4237" h="4366" extrusionOk="0">
                <a:moveTo>
                  <a:pt x="935" y="1"/>
                </a:moveTo>
                <a:cubicBezTo>
                  <a:pt x="935" y="1"/>
                  <a:pt x="170" y="293"/>
                  <a:pt x="0" y="1640"/>
                </a:cubicBezTo>
                <a:cubicBezTo>
                  <a:pt x="466" y="2727"/>
                  <a:pt x="1316" y="3655"/>
                  <a:pt x="2560" y="4366"/>
                </a:cubicBezTo>
                <a:lnTo>
                  <a:pt x="3250" y="3135"/>
                </a:lnTo>
                <a:lnTo>
                  <a:pt x="4237" y="3247"/>
                </a:lnTo>
                <a:lnTo>
                  <a:pt x="4237" y="3247"/>
                </a:lnTo>
                <a:lnTo>
                  <a:pt x="948" y="746"/>
                </a:lnTo>
                <a:lnTo>
                  <a:pt x="93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1" name="Google Shape;1061;p13"/>
          <p:cNvSpPr/>
          <p:nvPr/>
        </p:nvSpPr>
        <p:spPr>
          <a:xfrm flipH="1">
            <a:off x="5772656" y="1592462"/>
            <a:ext cx="71202" cy="146161"/>
          </a:xfrm>
          <a:custGeom>
            <a:avLst/>
            <a:gdLst/>
            <a:ahLst/>
            <a:cxnLst/>
            <a:rect l="l" t="t" r="r" b="b"/>
            <a:pathLst>
              <a:path w="1592" h="3268" extrusionOk="0">
                <a:moveTo>
                  <a:pt x="201" y="0"/>
                </a:moveTo>
                <a:lnTo>
                  <a:pt x="205" y="956"/>
                </a:lnTo>
                <a:cubicBezTo>
                  <a:pt x="205" y="956"/>
                  <a:pt x="68" y="2214"/>
                  <a:pt x="1" y="2903"/>
                </a:cubicBezTo>
                <a:lnTo>
                  <a:pt x="728" y="2553"/>
                </a:lnTo>
                <a:lnTo>
                  <a:pt x="1517" y="3267"/>
                </a:lnTo>
                <a:cubicBezTo>
                  <a:pt x="1517" y="3267"/>
                  <a:pt x="1592" y="1194"/>
                  <a:pt x="1261" y="650"/>
                </a:cubicBezTo>
                <a:cubicBezTo>
                  <a:pt x="932" y="105"/>
                  <a:pt x="201" y="0"/>
                  <a:pt x="20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
          <p:cNvSpPr txBox="1">
            <a:spLocks noGrp="1"/>
          </p:cNvSpPr>
          <p:nvPr>
            <p:ph type="subTitle" idx="1"/>
          </p:nvPr>
        </p:nvSpPr>
        <p:spPr>
          <a:xfrm>
            <a:off x="5314423" y="3274873"/>
            <a:ext cx="2521772" cy="300000"/>
          </a:xfrm>
          <a:prstGeom prst="rect">
            <a:avLst/>
          </a:prstGeom>
          <a:noFill/>
          <a:ln>
            <a:noFill/>
          </a:ln>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None/>
            </a:pPr>
            <a:r>
              <a:rPr lang="en">
                <a:solidFill>
                  <a:srgbClr val="6D9EEB"/>
                </a:solidFill>
              </a:rPr>
              <a:t>Product reviews</a:t>
            </a:r>
            <a:endParaRPr/>
          </a:p>
        </p:txBody>
      </p:sp>
      <p:sp>
        <p:nvSpPr>
          <p:cNvPr id="181" name="Google Shape;181;p2"/>
          <p:cNvSpPr txBox="1">
            <a:spLocks noGrp="1"/>
          </p:cNvSpPr>
          <p:nvPr>
            <p:ph type="subTitle" idx="2"/>
          </p:nvPr>
        </p:nvSpPr>
        <p:spPr>
          <a:xfrm>
            <a:off x="5302814" y="1475841"/>
            <a:ext cx="2385000" cy="264600"/>
          </a:xfrm>
          <a:prstGeom prst="rect">
            <a:avLst/>
          </a:prstGeom>
          <a:noFill/>
          <a:ln>
            <a:noFill/>
          </a:ln>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None/>
            </a:pPr>
            <a:r>
              <a:rPr lang="en">
                <a:solidFill>
                  <a:srgbClr val="6D9EEB"/>
                </a:solidFill>
              </a:rPr>
              <a:t>architectural choices</a:t>
            </a:r>
            <a:endParaRPr/>
          </a:p>
        </p:txBody>
      </p:sp>
      <p:sp>
        <p:nvSpPr>
          <p:cNvPr id="182" name="Google Shape;182;p2"/>
          <p:cNvSpPr txBox="1">
            <a:spLocks noGrp="1"/>
          </p:cNvSpPr>
          <p:nvPr>
            <p:ph type="subTitle" idx="3"/>
          </p:nvPr>
        </p:nvSpPr>
        <p:spPr>
          <a:xfrm>
            <a:off x="5302825" y="1636474"/>
            <a:ext cx="2626738" cy="984000"/>
          </a:xfrm>
          <a:prstGeom prst="rect">
            <a:avLst/>
          </a:prstGeom>
          <a:noFill/>
          <a:ln>
            <a:noFill/>
          </a:ln>
        </p:spPr>
        <p:txBody>
          <a:bodyPr spcFirstLastPara="1" wrap="square" lIns="91425" tIns="91425" rIns="91425" bIns="91425" anchor="t" anchorCtr="0">
            <a:noAutofit/>
          </a:bodyPr>
          <a:lstStyle/>
          <a:p>
            <a:pPr marL="457200" lvl="0" indent="-298450" rtl="0">
              <a:lnSpc>
                <a:spcPct val="100000"/>
              </a:lnSpc>
              <a:spcBef>
                <a:spcPts val="0"/>
              </a:spcBef>
              <a:spcAft>
                <a:spcPts val="0"/>
              </a:spcAft>
              <a:buClr>
                <a:schemeClr val="lt1"/>
              </a:buClr>
              <a:buSzPts val="1100"/>
              <a:buNone/>
            </a:pPr>
            <a:r>
              <a:rPr lang="en" dirty="0"/>
              <a:t>We go over the programming languages, frameworks, APIs and tools used to </a:t>
            </a:r>
            <a:r>
              <a:rPr lang="en-GB" dirty="0"/>
              <a:t>work on</a:t>
            </a:r>
            <a:r>
              <a:rPr lang="en" dirty="0"/>
              <a:t> the product. </a:t>
            </a:r>
            <a:endParaRPr dirty="0"/>
          </a:p>
        </p:txBody>
      </p:sp>
      <p:sp>
        <p:nvSpPr>
          <p:cNvPr id="183" name="Google Shape;183;p2"/>
          <p:cNvSpPr txBox="1">
            <a:spLocks noGrp="1"/>
          </p:cNvSpPr>
          <p:nvPr>
            <p:ph type="subTitle" idx="4"/>
          </p:nvPr>
        </p:nvSpPr>
        <p:spPr>
          <a:xfrm>
            <a:off x="5314433" y="3455635"/>
            <a:ext cx="3129479" cy="9840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Clr>
                <a:schemeClr val="lt1"/>
              </a:buClr>
              <a:buSzPts val="1100"/>
              <a:buNone/>
            </a:pPr>
            <a:r>
              <a:rPr lang="en" dirty="0"/>
              <a:t>We demo every component of the system, showing every feature and capability of the app, website, and algorithm. We also explain how a user would utilize our product.</a:t>
            </a:r>
            <a:endParaRPr dirty="0"/>
          </a:p>
        </p:txBody>
      </p:sp>
      <p:sp>
        <p:nvSpPr>
          <p:cNvPr id="184" name="Google Shape;184;p2"/>
          <p:cNvSpPr txBox="1">
            <a:spLocks noGrp="1"/>
          </p:cNvSpPr>
          <p:nvPr>
            <p:ph type="ctrTitle"/>
          </p:nvPr>
        </p:nvSpPr>
        <p:spPr>
          <a:xfrm>
            <a:off x="1355000" y="341800"/>
            <a:ext cx="140852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400"/>
              <a:buNone/>
            </a:pPr>
            <a:r>
              <a:rPr lang="en">
                <a:solidFill>
                  <a:srgbClr val="6D9EEB"/>
                </a:solidFill>
              </a:rPr>
              <a:t>Summary</a:t>
            </a:r>
            <a:endParaRPr/>
          </a:p>
        </p:txBody>
      </p:sp>
      <p:sp>
        <p:nvSpPr>
          <p:cNvPr id="185" name="Google Shape;185;p2"/>
          <p:cNvSpPr txBox="1">
            <a:spLocks noGrp="1"/>
          </p:cNvSpPr>
          <p:nvPr>
            <p:ph type="subTitle" idx="5"/>
          </p:nvPr>
        </p:nvSpPr>
        <p:spPr>
          <a:xfrm>
            <a:off x="1562748" y="3274877"/>
            <a:ext cx="2661600" cy="300000"/>
          </a:xfrm>
          <a:prstGeom prst="rect">
            <a:avLst/>
          </a:prstGeom>
          <a:noFill/>
          <a:ln>
            <a:noFill/>
          </a:ln>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None/>
            </a:pPr>
            <a:r>
              <a:rPr lang="en" dirty="0">
                <a:solidFill>
                  <a:srgbClr val="6D9EEB"/>
                </a:solidFill>
              </a:rPr>
              <a:t>Project structure</a:t>
            </a:r>
            <a:endParaRPr dirty="0"/>
          </a:p>
        </p:txBody>
      </p:sp>
      <p:sp>
        <p:nvSpPr>
          <p:cNvPr id="186" name="Google Shape;186;p2"/>
          <p:cNvSpPr txBox="1">
            <a:spLocks noGrp="1"/>
          </p:cNvSpPr>
          <p:nvPr>
            <p:ph type="subTitle" idx="6"/>
          </p:nvPr>
        </p:nvSpPr>
        <p:spPr>
          <a:xfrm>
            <a:off x="1551139" y="1475841"/>
            <a:ext cx="2385000" cy="264600"/>
          </a:xfrm>
          <a:prstGeom prst="rect">
            <a:avLst/>
          </a:prstGeom>
          <a:noFill/>
          <a:ln>
            <a:noFill/>
          </a:ln>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None/>
            </a:pPr>
            <a:r>
              <a:rPr lang="en" dirty="0">
                <a:solidFill>
                  <a:srgbClr val="6D9EEB"/>
                </a:solidFill>
              </a:rPr>
              <a:t>A </a:t>
            </a:r>
            <a:r>
              <a:rPr lang="en-GB" dirty="0">
                <a:solidFill>
                  <a:srgbClr val="6D9EEB"/>
                </a:solidFill>
              </a:rPr>
              <a:t>short</a:t>
            </a:r>
            <a:r>
              <a:rPr lang="en" dirty="0">
                <a:solidFill>
                  <a:srgbClr val="6D9EEB"/>
                </a:solidFill>
              </a:rPr>
              <a:t> presentation</a:t>
            </a:r>
            <a:endParaRPr dirty="0"/>
          </a:p>
        </p:txBody>
      </p:sp>
      <p:sp>
        <p:nvSpPr>
          <p:cNvPr id="187" name="Google Shape;187;p2"/>
          <p:cNvSpPr txBox="1">
            <a:spLocks noGrp="1"/>
          </p:cNvSpPr>
          <p:nvPr>
            <p:ph type="subTitle" idx="7"/>
          </p:nvPr>
        </p:nvSpPr>
        <p:spPr>
          <a:xfrm>
            <a:off x="1551150" y="1636475"/>
            <a:ext cx="2469903" cy="7404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Clr>
                <a:schemeClr val="lt1"/>
              </a:buClr>
              <a:buSzPts val="1100"/>
              <a:buNone/>
            </a:pPr>
            <a:r>
              <a:rPr lang="en" dirty="0"/>
              <a:t>We introduce </a:t>
            </a:r>
            <a:r>
              <a:rPr lang="en-GB" dirty="0"/>
              <a:t>ourselves briefly, with the help of infographics.</a:t>
            </a:r>
            <a:endParaRPr dirty="0"/>
          </a:p>
        </p:txBody>
      </p:sp>
      <p:sp>
        <p:nvSpPr>
          <p:cNvPr id="188" name="Google Shape;188;p2"/>
          <p:cNvSpPr txBox="1">
            <a:spLocks noGrp="1"/>
          </p:cNvSpPr>
          <p:nvPr>
            <p:ph type="subTitle" idx="8"/>
          </p:nvPr>
        </p:nvSpPr>
        <p:spPr>
          <a:xfrm>
            <a:off x="1562758" y="3455638"/>
            <a:ext cx="3009242" cy="740400"/>
          </a:xfrm>
          <a:prstGeom prst="rect">
            <a:avLst/>
          </a:prstGeom>
          <a:noFill/>
          <a:ln>
            <a:noFill/>
          </a:ln>
        </p:spPr>
        <p:txBody>
          <a:bodyPr spcFirstLastPara="1" wrap="square" lIns="91425" tIns="91425" rIns="91425" bIns="91425" anchor="t" anchorCtr="0">
            <a:noAutofit/>
          </a:bodyPr>
          <a:lstStyle/>
          <a:p>
            <a:pPr lvl="0"/>
            <a:r>
              <a:rPr lang="en" dirty="0"/>
              <a:t>We list some features of the main components of our system, enunciate the algorithmical choices, go over the database structure (ER Diagram) and workflow diagram</a:t>
            </a:r>
            <a:r>
              <a:rPr lang="en-GB" dirty="0"/>
              <a:t>s</a:t>
            </a:r>
            <a:r>
              <a:rPr lang="en" dirty="0"/>
              <a:t>.</a:t>
            </a:r>
            <a:endParaRPr dirty="0"/>
          </a:p>
        </p:txBody>
      </p:sp>
      <p:grpSp>
        <p:nvGrpSpPr>
          <p:cNvPr id="189" name="Google Shape;189;p2"/>
          <p:cNvGrpSpPr/>
          <p:nvPr/>
        </p:nvGrpSpPr>
        <p:grpSpPr>
          <a:xfrm>
            <a:off x="5122948" y="1428420"/>
            <a:ext cx="359729" cy="359441"/>
            <a:chOff x="1750184" y="2413530"/>
            <a:chExt cx="359729" cy="359441"/>
          </a:xfrm>
        </p:grpSpPr>
        <p:sp>
          <p:nvSpPr>
            <p:cNvPr id="190" name="Google Shape;190;p2"/>
            <p:cNvSpPr/>
            <p:nvPr/>
          </p:nvSpPr>
          <p:spPr>
            <a:xfrm>
              <a:off x="1867074" y="2496981"/>
              <a:ext cx="58000" cy="64965"/>
            </a:xfrm>
            <a:custGeom>
              <a:avLst/>
              <a:gdLst/>
              <a:ahLst/>
              <a:cxnLst/>
              <a:rect l="l" t="t" r="r" b="b"/>
              <a:pathLst>
                <a:path w="2215" h="2481" extrusionOk="0">
                  <a:moveTo>
                    <a:pt x="1203" y="0"/>
                  </a:moveTo>
                  <a:lnTo>
                    <a:pt x="335" y="878"/>
                  </a:lnTo>
                  <a:cubicBezTo>
                    <a:pt x="1" y="1202"/>
                    <a:pt x="1" y="1736"/>
                    <a:pt x="335" y="2070"/>
                  </a:cubicBezTo>
                  <a:lnTo>
                    <a:pt x="745" y="2481"/>
                  </a:lnTo>
                  <a:lnTo>
                    <a:pt x="2214" y="1011"/>
                  </a:lnTo>
                  <a:lnTo>
                    <a:pt x="1203" y="0"/>
                  </a:lnTo>
                  <a:close/>
                </a:path>
              </a:pathLst>
            </a:custGeom>
            <a:solidFill>
              <a:srgbClr val="B5C4D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2"/>
            <p:cNvSpPr/>
            <p:nvPr/>
          </p:nvSpPr>
          <p:spPr>
            <a:xfrm>
              <a:off x="1824863" y="2413530"/>
              <a:ext cx="285050" cy="285312"/>
            </a:xfrm>
            <a:custGeom>
              <a:avLst/>
              <a:gdLst/>
              <a:ahLst/>
              <a:cxnLst/>
              <a:rect l="l" t="t" r="r" b="b"/>
              <a:pathLst>
                <a:path w="10886" h="10896" extrusionOk="0">
                  <a:moveTo>
                    <a:pt x="2033" y="1"/>
                  </a:moveTo>
                  <a:cubicBezTo>
                    <a:pt x="1851" y="1"/>
                    <a:pt x="1670" y="29"/>
                    <a:pt x="1498" y="77"/>
                  </a:cubicBezTo>
                  <a:cubicBezTo>
                    <a:pt x="1336" y="125"/>
                    <a:pt x="1279" y="335"/>
                    <a:pt x="1403" y="449"/>
                  </a:cubicBezTo>
                  <a:lnTo>
                    <a:pt x="2519" y="1565"/>
                  </a:lnTo>
                  <a:cubicBezTo>
                    <a:pt x="2586" y="1632"/>
                    <a:pt x="2643" y="1718"/>
                    <a:pt x="2672" y="1804"/>
                  </a:cubicBezTo>
                  <a:cubicBezTo>
                    <a:pt x="2843" y="2243"/>
                    <a:pt x="2510" y="2720"/>
                    <a:pt x="2033" y="2720"/>
                  </a:cubicBezTo>
                  <a:cubicBezTo>
                    <a:pt x="1956" y="2720"/>
                    <a:pt x="1870" y="2701"/>
                    <a:pt x="1794" y="2672"/>
                  </a:cubicBezTo>
                  <a:cubicBezTo>
                    <a:pt x="1708" y="2643"/>
                    <a:pt x="1622" y="2586"/>
                    <a:pt x="1556" y="2519"/>
                  </a:cubicBezTo>
                  <a:lnTo>
                    <a:pt x="439" y="1403"/>
                  </a:lnTo>
                  <a:cubicBezTo>
                    <a:pt x="397" y="1360"/>
                    <a:pt x="341" y="1340"/>
                    <a:pt x="285" y="1340"/>
                  </a:cubicBezTo>
                  <a:cubicBezTo>
                    <a:pt x="192" y="1340"/>
                    <a:pt x="101" y="1397"/>
                    <a:pt x="77" y="1499"/>
                  </a:cubicBezTo>
                  <a:cubicBezTo>
                    <a:pt x="20" y="1680"/>
                    <a:pt x="1" y="1861"/>
                    <a:pt x="1" y="2042"/>
                  </a:cubicBezTo>
                  <a:cubicBezTo>
                    <a:pt x="1" y="3120"/>
                    <a:pt x="831" y="4008"/>
                    <a:pt x="1909" y="4065"/>
                  </a:cubicBezTo>
                  <a:lnTo>
                    <a:pt x="2042" y="4084"/>
                  </a:lnTo>
                  <a:cubicBezTo>
                    <a:pt x="2242" y="4084"/>
                    <a:pt x="2443" y="4055"/>
                    <a:pt x="2634" y="3989"/>
                  </a:cubicBezTo>
                  <a:cubicBezTo>
                    <a:pt x="2681" y="3979"/>
                    <a:pt x="2719" y="3960"/>
                    <a:pt x="2758" y="3950"/>
                  </a:cubicBezTo>
                  <a:lnTo>
                    <a:pt x="6946" y="8138"/>
                  </a:lnTo>
                  <a:cubicBezTo>
                    <a:pt x="6927" y="8177"/>
                    <a:pt x="6917" y="8215"/>
                    <a:pt x="6907" y="8262"/>
                  </a:cubicBezTo>
                  <a:cubicBezTo>
                    <a:pt x="6841" y="8453"/>
                    <a:pt x="6812" y="8654"/>
                    <a:pt x="6812" y="8854"/>
                  </a:cubicBezTo>
                  <a:lnTo>
                    <a:pt x="6831" y="8987"/>
                  </a:lnTo>
                  <a:cubicBezTo>
                    <a:pt x="6888" y="10065"/>
                    <a:pt x="7776" y="10895"/>
                    <a:pt x="8854" y="10895"/>
                  </a:cubicBezTo>
                  <a:cubicBezTo>
                    <a:pt x="9035" y="10895"/>
                    <a:pt x="9216" y="10876"/>
                    <a:pt x="9388" y="10819"/>
                  </a:cubicBezTo>
                  <a:cubicBezTo>
                    <a:pt x="9569" y="10781"/>
                    <a:pt x="9617" y="10552"/>
                    <a:pt x="9483" y="10438"/>
                  </a:cubicBezTo>
                  <a:lnTo>
                    <a:pt x="8367" y="9331"/>
                  </a:lnTo>
                  <a:cubicBezTo>
                    <a:pt x="8300" y="9264"/>
                    <a:pt x="8243" y="9178"/>
                    <a:pt x="8214" y="9092"/>
                  </a:cubicBezTo>
                  <a:cubicBezTo>
                    <a:pt x="8043" y="8644"/>
                    <a:pt x="8367" y="8177"/>
                    <a:pt x="8844" y="8177"/>
                  </a:cubicBezTo>
                  <a:cubicBezTo>
                    <a:pt x="8920" y="8177"/>
                    <a:pt x="9006" y="8186"/>
                    <a:pt x="9083" y="8224"/>
                  </a:cubicBezTo>
                  <a:cubicBezTo>
                    <a:pt x="9178" y="8253"/>
                    <a:pt x="9254" y="8301"/>
                    <a:pt x="9331" y="8377"/>
                  </a:cubicBezTo>
                  <a:lnTo>
                    <a:pt x="10437" y="9484"/>
                  </a:lnTo>
                  <a:cubicBezTo>
                    <a:pt x="10485" y="9531"/>
                    <a:pt x="10543" y="9553"/>
                    <a:pt x="10600" y="9553"/>
                  </a:cubicBezTo>
                  <a:cubicBezTo>
                    <a:pt x="10692" y="9553"/>
                    <a:pt x="10780" y="9494"/>
                    <a:pt x="10809" y="9388"/>
                  </a:cubicBezTo>
                  <a:cubicBezTo>
                    <a:pt x="10867" y="9216"/>
                    <a:pt x="10886" y="9035"/>
                    <a:pt x="10886" y="8854"/>
                  </a:cubicBezTo>
                  <a:cubicBezTo>
                    <a:pt x="10886" y="7785"/>
                    <a:pt x="10046" y="6898"/>
                    <a:pt x="8978" y="6831"/>
                  </a:cubicBezTo>
                  <a:lnTo>
                    <a:pt x="8844" y="6812"/>
                  </a:lnTo>
                  <a:cubicBezTo>
                    <a:pt x="8644" y="6812"/>
                    <a:pt x="8443" y="6851"/>
                    <a:pt x="8253" y="6908"/>
                  </a:cubicBezTo>
                  <a:lnTo>
                    <a:pt x="8129" y="6946"/>
                  </a:lnTo>
                  <a:lnTo>
                    <a:pt x="3941" y="2758"/>
                  </a:lnTo>
                  <a:cubicBezTo>
                    <a:pt x="3960" y="2720"/>
                    <a:pt x="3969" y="2682"/>
                    <a:pt x="3979" y="2643"/>
                  </a:cubicBezTo>
                  <a:cubicBezTo>
                    <a:pt x="4045" y="2453"/>
                    <a:pt x="4074" y="2252"/>
                    <a:pt x="4074" y="2052"/>
                  </a:cubicBezTo>
                  <a:lnTo>
                    <a:pt x="4065" y="1909"/>
                  </a:lnTo>
                  <a:cubicBezTo>
                    <a:pt x="3998" y="840"/>
                    <a:pt x="3111" y="10"/>
                    <a:pt x="2033" y="1"/>
                  </a:cubicBezTo>
                  <a:close/>
                </a:path>
              </a:pathLst>
            </a:custGeom>
            <a:solidFill>
              <a:srgbClr val="CDD7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2"/>
            <p:cNvSpPr/>
            <p:nvPr/>
          </p:nvSpPr>
          <p:spPr>
            <a:xfrm>
              <a:off x="1893808" y="2482737"/>
              <a:ext cx="147160" cy="146898"/>
            </a:xfrm>
            <a:custGeom>
              <a:avLst/>
              <a:gdLst/>
              <a:ahLst/>
              <a:cxnLst/>
              <a:rect l="l" t="t" r="r" b="b"/>
              <a:pathLst>
                <a:path w="5620" h="5610" extrusionOk="0">
                  <a:moveTo>
                    <a:pt x="1365" y="0"/>
                  </a:moveTo>
                  <a:lnTo>
                    <a:pt x="1" y="1346"/>
                  </a:lnTo>
                  <a:cubicBezTo>
                    <a:pt x="39" y="1336"/>
                    <a:pt x="77" y="1317"/>
                    <a:pt x="115" y="1307"/>
                  </a:cubicBezTo>
                  <a:lnTo>
                    <a:pt x="4303" y="5495"/>
                  </a:lnTo>
                  <a:cubicBezTo>
                    <a:pt x="4294" y="5534"/>
                    <a:pt x="4274" y="5572"/>
                    <a:pt x="4265" y="5610"/>
                  </a:cubicBezTo>
                  <a:lnTo>
                    <a:pt x="5620" y="4255"/>
                  </a:lnTo>
                  <a:lnTo>
                    <a:pt x="5620" y="4255"/>
                  </a:lnTo>
                  <a:lnTo>
                    <a:pt x="5505" y="4303"/>
                  </a:lnTo>
                  <a:lnTo>
                    <a:pt x="1327" y="115"/>
                  </a:lnTo>
                  <a:cubicBezTo>
                    <a:pt x="1336" y="77"/>
                    <a:pt x="1346" y="39"/>
                    <a:pt x="1365" y="0"/>
                  </a:cubicBezTo>
                  <a:close/>
                </a:path>
              </a:pathLst>
            </a:custGeom>
            <a:solidFill>
              <a:srgbClr val="9BA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2"/>
            <p:cNvSpPr/>
            <p:nvPr/>
          </p:nvSpPr>
          <p:spPr>
            <a:xfrm>
              <a:off x="1787654" y="2492294"/>
              <a:ext cx="245065" cy="246767"/>
            </a:xfrm>
            <a:custGeom>
              <a:avLst/>
              <a:gdLst/>
              <a:ahLst/>
              <a:cxnLst/>
              <a:rect l="l" t="t" r="r" b="b"/>
              <a:pathLst>
                <a:path w="9359" h="9424" extrusionOk="0">
                  <a:moveTo>
                    <a:pt x="6073" y="0"/>
                  </a:moveTo>
                  <a:cubicBezTo>
                    <a:pt x="5922" y="0"/>
                    <a:pt x="5772" y="60"/>
                    <a:pt x="5657" y="179"/>
                  </a:cubicBezTo>
                  <a:lnTo>
                    <a:pt x="2853" y="2984"/>
                  </a:lnTo>
                  <a:cubicBezTo>
                    <a:pt x="2557" y="3270"/>
                    <a:pt x="2557" y="3747"/>
                    <a:pt x="2853" y="4033"/>
                  </a:cubicBezTo>
                  <a:lnTo>
                    <a:pt x="2957" y="4148"/>
                  </a:lnTo>
                  <a:lnTo>
                    <a:pt x="0" y="7105"/>
                  </a:lnTo>
                  <a:lnTo>
                    <a:pt x="2318" y="9423"/>
                  </a:lnTo>
                  <a:lnTo>
                    <a:pt x="5266" y="6456"/>
                  </a:lnTo>
                  <a:cubicBezTo>
                    <a:pt x="5414" y="6604"/>
                    <a:pt x="5607" y="6678"/>
                    <a:pt x="5799" y="6678"/>
                  </a:cubicBezTo>
                  <a:cubicBezTo>
                    <a:pt x="5991" y="6678"/>
                    <a:pt x="6182" y="6604"/>
                    <a:pt x="6325" y="6456"/>
                  </a:cubicBezTo>
                  <a:lnTo>
                    <a:pt x="9130" y="3652"/>
                  </a:lnTo>
                  <a:cubicBezTo>
                    <a:pt x="9359" y="3423"/>
                    <a:pt x="9359" y="3041"/>
                    <a:pt x="9120" y="2812"/>
                  </a:cubicBezTo>
                  <a:lnTo>
                    <a:pt x="9101" y="2793"/>
                  </a:lnTo>
                  <a:cubicBezTo>
                    <a:pt x="8984" y="2676"/>
                    <a:pt x="8829" y="2616"/>
                    <a:pt x="8673" y="2616"/>
                  </a:cubicBezTo>
                  <a:cubicBezTo>
                    <a:pt x="8537" y="2616"/>
                    <a:pt x="8401" y="2662"/>
                    <a:pt x="8290" y="2755"/>
                  </a:cubicBezTo>
                  <a:cubicBezTo>
                    <a:pt x="8287" y="2758"/>
                    <a:pt x="8284" y="2761"/>
                    <a:pt x="8280" y="2764"/>
                  </a:cubicBezTo>
                  <a:lnTo>
                    <a:pt x="8280" y="2764"/>
                  </a:lnTo>
                  <a:cubicBezTo>
                    <a:pt x="8490" y="2525"/>
                    <a:pt x="8481" y="2173"/>
                    <a:pt x="8252" y="1944"/>
                  </a:cubicBezTo>
                  <a:lnTo>
                    <a:pt x="8224" y="1925"/>
                  </a:lnTo>
                  <a:cubicBezTo>
                    <a:pt x="8185" y="1877"/>
                    <a:pt x="8138" y="1839"/>
                    <a:pt x="8080" y="1811"/>
                  </a:cubicBezTo>
                  <a:cubicBezTo>
                    <a:pt x="7994" y="1767"/>
                    <a:pt x="7900" y="1746"/>
                    <a:pt x="7807" y="1746"/>
                  </a:cubicBezTo>
                  <a:cubicBezTo>
                    <a:pt x="7655" y="1746"/>
                    <a:pt x="7506" y="1803"/>
                    <a:pt x="7394" y="1915"/>
                  </a:cubicBezTo>
                  <a:cubicBezTo>
                    <a:pt x="7623" y="1677"/>
                    <a:pt x="7623" y="1305"/>
                    <a:pt x="7394" y="1066"/>
                  </a:cubicBezTo>
                  <a:lnTo>
                    <a:pt x="7365" y="1047"/>
                  </a:lnTo>
                  <a:cubicBezTo>
                    <a:pt x="7250" y="928"/>
                    <a:pt x="7098" y="868"/>
                    <a:pt x="6945" y="868"/>
                  </a:cubicBezTo>
                  <a:cubicBezTo>
                    <a:pt x="6793" y="868"/>
                    <a:pt x="6640" y="928"/>
                    <a:pt x="6525" y="1047"/>
                  </a:cubicBezTo>
                  <a:cubicBezTo>
                    <a:pt x="6754" y="809"/>
                    <a:pt x="6754" y="437"/>
                    <a:pt x="6525" y="198"/>
                  </a:cubicBezTo>
                  <a:lnTo>
                    <a:pt x="6497" y="179"/>
                  </a:lnTo>
                  <a:cubicBezTo>
                    <a:pt x="6378" y="60"/>
                    <a:pt x="6225" y="0"/>
                    <a:pt x="6073" y="0"/>
                  </a:cubicBezTo>
                  <a:close/>
                </a:path>
              </a:pathLst>
            </a:custGeom>
            <a:solidFill>
              <a:srgbClr val="DFE5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2"/>
            <p:cNvSpPr/>
            <p:nvPr/>
          </p:nvSpPr>
          <p:spPr>
            <a:xfrm>
              <a:off x="1806141" y="2613871"/>
              <a:ext cx="106442" cy="106442"/>
            </a:xfrm>
            <a:custGeom>
              <a:avLst/>
              <a:gdLst/>
              <a:ahLst/>
              <a:cxnLst/>
              <a:rect l="l" t="t" r="r" b="b"/>
              <a:pathLst>
                <a:path w="4065" h="4065" extrusionOk="0">
                  <a:moveTo>
                    <a:pt x="1746" y="1"/>
                  </a:moveTo>
                  <a:lnTo>
                    <a:pt x="0" y="1747"/>
                  </a:lnTo>
                  <a:lnTo>
                    <a:pt x="2318" y="4065"/>
                  </a:lnTo>
                  <a:lnTo>
                    <a:pt x="4064" y="2310"/>
                  </a:lnTo>
                  <a:lnTo>
                    <a:pt x="1746" y="1"/>
                  </a:lnTo>
                  <a:close/>
                </a:path>
              </a:pathLst>
            </a:custGeom>
            <a:solidFill>
              <a:srgbClr val="B5C4D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2"/>
            <p:cNvSpPr/>
            <p:nvPr/>
          </p:nvSpPr>
          <p:spPr>
            <a:xfrm>
              <a:off x="1923790" y="2515075"/>
              <a:ext cx="52972" cy="46321"/>
            </a:xfrm>
            <a:custGeom>
              <a:avLst/>
              <a:gdLst/>
              <a:ahLst/>
              <a:cxnLst/>
              <a:rect l="l" t="t" r="r" b="b"/>
              <a:pathLst>
                <a:path w="2023" h="1769" extrusionOk="0">
                  <a:moveTo>
                    <a:pt x="1741" y="1"/>
                  </a:moveTo>
                  <a:cubicBezTo>
                    <a:pt x="1588" y="1"/>
                    <a:pt x="1438" y="60"/>
                    <a:pt x="1326" y="177"/>
                  </a:cubicBezTo>
                  <a:lnTo>
                    <a:pt x="77" y="1408"/>
                  </a:lnTo>
                  <a:cubicBezTo>
                    <a:pt x="0" y="1494"/>
                    <a:pt x="0" y="1627"/>
                    <a:pt x="77" y="1704"/>
                  </a:cubicBezTo>
                  <a:cubicBezTo>
                    <a:pt x="120" y="1747"/>
                    <a:pt x="172" y="1768"/>
                    <a:pt x="225" y="1768"/>
                  </a:cubicBezTo>
                  <a:cubicBezTo>
                    <a:pt x="277" y="1768"/>
                    <a:pt x="329" y="1747"/>
                    <a:pt x="372" y="1704"/>
                  </a:cubicBezTo>
                  <a:lnTo>
                    <a:pt x="2023" y="72"/>
                  </a:lnTo>
                  <a:cubicBezTo>
                    <a:pt x="1934" y="24"/>
                    <a:pt x="1837" y="1"/>
                    <a:pt x="1741" y="1"/>
                  </a:cubicBezTo>
                  <a:close/>
                </a:path>
              </a:pathLst>
            </a:custGeom>
            <a:solidFill>
              <a:srgbClr val="B5C4D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2"/>
            <p:cNvSpPr/>
            <p:nvPr/>
          </p:nvSpPr>
          <p:spPr>
            <a:xfrm>
              <a:off x="1944215" y="2537882"/>
              <a:ext cx="55277" cy="46766"/>
            </a:xfrm>
            <a:custGeom>
              <a:avLst/>
              <a:gdLst/>
              <a:ahLst/>
              <a:cxnLst/>
              <a:rect l="l" t="t" r="r" b="b"/>
              <a:pathLst>
                <a:path w="2111" h="1786" extrusionOk="0">
                  <a:moveTo>
                    <a:pt x="1839" y="0"/>
                  </a:moveTo>
                  <a:cubicBezTo>
                    <a:pt x="1686" y="0"/>
                    <a:pt x="1533" y="62"/>
                    <a:pt x="1415" y="174"/>
                  </a:cubicBezTo>
                  <a:lnTo>
                    <a:pt x="174" y="1415"/>
                  </a:lnTo>
                  <a:cubicBezTo>
                    <a:pt x="0" y="1567"/>
                    <a:pt x="146" y="1785"/>
                    <a:pt x="313" y="1785"/>
                  </a:cubicBezTo>
                  <a:cubicBezTo>
                    <a:pt x="367" y="1785"/>
                    <a:pt x="422" y="1763"/>
                    <a:pt x="470" y="1710"/>
                  </a:cubicBezTo>
                  <a:lnTo>
                    <a:pt x="2111" y="70"/>
                  </a:lnTo>
                  <a:cubicBezTo>
                    <a:pt x="2025" y="23"/>
                    <a:pt x="1932" y="0"/>
                    <a:pt x="1839" y="0"/>
                  </a:cubicBezTo>
                  <a:close/>
                </a:path>
              </a:pathLst>
            </a:custGeom>
            <a:solidFill>
              <a:srgbClr val="B5C4D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2"/>
            <p:cNvSpPr/>
            <p:nvPr/>
          </p:nvSpPr>
          <p:spPr>
            <a:xfrm>
              <a:off x="1968252" y="2560611"/>
              <a:ext cx="53993" cy="46243"/>
            </a:xfrm>
            <a:custGeom>
              <a:avLst/>
              <a:gdLst/>
              <a:ahLst/>
              <a:cxnLst/>
              <a:rect l="l" t="t" r="r" b="b"/>
              <a:pathLst>
                <a:path w="2062" h="1766" extrusionOk="0">
                  <a:moveTo>
                    <a:pt x="1790" y="0"/>
                  </a:moveTo>
                  <a:cubicBezTo>
                    <a:pt x="1653" y="0"/>
                    <a:pt x="1516" y="50"/>
                    <a:pt x="1403" y="146"/>
                  </a:cubicBezTo>
                  <a:lnTo>
                    <a:pt x="134" y="1415"/>
                  </a:lnTo>
                  <a:cubicBezTo>
                    <a:pt x="1" y="1570"/>
                    <a:pt x="132" y="1766"/>
                    <a:pt x="290" y="1766"/>
                  </a:cubicBezTo>
                  <a:cubicBezTo>
                    <a:pt x="336" y="1766"/>
                    <a:pt x="385" y="1749"/>
                    <a:pt x="430" y="1711"/>
                  </a:cubicBezTo>
                  <a:lnTo>
                    <a:pt x="2061" y="70"/>
                  </a:lnTo>
                  <a:cubicBezTo>
                    <a:pt x="1976" y="23"/>
                    <a:pt x="1883" y="0"/>
                    <a:pt x="1790" y="0"/>
                  </a:cubicBezTo>
                  <a:close/>
                </a:path>
              </a:pathLst>
            </a:custGeom>
            <a:solidFill>
              <a:srgbClr val="B5C4D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2"/>
            <p:cNvSpPr/>
            <p:nvPr/>
          </p:nvSpPr>
          <p:spPr>
            <a:xfrm>
              <a:off x="1792630" y="2614945"/>
              <a:ext cx="116707" cy="115869"/>
            </a:xfrm>
            <a:custGeom>
              <a:avLst/>
              <a:gdLst/>
              <a:ahLst/>
              <a:cxnLst/>
              <a:rect l="l" t="t" r="r" b="b"/>
              <a:pathLst>
                <a:path w="4457" h="4425" extrusionOk="0">
                  <a:moveTo>
                    <a:pt x="1122" y="0"/>
                  </a:moveTo>
                  <a:cubicBezTo>
                    <a:pt x="1065" y="0"/>
                    <a:pt x="1007" y="22"/>
                    <a:pt x="964" y="65"/>
                  </a:cubicBezTo>
                  <a:lnTo>
                    <a:pt x="1" y="1028"/>
                  </a:lnTo>
                  <a:lnTo>
                    <a:pt x="3407" y="4425"/>
                  </a:lnTo>
                  <a:lnTo>
                    <a:pt x="4370" y="3471"/>
                  </a:lnTo>
                  <a:cubicBezTo>
                    <a:pt x="4456" y="3375"/>
                    <a:pt x="4456" y="3242"/>
                    <a:pt x="4370" y="3156"/>
                  </a:cubicBezTo>
                  <a:lnTo>
                    <a:pt x="1279" y="65"/>
                  </a:lnTo>
                  <a:cubicBezTo>
                    <a:pt x="1236" y="22"/>
                    <a:pt x="1179" y="0"/>
                    <a:pt x="1122" y="0"/>
                  </a:cubicBezTo>
                  <a:close/>
                </a:path>
              </a:pathLst>
            </a:custGeom>
            <a:solidFill>
              <a:srgbClr val="EBEF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2"/>
            <p:cNvSpPr/>
            <p:nvPr/>
          </p:nvSpPr>
          <p:spPr>
            <a:xfrm>
              <a:off x="1750184" y="2637621"/>
              <a:ext cx="135900" cy="135350"/>
            </a:xfrm>
            <a:custGeom>
              <a:avLst/>
              <a:gdLst/>
              <a:ahLst/>
              <a:cxnLst/>
              <a:rect l="l" t="t" r="r" b="b"/>
              <a:pathLst>
                <a:path w="5190" h="5169" extrusionOk="0">
                  <a:moveTo>
                    <a:pt x="1784" y="0"/>
                  </a:moveTo>
                  <a:lnTo>
                    <a:pt x="86" y="1698"/>
                  </a:lnTo>
                  <a:cubicBezTo>
                    <a:pt x="0" y="1784"/>
                    <a:pt x="0" y="1927"/>
                    <a:pt x="86" y="2013"/>
                  </a:cubicBezTo>
                  <a:lnTo>
                    <a:pt x="3177" y="5104"/>
                  </a:lnTo>
                  <a:cubicBezTo>
                    <a:pt x="3220" y="5147"/>
                    <a:pt x="3277" y="5168"/>
                    <a:pt x="3334" y="5168"/>
                  </a:cubicBezTo>
                  <a:cubicBezTo>
                    <a:pt x="3392" y="5168"/>
                    <a:pt x="3449" y="5147"/>
                    <a:pt x="3492" y="5104"/>
                  </a:cubicBezTo>
                  <a:lnTo>
                    <a:pt x="5190" y="3396"/>
                  </a:lnTo>
                  <a:lnTo>
                    <a:pt x="1784" y="0"/>
                  </a:lnTo>
                  <a:close/>
                </a:path>
              </a:pathLst>
            </a:custGeom>
            <a:solidFill>
              <a:srgbClr val="5368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2"/>
            <p:cNvSpPr/>
            <p:nvPr/>
          </p:nvSpPr>
          <p:spPr>
            <a:xfrm>
              <a:off x="1750184" y="2665586"/>
              <a:ext cx="107673" cy="107385"/>
            </a:xfrm>
            <a:custGeom>
              <a:avLst/>
              <a:gdLst/>
              <a:ahLst/>
              <a:cxnLst/>
              <a:rect l="l" t="t" r="r" b="b"/>
              <a:pathLst>
                <a:path w="4112" h="4101" extrusionOk="0">
                  <a:moveTo>
                    <a:pt x="716" y="1"/>
                  </a:moveTo>
                  <a:lnTo>
                    <a:pt x="86" y="630"/>
                  </a:lnTo>
                  <a:cubicBezTo>
                    <a:pt x="0" y="716"/>
                    <a:pt x="0" y="859"/>
                    <a:pt x="86" y="945"/>
                  </a:cubicBezTo>
                  <a:lnTo>
                    <a:pt x="3177" y="4036"/>
                  </a:lnTo>
                  <a:cubicBezTo>
                    <a:pt x="3220" y="4079"/>
                    <a:pt x="3277" y="4100"/>
                    <a:pt x="3334" y="4100"/>
                  </a:cubicBezTo>
                  <a:cubicBezTo>
                    <a:pt x="3392" y="4100"/>
                    <a:pt x="3449" y="4079"/>
                    <a:pt x="3492" y="4036"/>
                  </a:cubicBezTo>
                  <a:lnTo>
                    <a:pt x="4112" y="3406"/>
                  </a:lnTo>
                  <a:lnTo>
                    <a:pt x="716" y="1"/>
                  </a:lnTo>
                  <a:close/>
                </a:path>
              </a:pathLst>
            </a:custGeom>
            <a:solidFill>
              <a:srgbClr val="3951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1" name="Google Shape;201;p2"/>
          <p:cNvGrpSpPr/>
          <p:nvPr/>
        </p:nvGrpSpPr>
        <p:grpSpPr>
          <a:xfrm>
            <a:off x="5079887" y="3249288"/>
            <a:ext cx="381140" cy="351169"/>
            <a:chOff x="3051531" y="1516809"/>
            <a:chExt cx="390034" cy="296545"/>
          </a:xfrm>
        </p:grpSpPr>
        <p:sp>
          <p:nvSpPr>
            <p:cNvPr id="202" name="Google Shape;202;p2"/>
            <p:cNvSpPr/>
            <p:nvPr/>
          </p:nvSpPr>
          <p:spPr>
            <a:xfrm>
              <a:off x="3051531" y="1516809"/>
              <a:ext cx="389719" cy="296545"/>
            </a:xfrm>
            <a:custGeom>
              <a:avLst/>
              <a:gdLst/>
              <a:ahLst/>
              <a:cxnLst/>
              <a:rect l="l" t="t" r="r" b="b"/>
              <a:pathLst>
                <a:path w="26029" h="19806" extrusionOk="0">
                  <a:moveTo>
                    <a:pt x="316" y="0"/>
                  </a:moveTo>
                  <a:cubicBezTo>
                    <a:pt x="148" y="0"/>
                    <a:pt x="1" y="147"/>
                    <a:pt x="1" y="316"/>
                  </a:cubicBezTo>
                  <a:lnTo>
                    <a:pt x="1" y="19490"/>
                  </a:lnTo>
                  <a:cubicBezTo>
                    <a:pt x="1" y="19658"/>
                    <a:pt x="148" y="19805"/>
                    <a:pt x="316" y="19805"/>
                  </a:cubicBezTo>
                  <a:lnTo>
                    <a:pt x="25713" y="19805"/>
                  </a:lnTo>
                  <a:cubicBezTo>
                    <a:pt x="25882" y="19805"/>
                    <a:pt x="26029" y="19658"/>
                    <a:pt x="26029" y="19490"/>
                  </a:cubicBezTo>
                  <a:lnTo>
                    <a:pt x="26029" y="316"/>
                  </a:lnTo>
                  <a:cubicBezTo>
                    <a:pt x="26029" y="147"/>
                    <a:pt x="25882" y="0"/>
                    <a:pt x="25713" y="0"/>
                  </a:cubicBezTo>
                  <a:close/>
                </a:path>
              </a:pathLst>
            </a:custGeom>
            <a:solidFill>
              <a:srgbClr val="4E677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3" name="Google Shape;203;p2"/>
            <p:cNvSpPr/>
            <p:nvPr/>
          </p:nvSpPr>
          <p:spPr>
            <a:xfrm>
              <a:off x="3051531" y="1744391"/>
              <a:ext cx="389719" cy="68963"/>
            </a:xfrm>
            <a:custGeom>
              <a:avLst/>
              <a:gdLst/>
              <a:ahLst/>
              <a:cxnLst/>
              <a:rect l="l" t="t" r="r" b="b"/>
              <a:pathLst>
                <a:path w="26029" h="4606" extrusionOk="0">
                  <a:moveTo>
                    <a:pt x="1" y="1"/>
                  </a:moveTo>
                  <a:lnTo>
                    <a:pt x="1" y="4290"/>
                  </a:lnTo>
                  <a:cubicBezTo>
                    <a:pt x="1" y="4458"/>
                    <a:pt x="148" y="4605"/>
                    <a:pt x="316" y="4605"/>
                  </a:cubicBezTo>
                  <a:lnTo>
                    <a:pt x="25713" y="4605"/>
                  </a:lnTo>
                  <a:cubicBezTo>
                    <a:pt x="25882" y="4605"/>
                    <a:pt x="26029" y="4458"/>
                    <a:pt x="26029" y="4290"/>
                  </a:cubicBezTo>
                  <a:lnTo>
                    <a:pt x="26029" y="1"/>
                  </a:lnTo>
                  <a:close/>
                </a:path>
              </a:pathLst>
            </a:custGeom>
            <a:solidFill>
              <a:srgbClr val="364F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4" name="Google Shape;204;p2"/>
            <p:cNvSpPr/>
            <p:nvPr/>
          </p:nvSpPr>
          <p:spPr>
            <a:xfrm>
              <a:off x="3051531" y="1753838"/>
              <a:ext cx="389719" cy="59516"/>
            </a:xfrm>
            <a:custGeom>
              <a:avLst/>
              <a:gdLst/>
              <a:ahLst/>
              <a:cxnLst/>
              <a:rect l="l" t="t" r="r" b="b"/>
              <a:pathLst>
                <a:path w="26029" h="3975" extrusionOk="0">
                  <a:moveTo>
                    <a:pt x="1" y="1"/>
                  </a:moveTo>
                  <a:lnTo>
                    <a:pt x="1" y="3659"/>
                  </a:lnTo>
                  <a:cubicBezTo>
                    <a:pt x="1" y="3827"/>
                    <a:pt x="148" y="3974"/>
                    <a:pt x="316" y="3974"/>
                  </a:cubicBezTo>
                  <a:lnTo>
                    <a:pt x="25713" y="3974"/>
                  </a:lnTo>
                  <a:cubicBezTo>
                    <a:pt x="25882" y="3953"/>
                    <a:pt x="26029" y="3827"/>
                    <a:pt x="26029" y="3659"/>
                  </a:cubicBezTo>
                  <a:lnTo>
                    <a:pt x="26029" y="1"/>
                  </a:lnTo>
                  <a:close/>
                </a:path>
              </a:pathLst>
            </a:custGeom>
            <a:solidFill>
              <a:srgbClr val="F4F7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5" name="Google Shape;205;p2"/>
            <p:cNvSpPr/>
            <p:nvPr/>
          </p:nvSpPr>
          <p:spPr>
            <a:xfrm>
              <a:off x="3051846" y="1516809"/>
              <a:ext cx="389405" cy="65804"/>
            </a:xfrm>
            <a:custGeom>
              <a:avLst/>
              <a:gdLst/>
              <a:ahLst/>
              <a:cxnLst/>
              <a:rect l="l" t="t" r="r" b="b"/>
              <a:pathLst>
                <a:path w="26008" h="4395" extrusionOk="0">
                  <a:moveTo>
                    <a:pt x="316" y="0"/>
                  </a:moveTo>
                  <a:cubicBezTo>
                    <a:pt x="127" y="0"/>
                    <a:pt x="1" y="147"/>
                    <a:pt x="1" y="316"/>
                  </a:cubicBezTo>
                  <a:lnTo>
                    <a:pt x="1" y="4394"/>
                  </a:lnTo>
                  <a:lnTo>
                    <a:pt x="26008" y="4394"/>
                  </a:lnTo>
                  <a:lnTo>
                    <a:pt x="26008" y="316"/>
                  </a:lnTo>
                  <a:cubicBezTo>
                    <a:pt x="26008" y="147"/>
                    <a:pt x="25882" y="0"/>
                    <a:pt x="25713" y="0"/>
                  </a:cubicBezTo>
                  <a:close/>
                </a:path>
              </a:pathLst>
            </a:custGeom>
            <a:solidFill>
              <a:srgbClr val="364F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6" name="Google Shape;206;p2"/>
            <p:cNvSpPr/>
            <p:nvPr/>
          </p:nvSpPr>
          <p:spPr>
            <a:xfrm>
              <a:off x="3051846" y="1516809"/>
              <a:ext cx="389719" cy="56356"/>
            </a:xfrm>
            <a:custGeom>
              <a:avLst/>
              <a:gdLst/>
              <a:ahLst/>
              <a:cxnLst/>
              <a:rect l="l" t="t" r="r" b="b"/>
              <a:pathLst>
                <a:path w="26029" h="3764" extrusionOk="0">
                  <a:moveTo>
                    <a:pt x="316" y="0"/>
                  </a:moveTo>
                  <a:cubicBezTo>
                    <a:pt x="127" y="0"/>
                    <a:pt x="1" y="147"/>
                    <a:pt x="1" y="316"/>
                  </a:cubicBezTo>
                  <a:lnTo>
                    <a:pt x="1" y="3764"/>
                  </a:lnTo>
                  <a:lnTo>
                    <a:pt x="26008" y="3764"/>
                  </a:lnTo>
                  <a:lnTo>
                    <a:pt x="26029" y="316"/>
                  </a:lnTo>
                  <a:cubicBezTo>
                    <a:pt x="26029" y="147"/>
                    <a:pt x="25882" y="0"/>
                    <a:pt x="25713" y="0"/>
                  </a:cubicBezTo>
                  <a:close/>
                </a:path>
              </a:pathLst>
            </a:custGeom>
            <a:solidFill>
              <a:srgbClr val="D0DA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7" name="Google Shape;207;p2"/>
            <p:cNvSpPr/>
            <p:nvPr/>
          </p:nvSpPr>
          <p:spPr>
            <a:xfrm>
              <a:off x="3077973" y="1539148"/>
              <a:ext cx="15751" cy="11978"/>
            </a:xfrm>
            <a:custGeom>
              <a:avLst/>
              <a:gdLst/>
              <a:ahLst/>
              <a:cxnLst/>
              <a:rect l="l" t="t" r="r" b="b"/>
              <a:pathLst>
                <a:path w="1052" h="800" extrusionOk="0">
                  <a:moveTo>
                    <a:pt x="526" y="1"/>
                  </a:moveTo>
                  <a:cubicBezTo>
                    <a:pt x="1" y="1"/>
                    <a:pt x="1" y="779"/>
                    <a:pt x="526" y="800"/>
                  </a:cubicBezTo>
                  <a:cubicBezTo>
                    <a:pt x="1052" y="779"/>
                    <a:pt x="1052" y="1"/>
                    <a:pt x="526" y="1"/>
                  </a:cubicBezTo>
                  <a:close/>
                </a:path>
              </a:pathLst>
            </a:custGeom>
            <a:solidFill>
              <a:srgbClr val="B8C6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8" name="Google Shape;208;p2"/>
            <p:cNvSpPr/>
            <p:nvPr/>
          </p:nvSpPr>
          <p:spPr>
            <a:xfrm>
              <a:off x="3100012" y="1539148"/>
              <a:ext cx="15751" cy="11978"/>
            </a:xfrm>
            <a:custGeom>
              <a:avLst/>
              <a:gdLst/>
              <a:ahLst/>
              <a:cxnLst/>
              <a:rect l="l" t="t" r="r" b="b"/>
              <a:pathLst>
                <a:path w="1052" h="800" extrusionOk="0">
                  <a:moveTo>
                    <a:pt x="526" y="1"/>
                  </a:moveTo>
                  <a:cubicBezTo>
                    <a:pt x="0" y="1"/>
                    <a:pt x="0" y="779"/>
                    <a:pt x="526" y="800"/>
                  </a:cubicBezTo>
                  <a:cubicBezTo>
                    <a:pt x="1052" y="779"/>
                    <a:pt x="1052" y="1"/>
                    <a:pt x="526" y="1"/>
                  </a:cubicBezTo>
                  <a:close/>
                </a:path>
              </a:pathLst>
            </a:custGeom>
            <a:solidFill>
              <a:srgbClr val="C9D4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9" name="Google Shape;209;p2"/>
            <p:cNvSpPr/>
            <p:nvPr/>
          </p:nvSpPr>
          <p:spPr>
            <a:xfrm>
              <a:off x="3121737" y="1539148"/>
              <a:ext cx="15751" cy="11978"/>
            </a:xfrm>
            <a:custGeom>
              <a:avLst/>
              <a:gdLst/>
              <a:ahLst/>
              <a:cxnLst/>
              <a:rect l="l" t="t" r="r" b="b"/>
              <a:pathLst>
                <a:path w="1052" h="800" extrusionOk="0">
                  <a:moveTo>
                    <a:pt x="526" y="1"/>
                  </a:moveTo>
                  <a:cubicBezTo>
                    <a:pt x="0" y="1"/>
                    <a:pt x="0" y="800"/>
                    <a:pt x="526" y="800"/>
                  </a:cubicBezTo>
                  <a:cubicBezTo>
                    <a:pt x="1051" y="800"/>
                    <a:pt x="1051" y="1"/>
                    <a:pt x="526" y="1"/>
                  </a:cubicBezTo>
                  <a:close/>
                </a:path>
              </a:pathLst>
            </a:custGeom>
            <a:solidFill>
              <a:srgbClr val="7F94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0" name="Google Shape;210;p2"/>
            <p:cNvSpPr/>
            <p:nvPr/>
          </p:nvSpPr>
          <p:spPr>
            <a:xfrm>
              <a:off x="3336727" y="1539148"/>
              <a:ext cx="81226" cy="11978"/>
            </a:xfrm>
            <a:custGeom>
              <a:avLst/>
              <a:gdLst/>
              <a:ahLst/>
              <a:cxnLst/>
              <a:rect l="l" t="t" r="r" b="b"/>
              <a:pathLst>
                <a:path w="5425" h="800" extrusionOk="0">
                  <a:moveTo>
                    <a:pt x="526" y="1"/>
                  </a:moveTo>
                  <a:cubicBezTo>
                    <a:pt x="1" y="1"/>
                    <a:pt x="1" y="800"/>
                    <a:pt x="526" y="800"/>
                  </a:cubicBezTo>
                  <a:lnTo>
                    <a:pt x="4899" y="800"/>
                  </a:lnTo>
                  <a:cubicBezTo>
                    <a:pt x="5425" y="779"/>
                    <a:pt x="5425" y="1"/>
                    <a:pt x="4899" y="1"/>
                  </a:cubicBezTo>
                  <a:close/>
                </a:path>
              </a:pathLst>
            </a:custGeom>
            <a:solidFill>
              <a:srgbClr val="B8C6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1" name="Google Shape;211;p2"/>
            <p:cNvSpPr/>
            <p:nvPr/>
          </p:nvSpPr>
          <p:spPr>
            <a:xfrm>
              <a:off x="3301153" y="1539148"/>
              <a:ext cx="30244" cy="11978"/>
            </a:xfrm>
            <a:custGeom>
              <a:avLst/>
              <a:gdLst/>
              <a:ahLst/>
              <a:cxnLst/>
              <a:rect l="l" t="t" r="r" b="b"/>
              <a:pathLst>
                <a:path w="2020" h="800" extrusionOk="0">
                  <a:moveTo>
                    <a:pt x="527" y="1"/>
                  </a:moveTo>
                  <a:cubicBezTo>
                    <a:pt x="1" y="1"/>
                    <a:pt x="1" y="800"/>
                    <a:pt x="527" y="800"/>
                  </a:cubicBezTo>
                  <a:lnTo>
                    <a:pt x="1494" y="800"/>
                  </a:lnTo>
                  <a:cubicBezTo>
                    <a:pt x="2019" y="779"/>
                    <a:pt x="2019" y="1"/>
                    <a:pt x="1494" y="1"/>
                  </a:cubicBezTo>
                  <a:close/>
                </a:path>
              </a:pathLst>
            </a:custGeom>
            <a:solidFill>
              <a:srgbClr val="B8C6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2" name="Google Shape;212;p2"/>
            <p:cNvSpPr/>
            <p:nvPr/>
          </p:nvSpPr>
          <p:spPr>
            <a:xfrm>
              <a:off x="3170832" y="1608096"/>
              <a:ext cx="151432" cy="107667"/>
            </a:xfrm>
            <a:custGeom>
              <a:avLst/>
              <a:gdLst/>
              <a:ahLst/>
              <a:cxnLst/>
              <a:rect l="l" t="t" r="r" b="b"/>
              <a:pathLst>
                <a:path w="10114" h="7191" extrusionOk="0">
                  <a:moveTo>
                    <a:pt x="2061" y="0"/>
                  </a:moveTo>
                  <a:cubicBezTo>
                    <a:pt x="926" y="0"/>
                    <a:pt x="1" y="925"/>
                    <a:pt x="1" y="2061"/>
                  </a:cubicBezTo>
                  <a:lnTo>
                    <a:pt x="1" y="5130"/>
                  </a:lnTo>
                  <a:cubicBezTo>
                    <a:pt x="1" y="6265"/>
                    <a:pt x="926" y="7191"/>
                    <a:pt x="2061" y="7191"/>
                  </a:cubicBezTo>
                  <a:lnTo>
                    <a:pt x="8053" y="7191"/>
                  </a:lnTo>
                  <a:cubicBezTo>
                    <a:pt x="9189" y="7191"/>
                    <a:pt x="10093" y="6287"/>
                    <a:pt x="10114" y="5151"/>
                  </a:cubicBezTo>
                  <a:lnTo>
                    <a:pt x="10114" y="2061"/>
                  </a:lnTo>
                  <a:cubicBezTo>
                    <a:pt x="10114" y="925"/>
                    <a:pt x="9189" y="0"/>
                    <a:pt x="8053" y="0"/>
                  </a:cubicBezTo>
                  <a:close/>
                </a:path>
              </a:pathLst>
            </a:custGeom>
            <a:solidFill>
              <a:srgbClr val="BFCC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3" name="Google Shape;213;p2"/>
            <p:cNvSpPr/>
            <p:nvPr/>
          </p:nvSpPr>
          <p:spPr>
            <a:xfrm>
              <a:off x="3170832" y="1608096"/>
              <a:ext cx="151432" cy="44079"/>
            </a:xfrm>
            <a:custGeom>
              <a:avLst/>
              <a:gdLst/>
              <a:ahLst/>
              <a:cxnLst/>
              <a:rect l="l" t="t" r="r" b="b"/>
              <a:pathLst>
                <a:path w="10114" h="2944" extrusionOk="0">
                  <a:moveTo>
                    <a:pt x="2061" y="0"/>
                  </a:moveTo>
                  <a:cubicBezTo>
                    <a:pt x="926" y="0"/>
                    <a:pt x="1" y="925"/>
                    <a:pt x="1" y="2061"/>
                  </a:cubicBezTo>
                  <a:lnTo>
                    <a:pt x="1" y="2944"/>
                  </a:lnTo>
                  <a:cubicBezTo>
                    <a:pt x="1" y="1808"/>
                    <a:pt x="926" y="883"/>
                    <a:pt x="2061" y="883"/>
                  </a:cubicBezTo>
                  <a:lnTo>
                    <a:pt x="8053" y="883"/>
                  </a:lnTo>
                  <a:cubicBezTo>
                    <a:pt x="9189" y="883"/>
                    <a:pt x="10114" y="1808"/>
                    <a:pt x="10114" y="2944"/>
                  </a:cubicBezTo>
                  <a:lnTo>
                    <a:pt x="10114" y="2061"/>
                  </a:lnTo>
                  <a:cubicBezTo>
                    <a:pt x="10114" y="925"/>
                    <a:pt x="9189" y="0"/>
                    <a:pt x="8053" y="0"/>
                  </a:cubicBezTo>
                  <a:close/>
                </a:path>
              </a:pathLst>
            </a:custGeom>
            <a:solidFill>
              <a:srgbClr val="D0DA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4" name="Google Shape;214;p2"/>
            <p:cNvSpPr/>
            <p:nvPr/>
          </p:nvSpPr>
          <p:spPr>
            <a:xfrm>
              <a:off x="3227503" y="1642084"/>
              <a:ext cx="41878" cy="40007"/>
            </a:xfrm>
            <a:custGeom>
              <a:avLst/>
              <a:gdLst/>
              <a:ahLst/>
              <a:cxnLst/>
              <a:rect l="l" t="t" r="r" b="b"/>
              <a:pathLst>
                <a:path w="2797" h="2672" extrusionOk="0">
                  <a:moveTo>
                    <a:pt x="330" y="0"/>
                  </a:moveTo>
                  <a:cubicBezTo>
                    <a:pt x="161" y="0"/>
                    <a:pt x="0" y="144"/>
                    <a:pt x="0" y="337"/>
                  </a:cubicBezTo>
                  <a:lnTo>
                    <a:pt x="0" y="2335"/>
                  </a:lnTo>
                  <a:cubicBezTo>
                    <a:pt x="0" y="2528"/>
                    <a:pt x="148" y="2672"/>
                    <a:pt x="322" y="2672"/>
                  </a:cubicBezTo>
                  <a:cubicBezTo>
                    <a:pt x="375" y="2672"/>
                    <a:pt x="430" y="2658"/>
                    <a:pt x="484" y="2629"/>
                  </a:cubicBezTo>
                  <a:lnTo>
                    <a:pt x="2544" y="1641"/>
                  </a:lnTo>
                  <a:cubicBezTo>
                    <a:pt x="2796" y="1515"/>
                    <a:pt x="2796" y="1157"/>
                    <a:pt x="2544" y="1031"/>
                  </a:cubicBezTo>
                  <a:lnTo>
                    <a:pt x="484" y="43"/>
                  </a:lnTo>
                  <a:cubicBezTo>
                    <a:pt x="435" y="13"/>
                    <a:pt x="382" y="0"/>
                    <a:pt x="330" y="0"/>
                  </a:cubicBezTo>
                  <a:close/>
                </a:path>
              </a:pathLst>
            </a:custGeom>
            <a:solidFill>
              <a:srgbClr val="F4F7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5" name="Google Shape;215;p2"/>
            <p:cNvSpPr/>
            <p:nvPr/>
          </p:nvSpPr>
          <p:spPr>
            <a:xfrm>
              <a:off x="3087106" y="1776177"/>
              <a:ext cx="160865" cy="11679"/>
            </a:xfrm>
            <a:custGeom>
              <a:avLst/>
              <a:gdLst/>
              <a:ahLst/>
              <a:cxnLst/>
              <a:rect l="l" t="t" r="r" b="b"/>
              <a:pathLst>
                <a:path w="10744" h="780" extrusionOk="0">
                  <a:moveTo>
                    <a:pt x="506" y="1"/>
                  </a:moveTo>
                  <a:cubicBezTo>
                    <a:pt x="0" y="1"/>
                    <a:pt x="7" y="779"/>
                    <a:pt x="526" y="779"/>
                  </a:cubicBezTo>
                  <a:lnTo>
                    <a:pt x="10218" y="779"/>
                  </a:lnTo>
                  <a:cubicBezTo>
                    <a:pt x="10744" y="779"/>
                    <a:pt x="10744" y="1"/>
                    <a:pt x="10218" y="1"/>
                  </a:cubicBezTo>
                  <a:lnTo>
                    <a:pt x="526" y="1"/>
                  </a:lnTo>
                  <a:cubicBezTo>
                    <a:pt x="519" y="1"/>
                    <a:pt x="512" y="1"/>
                    <a:pt x="506" y="1"/>
                  </a:cubicBezTo>
                  <a:close/>
                </a:path>
              </a:pathLst>
            </a:custGeom>
            <a:solidFill>
              <a:srgbClr val="4E677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6" name="Google Shape;216;p2"/>
            <p:cNvSpPr/>
            <p:nvPr/>
          </p:nvSpPr>
          <p:spPr>
            <a:xfrm>
              <a:off x="3362540" y="1775563"/>
              <a:ext cx="46295" cy="11978"/>
            </a:xfrm>
            <a:custGeom>
              <a:avLst/>
              <a:gdLst/>
              <a:ahLst/>
              <a:cxnLst/>
              <a:rect l="l" t="t" r="r" b="b"/>
              <a:pathLst>
                <a:path w="3092" h="800" extrusionOk="0">
                  <a:moveTo>
                    <a:pt x="526" y="0"/>
                  </a:moveTo>
                  <a:cubicBezTo>
                    <a:pt x="1" y="0"/>
                    <a:pt x="1" y="799"/>
                    <a:pt x="526" y="799"/>
                  </a:cubicBezTo>
                  <a:lnTo>
                    <a:pt x="2566" y="799"/>
                  </a:lnTo>
                  <a:cubicBezTo>
                    <a:pt x="3091" y="799"/>
                    <a:pt x="3091" y="0"/>
                    <a:pt x="2566" y="0"/>
                  </a:cubicBezTo>
                  <a:close/>
                </a:path>
              </a:pathLst>
            </a:custGeom>
            <a:solidFill>
              <a:srgbClr val="4E677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217" name="Google Shape;217;p2"/>
          <p:cNvGrpSpPr/>
          <p:nvPr/>
        </p:nvGrpSpPr>
        <p:grpSpPr>
          <a:xfrm>
            <a:off x="1355000" y="1463059"/>
            <a:ext cx="385786" cy="342588"/>
            <a:chOff x="4885060" y="1518788"/>
            <a:chExt cx="385786" cy="342588"/>
          </a:xfrm>
        </p:grpSpPr>
        <p:sp>
          <p:nvSpPr>
            <p:cNvPr id="218" name="Google Shape;218;p2"/>
            <p:cNvSpPr/>
            <p:nvPr/>
          </p:nvSpPr>
          <p:spPr>
            <a:xfrm>
              <a:off x="4953415" y="1537380"/>
              <a:ext cx="74920" cy="62367"/>
            </a:xfrm>
            <a:custGeom>
              <a:avLst/>
              <a:gdLst/>
              <a:ahLst/>
              <a:cxnLst/>
              <a:rect l="l" t="t" r="r" b="b"/>
              <a:pathLst>
                <a:path w="2853" h="2375" extrusionOk="0">
                  <a:moveTo>
                    <a:pt x="1426" y="1"/>
                  </a:moveTo>
                  <a:cubicBezTo>
                    <a:pt x="642" y="1"/>
                    <a:pt x="0" y="537"/>
                    <a:pt x="0" y="1188"/>
                  </a:cubicBezTo>
                  <a:cubicBezTo>
                    <a:pt x="0" y="1848"/>
                    <a:pt x="642" y="2374"/>
                    <a:pt x="1426" y="2374"/>
                  </a:cubicBezTo>
                  <a:cubicBezTo>
                    <a:pt x="2211" y="2374"/>
                    <a:pt x="2852" y="1848"/>
                    <a:pt x="2852" y="1188"/>
                  </a:cubicBezTo>
                  <a:cubicBezTo>
                    <a:pt x="2852" y="537"/>
                    <a:pt x="2211" y="1"/>
                    <a:pt x="1426"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2"/>
            <p:cNvSpPr/>
            <p:nvPr/>
          </p:nvSpPr>
          <p:spPr>
            <a:xfrm>
              <a:off x="4953415" y="1537380"/>
              <a:ext cx="50025" cy="62367"/>
            </a:xfrm>
            <a:custGeom>
              <a:avLst/>
              <a:gdLst/>
              <a:ahLst/>
              <a:cxnLst/>
              <a:rect l="l" t="t" r="r" b="b"/>
              <a:pathLst>
                <a:path w="1905" h="2375" extrusionOk="0">
                  <a:moveTo>
                    <a:pt x="1426" y="1"/>
                  </a:moveTo>
                  <a:cubicBezTo>
                    <a:pt x="632" y="1"/>
                    <a:pt x="0" y="537"/>
                    <a:pt x="0" y="1188"/>
                  </a:cubicBezTo>
                  <a:cubicBezTo>
                    <a:pt x="0" y="1848"/>
                    <a:pt x="632" y="2374"/>
                    <a:pt x="1426" y="2374"/>
                  </a:cubicBezTo>
                  <a:cubicBezTo>
                    <a:pt x="1580" y="2374"/>
                    <a:pt x="1742" y="2355"/>
                    <a:pt x="1905" y="2307"/>
                  </a:cubicBezTo>
                  <a:cubicBezTo>
                    <a:pt x="1350" y="2145"/>
                    <a:pt x="948" y="1704"/>
                    <a:pt x="948" y="1188"/>
                  </a:cubicBezTo>
                  <a:cubicBezTo>
                    <a:pt x="948" y="671"/>
                    <a:pt x="1350" y="231"/>
                    <a:pt x="1905" y="78"/>
                  </a:cubicBezTo>
                  <a:cubicBezTo>
                    <a:pt x="1742" y="30"/>
                    <a:pt x="1580" y="1"/>
                    <a:pt x="1426"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2"/>
            <p:cNvSpPr/>
            <p:nvPr/>
          </p:nvSpPr>
          <p:spPr>
            <a:xfrm>
              <a:off x="4909928" y="1568550"/>
              <a:ext cx="161893" cy="161867"/>
            </a:xfrm>
            <a:custGeom>
              <a:avLst/>
              <a:gdLst/>
              <a:ahLst/>
              <a:cxnLst/>
              <a:rect l="l" t="t" r="r" b="b"/>
              <a:pathLst>
                <a:path w="6165" h="6164" extrusionOk="0">
                  <a:moveTo>
                    <a:pt x="3082" y="1"/>
                  </a:moveTo>
                  <a:cubicBezTo>
                    <a:pt x="1379" y="1"/>
                    <a:pt x="1" y="1379"/>
                    <a:pt x="1" y="3082"/>
                  </a:cubicBezTo>
                  <a:cubicBezTo>
                    <a:pt x="1" y="4786"/>
                    <a:pt x="1379" y="6164"/>
                    <a:pt x="3082" y="6164"/>
                  </a:cubicBezTo>
                  <a:cubicBezTo>
                    <a:pt x="4786" y="6164"/>
                    <a:pt x="6164" y="4786"/>
                    <a:pt x="6164" y="3082"/>
                  </a:cubicBezTo>
                  <a:cubicBezTo>
                    <a:pt x="6164" y="1379"/>
                    <a:pt x="4786" y="1"/>
                    <a:pt x="3082"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2"/>
            <p:cNvSpPr/>
            <p:nvPr/>
          </p:nvSpPr>
          <p:spPr>
            <a:xfrm>
              <a:off x="4942596" y="1568577"/>
              <a:ext cx="129462" cy="161840"/>
            </a:xfrm>
            <a:custGeom>
              <a:avLst/>
              <a:gdLst/>
              <a:ahLst/>
              <a:cxnLst/>
              <a:rect l="l" t="t" r="r" b="b"/>
              <a:pathLst>
                <a:path w="4930" h="6163" extrusionOk="0">
                  <a:moveTo>
                    <a:pt x="1849" y="0"/>
                  </a:moveTo>
                  <a:cubicBezTo>
                    <a:pt x="1690" y="0"/>
                    <a:pt x="1530" y="13"/>
                    <a:pt x="1369" y="38"/>
                  </a:cubicBezTo>
                  <a:cubicBezTo>
                    <a:pt x="154" y="268"/>
                    <a:pt x="1" y="2038"/>
                    <a:pt x="1235" y="2411"/>
                  </a:cubicBezTo>
                  <a:lnTo>
                    <a:pt x="1264" y="2421"/>
                  </a:lnTo>
                  <a:lnTo>
                    <a:pt x="1570" y="6153"/>
                  </a:lnTo>
                  <a:cubicBezTo>
                    <a:pt x="1657" y="6163"/>
                    <a:pt x="1752" y="6163"/>
                    <a:pt x="1838" y="6163"/>
                  </a:cubicBezTo>
                  <a:cubicBezTo>
                    <a:pt x="3542" y="6163"/>
                    <a:pt x="4920" y="4785"/>
                    <a:pt x="4920" y="3081"/>
                  </a:cubicBezTo>
                  <a:cubicBezTo>
                    <a:pt x="4930" y="2450"/>
                    <a:pt x="4729" y="1818"/>
                    <a:pt x="4355" y="1311"/>
                  </a:cubicBezTo>
                  <a:cubicBezTo>
                    <a:pt x="3778" y="478"/>
                    <a:pt x="2839" y="0"/>
                    <a:pt x="1849"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2"/>
            <p:cNvSpPr/>
            <p:nvPr/>
          </p:nvSpPr>
          <p:spPr>
            <a:xfrm>
              <a:off x="4885060" y="1736693"/>
              <a:ext cx="211629" cy="124682"/>
            </a:xfrm>
            <a:custGeom>
              <a:avLst/>
              <a:gdLst/>
              <a:ahLst/>
              <a:cxnLst/>
              <a:rect l="l" t="t" r="r" b="b"/>
              <a:pathLst>
                <a:path w="8059" h="4748" extrusionOk="0">
                  <a:moveTo>
                    <a:pt x="2843" y="0"/>
                  </a:moveTo>
                  <a:lnTo>
                    <a:pt x="2843" y="1043"/>
                  </a:lnTo>
                  <a:cubicBezTo>
                    <a:pt x="2843" y="1235"/>
                    <a:pt x="2737" y="1397"/>
                    <a:pt x="2565" y="1474"/>
                  </a:cubicBezTo>
                  <a:lnTo>
                    <a:pt x="565" y="2354"/>
                  </a:lnTo>
                  <a:cubicBezTo>
                    <a:pt x="220" y="2508"/>
                    <a:pt x="0" y="2852"/>
                    <a:pt x="0" y="3225"/>
                  </a:cubicBezTo>
                  <a:lnTo>
                    <a:pt x="0" y="4508"/>
                  </a:lnTo>
                  <a:cubicBezTo>
                    <a:pt x="0" y="4632"/>
                    <a:pt x="106" y="4737"/>
                    <a:pt x="240" y="4747"/>
                  </a:cubicBezTo>
                  <a:lnTo>
                    <a:pt x="7819" y="4747"/>
                  </a:lnTo>
                  <a:cubicBezTo>
                    <a:pt x="7953" y="4747"/>
                    <a:pt x="8058" y="4632"/>
                    <a:pt x="8058" y="4508"/>
                  </a:cubicBezTo>
                  <a:lnTo>
                    <a:pt x="8058" y="3225"/>
                  </a:lnTo>
                  <a:cubicBezTo>
                    <a:pt x="8058" y="2852"/>
                    <a:pt x="7838" y="2508"/>
                    <a:pt x="7494" y="2354"/>
                  </a:cubicBezTo>
                  <a:lnTo>
                    <a:pt x="5503" y="1474"/>
                  </a:lnTo>
                  <a:cubicBezTo>
                    <a:pt x="5331" y="1397"/>
                    <a:pt x="5216" y="1225"/>
                    <a:pt x="5216" y="1043"/>
                  </a:cubicBezTo>
                  <a:lnTo>
                    <a:pt x="5216" y="0"/>
                  </a:lnTo>
                  <a:close/>
                </a:path>
              </a:pathLst>
            </a:custGeom>
            <a:solidFill>
              <a:srgbClr val="ACB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2"/>
            <p:cNvSpPr/>
            <p:nvPr/>
          </p:nvSpPr>
          <p:spPr>
            <a:xfrm>
              <a:off x="4885060" y="1781414"/>
              <a:ext cx="211892" cy="79962"/>
            </a:xfrm>
            <a:custGeom>
              <a:avLst/>
              <a:gdLst/>
              <a:ahLst/>
              <a:cxnLst/>
              <a:rect l="l" t="t" r="r" b="b"/>
              <a:pathLst>
                <a:path w="8069" h="3045" extrusionOk="0">
                  <a:moveTo>
                    <a:pt x="2039" y="1"/>
                  </a:moveTo>
                  <a:lnTo>
                    <a:pt x="565" y="651"/>
                  </a:lnTo>
                  <a:cubicBezTo>
                    <a:pt x="220" y="805"/>
                    <a:pt x="0" y="1149"/>
                    <a:pt x="0" y="1522"/>
                  </a:cubicBezTo>
                  <a:lnTo>
                    <a:pt x="0" y="2805"/>
                  </a:lnTo>
                  <a:cubicBezTo>
                    <a:pt x="0" y="2929"/>
                    <a:pt x="106" y="3044"/>
                    <a:pt x="240" y="3044"/>
                  </a:cubicBezTo>
                  <a:lnTo>
                    <a:pt x="7829" y="3044"/>
                  </a:lnTo>
                  <a:cubicBezTo>
                    <a:pt x="7953" y="3044"/>
                    <a:pt x="8068" y="2929"/>
                    <a:pt x="8068" y="2805"/>
                  </a:cubicBezTo>
                  <a:lnTo>
                    <a:pt x="8068" y="1522"/>
                  </a:lnTo>
                  <a:cubicBezTo>
                    <a:pt x="8058" y="1149"/>
                    <a:pt x="7838" y="805"/>
                    <a:pt x="7494" y="651"/>
                  </a:cubicBezTo>
                  <a:lnTo>
                    <a:pt x="6020" y="1"/>
                  </a:lnTo>
                  <a:cubicBezTo>
                    <a:pt x="5671" y="919"/>
                    <a:pt x="4850" y="1379"/>
                    <a:pt x="4029" y="1379"/>
                  </a:cubicBezTo>
                  <a:cubicBezTo>
                    <a:pt x="3209" y="1379"/>
                    <a:pt x="2388" y="919"/>
                    <a:pt x="2039" y="1"/>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2"/>
            <p:cNvSpPr/>
            <p:nvPr/>
          </p:nvSpPr>
          <p:spPr>
            <a:xfrm>
              <a:off x="4959691" y="1736693"/>
              <a:ext cx="62368" cy="24894"/>
            </a:xfrm>
            <a:custGeom>
              <a:avLst/>
              <a:gdLst/>
              <a:ahLst/>
              <a:cxnLst/>
              <a:rect l="l" t="t" r="r" b="b"/>
              <a:pathLst>
                <a:path w="2375" h="948" extrusionOk="0">
                  <a:moveTo>
                    <a:pt x="1" y="0"/>
                  </a:moveTo>
                  <a:lnTo>
                    <a:pt x="1" y="689"/>
                  </a:lnTo>
                  <a:cubicBezTo>
                    <a:pt x="379" y="862"/>
                    <a:pt x="783" y="948"/>
                    <a:pt x="1187" y="948"/>
                  </a:cubicBezTo>
                  <a:cubicBezTo>
                    <a:pt x="1592" y="948"/>
                    <a:pt x="1996" y="862"/>
                    <a:pt x="2374" y="689"/>
                  </a:cubicBezTo>
                  <a:lnTo>
                    <a:pt x="2374" y="0"/>
                  </a:lnTo>
                  <a:close/>
                </a:path>
              </a:pathLst>
            </a:custGeom>
            <a:solidFill>
              <a:srgbClr val="96AB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2"/>
            <p:cNvSpPr/>
            <p:nvPr/>
          </p:nvSpPr>
          <p:spPr>
            <a:xfrm>
              <a:off x="4928520" y="1631994"/>
              <a:ext cx="124682" cy="117146"/>
            </a:xfrm>
            <a:custGeom>
              <a:avLst/>
              <a:gdLst/>
              <a:ahLst/>
              <a:cxnLst/>
              <a:rect l="l" t="t" r="r" b="b"/>
              <a:pathLst>
                <a:path w="4748" h="4461" extrusionOk="0">
                  <a:moveTo>
                    <a:pt x="1730" y="1"/>
                  </a:moveTo>
                  <a:cubicBezTo>
                    <a:pt x="1553" y="1"/>
                    <a:pt x="1387" y="94"/>
                    <a:pt x="1303" y="255"/>
                  </a:cubicBezTo>
                  <a:cubicBezTo>
                    <a:pt x="1054" y="762"/>
                    <a:pt x="671" y="1183"/>
                    <a:pt x="202" y="1489"/>
                  </a:cubicBezTo>
                  <a:cubicBezTo>
                    <a:pt x="78" y="1575"/>
                    <a:pt x="1" y="1719"/>
                    <a:pt x="1" y="1872"/>
                  </a:cubicBezTo>
                  <a:lnTo>
                    <a:pt x="1" y="2006"/>
                  </a:lnTo>
                  <a:cubicBezTo>
                    <a:pt x="1" y="3269"/>
                    <a:pt x="958" y="4370"/>
                    <a:pt x="2212" y="4456"/>
                  </a:cubicBezTo>
                  <a:cubicBezTo>
                    <a:pt x="2263" y="4459"/>
                    <a:pt x="2314" y="4461"/>
                    <a:pt x="2364" y="4461"/>
                  </a:cubicBezTo>
                  <a:cubicBezTo>
                    <a:pt x="3665" y="4461"/>
                    <a:pt x="4739" y="3410"/>
                    <a:pt x="4748" y="2092"/>
                  </a:cubicBezTo>
                  <a:lnTo>
                    <a:pt x="4748" y="1671"/>
                  </a:lnTo>
                  <a:cubicBezTo>
                    <a:pt x="4748" y="1470"/>
                    <a:pt x="4652" y="1279"/>
                    <a:pt x="4509" y="1145"/>
                  </a:cubicBezTo>
                  <a:cubicBezTo>
                    <a:pt x="4126" y="810"/>
                    <a:pt x="3274" y="226"/>
                    <a:pt x="1800" y="6"/>
                  </a:cubicBezTo>
                  <a:cubicBezTo>
                    <a:pt x="1777" y="3"/>
                    <a:pt x="1753" y="1"/>
                    <a:pt x="1730" y="1"/>
                  </a:cubicBezTo>
                  <a:close/>
                </a:path>
              </a:pathLst>
            </a:custGeom>
            <a:solidFill>
              <a:srgbClr val="BEC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2"/>
            <p:cNvSpPr/>
            <p:nvPr/>
          </p:nvSpPr>
          <p:spPr>
            <a:xfrm>
              <a:off x="4928520" y="1632178"/>
              <a:ext cx="121925" cy="116594"/>
            </a:xfrm>
            <a:custGeom>
              <a:avLst/>
              <a:gdLst/>
              <a:ahLst/>
              <a:cxnLst/>
              <a:rect l="l" t="t" r="r" b="b"/>
              <a:pathLst>
                <a:path w="4643" h="4440" extrusionOk="0">
                  <a:moveTo>
                    <a:pt x="1717" y="1"/>
                  </a:moveTo>
                  <a:cubicBezTo>
                    <a:pt x="1546" y="1"/>
                    <a:pt x="1385" y="101"/>
                    <a:pt x="1303" y="257"/>
                  </a:cubicBezTo>
                  <a:cubicBezTo>
                    <a:pt x="1264" y="343"/>
                    <a:pt x="1216" y="430"/>
                    <a:pt x="1169" y="506"/>
                  </a:cubicBezTo>
                  <a:cubicBezTo>
                    <a:pt x="920" y="899"/>
                    <a:pt x="594" y="1234"/>
                    <a:pt x="212" y="1492"/>
                  </a:cubicBezTo>
                  <a:cubicBezTo>
                    <a:pt x="78" y="1578"/>
                    <a:pt x="1" y="1722"/>
                    <a:pt x="11" y="1875"/>
                  </a:cubicBezTo>
                  <a:lnTo>
                    <a:pt x="11" y="2009"/>
                  </a:lnTo>
                  <a:cubicBezTo>
                    <a:pt x="11" y="3224"/>
                    <a:pt x="891" y="4296"/>
                    <a:pt x="2087" y="4440"/>
                  </a:cubicBezTo>
                  <a:cubicBezTo>
                    <a:pt x="1666" y="3999"/>
                    <a:pt x="1427" y="3416"/>
                    <a:pt x="1427" y="2803"/>
                  </a:cubicBezTo>
                  <a:lnTo>
                    <a:pt x="1427" y="1310"/>
                  </a:lnTo>
                  <a:cubicBezTo>
                    <a:pt x="1427" y="1061"/>
                    <a:pt x="1609" y="860"/>
                    <a:pt x="1858" y="832"/>
                  </a:cubicBezTo>
                  <a:cubicBezTo>
                    <a:pt x="2022" y="817"/>
                    <a:pt x="2187" y="809"/>
                    <a:pt x="2352" y="809"/>
                  </a:cubicBezTo>
                  <a:cubicBezTo>
                    <a:pt x="3138" y="809"/>
                    <a:pt x="3923" y="978"/>
                    <a:pt x="4643" y="1310"/>
                  </a:cubicBezTo>
                  <a:cubicBezTo>
                    <a:pt x="4604" y="1243"/>
                    <a:pt x="4556" y="1186"/>
                    <a:pt x="4509" y="1138"/>
                  </a:cubicBezTo>
                  <a:cubicBezTo>
                    <a:pt x="4126" y="812"/>
                    <a:pt x="3274" y="229"/>
                    <a:pt x="1800" y="9"/>
                  </a:cubicBezTo>
                  <a:cubicBezTo>
                    <a:pt x="1772" y="3"/>
                    <a:pt x="1745" y="1"/>
                    <a:pt x="1717" y="1"/>
                  </a:cubicBezTo>
                  <a:close/>
                </a:path>
              </a:pathLst>
            </a:custGeom>
            <a:solidFill>
              <a:srgbClr val="ACB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2"/>
            <p:cNvSpPr/>
            <p:nvPr/>
          </p:nvSpPr>
          <p:spPr>
            <a:xfrm>
              <a:off x="4885060" y="1802028"/>
              <a:ext cx="43487" cy="59348"/>
            </a:xfrm>
            <a:custGeom>
              <a:avLst/>
              <a:gdLst/>
              <a:ahLst/>
              <a:cxnLst/>
              <a:rect l="l" t="t" r="r" b="b"/>
              <a:pathLst>
                <a:path w="1656" h="2260" extrusionOk="0">
                  <a:moveTo>
                    <a:pt x="354" y="0"/>
                  </a:moveTo>
                  <a:cubicBezTo>
                    <a:pt x="125" y="182"/>
                    <a:pt x="0" y="450"/>
                    <a:pt x="0" y="737"/>
                  </a:cubicBezTo>
                  <a:lnTo>
                    <a:pt x="0" y="2020"/>
                  </a:lnTo>
                  <a:cubicBezTo>
                    <a:pt x="0" y="2144"/>
                    <a:pt x="106" y="2259"/>
                    <a:pt x="240" y="2259"/>
                  </a:cubicBezTo>
                  <a:lnTo>
                    <a:pt x="1656" y="2259"/>
                  </a:lnTo>
                  <a:lnTo>
                    <a:pt x="1656" y="1599"/>
                  </a:lnTo>
                  <a:cubicBezTo>
                    <a:pt x="1656" y="1417"/>
                    <a:pt x="1579" y="1235"/>
                    <a:pt x="1445" y="1101"/>
                  </a:cubicBezTo>
                  <a:lnTo>
                    <a:pt x="354" y="0"/>
                  </a:ln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2"/>
            <p:cNvSpPr/>
            <p:nvPr/>
          </p:nvSpPr>
          <p:spPr>
            <a:xfrm>
              <a:off x="5053177" y="1802028"/>
              <a:ext cx="43775" cy="59348"/>
            </a:xfrm>
            <a:custGeom>
              <a:avLst/>
              <a:gdLst/>
              <a:ahLst/>
              <a:cxnLst/>
              <a:rect l="l" t="t" r="r" b="b"/>
              <a:pathLst>
                <a:path w="1667" h="2260" extrusionOk="0">
                  <a:moveTo>
                    <a:pt x="1312" y="0"/>
                  </a:moveTo>
                  <a:lnTo>
                    <a:pt x="211" y="1101"/>
                  </a:lnTo>
                  <a:cubicBezTo>
                    <a:pt x="77" y="1235"/>
                    <a:pt x="1" y="1417"/>
                    <a:pt x="1" y="1599"/>
                  </a:cubicBezTo>
                  <a:lnTo>
                    <a:pt x="1" y="2259"/>
                  </a:lnTo>
                  <a:lnTo>
                    <a:pt x="1427" y="2259"/>
                  </a:lnTo>
                  <a:cubicBezTo>
                    <a:pt x="1561" y="2259"/>
                    <a:pt x="1666" y="2144"/>
                    <a:pt x="1666" y="2020"/>
                  </a:cubicBezTo>
                  <a:lnTo>
                    <a:pt x="1666" y="737"/>
                  </a:lnTo>
                  <a:cubicBezTo>
                    <a:pt x="1666" y="450"/>
                    <a:pt x="1532" y="182"/>
                    <a:pt x="1312"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2"/>
            <p:cNvSpPr/>
            <p:nvPr/>
          </p:nvSpPr>
          <p:spPr>
            <a:xfrm>
              <a:off x="5096663" y="1537642"/>
              <a:ext cx="174183" cy="181982"/>
            </a:xfrm>
            <a:custGeom>
              <a:avLst/>
              <a:gdLst/>
              <a:ahLst/>
              <a:cxnLst/>
              <a:rect l="l" t="t" r="r" b="b"/>
              <a:pathLst>
                <a:path w="6633" h="6930" extrusionOk="0">
                  <a:moveTo>
                    <a:pt x="709" y="1"/>
                  </a:moveTo>
                  <a:cubicBezTo>
                    <a:pt x="316" y="1"/>
                    <a:pt x="0" y="316"/>
                    <a:pt x="0" y="709"/>
                  </a:cubicBezTo>
                  <a:lnTo>
                    <a:pt x="0" y="4499"/>
                  </a:lnTo>
                  <a:cubicBezTo>
                    <a:pt x="0" y="4891"/>
                    <a:pt x="316" y="5207"/>
                    <a:pt x="709" y="5207"/>
                  </a:cubicBezTo>
                  <a:lnTo>
                    <a:pt x="1426" y="5207"/>
                  </a:lnTo>
                  <a:lnTo>
                    <a:pt x="1025" y="6786"/>
                  </a:lnTo>
                  <a:cubicBezTo>
                    <a:pt x="1017" y="6866"/>
                    <a:pt x="1082" y="6930"/>
                    <a:pt x="1152" y="6930"/>
                  </a:cubicBezTo>
                  <a:cubicBezTo>
                    <a:pt x="1174" y="6930"/>
                    <a:pt x="1196" y="6924"/>
                    <a:pt x="1216" y="6910"/>
                  </a:cubicBezTo>
                  <a:lnTo>
                    <a:pt x="3561" y="5207"/>
                  </a:lnTo>
                  <a:lnTo>
                    <a:pt x="5925" y="5207"/>
                  </a:lnTo>
                  <a:cubicBezTo>
                    <a:pt x="6317" y="5207"/>
                    <a:pt x="6633" y="4891"/>
                    <a:pt x="6633" y="4499"/>
                  </a:cubicBezTo>
                  <a:lnTo>
                    <a:pt x="6633" y="709"/>
                  </a:lnTo>
                  <a:cubicBezTo>
                    <a:pt x="6633" y="316"/>
                    <a:pt x="6317" y="1"/>
                    <a:pt x="5925" y="1"/>
                  </a:cubicBezTo>
                  <a:close/>
                </a:path>
              </a:pathLst>
            </a:custGeom>
            <a:solidFill>
              <a:srgbClr val="E3E9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2"/>
            <p:cNvSpPr/>
            <p:nvPr/>
          </p:nvSpPr>
          <p:spPr>
            <a:xfrm>
              <a:off x="5121531" y="1537380"/>
              <a:ext cx="136499" cy="93407"/>
            </a:xfrm>
            <a:custGeom>
              <a:avLst/>
              <a:gdLst/>
              <a:ahLst/>
              <a:cxnLst/>
              <a:rect l="l" t="t" r="r" b="b"/>
              <a:pathLst>
                <a:path w="5198" h="3557" extrusionOk="0">
                  <a:moveTo>
                    <a:pt x="326" y="1"/>
                  </a:moveTo>
                  <a:cubicBezTo>
                    <a:pt x="116" y="365"/>
                    <a:pt x="1" y="776"/>
                    <a:pt x="1" y="1188"/>
                  </a:cubicBezTo>
                  <a:cubicBezTo>
                    <a:pt x="9" y="2532"/>
                    <a:pt x="1105" y="3557"/>
                    <a:pt x="2370" y="3557"/>
                  </a:cubicBezTo>
                  <a:cubicBezTo>
                    <a:pt x="2572" y="3557"/>
                    <a:pt x="2779" y="3530"/>
                    <a:pt x="2987" y="3475"/>
                  </a:cubicBezTo>
                  <a:cubicBezTo>
                    <a:pt x="4489" y="3073"/>
                    <a:pt x="5198" y="1350"/>
                    <a:pt x="4432" y="1"/>
                  </a:cubicBezTo>
                  <a:close/>
                </a:path>
              </a:pathLst>
            </a:custGeom>
            <a:solidFill>
              <a:srgbClr val="EDF1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2"/>
            <p:cNvSpPr/>
            <p:nvPr/>
          </p:nvSpPr>
          <p:spPr>
            <a:xfrm>
              <a:off x="5177596" y="1630681"/>
              <a:ext cx="12579" cy="25105"/>
            </a:xfrm>
            <a:custGeom>
              <a:avLst/>
              <a:gdLst/>
              <a:ahLst/>
              <a:cxnLst/>
              <a:rect l="l" t="t" r="r" b="b"/>
              <a:pathLst>
                <a:path w="479" h="956" extrusionOk="0">
                  <a:moveTo>
                    <a:pt x="239" y="1"/>
                  </a:moveTo>
                  <a:cubicBezTo>
                    <a:pt x="120" y="1"/>
                    <a:pt x="0" y="80"/>
                    <a:pt x="0" y="238"/>
                  </a:cubicBezTo>
                  <a:lnTo>
                    <a:pt x="0" y="716"/>
                  </a:lnTo>
                  <a:cubicBezTo>
                    <a:pt x="0" y="850"/>
                    <a:pt x="105" y="956"/>
                    <a:pt x="239" y="956"/>
                  </a:cubicBezTo>
                  <a:cubicBezTo>
                    <a:pt x="373" y="956"/>
                    <a:pt x="479" y="850"/>
                    <a:pt x="479" y="716"/>
                  </a:cubicBezTo>
                  <a:lnTo>
                    <a:pt x="479" y="238"/>
                  </a:lnTo>
                  <a:cubicBezTo>
                    <a:pt x="479" y="80"/>
                    <a:pt x="359" y="1"/>
                    <a:pt x="239" y="1"/>
                  </a:cubicBezTo>
                  <a:close/>
                </a:path>
              </a:pathLst>
            </a:custGeom>
            <a:solidFill>
              <a:srgbClr val="909F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2"/>
            <p:cNvSpPr/>
            <p:nvPr/>
          </p:nvSpPr>
          <p:spPr>
            <a:xfrm>
              <a:off x="5134110" y="1518788"/>
              <a:ext cx="99552" cy="99552"/>
            </a:xfrm>
            <a:custGeom>
              <a:avLst/>
              <a:gdLst/>
              <a:ahLst/>
              <a:cxnLst/>
              <a:rect l="l" t="t" r="r" b="b"/>
              <a:pathLst>
                <a:path w="3791" h="3791" extrusionOk="0">
                  <a:moveTo>
                    <a:pt x="1895" y="1"/>
                  </a:moveTo>
                  <a:cubicBezTo>
                    <a:pt x="843" y="1"/>
                    <a:pt x="0" y="853"/>
                    <a:pt x="0" y="1896"/>
                  </a:cubicBezTo>
                  <a:cubicBezTo>
                    <a:pt x="0" y="2948"/>
                    <a:pt x="843" y="3791"/>
                    <a:pt x="1895" y="3791"/>
                  </a:cubicBezTo>
                  <a:cubicBezTo>
                    <a:pt x="2939" y="3791"/>
                    <a:pt x="3790" y="2948"/>
                    <a:pt x="3790" y="1896"/>
                  </a:cubicBezTo>
                  <a:cubicBezTo>
                    <a:pt x="3790" y="853"/>
                    <a:pt x="2939" y="1"/>
                    <a:pt x="1895" y="1"/>
                  </a:cubicBezTo>
                  <a:close/>
                </a:path>
              </a:pathLst>
            </a:custGeom>
            <a:solidFill>
              <a:srgbClr val="D2DB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2"/>
            <p:cNvSpPr/>
            <p:nvPr/>
          </p:nvSpPr>
          <p:spPr>
            <a:xfrm>
              <a:off x="5146426" y="1531366"/>
              <a:ext cx="74657" cy="74657"/>
            </a:xfrm>
            <a:custGeom>
              <a:avLst/>
              <a:gdLst/>
              <a:ahLst/>
              <a:cxnLst/>
              <a:rect l="l" t="t" r="r" b="b"/>
              <a:pathLst>
                <a:path w="2843" h="2843" extrusionOk="0">
                  <a:moveTo>
                    <a:pt x="1426" y="0"/>
                  </a:moveTo>
                  <a:cubicBezTo>
                    <a:pt x="642" y="0"/>
                    <a:pt x="0" y="632"/>
                    <a:pt x="0" y="1417"/>
                  </a:cubicBezTo>
                  <a:cubicBezTo>
                    <a:pt x="0" y="2201"/>
                    <a:pt x="642" y="2843"/>
                    <a:pt x="1426" y="2843"/>
                  </a:cubicBezTo>
                  <a:cubicBezTo>
                    <a:pt x="2211" y="2843"/>
                    <a:pt x="2843" y="2201"/>
                    <a:pt x="2843" y="1417"/>
                  </a:cubicBezTo>
                  <a:cubicBezTo>
                    <a:pt x="2843" y="632"/>
                    <a:pt x="2211" y="0"/>
                    <a:pt x="1426" y="0"/>
                  </a:cubicBezTo>
                  <a:close/>
                </a:path>
              </a:pathLst>
            </a:custGeom>
            <a:solidFill>
              <a:srgbClr val="BCC4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2"/>
            <p:cNvSpPr/>
            <p:nvPr/>
          </p:nvSpPr>
          <p:spPr>
            <a:xfrm>
              <a:off x="5158558" y="1562379"/>
              <a:ext cx="50708" cy="55960"/>
            </a:xfrm>
            <a:custGeom>
              <a:avLst/>
              <a:gdLst/>
              <a:ahLst/>
              <a:cxnLst/>
              <a:rect l="l" t="t" r="r" b="b"/>
              <a:pathLst>
                <a:path w="1931" h="2131" extrusionOk="0">
                  <a:moveTo>
                    <a:pt x="1672" y="0"/>
                  </a:moveTo>
                  <a:cubicBezTo>
                    <a:pt x="1565" y="0"/>
                    <a:pt x="1468" y="80"/>
                    <a:pt x="1443" y="188"/>
                  </a:cubicBezTo>
                  <a:lnTo>
                    <a:pt x="1424" y="236"/>
                  </a:lnTo>
                  <a:lnTo>
                    <a:pt x="486" y="236"/>
                  </a:lnTo>
                  <a:lnTo>
                    <a:pt x="476" y="188"/>
                  </a:lnTo>
                  <a:cubicBezTo>
                    <a:pt x="437" y="81"/>
                    <a:pt x="347" y="33"/>
                    <a:pt x="257" y="33"/>
                  </a:cubicBezTo>
                  <a:cubicBezTo>
                    <a:pt x="128" y="33"/>
                    <a:pt x="0" y="130"/>
                    <a:pt x="17" y="293"/>
                  </a:cubicBezTo>
                  <a:lnTo>
                    <a:pt x="409" y="2054"/>
                  </a:lnTo>
                  <a:cubicBezTo>
                    <a:pt x="572" y="2102"/>
                    <a:pt x="744" y="2121"/>
                    <a:pt x="917" y="2131"/>
                  </a:cubicBezTo>
                  <a:lnTo>
                    <a:pt x="601" y="705"/>
                  </a:lnTo>
                  <a:lnTo>
                    <a:pt x="1328" y="705"/>
                  </a:lnTo>
                  <a:lnTo>
                    <a:pt x="1012" y="2131"/>
                  </a:lnTo>
                  <a:cubicBezTo>
                    <a:pt x="1185" y="2121"/>
                    <a:pt x="1347" y="2102"/>
                    <a:pt x="1510" y="2054"/>
                  </a:cubicBezTo>
                  <a:lnTo>
                    <a:pt x="1902" y="284"/>
                  </a:lnTo>
                  <a:cubicBezTo>
                    <a:pt x="1931" y="159"/>
                    <a:pt x="1845" y="35"/>
                    <a:pt x="1720" y="6"/>
                  </a:cubicBezTo>
                  <a:cubicBezTo>
                    <a:pt x="1704" y="2"/>
                    <a:pt x="1688" y="0"/>
                    <a:pt x="167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2"/>
            <p:cNvSpPr/>
            <p:nvPr/>
          </p:nvSpPr>
          <p:spPr>
            <a:xfrm>
              <a:off x="5165281" y="1614794"/>
              <a:ext cx="37473" cy="28676"/>
            </a:xfrm>
            <a:custGeom>
              <a:avLst/>
              <a:gdLst/>
              <a:ahLst/>
              <a:cxnLst/>
              <a:rect l="l" t="t" r="r" b="b"/>
              <a:pathLst>
                <a:path w="1427" h="1092" extrusionOk="0">
                  <a:moveTo>
                    <a:pt x="0" y="1"/>
                  </a:moveTo>
                  <a:lnTo>
                    <a:pt x="0" y="852"/>
                  </a:lnTo>
                  <a:cubicBezTo>
                    <a:pt x="0" y="986"/>
                    <a:pt x="105" y="1092"/>
                    <a:pt x="239" y="1092"/>
                  </a:cubicBezTo>
                  <a:lnTo>
                    <a:pt x="1187" y="1092"/>
                  </a:lnTo>
                  <a:cubicBezTo>
                    <a:pt x="1311" y="1092"/>
                    <a:pt x="1426" y="986"/>
                    <a:pt x="1426" y="852"/>
                  </a:cubicBezTo>
                  <a:lnTo>
                    <a:pt x="1426" y="1"/>
                  </a:ln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2"/>
            <p:cNvSpPr/>
            <p:nvPr/>
          </p:nvSpPr>
          <p:spPr>
            <a:xfrm>
              <a:off x="5165018" y="1614794"/>
              <a:ext cx="18881" cy="28676"/>
            </a:xfrm>
            <a:custGeom>
              <a:avLst/>
              <a:gdLst/>
              <a:ahLst/>
              <a:cxnLst/>
              <a:rect l="l" t="t" r="r" b="b"/>
              <a:pathLst>
                <a:path w="719" h="1092" extrusionOk="0">
                  <a:moveTo>
                    <a:pt x="1" y="1"/>
                  </a:moveTo>
                  <a:lnTo>
                    <a:pt x="1" y="852"/>
                  </a:lnTo>
                  <a:cubicBezTo>
                    <a:pt x="1" y="986"/>
                    <a:pt x="106" y="1092"/>
                    <a:pt x="240" y="1092"/>
                  </a:cubicBezTo>
                  <a:lnTo>
                    <a:pt x="718" y="1092"/>
                  </a:lnTo>
                  <a:cubicBezTo>
                    <a:pt x="584" y="1092"/>
                    <a:pt x="479" y="986"/>
                    <a:pt x="479" y="852"/>
                  </a:cubicBezTo>
                  <a:lnTo>
                    <a:pt x="479" y="1"/>
                  </a:lnTo>
                  <a:close/>
                </a:path>
              </a:pathLst>
            </a:custGeom>
            <a:solidFill>
              <a:srgbClr val="909F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7" name="Google Shape;237;p2"/>
          <p:cNvGrpSpPr/>
          <p:nvPr/>
        </p:nvGrpSpPr>
        <p:grpSpPr>
          <a:xfrm>
            <a:off x="1473380" y="3249114"/>
            <a:ext cx="259399" cy="370525"/>
            <a:chOff x="1341612" y="3340055"/>
            <a:chExt cx="259399" cy="370525"/>
          </a:xfrm>
        </p:grpSpPr>
        <p:sp>
          <p:nvSpPr>
            <p:cNvPr id="238" name="Google Shape;238;p2"/>
            <p:cNvSpPr/>
            <p:nvPr/>
          </p:nvSpPr>
          <p:spPr>
            <a:xfrm>
              <a:off x="1383954" y="3340055"/>
              <a:ext cx="43615" cy="35664"/>
            </a:xfrm>
            <a:custGeom>
              <a:avLst/>
              <a:gdLst/>
              <a:ahLst/>
              <a:cxnLst/>
              <a:rect l="l" t="t" r="r" b="b"/>
              <a:pathLst>
                <a:path w="2913" h="2382" extrusionOk="0">
                  <a:moveTo>
                    <a:pt x="999" y="0"/>
                  </a:moveTo>
                  <a:cubicBezTo>
                    <a:pt x="452" y="0"/>
                    <a:pt x="11" y="442"/>
                    <a:pt x="11" y="989"/>
                  </a:cubicBezTo>
                  <a:lnTo>
                    <a:pt x="11" y="2019"/>
                  </a:lnTo>
                  <a:cubicBezTo>
                    <a:pt x="0" y="2260"/>
                    <a:pt x="179" y="2381"/>
                    <a:pt x="360" y="2381"/>
                  </a:cubicBezTo>
                  <a:cubicBezTo>
                    <a:pt x="542" y="2381"/>
                    <a:pt x="726" y="2260"/>
                    <a:pt x="726" y="2019"/>
                  </a:cubicBezTo>
                  <a:lnTo>
                    <a:pt x="726" y="989"/>
                  </a:lnTo>
                  <a:cubicBezTo>
                    <a:pt x="726" y="841"/>
                    <a:pt x="852" y="736"/>
                    <a:pt x="999" y="736"/>
                  </a:cubicBezTo>
                  <a:lnTo>
                    <a:pt x="1924" y="736"/>
                  </a:lnTo>
                  <a:cubicBezTo>
                    <a:pt x="2071" y="736"/>
                    <a:pt x="2197" y="841"/>
                    <a:pt x="2197" y="989"/>
                  </a:cubicBezTo>
                  <a:lnTo>
                    <a:pt x="2197" y="2019"/>
                  </a:lnTo>
                  <a:cubicBezTo>
                    <a:pt x="2197" y="2260"/>
                    <a:pt x="2376" y="2381"/>
                    <a:pt x="2555" y="2381"/>
                  </a:cubicBezTo>
                  <a:cubicBezTo>
                    <a:pt x="2733" y="2381"/>
                    <a:pt x="2912" y="2260"/>
                    <a:pt x="2912" y="2019"/>
                  </a:cubicBezTo>
                  <a:lnTo>
                    <a:pt x="2912" y="989"/>
                  </a:lnTo>
                  <a:cubicBezTo>
                    <a:pt x="2912" y="442"/>
                    <a:pt x="2471" y="0"/>
                    <a:pt x="1924" y="0"/>
                  </a:cubicBezTo>
                  <a:close/>
                </a:path>
              </a:pathLst>
            </a:custGeom>
            <a:solidFill>
              <a:srgbClr val="344D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
            <p:cNvSpPr/>
            <p:nvPr/>
          </p:nvSpPr>
          <p:spPr>
            <a:xfrm>
              <a:off x="1363966" y="3403329"/>
              <a:ext cx="237045" cy="307251"/>
            </a:xfrm>
            <a:custGeom>
              <a:avLst/>
              <a:gdLst/>
              <a:ahLst/>
              <a:cxnLst/>
              <a:rect l="l" t="t" r="r" b="b"/>
              <a:pathLst>
                <a:path w="15832" h="20521" extrusionOk="0">
                  <a:moveTo>
                    <a:pt x="736" y="0"/>
                  </a:moveTo>
                  <a:cubicBezTo>
                    <a:pt x="337" y="0"/>
                    <a:pt x="0" y="337"/>
                    <a:pt x="0" y="757"/>
                  </a:cubicBezTo>
                  <a:lnTo>
                    <a:pt x="0" y="19763"/>
                  </a:lnTo>
                  <a:cubicBezTo>
                    <a:pt x="0" y="20184"/>
                    <a:pt x="337" y="20520"/>
                    <a:pt x="736" y="20520"/>
                  </a:cubicBezTo>
                  <a:lnTo>
                    <a:pt x="15075" y="20520"/>
                  </a:lnTo>
                  <a:cubicBezTo>
                    <a:pt x="15495" y="20520"/>
                    <a:pt x="15832" y="20184"/>
                    <a:pt x="15832" y="19763"/>
                  </a:cubicBezTo>
                  <a:lnTo>
                    <a:pt x="15832" y="757"/>
                  </a:lnTo>
                  <a:cubicBezTo>
                    <a:pt x="15832" y="337"/>
                    <a:pt x="15495" y="0"/>
                    <a:pt x="15075" y="0"/>
                  </a:cubicBezTo>
                  <a:close/>
                </a:path>
              </a:pathLst>
            </a:custGeom>
            <a:solidFill>
              <a:srgbClr val="EEF1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2"/>
            <p:cNvSpPr/>
            <p:nvPr/>
          </p:nvSpPr>
          <p:spPr>
            <a:xfrm>
              <a:off x="1341612" y="3371841"/>
              <a:ext cx="237045" cy="306936"/>
            </a:xfrm>
            <a:custGeom>
              <a:avLst/>
              <a:gdLst/>
              <a:ahLst/>
              <a:cxnLst/>
              <a:rect l="l" t="t" r="r" b="b"/>
              <a:pathLst>
                <a:path w="15832" h="20500" extrusionOk="0">
                  <a:moveTo>
                    <a:pt x="736" y="1"/>
                  </a:moveTo>
                  <a:cubicBezTo>
                    <a:pt x="337" y="1"/>
                    <a:pt x="1" y="337"/>
                    <a:pt x="1" y="737"/>
                  </a:cubicBezTo>
                  <a:lnTo>
                    <a:pt x="1" y="19764"/>
                  </a:lnTo>
                  <a:cubicBezTo>
                    <a:pt x="1" y="20163"/>
                    <a:pt x="337" y="20500"/>
                    <a:pt x="736" y="20500"/>
                  </a:cubicBezTo>
                  <a:lnTo>
                    <a:pt x="15075" y="20500"/>
                  </a:lnTo>
                  <a:cubicBezTo>
                    <a:pt x="15495" y="20500"/>
                    <a:pt x="15832" y="20163"/>
                    <a:pt x="15832" y="19743"/>
                  </a:cubicBezTo>
                  <a:lnTo>
                    <a:pt x="15832" y="737"/>
                  </a:lnTo>
                  <a:cubicBezTo>
                    <a:pt x="15832" y="337"/>
                    <a:pt x="15495" y="1"/>
                    <a:pt x="15075" y="1"/>
                  </a:cubicBezTo>
                  <a:close/>
                </a:path>
              </a:pathLst>
            </a:custGeom>
            <a:solidFill>
              <a:srgbClr val="FBFCF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2"/>
            <p:cNvSpPr/>
            <p:nvPr/>
          </p:nvSpPr>
          <p:spPr>
            <a:xfrm>
              <a:off x="1556303" y="3371841"/>
              <a:ext cx="22354" cy="306936"/>
            </a:xfrm>
            <a:custGeom>
              <a:avLst/>
              <a:gdLst/>
              <a:ahLst/>
              <a:cxnLst/>
              <a:rect l="l" t="t" r="r" b="b"/>
              <a:pathLst>
                <a:path w="1493" h="20500" extrusionOk="0">
                  <a:moveTo>
                    <a:pt x="0" y="1"/>
                  </a:moveTo>
                  <a:lnTo>
                    <a:pt x="0" y="20500"/>
                  </a:lnTo>
                  <a:lnTo>
                    <a:pt x="736" y="20500"/>
                  </a:lnTo>
                  <a:cubicBezTo>
                    <a:pt x="1156" y="20500"/>
                    <a:pt x="1493" y="20163"/>
                    <a:pt x="1493" y="19743"/>
                  </a:cubicBezTo>
                  <a:lnTo>
                    <a:pt x="1493" y="737"/>
                  </a:lnTo>
                  <a:cubicBezTo>
                    <a:pt x="1493" y="337"/>
                    <a:pt x="1156" y="1"/>
                    <a:pt x="736" y="1"/>
                  </a:cubicBezTo>
                  <a:close/>
                </a:path>
              </a:pathLst>
            </a:custGeom>
            <a:solidFill>
              <a:srgbClr val="F5F7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2"/>
            <p:cNvSpPr/>
            <p:nvPr/>
          </p:nvSpPr>
          <p:spPr>
            <a:xfrm>
              <a:off x="1379387" y="3455583"/>
              <a:ext cx="44708" cy="44708"/>
            </a:xfrm>
            <a:custGeom>
              <a:avLst/>
              <a:gdLst/>
              <a:ahLst/>
              <a:cxnLst/>
              <a:rect l="l" t="t" r="r" b="b"/>
              <a:pathLst>
                <a:path w="2986" h="2986" extrusionOk="0">
                  <a:moveTo>
                    <a:pt x="190" y="0"/>
                  </a:moveTo>
                  <a:cubicBezTo>
                    <a:pt x="85" y="0"/>
                    <a:pt x="0" y="84"/>
                    <a:pt x="0" y="190"/>
                  </a:cubicBezTo>
                  <a:lnTo>
                    <a:pt x="0" y="2797"/>
                  </a:lnTo>
                  <a:cubicBezTo>
                    <a:pt x="0" y="2902"/>
                    <a:pt x="85" y="2986"/>
                    <a:pt x="190" y="2986"/>
                  </a:cubicBezTo>
                  <a:lnTo>
                    <a:pt x="2797" y="2986"/>
                  </a:lnTo>
                  <a:cubicBezTo>
                    <a:pt x="2902" y="2986"/>
                    <a:pt x="2986" y="2902"/>
                    <a:pt x="2986" y="2797"/>
                  </a:cubicBezTo>
                  <a:lnTo>
                    <a:pt x="2986" y="190"/>
                  </a:lnTo>
                  <a:cubicBezTo>
                    <a:pt x="2986" y="84"/>
                    <a:pt x="2902" y="0"/>
                    <a:pt x="2797" y="0"/>
                  </a:cubicBezTo>
                  <a:close/>
                </a:path>
              </a:pathLst>
            </a:custGeom>
            <a:solidFill>
              <a:srgbClr val="D1DB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
            <p:cNvSpPr/>
            <p:nvPr/>
          </p:nvSpPr>
          <p:spPr>
            <a:xfrm>
              <a:off x="1379387" y="3527975"/>
              <a:ext cx="44708" cy="44723"/>
            </a:xfrm>
            <a:custGeom>
              <a:avLst/>
              <a:gdLst/>
              <a:ahLst/>
              <a:cxnLst/>
              <a:rect l="l" t="t" r="r" b="b"/>
              <a:pathLst>
                <a:path w="2986" h="2987" extrusionOk="0">
                  <a:moveTo>
                    <a:pt x="190" y="1"/>
                  </a:moveTo>
                  <a:cubicBezTo>
                    <a:pt x="85" y="1"/>
                    <a:pt x="0" y="85"/>
                    <a:pt x="0" y="190"/>
                  </a:cubicBezTo>
                  <a:lnTo>
                    <a:pt x="0" y="2776"/>
                  </a:lnTo>
                  <a:cubicBezTo>
                    <a:pt x="0" y="2881"/>
                    <a:pt x="85" y="2986"/>
                    <a:pt x="190" y="2986"/>
                  </a:cubicBezTo>
                  <a:lnTo>
                    <a:pt x="2797" y="2986"/>
                  </a:lnTo>
                  <a:cubicBezTo>
                    <a:pt x="2902" y="2986"/>
                    <a:pt x="2986" y="2881"/>
                    <a:pt x="2986" y="2776"/>
                  </a:cubicBezTo>
                  <a:lnTo>
                    <a:pt x="2986" y="190"/>
                  </a:lnTo>
                  <a:cubicBezTo>
                    <a:pt x="2986" y="85"/>
                    <a:pt x="2902" y="1"/>
                    <a:pt x="2797" y="1"/>
                  </a:cubicBezTo>
                  <a:close/>
                </a:path>
              </a:pathLst>
            </a:custGeom>
            <a:solidFill>
              <a:srgbClr val="B2C2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
            <p:cNvSpPr/>
            <p:nvPr/>
          </p:nvSpPr>
          <p:spPr>
            <a:xfrm>
              <a:off x="1379387" y="3600067"/>
              <a:ext cx="44708" cy="44708"/>
            </a:xfrm>
            <a:custGeom>
              <a:avLst/>
              <a:gdLst/>
              <a:ahLst/>
              <a:cxnLst/>
              <a:rect l="l" t="t" r="r" b="b"/>
              <a:pathLst>
                <a:path w="2986" h="2986" extrusionOk="0">
                  <a:moveTo>
                    <a:pt x="190" y="1"/>
                  </a:moveTo>
                  <a:cubicBezTo>
                    <a:pt x="85" y="1"/>
                    <a:pt x="0" y="85"/>
                    <a:pt x="0" y="211"/>
                  </a:cubicBezTo>
                  <a:lnTo>
                    <a:pt x="0" y="2797"/>
                  </a:lnTo>
                  <a:cubicBezTo>
                    <a:pt x="0" y="2902"/>
                    <a:pt x="85" y="2986"/>
                    <a:pt x="190" y="2986"/>
                  </a:cubicBezTo>
                  <a:lnTo>
                    <a:pt x="2797" y="2986"/>
                  </a:lnTo>
                  <a:cubicBezTo>
                    <a:pt x="2902" y="2986"/>
                    <a:pt x="2986" y="2902"/>
                    <a:pt x="2986" y="2797"/>
                  </a:cubicBezTo>
                  <a:lnTo>
                    <a:pt x="2986" y="211"/>
                  </a:lnTo>
                  <a:cubicBezTo>
                    <a:pt x="2986" y="85"/>
                    <a:pt x="2902" y="1"/>
                    <a:pt x="2797" y="1"/>
                  </a:cubicBezTo>
                  <a:close/>
                </a:path>
              </a:pathLst>
            </a:custGeom>
            <a:solidFill>
              <a:srgbClr val="BEC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
            <p:cNvSpPr/>
            <p:nvPr/>
          </p:nvSpPr>
          <p:spPr>
            <a:xfrm>
              <a:off x="1444233" y="3459041"/>
              <a:ext cx="103894" cy="11035"/>
            </a:xfrm>
            <a:custGeom>
              <a:avLst/>
              <a:gdLst/>
              <a:ahLst/>
              <a:cxnLst/>
              <a:rect l="l" t="t" r="r" b="b"/>
              <a:pathLst>
                <a:path w="6939" h="737" extrusionOk="0">
                  <a:moveTo>
                    <a:pt x="484" y="1"/>
                  </a:moveTo>
                  <a:cubicBezTo>
                    <a:pt x="0" y="1"/>
                    <a:pt x="0" y="736"/>
                    <a:pt x="484" y="736"/>
                  </a:cubicBezTo>
                  <a:lnTo>
                    <a:pt x="6455" y="736"/>
                  </a:lnTo>
                  <a:cubicBezTo>
                    <a:pt x="6939" y="736"/>
                    <a:pt x="6939" y="1"/>
                    <a:pt x="6455" y="1"/>
                  </a:cubicBezTo>
                  <a:close/>
                </a:path>
              </a:pathLst>
            </a:custGeom>
            <a:solidFill>
              <a:srgbClr val="546C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2"/>
            <p:cNvSpPr/>
            <p:nvPr/>
          </p:nvSpPr>
          <p:spPr>
            <a:xfrm>
              <a:off x="1444233" y="3482967"/>
              <a:ext cx="103894" cy="10720"/>
            </a:xfrm>
            <a:custGeom>
              <a:avLst/>
              <a:gdLst/>
              <a:ahLst/>
              <a:cxnLst/>
              <a:rect l="l" t="t" r="r" b="b"/>
              <a:pathLst>
                <a:path w="6939" h="716" extrusionOk="0">
                  <a:moveTo>
                    <a:pt x="484" y="0"/>
                  </a:moveTo>
                  <a:cubicBezTo>
                    <a:pt x="0" y="0"/>
                    <a:pt x="0" y="715"/>
                    <a:pt x="484" y="715"/>
                  </a:cubicBezTo>
                  <a:lnTo>
                    <a:pt x="6455" y="715"/>
                  </a:lnTo>
                  <a:cubicBezTo>
                    <a:pt x="6939" y="715"/>
                    <a:pt x="6939" y="0"/>
                    <a:pt x="6455" y="0"/>
                  </a:cubicBezTo>
                  <a:close/>
                </a:path>
              </a:pathLst>
            </a:custGeom>
            <a:solidFill>
              <a:srgbClr val="546C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
            <p:cNvSpPr/>
            <p:nvPr/>
          </p:nvSpPr>
          <p:spPr>
            <a:xfrm>
              <a:off x="1444233" y="3531433"/>
              <a:ext cx="103894" cy="10735"/>
            </a:xfrm>
            <a:custGeom>
              <a:avLst/>
              <a:gdLst/>
              <a:ahLst/>
              <a:cxnLst/>
              <a:rect l="l" t="t" r="r" b="b"/>
              <a:pathLst>
                <a:path w="6939" h="717" extrusionOk="0">
                  <a:moveTo>
                    <a:pt x="464" y="1"/>
                  </a:moveTo>
                  <a:cubicBezTo>
                    <a:pt x="1" y="1"/>
                    <a:pt x="7" y="716"/>
                    <a:pt x="484" y="716"/>
                  </a:cubicBezTo>
                  <a:lnTo>
                    <a:pt x="6455" y="716"/>
                  </a:lnTo>
                  <a:cubicBezTo>
                    <a:pt x="6939" y="716"/>
                    <a:pt x="6939" y="1"/>
                    <a:pt x="6455" y="1"/>
                  </a:cubicBezTo>
                  <a:lnTo>
                    <a:pt x="484" y="1"/>
                  </a:lnTo>
                  <a:cubicBezTo>
                    <a:pt x="477" y="1"/>
                    <a:pt x="471" y="1"/>
                    <a:pt x="464" y="1"/>
                  </a:cubicBezTo>
                  <a:close/>
                </a:path>
              </a:pathLst>
            </a:custGeom>
            <a:solidFill>
              <a:srgbClr val="546C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
            <p:cNvSpPr/>
            <p:nvPr/>
          </p:nvSpPr>
          <p:spPr>
            <a:xfrm>
              <a:off x="1444233" y="3555359"/>
              <a:ext cx="103894" cy="10720"/>
            </a:xfrm>
            <a:custGeom>
              <a:avLst/>
              <a:gdLst/>
              <a:ahLst/>
              <a:cxnLst/>
              <a:rect l="l" t="t" r="r" b="b"/>
              <a:pathLst>
                <a:path w="6939" h="716" extrusionOk="0">
                  <a:moveTo>
                    <a:pt x="464" y="1"/>
                  </a:moveTo>
                  <a:cubicBezTo>
                    <a:pt x="1" y="1"/>
                    <a:pt x="7" y="716"/>
                    <a:pt x="484" y="716"/>
                  </a:cubicBezTo>
                  <a:lnTo>
                    <a:pt x="6455" y="716"/>
                  </a:lnTo>
                  <a:cubicBezTo>
                    <a:pt x="6939" y="716"/>
                    <a:pt x="6939" y="1"/>
                    <a:pt x="6455" y="1"/>
                  </a:cubicBezTo>
                  <a:lnTo>
                    <a:pt x="484" y="1"/>
                  </a:lnTo>
                  <a:cubicBezTo>
                    <a:pt x="477" y="1"/>
                    <a:pt x="471" y="1"/>
                    <a:pt x="464" y="1"/>
                  </a:cubicBezTo>
                  <a:close/>
                </a:path>
              </a:pathLst>
            </a:custGeom>
            <a:solidFill>
              <a:srgbClr val="546C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
            <p:cNvSpPr/>
            <p:nvPr/>
          </p:nvSpPr>
          <p:spPr>
            <a:xfrm>
              <a:off x="1444233" y="3603526"/>
              <a:ext cx="103894" cy="11035"/>
            </a:xfrm>
            <a:custGeom>
              <a:avLst/>
              <a:gdLst/>
              <a:ahLst/>
              <a:cxnLst/>
              <a:rect l="l" t="t" r="r" b="b"/>
              <a:pathLst>
                <a:path w="6939" h="737" extrusionOk="0">
                  <a:moveTo>
                    <a:pt x="484" y="1"/>
                  </a:moveTo>
                  <a:cubicBezTo>
                    <a:pt x="0" y="1"/>
                    <a:pt x="0" y="737"/>
                    <a:pt x="484" y="737"/>
                  </a:cubicBezTo>
                  <a:lnTo>
                    <a:pt x="6455" y="737"/>
                  </a:lnTo>
                  <a:cubicBezTo>
                    <a:pt x="6939" y="737"/>
                    <a:pt x="6939" y="1"/>
                    <a:pt x="6455" y="1"/>
                  </a:cubicBezTo>
                  <a:close/>
                </a:path>
              </a:pathLst>
            </a:custGeom>
            <a:solidFill>
              <a:srgbClr val="546C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
            <p:cNvSpPr/>
            <p:nvPr/>
          </p:nvSpPr>
          <p:spPr>
            <a:xfrm>
              <a:off x="1444233" y="3627452"/>
              <a:ext cx="103894" cy="11035"/>
            </a:xfrm>
            <a:custGeom>
              <a:avLst/>
              <a:gdLst/>
              <a:ahLst/>
              <a:cxnLst/>
              <a:rect l="l" t="t" r="r" b="b"/>
              <a:pathLst>
                <a:path w="6939" h="737" extrusionOk="0">
                  <a:moveTo>
                    <a:pt x="484" y="1"/>
                  </a:moveTo>
                  <a:cubicBezTo>
                    <a:pt x="0" y="1"/>
                    <a:pt x="0" y="736"/>
                    <a:pt x="484" y="736"/>
                  </a:cubicBezTo>
                  <a:lnTo>
                    <a:pt x="6455" y="736"/>
                  </a:lnTo>
                  <a:cubicBezTo>
                    <a:pt x="6939" y="736"/>
                    <a:pt x="6939" y="1"/>
                    <a:pt x="6455" y="1"/>
                  </a:cubicBezTo>
                  <a:close/>
                </a:path>
              </a:pathLst>
            </a:custGeom>
            <a:solidFill>
              <a:srgbClr val="546C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
            <p:cNvSpPr/>
            <p:nvPr/>
          </p:nvSpPr>
          <p:spPr>
            <a:xfrm>
              <a:off x="1390183" y="3448845"/>
              <a:ext cx="55413" cy="37087"/>
            </a:xfrm>
            <a:custGeom>
              <a:avLst/>
              <a:gdLst/>
              <a:ahLst/>
              <a:cxnLst/>
              <a:rect l="l" t="t" r="r" b="b"/>
              <a:pathLst>
                <a:path w="3701" h="2477" extrusionOk="0">
                  <a:moveTo>
                    <a:pt x="3156" y="0"/>
                  </a:moveTo>
                  <a:cubicBezTo>
                    <a:pt x="3077" y="0"/>
                    <a:pt x="2995" y="28"/>
                    <a:pt x="2917" y="93"/>
                  </a:cubicBezTo>
                  <a:lnTo>
                    <a:pt x="1130" y="1607"/>
                  </a:lnTo>
                  <a:lnTo>
                    <a:pt x="772" y="1228"/>
                  </a:lnTo>
                  <a:cubicBezTo>
                    <a:pt x="722" y="1155"/>
                    <a:pt x="653" y="1124"/>
                    <a:pt x="580" y="1124"/>
                  </a:cubicBezTo>
                  <a:cubicBezTo>
                    <a:pt x="319" y="1124"/>
                    <a:pt x="0" y="1515"/>
                    <a:pt x="247" y="1712"/>
                  </a:cubicBezTo>
                  <a:lnTo>
                    <a:pt x="856" y="2364"/>
                  </a:lnTo>
                  <a:cubicBezTo>
                    <a:pt x="922" y="2440"/>
                    <a:pt x="1010" y="2477"/>
                    <a:pt x="1103" y="2477"/>
                  </a:cubicBezTo>
                  <a:cubicBezTo>
                    <a:pt x="1189" y="2477"/>
                    <a:pt x="1280" y="2445"/>
                    <a:pt x="1361" y="2385"/>
                  </a:cubicBezTo>
                  <a:lnTo>
                    <a:pt x="3400" y="640"/>
                  </a:lnTo>
                  <a:cubicBezTo>
                    <a:pt x="3701" y="406"/>
                    <a:pt x="3458" y="0"/>
                    <a:pt x="3156" y="0"/>
                  </a:cubicBezTo>
                  <a:close/>
                </a:path>
              </a:pathLst>
            </a:custGeom>
            <a:solidFill>
              <a:srgbClr val="546C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2"/>
            <p:cNvSpPr/>
            <p:nvPr/>
          </p:nvSpPr>
          <p:spPr>
            <a:xfrm>
              <a:off x="1390183" y="3521686"/>
              <a:ext cx="54874" cy="37147"/>
            </a:xfrm>
            <a:custGeom>
              <a:avLst/>
              <a:gdLst/>
              <a:ahLst/>
              <a:cxnLst/>
              <a:rect l="l" t="t" r="r" b="b"/>
              <a:pathLst>
                <a:path w="3665" h="2481" extrusionOk="0">
                  <a:moveTo>
                    <a:pt x="3137" y="0"/>
                  </a:moveTo>
                  <a:cubicBezTo>
                    <a:pt x="3064" y="0"/>
                    <a:pt x="2988" y="25"/>
                    <a:pt x="2917" y="85"/>
                  </a:cubicBezTo>
                  <a:lnTo>
                    <a:pt x="2917" y="106"/>
                  </a:lnTo>
                  <a:lnTo>
                    <a:pt x="1130" y="1619"/>
                  </a:lnTo>
                  <a:lnTo>
                    <a:pt x="772" y="1220"/>
                  </a:lnTo>
                  <a:cubicBezTo>
                    <a:pt x="722" y="1146"/>
                    <a:pt x="653" y="1116"/>
                    <a:pt x="580" y="1116"/>
                  </a:cubicBezTo>
                  <a:cubicBezTo>
                    <a:pt x="319" y="1116"/>
                    <a:pt x="0" y="1506"/>
                    <a:pt x="247" y="1703"/>
                  </a:cubicBezTo>
                  <a:lnTo>
                    <a:pt x="856" y="2355"/>
                  </a:lnTo>
                  <a:cubicBezTo>
                    <a:pt x="927" y="2437"/>
                    <a:pt x="1023" y="2480"/>
                    <a:pt x="1124" y="2480"/>
                  </a:cubicBezTo>
                  <a:cubicBezTo>
                    <a:pt x="1204" y="2480"/>
                    <a:pt x="1286" y="2453"/>
                    <a:pt x="1361" y="2397"/>
                  </a:cubicBezTo>
                  <a:lnTo>
                    <a:pt x="3379" y="652"/>
                  </a:lnTo>
                  <a:cubicBezTo>
                    <a:pt x="3665" y="400"/>
                    <a:pt x="3427" y="0"/>
                    <a:pt x="3137" y="0"/>
                  </a:cubicBezTo>
                  <a:close/>
                </a:path>
              </a:pathLst>
            </a:custGeom>
            <a:solidFill>
              <a:srgbClr val="546C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
            <p:cNvSpPr/>
            <p:nvPr/>
          </p:nvSpPr>
          <p:spPr>
            <a:xfrm>
              <a:off x="1390183" y="3595216"/>
              <a:ext cx="55413" cy="37267"/>
            </a:xfrm>
            <a:custGeom>
              <a:avLst/>
              <a:gdLst/>
              <a:ahLst/>
              <a:cxnLst/>
              <a:rect l="l" t="t" r="r" b="b"/>
              <a:pathLst>
                <a:path w="3701" h="2489" extrusionOk="0">
                  <a:moveTo>
                    <a:pt x="3155" y="1"/>
                  </a:moveTo>
                  <a:cubicBezTo>
                    <a:pt x="3077" y="1"/>
                    <a:pt x="2995" y="28"/>
                    <a:pt x="2917" y="93"/>
                  </a:cubicBezTo>
                  <a:lnTo>
                    <a:pt x="2917" y="114"/>
                  </a:lnTo>
                  <a:lnTo>
                    <a:pt x="1130" y="1628"/>
                  </a:lnTo>
                  <a:lnTo>
                    <a:pt x="772" y="1229"/>
                  </a:lnTo>
                  <a:cubicBezTo>
                    <a:pt x="722" y="1155"/>
                    <a:pt x="653" y="1125"/>
                    <a:pt x="580" y="1125"/>
                  </a:cubicBezTo>
                  <a:cubicBezTo>
                    <a:pt x="319" y="1125"/>
                    <a:pt x="0" y="1515"/>
                    <a:pt x="247" y="1712"/>
                  </a:cubicBezTo>
                  <a:lnTo>
                    <a:pt x="856" y="2364"/>
                  </a:lnTo>
                  <a:cubicBezTo>
                    <a:pt x="927" y="2446"/>
                    <a:pt x="1023" y="2489"/>
                    <a:pt x="1124" y="2489"/>
                  </a:cubicBezTo>
                  <a:cubicBezTo>
                    <a:pt x="1204" y="2489"/>
                    <a:pt x="1286" y="2462"/>
                    <a:pt x="1361" y="2406"/>
                  </a:cubicBezTo>
                  <a:lnTo>
                    <a:pt x="3400" y="661"/>
                  </a:lnTo>
                  <a:cubicBezTo>
                    <a:pt x="3701" y="410"/>
                    <a:pt x="3458" y="1"/>
                    <a:pt x="3155" y="1"/>
                  </a:cubicBezTo>
                  <a:close/>
                </a:path>
              </a:pathLst>
            </a:custGeom>
            <a:solidFill>
              <a:srgbClr val="546C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2"/>
            <p:cNvSpPr/>
            <p:nvPr/>
          </p:nvSpPr>
          <p:spPr>
            <a:xfrm>
              <a:off x="1368682" y="3362409"/>
              <a:ext cx="74309" cy="38734"/>
            </a:xfrm>
            <a:custGeom>
              <a:avLst/>
              <a:gdLst/>
              <a:ahLst/>
              <a:cxnLst/>
              <a:rect l="l" t="t" r="r" b="b"/>
              <a:pathLst>
                <a:path w="4963" h="2587" extrusionOk="0">
                  <a:moveTo>
                    <a:pt x="736" y="0"/>
                  </a:moveTo>
                  <a:cubicBezTo>
                    <a:pt x="316" y="0"/>
                    <a:pt x="1" y="336"/>
                    <a:pt x="1" y="736"/>
                  </a:cubicBezTo>
                  <a:lnTo>
                    <a:pt x="1" y="2250"/>
                  </a:lnTo>
                  <a:cubicBezTo>
                    <a:pt x="1" y="2439"/>
                    <a:pt x="148" y="2586"/>
                    <a:pt x="337" y="2586"/>
                  </a:cubicBezTo>
                  <a:lnTo>
                    <a:pt x="4626" y="2586"/>
                  </a:lnTo>
                  <a:cubicBezTo>
                    <a:pt x="4815" y="2586"/>
                    <a:pt x="4962" y="2439"/>
                    <a:pt x="4962" y="2250"/>
                  </a:cubicBezTo>
                  <a:lnTo>
                    <a:pt x="4962" y="736"/>
                  </a:lnTo>
                  <a:cubicBezTo>
                    <a:pt x="4962" y="336"/>
                    <a:pt x="4647" y="0"/>
                    <a:pt x="4227" y="0"/>
                  </a:cubicBezTo>
                  <a:close/>
                </a:path>
              </a:pathLst>
            </a:custGeom>
            <a:solidFill>
              <a:srgbClr val="546C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2"/>
            <p:cNvSpPr/>
            <p:nvPr/>
          </p:nvSpPr>
          <p:spPr>
            <a:xfrm>
              <a:off x="1409602" y="3362409"/>
              <a:ext cx="33389" cy="38734"/>
            </a:xfrm>
            <a:custGeom>
              <a:avLst/>
              <a:gdLst/>
              <a:ahLst/>
              <a:cxnLst/>
              <a:rect l="l" t="t" r="r" b="b"/>
              <a:pathLst>
                <a:path w="2230" h="2587" extrusionOk="0">
                  <a:moveTo>
                    <a:pt x="1" y="0"/>
                  </a:moveTo>
                  <a:cubicBezTo>
                    <a:pt x="400" y="0"/>
                    <a:pt x="737" y="336"/>
                    <a:pt x="737" y="736"/>
                  </a:cubicBezTo>
                  <a:lnTo>
                    <a:pt x="737" y="2250"/>
                  </a:lnTo>
                  <a:cubicBezTo>
                    <a:pt x="737" y="2439"/>
                    <a:pt x="589" y="2586"/>
                    <a:pt x="400" y="2586"/>
                  </a:cubicBezTo>
                  <a:lnTo>
                    <a:pt x="1893" y="2586"/>
                  </a:lnTo>
                  <a:cubicBezTo>
                    <a:pt x="2082" y="2586"/>
                    <a:pt x="2229" y="2439"/>
                    <a:pt x="2229" y="2250"/>
                  </a:cubicBezTo>
                  <a:lnTo>
                    <a:pt x="2229" y="736"/>
                  </a:lnTo>
                  <a:cubicBezTo>
                    <a:pt x="2229" y="336"/>
                    <a:pt x="1893" y="0"/>
                    <a:pt x="1494" y="0"/>
                  </a:cubicBezTo>
                  <a:close/>
                </a:path>
              </a:pathLst>
            </a:custGeom>
            <a:solidFill>
              <a:srgbClr val="435D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59"/>
        <p:cNvGrpSpPr/>
        <p:nvPr/>
      </p:nvGrpSpPr>
      <p:grpSpPr>
        <a:xfrm>
          <a:off x="0" y="0"/>
          <a:ext cx="0" cy="0"/>
          <a:chOff x="0" y="0"/>
          <a:chExt cx="0" cy="0"/>
        </a:xfrm>
      </p:grpSpPr>
      <p:sp>
        <p:nvSpPr>
          <p:cNvPr id="260" name="Google Shape;260;p3"/>
          <p:cNvSpPr/>
          <p:nvPr/>
        </p:nvSpPr>
        <p:spPr>
          <a:xfrm rot="-1288312">
            <a:off x="2184444" y="3348911"/>
            <a:ext cx="583235" cy="286447"/>
          </a:xfrm>
          <a:custGeom>
            <a:avLst/>
            <a:gdLst/>
            <a:ahLst/>
            <a:cxnLst/>
            <a:rect l="l" t="t" r="r" b="b"/>
            <a:pathLst>
              <a:path w="109482" h="54763" extrusionOk="0">
                <a:moveTo>
                  <a:pt x="54738" y="1"/>
                </a:moveTo>
                <a:cubicBezTo>
                  <a:pt x="41976" y="1"/>
                  <a:pt x="29213" y="2674"/>
                  <a:pt x="19475" y="8019"/>
                </a:cubicBezTo>
                <a:cubicBezTo>
                  <a:pt x="1" y="18715"/>
                  <a:pt x="1" y="36051"/>
                  <a:pt x="19475" y="46743"/>
                </a:cubicBezTo>
                <a:cubicBezTo>
                  <a:pt x="29214" y="52089"/>
                  <a:pt x="41978" y="54762"/>
                  <a:pt x="54741" y="54762"/>
                </a:cubicBezTo>
                <a:cubicBezTo>
                  <a:pt x="67504" y="54762"/>
                  <a:pt x="80267" y="52089"/>
                  <a:pt x="90004" y="46743"/>
                </a:cubicBezTo>
                <a:cubicBezTo>
                  <a:pt x="109481" y="36051"/>
                  <a:pt x="109481" y="18715"/>
                  <a:pt x="90004" y="8023"/>
                </a:cubicBezTo>
                <a:cubicBezTo>
                  <a:pt x="80266" y="2675"/>
                  <a:pt x="67502" y="1"/>
                  <a:pt x="54738" y="1"/>
                </a:cubicBezTo>
                <a:close/>
              </a:path>
            </a:pathLst>
          </a:custGeom>
          <a:solidFill>
            <a:srgbClr val="000000">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3"/>
          <p:cNvSpPr/>
          <p:nvPr/>
        </p:nvSpPr>
        <p:spPr>
          <a:xfrm>
            <a:off x="1712906" y="2908463"/>
            <a:ext cx="1086960" cy="624423"/>
          </a:xfrm>
          <a:custGeom>
            <a:avLst/>
            <a:gdLst/>
            <a:ahLst/>
            <a:cxnLst/>
            <a:rect l="l" t="t" r="r" b="b"/>
            <a:pathLst>
              <a:path w="25434" h="14611" extrusionOk="0">
                <a:moveTo>
                  <a:pt x="22128" y="1"/>
                </a:moveTo>
                <a:cubicBezTo>
                  <a:pt x="21958" y="1"/>
                  <a:pt x="21789" y="37"/>
                  <a:pt x="21659" y="110"/>
                </a:cubicBezTo>
                <a:lnTo>
                  <a:pt x="258" y="12469"/>
                </a:lnTo>
                <a:cubicBezTo>
                  <a:pt x="0" y="12618"/>
                  <a:pt x="0" y="12859"/>
                  <a:pt x="258" y="13009"/>
                </a:cubicBezTo>
                <a:lnTo>
                  <a:pt x="2835" y="14498"/>
                </a:lnTo>
                <a:cubicBezTo>
                  <a:pt x="2964" y="14573"/>
                  <a:pt x="3134" y="14610"/>
                  <a:pt x="3304" y="14610"/>
                </a:cubicBezTo>
                <a:cubicBezTo>
                  <a:pt x="3474" y="14610"/>
                  <a:pt x="3644" y="14573"/>
                  <a:pt x="3774" y="14498"/>
                </a:cubicBezTo>
                <a:lnTo>
                  <a:pt x="25175" y="2139"/>
                </a:lnTo>
                <a:cubicBezTo>
                  <a:pt x="25433" y="1990"/>
                  <a:pt x="25433" y="1749"/>
                  <a:pt x="25175" y="1599"/>
                </a:cubicBezTo>
                <a:lnTo>
                  <a:pt x="22598" y="110"/>
                </a:lnTo>
                <a:cubicBezTo>
                  <a:pt x="22467" y="37"/>
                  <a:pt x="22297" y="1"/>
                  <a:pt x="22128" y="1"/>
                </a:cubicBezTo>
                <a:close/>
              </a:path>
            </a:pathLst>
          </a:custGeom>
          <a:solidFill>
            <a:srgbClr val="000000">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3"/>
          <p:cNvSpPr/>
          <p:nvPr/>
        </p:nvSpPr>
        <p:spPr>
          <a:xfrm>
            <a:off x="1755761" y="1460682"/>
            <a:ext cx="1002855" cy="2012803"/>
          </a:xfrm>
          <a:custGeom>
            <a:avLst/>
            <a:gdLst/>
            <a:ahLst/>
            <a:cxnLst/>
            <a:rect l="l" t="t" r="r" b="b"/>
            <a:pathLst>
              <a:path w="23466" h="47098" extrusionOk="0">
                <a:moveTo>
                  <a:pt x="21265" y="0"/>
                </a:moveTo>
                <a:cubicBezTo>
                  <a:pt x="21095" y="0"/>
                  <a:pt x="20926" y="37"/>
                  <a:pt x="20797" y="112"/>
                </a:cubicBezTo>
                <a:lnTo>
                  <a:pt x="470" y="11849"/>
                </a:lnTo>
                <a:cubicBezTo>
                  <a:pt x="211" y="11998"/>
                  <a:pt x="0" y="12362"/>
                  <a:pt x="0" y="12661"/>
                </a:cubicBezTo>
                <a:lnTo>
                  <a:pt x="0" y="45446"/>
                </a:lnTo>
                <a:cubicBezTo>
                  <a:pt x="0" y="45744"/>
                  <a:pt x="211" y="46108"/>
                  <a:pt x="470" y="46258"/>
                </a:cubicBezTo>
                <a:lnTo>
                  <a:pt x="1731" y="46985"/>
                </a:lnTo>
                <a:cubicBezTo>
                  <a:pt x="1860" y="47060"/>
                  <a:pt x="2030" y="47098"/>
                  <a:pt x="2200" y="47098"/>
                </a:cubicBezTo>
                <a:cubicBezTo>
                  <a:pt x="2370" y="47098"/>
                  <a:pt x="2540" y="47060"/>
                  <a:pt x="2669" y="46985"/>
                </a:cubicBezTo>
                <a:lnTo>
                  <a:pt x="22996" y="35249"/>
                </a:lnTo>
                <a:cubicBezTo>
                  <a:pt x="23255" y="35100"/>
                  <a:pt x="23466" y="34736"/>
                  <a:pt x="23466" y="34437"/>
                </a:cubicBezTo>
                <a:lnTo>
                  <a:pt x="23466" y="1653"/>
                </a:lnTo>
                <a:cubicBezTo>
                  <a:pt x="23466" y="1353"/>
                  <a:pt x="23255" y="989"/>
                  <a:pt x="22996" y="840"/>
                </a:cubicBezTo>
                <a:lnTo>
                  <a:pt x="21736" y="112"/>
                </a:lnTo>
                <a:cubicBezTo>
                  <a:pt x="21605" y="37"/>
                  <a:pt x="21435" y="0"/>
                  <a:pt x="2126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3"/>
          <p:cNvSpPr/>
          <p:nvPr/>
        </p:nvSpPr>
        <p:spPr>
          <a:xfrm>
            <a:off x="2817357" y="2099794"/>
            <a:ext cx="256120" cy="333259"/>
          </a:xfrm>
          <a:custGeom>
            <a:avLst/>
            <a:gdLst/>
            <a:ahLst/>
            <a:cxnLst/>
            <a:rect l="l" t="t" r="r" b="b"/>
            <a:pathLst>
              <a:path w="5993" h="7798" extrusionOk="0">
                <a:moveTo>
                  <a:pt x="5785" y="1"/>
                </a:moveTo>
                <a:cubicBezTo>
                  <a:pt x="5734" y="1"/>
                  <a:pt x="5678" y="18"/>
                  <a:pt x="5618" y="52"/>
                </a:cubicBezTo>
                <a:lnTo>
                  <a:pt x="1675" y="2330"/>
                </a:lnTo>
                <a:cubicBezTo>
                  <a:pt x="1467" y="2449"/>
                  <a:pt x="1301" y="2741"/>
                  <a:pt x="1301" y="2979"/>
                </a:cubicBezTo>
                <a:lnTo>
                  <a:pt x="1301" y="4601"/>
                </a:lnTo>
                <a:lnTo>
                  <a:pt x="148" y="5791"/>
                </a:lnTo>
                <a:cubicBezTo>
                  <a:pt x="1" y="5947"/>
                  <a:pt x="34" y="6057"/>
                  <a:pt x="214" y="6057"/>
                </a:cubicBezTo>
                <a:cubicBezTo>
                  <a:pt x="233" y="6057"/>
                  <a:pt x="254" y="6055"/>
                  <a:pt x="277" y="6053"/>
                </a:cubicBezTo>
                <a:lnTo>
                  <a:pt x="1301" y="5934"/>
                </a:lnTo>
                <a:lnTo>
                  <a:pt x="1301" y="7528"/>
                </a:lnTo>
                <a:cubicBezTo>
                  <a:pt x="1301" y="7699"/>
                  <a:pt x="1385" y="7797"/>
                  <a:pt x="1507" y="7797"/>
                </a:cubicBezTo>
                <a:cubicBezTo>
                  <a:pt x="1557" y="7797"/>
                  <a:pt x="1614" y="7781"/>
                  <a:pt x="1675" y="7746"/>
                </a:cubicBezTo>
                <a:lnTo>
                  <a:pt x="5618" y="5468"/>
                </a:lnTo>
                <a:cubicBezTo>
                  <a:pt x="5822" y="5349"/>
                  <a:pt x="5993" y="5060"/>
                  <a:pt x="5993" y="4818"/>
                </a:cubicBezTo>
                <a:lnTo>
                  <a:pt x="5993" y="269"/>
                </a:lnTo>
                <a:cubicBezTo>
                  <a:pt x="5993" y="98"/>
                  <a:pt x="5907" y="1"/>
                  <a:pt x="578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
          <p:cNvSpPr/>
          <p:nvPr/>
        </p:nvSpPr>
        <p:spPr>
          <a:xfrm>
            <a:off x="2941205" y="2178214"/>
            <a:ext cx="68763" cy="176374"/>
          </a:xfrm>
          <a:custGeom>
            <a:avLst/>
            <a:gdLst/>
            <a:ahLst/>
            <a:cxnLst/>
            <a:rect l="l" t="t" r="r" b="b"/>
            <a:pathLst>
              <a:path w="1609" h="4127" extrusionOk="0">
                <a:moveTo>
                  <a:pt x="881" y="1"/>
                </a:moveTo>
                <a:cubicBezTo>
                  <a:pt x="854" y="1"/>
                  <a:pt x="822" y="10"/>
                  <a:pt x="790" y="29"/>
                </a:cubicBezTo>
                <a:cubicBezTo>
                  <a:pt x="677" y="94"/>
                  <a:pt x="589" y="250"/>
                  <a:pt x="589" y="375"/>
                </a:cubicBezTo>
                <a:lnTo>
                  <a:pt x="589" y="604"/>
                </a:lnTo>
                <a:cubicBezTo>
                  <a:pt x="242" y="882"/>
                  <a:pt x="27" y="1314"/>
                  <a:pt x="27" y="1855"/>
                </a:cubicBezTo>
                <a:cubicBezTo>
                  <a:pt x="27" y="2365"/>
                  <a:pt x="214" y="2479"/>
                  <a:pt x="438" y="2479"/>
                </a:cubicBezTo>
                <a:cubicBezTo>
                  <a:pt x="478" y="2479"/>
                  <a:pt x="519" y="2476"/>
                  <a:pt x="561" y="2470"/>
                </a:cubicBezTo>
                <a:cubicBezTo>
                  <a:pt x="686" y="2452"/>
                  <a:pt x="805" y="2415"/>
                  <a:pt x="894" y="2415"/>
                </a:cubicBezTo>
                <a:cubicBezTo>
                  <a:pt x="989" y="2415"/>
                  <a:pt x="1051" y="2457"/>
                  <a:pt x="1051" y="2610"/>
                </a:cubicBezTo>
                <a:cubicBezTo>
                  <a:pt x="1051" y="2790"/>
                  <a:pt x="959" y="2925"/>
                  <a:pt x="826" y="3000"/>
                </a:cubicBezTo>
                <a:cubicBezTo>
                  <a:pt x="776" y="3029"/>
                  <a:pt x="734" y="3041"/>
                  <a:pt x="698" y="3041"/>
                </a:cubicBezTo>
                <a:cubicBezTo>
                  <a:pt x="660" y="3041"/>
                  <a:pt x="630" y="3028"/>
                  <a:pt x="606" y="3007"/>
                </a:cubicBezTo>
                <a:cubicBezTo>
                  <a:pt x="559" y="2965"/>
                  <a:pt x="509" y="2939"/>
                  <a:pt x="455" y="2939"/>
                </a:cubicBezTo>
                <a:cubicBezTo>
                  <a:pt x="396" y="2939"/>
                  <a:pt x="332" y="2970"/>
                  <a:pt x="259" y="3044"/>
                </a:cubicBezTo>
                <a:cubicBezTo>
                  <a:pt x="116" y="3184"/>
                  <a:pt x="1" y="3487"/>
                  <a:pt x="126" y="3656"/>
                </a:cubicBezTo>
                <a:cubicBezTo>
                  <a:pt x="202" y="3757"/>
                  <a:pt x="300" y="3797"/>
                  <a:pt x="408" y="3797"/>
                </a:cubicBezTo>
                <a:cubicBezTo>
                  <a:pt x="476" y="3797"/>
                  <a:pt x="547" y="3781"/>
                  <a:pt x="619" y="3755"/>
                </a:cubicBezTo>
                <a:lnTo>
                  <a:pt x="619" y="3986"/>
                </a:lnTo>
                <a:cubicBezTo>
                  <a:pt x="619" y="4075"/>
                  <a:pt x="665" y="4127"/>
                  <a:pt x="730" y="4127"/>
                </a:cubicBezTo>
                <a:cubicBezTo>
                  <a:pt x="757" y="4127"/>
                  <a:pt x="788" y="4118"/>
                  <a:pt x="820" y="4099"/>
                </a:cubicBezTo>
                <a:cubicBezTo>
                  <a:pt x="932" y="4034"/>
                  <a:pt x="1020" y="3881"/>
                  <a:pt x="1020" y="3755"/>
                </a:cubicBezTo>
                <a:lnTo>
                  <a:pt x="1020" y="3524"/>
                </a:lnTo>
                <a:cubicBezTo>
                  <a:pt x="1371" y="3242"/>
                  <a:pt x="1609" y="2787"/>
                  <a:pt x="1609" y="2236"/>
                </a:cubicBezTo>
                <a:cubicBezTo>
                  <a:pt x="1609" y="1734"/>
                  <a:pt x="1414" y="1630"/>
                  <a:pt x="1197" y="1630"/>
                </a:cubicBezTo>
                <a:cubicBezTo>
                  <a:pt x="1117" y="1630"/>
                  <a:pt x="1034" y="1644"/>
                  <a:pt x="956" y="1657"/>
                </a:cubicBezTo>
                <a:cubicBezTo>
                  <a:pt x="855" y="1676"/>
                  <a:pt x="774" y="1692"/>
                  <a:pt x="712" y="1692"/>
                </a:cubicBezTo>
                <a:cubicBezTo>
                  <a:pt x="608" y="1692"/>
                  <a:pt x="558" y="1648"/>
                  <a:pt x="558" y="1505"/>
                </a:cubicBezTo>
                <a:cubicBezTo>
                  <a:pt x="558" y="1368"/>
                  <a:pt x="619" y="1216"/>
                  <a:pt x="790" y="1117"/>
                </a:cubicBezTo>
                <a:cubicBezTo>
                  <a:pt x="845" y="1086"/>
                  <a:pt x="895" y="1071"/>
                  <a:pt x="936" y="1071"/>
                </a:cubicBezTo>
                <a:cubicBezTo>
                  <a:pt x="958" y="1071"/>
                  <a:pt x="977" y="1075"/>
                  <a:pt x="994" y="1083"/>
                </a:cubicBezTo>
                <a:cubicBezTo>
                  <a:pt x="1042" y="1107"/>
                  <a:pt x="1090" y="1125"/>
                  <a:pt x="1139" y="1125"/>
                </a:cubicBezTo>
                <a:cubicBezTo>
                  <a:pt x="1200" y="1125"/>
                  <a:pt x="1265" y="1098"/>
                  <a:pt x="1340" y="1025"/>
                </a:cubicBezTo>
                <a:cubicBezTo>
                  <a:pt x="1476" y="890"/>
                  <a:pt x="1575" y="587"/>
                  <a:pt x="1425" y="437"/>
                </a:cubicBezTo>
                <a:cubicBezTo>
                  <a:pt x="1359" y="371"/>
                  <a:pt x="1278" y="338"/>
                  <a:pt x="1182" y="338"/>
                </a:cubicBezTo>
                <a:cubicBezTo>
                  <a:pt x="1125" y="338"/>
                  <a:pt x="1062" y="349"/>
                  <a:pt x="994" y="372"/>
                </a:cubicBezTo>
                <a:lnTo>
                  <a:pt x="994" y="141"/>
                </a:lnTo>
                <a:cubicBezTo>
                  <a:pt x="994" y="53"/>
                  <a:pt x="948" y="1"/>
                  <a:pt x="88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3"/>
          <p:cNvSpPr/>
          <p:nvPr/>
        </p:nvSpPr>
        <p:spPr>
          <a:xfrm>
            <a:off x="2817442" y="1407947"/>
            <a:ext cx="256034" cy="333216"/>
          </a:xfrm>
          <a:custGeom>
            <a:avLst/>
            <a:gdLst/>
            <a:ahLst/>
            <a:cxnLst/>
            <a:rect l="l" t="t" r="r" b="b"/>
            <a:pathLst>
              <a:path w="5991" h="7797" extrusionOk="0">
                <a:moveTo>
                  <a:pt x="5781" y="1"/>
                </a:moveTo>
                <a:cubicBezTo>
                  <a:pt x="5731" y="1"/>
                  <a:pt x="5675" y="17"/>
                  <a:pt x="5616" y="51"/>
                </a:cubicBezTo>
                <a:lnTo>
                  <a:pt x="1673" y="2329"/>
                </a:lnTo>
                <a:cubicBezTo>
                  <a:pt x="1465" y="2448"/>
                  <a:pt x="1299" y="2741"/>
                  <a:pt x="1299" y="2978"/>
                </a:cubicBezTo>
                <a:lnTo>
                  <a:pt x="1299" y="4600"/>
                </a:lnTo>
                <a:lnTo>
                  <a:pt x="146" y="5793"/>
                </a:lnTo>
                <a:cubicBezTo>
                  <a:pt x="0" y="5945"/>
                  <a:pt x="31" y="6057"/>
                  <a:pt x="206" y="6057"/>
                </a:cubicBezTo>
                <a:cubicBezTo>
                  <a:pt x="227" y="6057"/>
                  <a:pt x="250" y="6055"/>
                  <a:pt x="275" y="6052"/>
                </a:cubicBezTo>
                <a:lnTo>
                  <a:pt x="1299" y="5933"/>
                </a:lnTo>
                <a:lnTo>
                  <a:pt x="1299" y="7531"/>
                </a:lnTo>
                <a:cubicBezTo>
                  <a:pt x="1299" y="7699"/>
                  <a:pt x="1382" y="7796"/>
                  <a:pt x="1505" y="7796"/>
                </a:cubicBezTo>
                <a:cubicBezTo>
                  <a:pt x="1555" y="7796"/>
                  <a:pt x="1612" y="7780"/>
                  <a:pt x="1673" y="7745"/>
                </a:cubicBezTo>
                <a:lnTo>
                  <a:pt x="5616" y="5467"/>
                </a:lnTo>
                <a:cubicBezTo>
                  <a:pt x="5820" y="5348"/>
                  <a:pt x="5991" y="5059"/>
                  <a:pt x="5991" y="4818"/>
                </a:cubicBezTo>
                <a:lnTo>
                  <a:pt x="5991" y="269"/>
                </a:lnTo>
                <a:cubicBezTo>
                  <a:pt x="5991" y="99"/>
                  <a:pt x="5904" y="1"/>
                  <a:pt x="578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3"/>
          <p:cNvSpPr/>
          <p:nvPr/>
        </p:nvSpPr>
        <p:spPr>
          <a:xfrm>
            <a:off x="2929581" y="1486366"/>
            <a:ext cx="98123" cy="165775"/>
          </a:xfrm>
          <a:custGeom>
            <a:avLst/>
            <a:gdLst/>
            <a:ahLst/>
            <a:cxnLst/>
            <a:rect l="l" t="t" r="r" b="b"/>
            <a:pathLst>
              <a:path w="2296" h="3879" extrusionOk="0">
                <a:moveTo>
                  <a:pt x="2112" y="311"/>
                </a:moveTo>
                <a:lnTo>
                  <a:pt x="2112" y="1208"/>
                </a:lnTo>
                <a:cubicBezTo>
                  <a:pt x="2112" y="1752"/>
                  <a:pt x="1748" y="2897"/>
                  <a:pt x="1153" y="3570"/>
                </a:cubicBezTo>
                <a:lnTo>
                  <a:pt x="1150" y="351"/>
                </a:lnTo>
                <a:lnTo>
                  <a:pt x="2112" y="311"/>
                </a:lnTo>
                <a:close/>
                <a:moveTo>
                  <a:pt x="2295" y="1"/>
                </a:moveTo>
                <a:lnTo>
                  <a:pt x="1150" y="52"/>
                </a:lnTo>
                <a:lnTo>
                  <a:pt x="1" y="1327"/>
                </a:lnTo>
                <a:lnTo>
                  <a:pt x="1" y="2428"/>
                </a:lnTo>
                <a:cubicBezTo>
                  <a:pt x="1" y="3036"/>
                  <a:pt x="376" y="3879"/>
                  <a:pt x="1058" y="3879"/>
                </a:cubicBezTo>
                <a:cubicBezTo>
                  <a:pt x="1078" y="3879"/>
                  <a:pt x="1098" y="3878"/>
                  <a:pt x="1119" y="3876"/>
                </a:cubicBezTo>
                <a:lnTo>
                  <a:pt x="1150" y="3873"/>
                </a:lnTo>
                <a:lnTo>
                  <a:pt x="1177" y="3843"/>
                </a:lnTo>
                <a:cubicBezTo>
                  <a:pt x="1898" y="3065"/>
                  <a:pt x="2295" y="1728"/>
                  <a:pt x="2295" y="1102"/>
                </a:cubicBezTo>
                <a:lnTo>
                  <a:pt x="229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3"/>
          <p:cNvSpPr/>
          <p:nvPr/>
        </p:nvSpPr>
        <p:spPr>
          <a:xfrm>
            <a:off x="2817400" y="1753892"/>
            <a:ext cx="256077" cy="333174"/>
          </a:xfrm>
          <a:custGeom>
            <a:avLst/>
            <a:gdLst/>
            <a:ahLst/>
            <a:cxnLst/>
            <a:rect l="l" t="t" r="r" b="b"/>
            <a:pathLst>
              <a:path w="5992" h="7796" extrusionOk="0">
                <a:moveTo>
                  <a:pt x="5783" y="0"/>
                </a:moveTo>
                <a:cubicBezTo>
                  <a:pt x="5733" y="0"/>
                  <a:pt x="5677" y="17"/>
                  <a:pt x="5617" y="51"/>
                </a:cubicBezTo>
                <a:lnTo>
                  <a:pt x="1674" y="2329"/>
                </a:lnTo>
                <a:cubicBezTo>
                  <a:pt x="1466" y="2448"/>
                  <a:pt x="1300" y="2741"/>
                  <a:pt x="1300" y="2978"/>
                </a:cubicBezTo>
                <a:lnTo>
                  <a:pt x="1300" y="4600"/>
                </a:lnTo>
                <a:lnTo>
                  <a:pt x="147" y="5790"/>
                </a:lnTo>
                <a:cubicBezTo>
                  <a:pt x="1" y="5945"/>
                  <a:pt x="32" y="6056"/>
                  <a:pt x="208" y="6056"/>
                </a:cubicBezTo>
                <a:cubicBezTo>
                  <a:pt x="229" y="6056"/>
                  <a:pt x="251" y="6055"/>
                  <a:pt x="276" y="6052"/>
                </a:cubicBezTo>
                <a:lnTo>
                  <a:pt x="1300" y="5933"/>
                </a:lnTo>
                <a:lnTo>
                  <a:pt x="1300" y="7527"/>
                </a:lnTo>
                <a:cubicBezTo>
                  <a:pt x="1300" y="7698"/>
                  <a:pt x="1384" y="7796"/>
                  <a:pt x="1506" y="7796"/>
                </a:cubicBezTo>
                <a:cubicBezTo>
                  <a:pt x="1556" y="7796"/>
                  <a:pt x="1613" y="7780"/>
                  <a:pt x="1674" y="7745"/>
                </a:cubicBezTo>
                <a:lnTo>
                  <a:pt x="5617" y="5467"/>
                </a:lnTo>
                <a:cubicBezTo>
                  <a:pt x="5821" y="5348"/>
                  <a:pt x="5992" y="5059"/>
                  <a:pt x="5992" y="4817"/>
                </a:cubicBezTo>
                <a:lnTo>
                  <a:pt x="5992" y="268"/>
                </a:lnTo>
                <a:cubicBezTo>
                  <a:pt x="5992" y="98"/>
                  <a:pt x="5906" y="0"/>
                  <a:pt x="578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3"/>
          <p:cNvSpPr/>
          <p:nvPr/>
        </p:nvSpPr>
        <p:spPr>
          <a:xfrm>
            <a:off x="2936247" y="1882953"/>
            <a:ext cx="84746" cy="136800"/>
          </a:xfrm>
          <a:custGeom>
            <a:avLst/>
            <a:gdLst/>
            <a:ahLst/>
            <a:cxnLst/>
            <a:rect l="l" t="t" r="r" b="b"/>
            <a:pathLst>
              <a:path w="1983" h="3201" extrusionOk="0">
                <a:moveTo>
                  <a:pt x="1086" y="881"/>
                </a:moveTo>
                <a:cubicBezTo>
                  <a:pt x="1179" y="881"/>
                  <a:pt x="1245" y="981"/>
                  <a:pt x="1245" y="1144"/>
                </a:cubicBezTo>
                <a:cubicBezTo>
                  <a:pt x="1245" y="1284"/>
                  <a:pt x="1198" y="1434"/>
                  <a:pt x="1123" y="1543"/>
                </a:cubicBezTo>
                <a:lnTo>
                  <a:pt x="1303" y="1924"/>
                </a:lnTo>
                <a:lnTo>
                  <a:pt x="698" y="2274"/>
                </a:lnTo>
                <a:lnTo>
                  <a:pt x="878" y="1685"/>
                </a:lnTo>
                <a:cubicBezTo>
                  <a:pt x="755" y="1648"/>
                  <a:pt x="702" y="1423"/>
                  <a:pt x="820" y="1111"/>
                </a:cubicBezTo>
                <a:cubicBezTo>
                  <a:pt x="912" y="950"/>
                  <a:pt x="1009" y="881"/>
                  <a:pt x="1086" y="881"/>
                </a:cubicBezTo>
                <a:close/>
                <a:moveTo>
                  <a:pt x="1858" y="1"/>
                </a:moveTo>
                <a:cubicBezTo>
                  <a:pt x="1836" y="1"/>
                  <a:pt x="1813" y="8"/>
                  <a:pt x="1789" y="22"/>
                </a:cubicBezTo>
                <a:lnTo>
                  <a:pt x="198" y="940"/>
                </a:lnTo>
                <a:cubicBezTo>
                  <a:pt x="90" y="1002"/>
                  <a:pt x="1" y="1189"/>
                  <a:pt x="1" y="1356"/>
                </a:cubicBezTo>
                <a:lnTo>
                  <a:pt x="1" y="2991"/>
                </a:lnTo>
                <a:cubicBezTo>
                  <a:pt x="1" y="3121"/>
                  <a:pt x="55" y="3201"/>
                  <a:pt x="130" y="3201"/>
                </a:cubicBezTo>
                <a:cubicBezTo>
                  <a:pt x="151" y="3201"/>
                  <a:pt x="174" y="3195"/>
                  <a:pt x="198" y="3181"/>
                </a:cubicBezTo>
                <a:lnTo>
                  <a:pt x="1789" y="2260"/>
                </a:lnTo>
                <a:cubicBezTo>
                  <a:pt x="1895" y="2199"/>
                  <a:pt x="1983" y="2012"/>
                  <a:pt x="1983" y="1845"/>
                </a:cubicBezTo>
                <a:lnTo>
                  <a:pt x="1983" y="210"/>
                </a:lnTo>
                <a:cubicBezTo>
                  <a:pt x="1983" y="81"/>
                  <a:pt x="1930" y="1"/>
                  <a:pt x="185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3"/>
          <p:cNvSpPr/>
          <p:nvPr/>
        </p:nvSpPr>
        <p:spPr>
          <a:xfrm>
            <a:off x="2953555" y="1826286"/>
            <a:ext cx="49574" cy="86883"/>
          </a:xfrm>
          <a:custGeom>
            <a:avLst/>
            <a:gdLst/>
            <a:ahLst/>
            <a:cxnLst/>
            <a:rect l="l" t="t" r="r" b="b"/>
            <a:pathLst>
              <a:path w="1160" h="2033" extrusionOk="0">
                <a:moveTo>
                  <a:pt x="782" y="0"/>
                </a:moveTo>
                <a:cubicBezTo>
                  <a:pt x="720" y="0"/>
                  <a:pt x="652" y="19"/>
                  <a:pt x="582" y="60"/>
                </a:cubicBezTo>
                <a:cubicBezTo>
                  <a:pt x="262" y="247"/>
                  <a:pt x="0" y="794"/>
                  <a:pt x="0" y="1284"/>
                </a:cubicBezTo>
                <a:lnTo>
                  <a:pt x="0" y="2032"/>
                </a:lnTo>
                <a:lnTo>
                  <a:pt x="211" y="1910"/>
                </a:lnTo>
                <a:lnTo>
                  <a:pt x="211" y="1165"/>
                </a:lnTo>
                <a:cubicBezTo>
                  <a:pt x="211" y="852"/>
                  <a:pt x="378" y="502"/>
                  <a:pt x="582" y="383"/>
                </a:cubicBezTo>
                <a:cubicBezTo>
                  <a:pt x="626" y="358"/>
                  <a:pt x="669" y="345"/>
                  <a:pt x="708" y="345"/>
                </a:cubicBezTo>
                <a:cubicBezTo>
                  <a:pt x="848" y="345"/>
                  <a:pt x="949" y="496"/>
                  <a:pt x="949" y="741"/>
                </a:cubicBezTo>
                <a:lnTo>
                  <a:pt x="949" y="1485"/>
                </a:lnTo>
                <a:lnTo>
                  <a:pt x="1160" y="1366"/>
                </a:lnTo>
                <a:lnTo>
                  <a:pt x="1160" y="618"/>
                </a:lnTo>
                <a:cubicBezTo>
                  <a:pt x="1160" y="237"/>
                  <a:pt x="1001" y="0"/>
                  <a:pt x="78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3"/>
          <p:cNvSpPr/>
          <p:nvPr/>
        </p:nvSpPr>
        <p:spPr>
          <a:xfrm>
            <a:off x="1761701" y="1460682"/>
            <a:ext cx="996914" cy="575532"/>
          </a:xfrm>
          <a:custGeom>
            <a:avLst/>
            <a:gdLst/>
            <a:ahLst/>
            <a:cxnLst/>
            <a:rect l="l" t="t" r="r" b="b"/>
            <a:pathLst>
              <a:path w="23327" h="13467" extrusionOk="0">
                <a:moveTo>
                  <a:pt x="23319" y="1557"/>
                </a:moveTo>
                <a:cubicBezTo>
                  <a:pt x="23323" y="1586"/>
                  <a:pt x="23325" y="1615"/>
                  <a:pt x="23327" y="1642"/>
                </a:cubicBezTo>
                <a:cubicBezTo>
                  <a:pt x="23326" y="1612"/>
                  <a:pt x="23323" y="1584"/>
                  <a:pt x="23319" y="1557"/>
                </a:cubicBezTo>
                <a:close/>
                <a:moveTo>
                  <a:pt x="21128" y="0"/>
                </a:moveTo>
                <a:cubicBezTo>
                  <a:pt x="20985" y="0"/>
                  <a:pt x="20842" y="27"/>
                  <a:pt x="20726" y="79"/>
                </a:cubicBezTo>
                <a:lnTo>
                  <a:pt x="20723" y="79"/>
                </a:lnTo>
                <a:cubicBezTo>
                  <a:pt x="20699" y="88"/>
                  <a:pt x="20679" y="102"/>
                  <a:pt x="20658" y="112"/>
                </a:cubicBezTo>
                <a:lnTo>
                  <a:pt x="331" y="11849"/>
                </a:lnTo>
                <a:cubicBezTo>
                  <a:pt x="249" y="11896"/>
                  <a:pt x="171" y="11964"/>
                  <a:pt x="103" y="12045"/>
                </a:cubicBezTo>
                <a:cubicBezTo>
                  <a:pt x="65" y="12094"/>
                  <a:pt x="31" y="12144"/>
                  <a:pt x="1" y="12199"/>
                </a:cubicBezTo>
                <a:lnTo>
                  <a:pt x="2198" y="13467"/>
                </a:lnTo>
                <a:cubicBezTo>
                  <a:pt x="2282" y="13321"/>
                  <a:pt x="2402" y="13195"/>
                  <a:pt x="2530" y="13117"/>
                </a:cubicBezTo>
                <a:lnTo>
                  <a:pt x="22857" y="1384"/>
                </a:lnTo>
                <a:cubicBezTo>
                  <a:pt x="22932" y="1340"/>
                  <a:pt x="23004" y="1320"/>
                  <a:pt x="23069" y="1320"/>
                </a:cubicBezTo>
                <a:cubicBezTo>
                  <a:pt x="23196" y="1320"/>
                  <a:pt x="23291" y="1406"/>
                  <a:pt x="23319" y="1557"/>
                </a:cubicBezTo>
                <a:lnTo>
                  <a:pt x="23319" y="1557"/>
                </a:lnTo>
                <a:cubicBezTo>
                  <a:pt x="23313" y="1518"/>
                  <a:pt x="23305" y="1476"/>
                  <a:pt x="23293" y="1435"/>
                </a:cubicBezTo>
                <a:cubicBezTo>
                  <a:pt x="23259" y="1312"/>
                  <a:pt x="23198" y="1190"/>
                  <a:pt x="23116" y="1085"/>
                </a:cubicBezTo>
                <a:cubicBezTo>
                  <a:pt x="23045" y="983"/>
                  <a:pt x="22953" y="898"/>
                  <a:pt x="22857" y="840"/>
                </a:cubicBezTo>
                <a:lnTo>
                  <a:pt x="22300" y="520"/>
                </a:lnTo>
                <a:lnTo>
                  <a:pt x="21597" y="112"/>
                </a:lnTo>
                <a:cubicBezTo>
                  <a:pt x="21549" y="85"/>
                  <a:pt x="21498" y="65"/>
                  <a:pt x="21443" y="48"/>
                </a:cubicBezTo>
                <a:cubicBezTo>
                  <a:pt x="21345" y="17"/>
                  <a:pt x="21236" y="0"/>
                  <a:pt x="2112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3"/>
          <p:cNvSpPr/>
          <p:nvPr/>
        </p:nvSpPr>
        <p:spPr>
          <a:xfrm>
            <a:off x="1912387" y="1669532"/>
            <a:ext cx="767505" cy="1405390"/>
          </a:xfrm>
          <a:custGeom>
            <a:avLst/>
            <a:gdLst/>
            <a:ahLst/>
            <a:cxnLst/>
            <a:rect l="l" t="t" r="r" b="b"/>
            <a:pathLst>
              <a:path w="17959" h="32885" extrusionOk="0">
                <a:moveTo>
                  <a:pt x="17743" y="1"/>
                </a:moveTo>
                <a:cubicBezTo>
                  <a:pt x="17691" y="1"/>
                  <a:pt x="17633" y="18"/>
                  <a:pt x="17571" y="53"/>
                </a:cubicBezTo>
                <a:lnTo>
                  <a:pt x="392" y="9973"/>
                </a:lnTo>
                <a:cubicBezTo>
                  <a:pt x="177" y="10096"/>
                  <a:pt x="1" y="10399"/>
                  <a:pt x="1" y="10651"/>
                </a:cubicBezTo>
                <a:lnTo>
                  <a:pt x="1" y="32606"/>
                </a:lnTo>
                <a:cubicBezTo>
                  <a:pt x="1" y="32782"/>
                  <a:pt x="89" y="32885"/>
                  <a:pt x="217" y="32885"/>
                </a:cubicBezTo>
                <a:cubicBezTo>
                  <a:pt x="270" y="32885"/>
                  <a:pt x="329" y="32867"/>
                  <a:pt x="392" y="32831"/>
                </a:cubicBezTo>
                <a:lnTo>
                  <a:pt x="17571" y="22914"/>
                </a:lnTo>
                <a:cubicBezTo>
                  <a:pt x="17785" y="22788"/>
                  <a:pt x="17958" y="22485"/>
                  <a:pt x="17958" y="22237"/>
                </a:cubicBezTo>
                <a:lnTo>
                  <a:pt x="17958" y="281"/>
                </a:lnTo>
                <a:cubicBezTo>
                  <a:pt x="17958" y="102"/>
                  <a:pt x="17871" y="1"/>
                  <a:pt x="1774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3"/>
          <p:cNvSpPr txBox="1">
            <a:spLocks noGrp="1"/>
          </p:cNvSpPr>
          <p:nvPr>
            <p:ph type="title"/>
          </p:nvPr>
        </p:nvSpPr>
        <p:spPr>
          <a:xfrm flipH="1">
            <a:off x="4631814" y="1416976"/>
            <a:ext cx="3966600" cy="896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4800"/>
              <a:buNone/>
            </a:pPr>
            <a:r>
              <a:rPr lang="en"/>
              <a:t>A Brief Presentation</a:t>
            </a:r>
            <a:endParaRPr/>
          </a:p>
        </p:txBody>
      </p:sp>
      <p:sp>
        <p:nvSpPr>
          <p:cNvPr id="273" name="Google Shape;273;p3"/>
          <p:cNvSpPr txBox="1">
            <a:spLocks noGrp="1"/>
          </p:cNvSpPr>
          <p:nvPr>
            <p:ph type="subTitle" idx="1"/>
          </p:nvPr>
        </p:nvSpPr>
        <p:spPr>
          <a:xfrm>
            <a:off x="5192484" y="2354600"/>
            <a:ext cx="3828000" cy="24543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100"/>
              <a:buNone/>
            </a:pPr>
            <a:r>
              <a:rPr lang="en" b="1" dirty="0">
                <a:latin typeface="Dosis ExtraLight" panose="020B0604020202020204" charset="0"/>
                <a:ea typeface="Dosis"/>
                <a:cs typeface="Dosis"/>
                <a:sym typeface="Dosis"/>
              </a:rPr>
              <a:t>We are three students from the University of Pavia, Northern Italy, passionate about product design and programming, and keen to demonstrate our capabilities.</a:t>
            </a:r>
            <a:endParaRPr b="1" dirty="0">
              <a:latin typeface="Dosis ExtraLight" panose="020B0604020202020204" charset="0"/>
              <a:ea typeface="Dosis"/>
              <a:cs typeface="Dosis"/>
              <a:sym typeface="Dosis"/>
            </a:endParaRPr>
          </a:p>
          <a:p>
            <a:pPr marL="0" lvl="0" indent="0" algn="r" rtl="0">
              <a:lnSpc>
                <a:spcPct val="100000"/>
              </a:lnSpc>
              <a:spcBef>
                <a:spcPts val="0"/>
              </a:spcBef>
              <a:spcAft>
                <a:spcPts val="0"/>
              </a:spcAft>
              <a:buSzPts val="1100"/>
              <a:buNone/>
            </a:pPr>
            <a:r>
              <a:rPr lang="en" b="1" dirty="0">
                <a:latin typeface="Dosis ExtraLight" panose="020B0604020202020204" charset="0"/>
                <a:ea typeface="Dosis"/>
                <a:cs typeface="Dosis"/>
                <a:sym typeface="Dosis"/>
              </a:rPr>
              <a:t> </a:t>
            </a:r>
            <a:endParaRPr b="1" dirty="0">
              <a:latin typeface="Dosis ExtraLight" panose="020B0604020202020204" charset="0"/>
              <a:ea typeface="Dosis"/>
              <a:cs typeface="Dosis"/>
              <a:sym typeface="Dosis"/>
            </a:endParaRPr>
          </a:p>
          <a:p>
            <a:pPr marL="0" lvl="0" indent="0" algn="r" rtl="0">
              <a:lnSpc>
                <a:spcPct val="100000"/>
              </a:lnSpc>
              <a:spcBef>
                <a:spcPts val="0"/>
              </a:spcBef>
              <a:spcAft>
                <a:spcPts val="0"/>
              </a:spcAft>
              <a:buSzPts val="1100"/>
              <a:buNone/>
            </a:pPr>
            <a:r>
              <a:rPr lang="en" b="1" dirty="0">
                <a:latin typeface="Dosis ExtraLight" panose="020B0604020202020204" charset="0"/>
                <a:ea typeface="Dosis"/>
                <a:cs typeface="Dosis"/>
                <a:sym typeface="Dosis"/>
              </a:rPr>
              <a:t>Giorgia Di Ruggiero is a graduate engineering student, currently pursuing a Master of Science in Biomedical Engineering.</a:t>
            </a:r>
            <a:endParaRPr b="1" dirty="0">
              <a:latin typeface="Dosis ExtraLight" panose="020B0604020202020204" charset="0"/>
              <a:ea typeface="Dosis"/>
              <a:cs typeface="Dosis"/>
              <a:sym typeface="Dosis"/>
            </a:endParaRPr>
          </a:p>
          <a:p>
            <a:pPr marL="0" lvl="0" indent="0" algn="r" rtl="0">
              <a:lnSpc>
                <a:spcPct val="100000"/>
              </a:lnSpc>
              <a:spcBef>
                <a:spcPts val="0"/>
              </a:spcBef>
              <a:spcAft>
                <a:spcPts val="0"/>
              </a:spcAft>
              <a:buSzPts val="1100"/>
              <a:buNone/>
            </a:pPr>
            <a:endParaRPr b="1" dirty="0">
              <a:latin typeface="Dosis ExtraLight" panose="020B0604020202020204" charset="0"/>
              <a:ea typeface="Dosis"/>
              <a:cs typeface="Dosis"/>
              <a:sym typeface="Dosis"/>
            </a:endParaRPr>
          </a:p>
          <a:p>
            <a:pPr marL="0" lvl="0" indent="0" algn="r" rtl="0">
              <a:lnSpc>
                <a:spcPct val="100000"/>
              </a:lnSpc>
              <a:spcBef>
                <a:spcPts val="0"/>
              </a:spcBef>
              <a:spcAft>
                <a:spcPts val="0"/>
              </a:spcAft>
              <a:buSzPts val="1100"/>
              <a:buNone/>
            </a:pPr>
            <a:r>
              <a:rPr lang="en" b="1" dirty="0">
                <a:latin typeface="Dosis ExtraLight" panose="020B0604020202020204" charset="0"/>
                <a:ea typeface="Dosis"/>
                <a:cs typeface="Dosis"/>
                <a:sym typeface="Dosis"/>
              </a:rPr>
              <a:t>Riccardo Caiulo is a student of the Electronics and Informatics Engineering bachelor program.</a:t>
            </a:r>
            <a:endParaRPr b="1" dirty="0">
              <a:latin typeface="Dosis ExtraLight" panose="020B0604020202020204" charset="0"/>
              <a:ea typeface="Dosis"/>
              <a:cs typeface="Dosis"/>
              <a:sym typeface="Dosis"/>
            </a:endParaRPr>
          </a:p>
          <a:p>
            <a:pPr marL="0" lvl="0" indent="0" algn="r" rtl="0">
              <a:lnSpc>
                <a:spcPct val="100000"/>
              </a:lnSpc>
              <a:spcBef>
                <a:spcPts val="0"/>
              </a:spcBef>
              <a:spcAft>
                <a:spcPts val="0"/>
              </a:spcAft>
              <a:buSzPts val="1100"/>
              <a:buNone/>
            </a:pPr>
            <a:endParaRPr b="1" dirty="0">
              <a:latin typeface="Dosis ExtraLight" panose="020B0604020202020204" charset="0"/>
              <a:ea typeface="Dosis"/>
              <a:cs typeface="Dosis"/>
              <a:sym typeface="Dosis"/>
            </a:endParaRPr>
          </a:p>
          <a:p>
            <a:pPr marL="0" lvl="0" indent="0" algn="r" rtl="0">
              <a:lnSpc>
                <a:spcPct val="100000"/>
              </a:lnSpc>
              <a:spcBef>
                <a:spcPts val="0"/>
              </a:spcBef>
              <a:spcAft>
                <a:spcPts val="0"/>
              </a:spcAft>
              <a:buSzPts val="1100"/>
              <a:buNone/>
            </a:pPr>
            <a:r>
              <a:rPr lang="en" b="1" dirty="0">
                <a:latin typeface="Dosis ExtraLight" panose="020B0604020202020204" charset="0"/>
                <a:ea typeface="Dosis"/>
                <a:cs typeface="Dosis"/>
                <a:sym typeface="Dosis"/>
              </a:rPr>
              <a:t>Andrea Caiulo, the team leader, is a  graduated engineering student, pursuing a Master of Science in Electronics Engineering. </a:t>
            </a:r>
            <a:endParaRPr b="1" dirty="0">
              <a:latin typeface="Dosis ExtraLight" panose="020B0604020202020204" charset="0"/>
              <a:ea typeface="Dosis"/>
              <a:cs typeface="Dosis"/>
              <a:sym typeface="Dosis"/>
            </a:endParaRPr>
          </a:p>
          <a:p>
            <a:pPr marL="0" lvl="0" indent="0" algn="r" rtl="0">
              <a:lnSpc>
                <a:spcPct val="100000"/>
              </a:lnSpc>
              <a:spcBef>
                <a:spcPts val="0"/>
              </a:spcBef>
              <a:spcAft>
                <a:spcPts val="0"/>
              </a:spcAft>
              <a:buSzPts val="1100"/>
              <a:buNone/>
            </a:pPr>
            <a:r>
              <a:rPr lang="en" dirty="0">
                <a:latin typeface="Dosis ExtraLight" panose="020B0604020202020204" charset="0"/>
              </a:rPr>
              <a:t> </a:t>
            </a:r>
            <a:endParaRPr dirty="0">
              <a:latin typeface="Dosis ExtraLight" panose="020B0604020202020204" charset="0"/>
            </a:endParaRPr>
          </a:p>
        </p:txBody>
      </p:sp>
      <p:sp>
        <p:nvSpPr>
          <p:cNvPr id="274" name="Google Shape;274;p3"/>
          <p:cNvSpPr/>
          <p:nvPr/>
        </p:nvSpPr>
        <p:spPr>
          <a:xfrm rot="-1288312">
            <a:off x="3655860" y="2527598"/>
            <a:ext cx="583235" cy="286447"/>
          </a:xfrm>
          <a:custGeom>
            <a:avLst/>
            <a:gdLst/>
            <a:ahLst/>
            <a:cxnLst/>
            <a:rect l="l" t="t" r="r" b="b"/>
            <a:pathLst>
              <a:path w="109482" h="54763" extrusionOk="0">
                <a:moveTo>
                  <a:pt x="54738" y="1"/>
                </a:moveTo>
                <a:cubicBezTo>
                  <a:pt x="41976" y="1"/>
                  <a:pt x="29213" y="2674"/>
                  <a:pt x="19475" y="8019"/>
                </a:cubicBezTo>
                <a:cubicBezTo>
                  <a:pt x="1" y="18715"/>
                  <a:pt x="1" y="36051"/>
                  <a:pt x="19475" y="46743"/>
                </a:cubicBezTo>
                <a:cubicBezTo>
                  <a:pt x="29214" y="52089"/>
                  <a:pt x="41978" y="54762"/>
                  <a:pt x="54741" y="54762"/>
                </a:cubicBezTo>
                <a:cubicBezTo>
                  <a:pt x="67504" y="54762"/>
                  <a:pt x="80267" y="52089"/>
                  <a:pt x="90004" y="46743"/>
                </a:cubicBezTo>
                <a:cubicBezTo>
                  <a:pt x="109481" y="36051"/>
                  <a:pt x="109481" y="18715"/>
                  <a:pt x="90004" y="8023"/>
                </a:cubicBezTo>
                <a:cubicBezTo>
                  <a:pt x="80266" y="2675"/>
                  <a:pt x="67502" y="1"/>
                  <a:pt x="54738" y="1"/>
                </a:cubicBezTo>
                <a:close/>
              </a:path>
            </a:pathLst>
          </a:custGeom>
          <a:solidFill>
            <a:srgbClr val="000000">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3"/>
          <p:cNvSpPr/>
          <p:nvPr/>
        </p:nvSpPr>
        <p:spPr>
          <a:xfrm rot="-1288312">
            <a:off x="694774" y="4248105"/>
            <a:ext cx="583235" cy="286447"/>
          </a:xfrm>
          <a:custGeom>
            <a:avLst/>
            <a:gdLst/>
            <a:ahLst/>
            <a:cxnLst/>
            <a:rect l="l" t="t" r="r" b="b"/>
            <a:pathLst>
              <a:path w="109482" h="54763" extrusionOk="0">
                <a:moveTo>
                  <a:pt x="54738" y="1"/>
                </a:moveTo>
                <a:cubicBezTo>
                  <a:pt x="41976" y="1"/>
                  <a:pt x="29213" y="2674"/>
                  <a:pt x="19475" y="8019"/>
                </a:cubicBezTo>
                <a:cubicBezTo>
                  <a:pt x="1" y="18715"/>
                  <a:pt x="1" y="36051"/>
                  <a:pt x="19475" y="46743"/>
                </a:cubicBezTo>
                <a:cubicBezTo>
                  <a:pt x="29214" y="52089"/>
                  <a:pt x="41978" y="54762"/>
                  <a:pt x="54741" y="54762"/>
                </a:cubicBezTo>
                <a:cubicBezTo>
                  <a:pt x="67504" y="54762"/>
                  <a:pt x="80267" y="52089"/>
                  <a:pt x="90004" y="46743"/>
                </a:cubicBezTo>
                <a:cubicBezTo>
                  <a:pt x="109481" y="36051"/>
                  <a:pt x="109481" y="18715"/>
                  <a:pt x="90004" y="8023"/>
                </a:cubicBezTo>
                <a:cubicBezTo>
                  <a:pt x="80266" y="2675"/>
                  <a:pt x="67502" y="1"/>
                  <a:pt x="54738" y="1"/>
                </a:cubicBezTo>
                <a:close/>
              </a:path>
            </a:pathLst>
          </a:custGeom>
          <a:solidFill>
            <a:srgbClr val="000000">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6" name="Google Shape;276;p3"/>
          <p:cNvGrpSpPr/>
          <p:nvPr/>
        </p:nvGrpSpPr>
        <p:grpSpPr>
          <a:xfrm>
            <a:off x="3296429" y="535258"/>
            <a:ext cx="1358252" cy="2260932"/>
            <a:chOff x="1653252" y="1249313"/>
            <a:chExt cx="1608731" cy="2677877"/>
          </a:xfrm>
        </p:grpSpPr>
        <p:sp>
          <p:nvSpPr>
            <p:cNvPr id="277" name="Google Shape;277;p3"/>
            <p:cNvSpPr/>
            <p:nvPr/>
          </p:nvSpPr>
          <p:spPr>
            <a:xfrm>
              <a:off x="1653252" y="3010960"/>
              <a:ext cx="1287405" cy="739572"/>
            </a:xfrm>
            <a:custGeom>
              <a:avLst/>
              <a:gdLst/>
              <a:ahLst/>
              <a:cxnLst/>
              <a:rect l="l" t="t" r="r" b="b"/>
              <a:pathLst>
                <a:path w="25434" h="14611" extrusionOk="0">
                  <a:moveTo>
                    <a:pt x="22128" y="1"/>
                  </a:moveTo>
                  <a:cubicBezTo>
                    <a:pt x="21958" y="1"/>
                    <a:pt x="21789" y="37"/>
                    <a:pt x="21659" y="110"/>
                  </a:cubicBezTo>
                  <a:lnTo>
                    <a:pt x="258" y="12469"/>
                  </a:lnTo>
                  <a:cubicBezTo>
                    <a:pt x="0" y="12618"/>
                    <a:pt x="0" y="12859"/>
                    <a:pt x="258" y="13009"/>
                  </a:cubicBezTo>
                  <a:lnTo>
                    <a:pt x="2835" y="14498"/>
                  </a:lnTo>
                  <a:cubicBezTo>
                    <a:pt x="2964" y="14573"/>
                    <a:pt x="3134" y="14610"/>
                    <a:pt x="3304" y="14610"/>
                  </a:cubicBezTo>
                  <a:cubicBezTo>
                    <a:pt x="3474" y="14610"/>
                    <a:pt x="3644" y="14573"/>
                    <a:pt x="3774" y="14498"/>
                  </a:cubicBezTo>
                  <a:lnTo>
                    <a:pt x="25175" y="2139"/>
                  </a:lnTo>
                  <a:cubicBezTo>
                    <a:pt x="25433" y="1990"/>
                    <a:pt x="25433" y="1749"/>
                    <a:pt x="25175" y="1599"/>
                  </a:cubicBezTo>
                  <a:lnTo>
                    <a:pt x="22598" y="110"/>
                  </a:lnTo>
                  <a:cubicBezTo>
                    <a:pt x="22467" y="37"/>
                    <a:pt x="22297" y="1"/>
                    <a:pt x="22128" y="1"/>
                  </a:cubicBezTo>
                  <a:close/>
                </a:path>
              </a:pathLst>
            </a:custGeom>
            <a:solidFill>
              <a:srgbClr val="000000">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3"/>
            <p:cNvSpPr/>
            <p:nvPr/>
          </p:nvSpPr>
          <p:spPr>
            <a:xfrm>
              <a:off x="2958632" y="1659063"/>
              <a:ext cx="303351" cy="394614"/>
            </a:xfrm>
            <a:custGeom>
              <a:avLst/>
              <a:gdLst/>
              <a:ahLst/>
              <a:cxnLst/>
              <a:rect l="l" t="t" r="r" b="b"/>
              <a:pathLst>
                <a:path w="5993" h="7796" extrusionOk="0">
                  <a:moveTo>
                    <a:pt x="5786" y="0"/>
                  </a:moveTo>
                  <a:cubicBezTo>
                    <a:pt x="5735" y="0"/>
                    <a:pt x="5678" y="17"/>
                    <a:pt x="5618" y="52"/>
                  </a:cubicBezTo>
                  <a:lnTo>
                    <a:pt x="1674" y="2329"/>
                  </a:lnTo>
                  <a:cubicBezTo>
                    <a:pt x="1467" y="2448"/>
                    <a:pt x="1301" y="2737"/>
                    <a:pt x="1301" y="2978"/>
                  </a:cubicBezTo>
                  <a:lnTo>
                    <a:pt x="1301" y="4597"/>
                  </a:lnTo>
                  <a:lnTo>
                    <a:pt x="151" y="5790"/>
                  </a:lnTo>
                  <a:cubicBezTo>
                    <a:pt x="1" y="5947"/>
                    <a:pt x="33" y="6056"/>
                    <a:pt x="216" y="6056"/>
                  </a:cubicBezTo>
                  <a:cubicBezTo>
                    <a:pt x="236" y="6056"/>
                    <a:pt x="257" y="6055"/>
                    <a:pt x="281" y="6052"/>
                  </a:cubicBezTo>
                  <a:lnTo>
                    <a:pt x="1301" y="5933"/>
                  </a:lnTo>
                  <a:lnTo>
                    <a:pt x="1301" y="7527"/>
                  </a:lnTo>
                  <a:cubicBezTo>
                    <a:pt x="1301" y="7697"/>
                    <a:pt x="1385" y="7796"/>
                    <a:pt x="1508" y="7796"/>
                  </a:cubicBezTo>
                  <a:cubicBezTo>
                    <a:pt x="1558" y="7796"/>
                    <a:pt x="1615" y="7780"/>
                    <a:pt x="1674" y="7745"/>
                  </a:cubicBezTo>
                  <a:lnTo>
                    <a:pt x="5618" y="5467"/>
                  </a:lnTo>
                  <a:cubicBezTo>
                    <a:pt x="5825" y="5348"/>
                    <a:pt x="5992" y="5056"/>
                    <a:pt x="5992" y="4818"/>
                  </a:cubicBezTo>
                  <a:lnTo>
                    <a:pt x="5992" y="265"/>
                  </a:lnTo>
                  <a:cubicBezTo>
                    <a:pt x="5992" y="97"/>
                    <a:pt x="5908" y="0"/>
                    <a:pt x="578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3"/>
            <p:cNvSpPr/>
            <p:nvPr/>
          </p:nvSpPr>
          <p:spPr>
            <a:xfrm>
              <a:off x="3072117" y="1756451"/>
              <a:ext cx="153523" cy="210518"/>
            </a:xfrm>
            <a:custGeom>
              <a:avLst/>
              <a:gdLst/>
              <a:ahLst/>
              <a:cxnLst/>
              <a:rect l="l" t="t" r="r" b="b"/>
              <a:pathLst>
                <a:path w="3033" h="4159" extrusionOk="0">
                  <a:moveTo>
                    <a:pt x="3032" y="1"/>
                  </a:moveTo>
                  <a:lnTo>
                    <a:pt x="1595" y="2499"/>
                  </a:lnTo>
                  <a:cubicBezTo>
                    <a:pt x="1560" y="2560"/>
                    <a:pt x="1514" y="2597"/>
                    <a:pt x="1472" y="2597"/>
                  </a:cubicBezTo>
                  <a:cubicBezTo>
                    <a:pt x="1460" y="2597"/>
                    <a:pt x="1449" y="2594"/>
                    <a:pt x="1438" y="2588"/>
                  </a:cubicBezTo>
                  <a:lnTo>
                    <a:pt x="0" y="1751"/>
                  </a:lnTo>
                  <a:lnTo>
                    <a:pt x="0" y="4020"/>
                  </a:lnTo>
                  <a:cubicBezTo>
                    <a:pt x="0" y="4106"/>
                    <a:pt x="35" y="4159"/>
                    <a:pt x="84" y="4159"/>
                  </a:cubicBezTo>
                  <a:cubicBezTo>
                    <a:pt x="98" y="4159"/>
                    <a:pt x="113" y="4154"/>
                    <a:pt x="129" y="4145"/>
                  </a:cubicBezTo>
                  <a:lnTo>
                    <a:pt x="2903" y="2540"/>
                  </a:lnTo>
                  <a:cubicBezTo>
                    <a:pt x="2975" y="2499"/>
                    <a:pt x="3032" y="2377"/>
                    <a:pt x="3032" y="2269"/>
                  </a:cubicBezTo>
                  <a:lnTo>
                    <a:pt x="303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3"/>
            <p:cNvSpPr/>
            <p:nvPr/>
          </p:nvSpPr>
          <p:spPr>
            <a:xfrm>
              <a:off x="3072117" y="1741823"/>
              <a:ext cx="153523" cy="128973"/>
            </a:xfrm>
            <a:custGeom>
              <a:avLst/>
              <a:gdLst/>
              <a:ahLst/>
              <a:cxnLst/>
              <a:rect l="l" t="t" r="r" b="b"/>
              <a:pathLst>
                <a:path w="3033" h="2548" extrusionOk="0">
                  <a:moveTo>
                    <a:pt x="3032" y="0"/>
                  </a:moveTo>
                  <a:lnTo>
                    <a:pt x="0" y="1751"/>
                  </a:lnTo>
                  <a:lnTo>
                    <a:pt x="1441" y="2540"/>
                  </a:lnTo>
                  <a:cubicBezTo>
                    <a:pt x="1451" y="2545"/>
                    <a:pt x="1461" y="2548"/>
                    <a:pt x="1471" y="2548"/>
                  </a:cubicBezTo>
                  <a:cubicBezTo>
                    <a:pt x="1511" y="2548"/>
                    <a:pt x="1557" y="2514"/>
                    <a:pt x="1595" y="2452"/>
                  </a:cubicBezTo>
                  <a:lnTo>
                    <a:pt x="303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3"/>
            <p:cNvSpPr/>
            <p:nvPr/>
          </p:nvSpPr>
          <p:spPr>
            <a:xfrm>
              <a:off x="2958632" y="2068712"/>
              <a:ext cx="303351" cy="394715"/>
            </a:xfrm>
            <a:custGeom>
              <a:avLst/>
              <a:gdLst/>
              <a:ahLst/>
              <a:cxnLst/>
              <a:rect l="l" t="t" r="r" b="b"/>
              <a:pathLst>
                <a:path w="5993" h="7798" extrusionOk="0">
                  <a:moveTo>
                    <a:pt x="5787" y="1"/>
                  </a:moveTo>
                  <a:cubicBezTo>
                    <a:pt x="5736" y="1"/>
                    <a:pt x="5679" y="18"/>
                    <a:pt x="5618" y="54"/>
                  </a:cubicBezTo>
                  <a:lnTo>
                    <a:pt x="1674" y="2328"/>
                  </a:lnTo>
                  <a:cubicBezTo>
                    <a:pt x="1467" y="2450"/>
                    <a:pt x="1301" y="2739"/>
                    <a:pt x="1301" y="2980"/>
                  </a:cubicBezTo>
                  <a:lnTo>
                    <a:pt x="1301" y="4599"/>
                  </a:lnTo>
                  <a:lnTo>
                    <a:pt x="151" y="5792"/>
                  </a:lnTo>
                  <a:cubicBezTo>
                    <a:pt x="1" y="5948"/>
                    <a:pt x="33" y="6058"/>
                    <a:pt x="216" y="6058"/>
                  </a:cubicBezTo>
                  <a:cubicBezTo>
                    <a:pt x="236" y="6058"/>
                    <a:pt x="258" y="6057"/>
                    <a:pt x="281" y="6054"/>
                  </a:cubicBezTo>
                  <a:lnTo>
                    <a:pt x="1301" y="5935"/>
                  </a:lnTo>
                  <a:lnTo>
                    <a:pt x="1301" y="7529"/>
                  </a:lnTo>
                  <a:cubicBezTo>
                    <a:pt x="1301" y="7699"/>
                    <a:pt x="1385" y="7798"/>
                    <a:pt x="1508" y="7798"/>
                  </a:cubicBezTo>
                  <a:cubicBezTo>
                    <a:pt x="1558" y="7798"/>
                    <a:pt x="1615" y="7782"/>
                    <a:pt x="1674" y="7747"/>
                  </a:cubicBezTo>
                  <a:lnTo>
                    <a:pt x="5618" y="5469"/>
                  </a:lnTo>
                  <a:cubicBezTo>
                    <a:pt x="5825" y="5350"/>
                    <a:pt x="5992" y="5058"/>
                    <a:pt x="5992" y="4820"/>
                  </a:cubicBezTo>
                  <a:lnTo>
                    <a:pt x="5992" y="267"/>
                  </a:lnTo>
                  <a:cubicBezTo>
                    <a:pt x="5992" y="99"/>
                    <a:pt x="5909" y="1"/>
                    <a:pt x="578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3"/>
            <p:cNvSpPr/>
            <p:nvPr/>
          </p:nvSpPr>
          <p:spPr>
            <a:xfrm>
              <a:off x="3059361" y="2184424"/>
              <a:ext cx="172656" cy="193156"/>
            </a:xfrm>
            <a:custGeom>
              <a:avLst/>
              <a:gdLst/>
              <a:ahLst/>
              <a:cxnLst/>
              <a:rect l="l" t="t" r="r" b="b"/>
              <a:pathLst>
                <a:path w="3411" h="3816" extrusionOk="0">
                  <a:moveTo>
                    <a:pt x="1704" y="953"/>
                  </a:moveTo>
                  <a:lnTo>
                    <a:pt x="2258" y="1466"/>
                  </a:lnTo>
                  <a:lnTo>
                    <a:pt x="1976" y="1626"/>
                  </a:lnTo>
                  <a:lnTo>
                    <a:pt x="1976" y="2500"/>
                  </a:lnTo>
                  <a:lnTo>
                    <a:pt x="1432" y="2816"/>
                  </a:lnTo>
                  <a:lnTo>
                    <a:pt x="1432" y="1942"/>
                  </a:lnTo>
                  <a:lnTo>
                    <a:pt x="1150" y="2105"/>
                  </a:lnTo>
                  <a:lnTo>
                    <a:pt x="1704" y="953"/>
                  </a:lnTo>
                  <a:close/>
                  <a:moveTo>
                    <a:pt x="2503" y="1"/>
                  </a:moveTo>
                  <a:cubicBezTo>
                    <a:pt x="2435" y="1"/>
                    <a:pt x="2362" y="21"/>
                    <a:pt x="2285" y="65"/>
                  </a:cubicBezTo>
                  <a:cubicBezTo>
                    <a:pt x="2126" y="158"/>
                    <a:pt x="1983" y="365"/>
                    <a:pt x="1897" y="603"/>
                  </a:cubicBezTo>
                  <a:cubicBezTo>
                    <a:pt x="1852" y="265"/>
                    <a:pt x="1687" y="64"/>
                    <a:pt x="1467" y="64"/>
                  </a:cubicBezTo>
                  <a:cubicBezTo>
                    <a:pt x="1391" y="64"/>
                    <a:pt x="1310" y="88"/>
                    <a:pt x="1224" y="137"/>
                  </a:cubicBezTo>
                  <a:cubicBezTo>
                    <a:pt x="813" y="375"/>
                    <a:pt x="480" y="1082"/>
                    <a:pt x="480" y="1718"/>
                  </a:cubicBezTo>
                  <a:lnTo>
                    <a:pt x="480" y="2303"/>
                  </a:lnTo>
                  <a:lnTo>
                    <a:pt x="477" y="2306"/>
                  </a:lnTo>
                  <a:cubicBezTo>
                    <a:pt x="215" y="2455"/>
                    <a:pt x="0" y="2904"/>
                    <a:pt x="0" y="3309"/>
                  </a:cubicBezTo>
                  <a:cubicBezTo>
                    <a:pt x="0" y="3622"/>
                    <a:pt x="129" y="3816"/>
                    <a:pt x="309" y="3816"/>
                  </a:cubicBezTo>
                  <a:cubicBezTo>
                    <a:pt x="361" y="3816"/>
                    <a:pt x="418" y="3799"/>
                    <a:pt x="477" y="3765"/>
                  </a:cubicBezTo>
                  <a:lnTo>
                    <a:pt x="2934" y="2347"/>
                  </a:lnTo>
                  <a:cubicBezTo>
                    <a:pt x="3196" y="2194"/>
                    <a:pt x="3411" y="1745"/>
                    <a:pt x="3411" y="1341"/>
                  </a:cubicBezTo>
                  <a:cubicBezTo>
                    <a:pt x="3411" y="1029"/>
                    <a:pt x="3281" y="834"/>
                    <a:pt x="3101" y="834"/>
                  </a:cubicBezTo>
                  <a:cubicBezTo>
                    <a:pt x="3049" y="834"/>
                    <a:pt x="2993" y="850"/>
                    <a:pt x="2934" y="885"/>
                  </a:cubicBezTo>
                  <a:lnTo>
                    <a:pt x="2907" y="898"/>
                  </a:lnTo>
                  <a:lnTo>
                    <a:pt x="2907" y="664"/>
                  </a:lnTo>
                  <a:cubicBezTo>
                    <a:pt x="2907" y="252"/>
                    <a:pt x="2739" y="1"/>
                    <a:pt x="250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3"/>
            <p:cNvSpPr/>
            <p:nvPr/>
          </p:nvSpPr>
          <p:spPr>
            <a:xfrm>
              <a:off x="2958632" y="1249313"/>
              <a:ext cx="303351" cy="394665"/>
            </a:xfrm>
            <a:custGeom>
              <a:avLst/>
              <a:gdLst/>
              <a:ahLst/>
              <a:cxnLst/>
              <a:rect l="l" t="t" r="r" b="b"/>
              <a:pathLst>
                <a:path w="5993" h="7797" extrusionOk="0">
                  <a:moveTo>
                    <a:pt x="5785" y="0"/>
                  </a:moveTo>
                  <a:cubicBezTo>
                    <a:pt x="5735" y="0"/>
                    <a:pt x="5678" y="17"/>
                    <a:pt x="5618" y="51"/>
                  </a:cubicBezTo>
                  <a:lnTo>
                    <a:pt x="1674" y="2330"/>
                  </a:lnTo>
                  <a:cubicBezTo>
                    <a:pt x="1467" y="2448"/>
                    <a:pt x="1301" y="2738"/>
                    <a:pt x="1301" y="2978"/>
                  </a:cubicBezTo>
                  <a:lnTo>
                    <a:pt x="1301" y="4597"/>
                  </a:lnTo>
                  <a:lnTo>
                    <a:pt x="151" y="5790"/>
                  </a:lnTo>
                  <a:cubicBezTo>
                    <a:pt x="1" y="5947"/>
                    <a:pt x="33" y="6056"/>
                    <a:pt x="216" y="6056"/>
                  </a:cubicBezTo>
                  <a:cubicBezTo>
                    <a:pt x="236" y="6056"/>
                    <a:pt x="257" y="6055"/>
                    <a:pt x="281" y="6052"/>
                  </a:cubicBezTo>
                  <a:lnTo>
                    <a:pt x="1301" y="5933"/>
                  </a:lnTo>
                  <a:lnTo>
                    <a:pt x="1301" y="7527"/>
                  </a:lnTo>
                  <a:cubicBezTo>
                    <a:pt x="1301" y="7698"/>
                    <a:pt x="1384" y="7796"/>
                    <a:pt x="1507" y="7796"/>
                  </a:cubicBezTo>
                  <a:cubicBezTo>
                    <a:pt x="1557" y="7796"/>
                    <a:pt x="1614" y="7780"/>
                    <a:pt x="1674" y="7745"/>
                  </a:cubicBezTo>
                  <a:lnTo>
                    <a:pt x="5618" y="5467"/>
                  </a:lnTo>
                  <a:cubicBezTo>
                    <a:pt x="5825" y="5349"/>
                    <a:pt x="5992" y="5056"/>
                    <a:pt x="5992" y="4818"/>
                  </a:cubicBezTo>
                  <a:lnTo>
                    <a:pt x="5992" y="269"/>
                  </a:lnTo>
                  <a:cubicBezTo>
                    <a:pt x="5992" y="98"/>
                    <a:pt x="5908" y="0"/>
                    <a:pt x="578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3"/>
            <p:cNvSpPr/>
            <p:nvPr/>
          </p:nvSpPr>
          <p:spPr>
            <a:xfrm>
              <a:off x="3063866" y="1343968"/>
              <a:ext cx="162128" cy="215226"/>
            </a:xfrm>
            <a:custGeom>
              <a:avLst/>
              <a:gdLst/>
              <a:ahLst/>
              <a:cxnLst/>
              <a:rect l="l" t="t" r="r" b="b"/>
              <a:pathLst>
                <a:path w="3203" h="4252" extrusionOk="0">
                  <a:moveTo>
                    <a:pt x="1915" y="1214"/>
                  </a:moveTo>
                  <a:cubicBezTo>
                    <a:pt x="1923" y="1214"/>
                    <a:pt x="1930" y="1214"/>
                    <a:pt x="1938" y="1214"/>
                  </a:cubicBezTo>
                  <a:lnTo>
                    <a:pt x="1965" y="1214"/>
                  </a:lnTo>
                  <a:cubicBezTo>
                    <a:pt x="1968" y="1218"/>
                    <a:pt x="1975" y="1218"/>
                    <a:pt x="1979" y="1218"/>
                  </a:cubicBezTo>
                  <a:cubicBezTo>
                    <a:pt x="2098" y="1235"/>
                    <a:pt x="2196" y="1306"/>
                    <a:pt x="2254" y="1435"/>
                  </a:cubicBezTo>
                  <a:cubicBezTo>
                    <a:pt x="2404" y="1765"/>
                    <a:pt x="2233" y="2343"/>
                    <a:pt x="1873" y="2724"/>
                  </a:cubicBezTo>
                  <a:cubicBezTo>
                    <a:pt x="1720" y="2883"/>
                    <a:pt x="1560" y="2982"/>
                    <a:pt x="1414" y="3019"/>
                  </a:cubicBezTo>
                  <a:cubicBezTo>
                    <a:pt x="1408" y="3023"/>
                    <a:pt x="1400" y="3023"/>
                    <a:pt x="1394" y="3026"/>
                  </a:cubicBezTo>
                  <a:cubicBezTo>
                    <a:pt x="1390" y="3026"/>
                    <a:pt x="1387" y="3026"/>
                    <a:pt x="1380" y="3030"/>
                  </a:cubicBezTo>
                  <a:cubicBezTo>
                    <a:pt x="1370" y="3030"/>
                    <a:pt x="1359" y="3033"/>
                    <a:pt x="1350" y="3033"/>
                  </a:cubicBezTo>
                  <a:cubicBezTo>
                    <a:pt x="1339" y="3036"/>
                    <a:pt x="1326" y="3036"/>
                    <a:pt x="1312" y="3036"/>
                  </a:cubicBezTo>
                  <a:lnTo>
                    <a:pt x="1292" y="3036"/>
                  </a:lnTo>
                  <a:cubicBezTo>
                    <a:pt x="1290" y="3038"/>
                    <a:pt x="1288" y="3039"/>
                    <a:pt x="1287" y="3039"/>
                  </a:cubicBezTo>
                  <a:cubicBezTo>
                    <a:pt x="1285" y="3039"/>
                    <a:pt x="1284" y="3038"/>
                    <a:pt x="1282" y="3036"/>
                  </a:cubicBezTo>
                  <a:cubicBezTo>
                    <a:pt x="1135" y="3036"/>
                    <a:pt x="1017" y="2961"/>
                    <a:pt x="948" y="2815"/>
                  </a:cubicBezTo>
                  <a:cubicBezTo>
                    <a:pt x="924" y="2761"/>
                    <a:pt x="907" y="2696"/>
                    <a:pt x="901" y="2632"/>
                  </a:cubicBezTo>
                  <a:cubicBezTo>
                    <a:pt x="898" y="2597"/>
                    <a:pt x="894" y="2564"/>
                    <a:pt x="894" y="2530"/>
                  </a:cubicBezTo>
                  <a:cubicBezTo>
                    <a:pt x="898" y="2210"/>
                    <a:pt x="1061" y="1812"/>
                    <a:pt x="1332" y="1527"/>
                  </a:cubicBezTo>
                  <a:cubicBezTo>
                    <a:pt x="1417" y="1435"/>
                    <a:pt x="1510" y="1364"/>
                    <a:pt x="1598" y="1312"/>
                  </a:cubicBezTo>
                  <a:cubicBezTo>
                    <a:pt x="1629" y="1292"/>
                    <a:pt x="1659" y="1279"/>
                    <a:pt x="1686" y="1265"/>
                  </a:cubicBezTo>
                  <a:cubicBezTo>
                    <a:pt x="1766" y="1231"/>
                    <a:pt x="1843" y="1214"/>
                    <a:pt x="1915" y="1214"/>
                  </a:cubicBezTo>
                  <a:close/>
                  <a:moveTo>
                    <a:pt x="2404" y="0"/>
                  </a:moveTo>
                  <a:lnTo>
                    <a:pt x="2053" y="35"/>
                  </a:lnTo>
                  <a:cubicBezTo>
                    <a:pt x="2020" y="38"/>
                    <a:pt x="1985" y="61"/>
                    <a:pt x="1975" y="88"/>
                  </a:cubicBezTo>
                  <a:lnTo>
                    <a:pt x="1785" y="602"/>
                  </a:lnTo>
                  <a:cubicBezTo>
                    <a:pt x="1775" y="626"/>
                    <a:pt x="1740" y="660"/>
                    <a:pt x="1706" y="673"/>
                  </a:cubicBezTo>
                  <a:cubicBezTo>
                    <a:pt x="1635" y="711"/>
                    <a:pt x="1563" y="752"/>
                    <a:pt x="1489" y="802"/>
                  </a:cubicBezTo>
                  <a:cubicBezTo>
                    <a:pt x="1475" y="811"/>
                    <a:pt x="1459" y="816"/>
                    <a:pt x="1445" y="816"/>
                  </a:cubicBezTo>
                  <a:cubicBezTo>
                    <a:pt x="1432" y="816"/>
                    <a:pt x="1421" y="812"/>
                    <a:pt x="1414" y="802"/>
                  </a:cubicBezTo>
                  <a:lnTo>
                    <a:pt x="1234" y="527"/>
                  </a:lnTo>
                  <a:cubicBezTo>
                    <a:pt x="1228" y="520"/>
                    <a:pt x="1220" y="517"/>
                    <a:pt x="1211" y="517"/>
                  </a:cubicBezTo>
                  <a:cubicBezTo>
                    <a:pt x="1198" y="517"/>
                    <a:pt x="1183" y="523"/>
                    <a:pt x="1169" y="537"/>
                  </a:cubicBezTo>
                  <a:lnTo>
                    <a:pt x="782" y="945"/>
                  </a:lnTo>
                  <a:cubicBezTo>
                    <a:pt x="758" y="970"/>
                    <a:pt x="744" y="1006"/>
                    <a:pt x="752" y="1031"/>
                  </a:cubicBezTo>
                  <a:lnTo>
                    <a:pt x="860" y="1394"/>
                  </a:lnTo>
                  <a:cubicBezTo>
                    <a:pt x="867" y="1418"/>
                    <a:pt x="857" y="1455"/>
                    <a:pt x="840" y="1483"/>
                  </a:cubicBezTo>
                  <a:cubicBezTo>
                    <a:pt x="775" y="1582"/>
                    <a:pt x="714" y="1687"/>
                    <a:pt x="663" y="1792"/>
                  </a:cubicBezTo>
                  <a:cubicBezTo>
                    <a:pt x="650" y="1816"/>
                    <a:pt x="612" y="1847"/>
                    <a:pt x="578" y="1853"/>
                  </a:cubicBezTo>
                  <a:lnTo>
                    <a:pt x="248" y="1932"/>
                  </a:lnTo>
                  <a:cubicBezTo>
                    <a:pt x="214" y="1941"/>
                    <a:pt x="180" y="1969"/>
                    <a:pt x="173" y="1996"/>
                  </a:cubicBezTo>
                  <a:lnTo>
                    <a:pt x="7" y="2557"/>
                  </a:lnTo>
                  <a:cubicBezTo>
                    <a:pt x="0" y="2581"/>
                    <a:pt x="17" y="2605"/>
                    <a:pt x="47" y="2605"/>
                  </a:cubicBezTo>
                  <a:lnTo>
                    <a:pt x="350" y="2622"/>
                  </a:lnTo>
                  <a:cubicBezTo>
                    <a:pt x="380" y="2625"/>
                    <a:pt x="405" y="2646"/>
                    <a:pt x="401" y="2672"/>
                  </a:cubicBezTo>
                  <a:cubicBezTo>
                    <a:pt x="391" y="2774"/>
                    <a:pt x="391" y="2870"/>
                    <a:pt x="401" y="2965"/>
                  </a:cubicBezTo>
                  <a:cubicBezTo>
                    <a:pt x="405" y="2989"/>
                    <a:pt x="388" y="3026"/>
                    <a:pt x="367" y="3054"/>
                  </a:cubicBezTo>
                  <a:lnTo>
                    <a:pt x="30" y="3462"/>
                  </a:lnTo>
                  <a:cubicBezTo>
                    <a:pt x="10" y="3485"/>
                    <a:pt x="0" y="3523"/>
                    <a:pt x="10" y="3546"/>
                  </a:cubicBezTo>
                  <a:lnTo>
                    <a:pt x="170" y="3900"/>
                  </a:lnTo>
                  <a:cubicBezTo>
                    <a:pt x="173" y="3903"/>
                    <a:pt x="176" y="3907"/>
                    <a:pt x="180" y="3910"/>
                  </a:cubicBezTo>
                  <a:cubicBezTo>
                    <a:pt x="184" y="3914"/>
                    <a:pt x="190" y="3914"/>
                    <a:pt x="193" y="3914"/>
                  </a:cubicBezTo>
                  <a:cubicBezTo>
                    <a:pt x="207" y="3914"/>
                    <a:pt x="221" y="3907"/>
                    <a:pt x="234" y="3896"/>
                  </a:cubicBezTo>
                  <a:lnTo>
                    <a:pt x="595" y="3567"/>
                  </a:lnTo>
                  <a:cubicBezTo>
                    <a:pt x="610" y="3552"/>
                    <a:pt x="629" y="3544"/>
                    <a:pt x="646" y="3544"/>
                  </a:cubicBezTo>
                  <a:cubicBezTo>
                    <a:pt x="656" y="3544"/>
                    <a:pt x="666" y="3547"/>
                    <a:pt x="673" y="3553"/>
                  </a:cubicBezTo>
                  <a:cubicBezTo>
                    <a:pt x="717" y="3590"/>
                    <a:pt x="772" y="3621"/>
                    <a:pt x="826" y="3642"/>
                  </a:cubicBezTo>
                  <a:cubicBezTo>
                    <a:pt x="849" y="3652"/>
                    <a:pt x="867" y="3679"/>
                    <a:pt x="863" y="3706"/>
                  </a:cubicBezTo>
                  <a:lnTo>
                    <a:pt x="752" y="4209"/>
                  </a:lnTo>
                  <a:cubicBezTo>
                    <a:pt x="747" y="4223"/>
                    <a:pt x="755" y="4237"/>
                    <a:pt x="765" y="4243"/>
                  </a:cubicBezTo>
                  <a:lnTo>
                    <a:pt x="768" y="4243"/>
                  </a:lnTo>
                  <a:cubicBezTo>
                    <a:pt x="773" y="4248"/>
                    <a:pt x="780" y="4251"/>
                    <a:pt x="788" y="4251"/>
                  </a:cubicBezTo>
                  <a:cubicBezTo>
                    <a:pt x="791" y="4251"/>
                    <a:pt x="795" y="4251"/>
                    <a:pt x="799" y="4250"/>
                  </a:cubicBezTo>
                  <a:lnTo>
                    <a:pt x="1152" y="4216"/>
                  </a:lnTo>
                  <a:cubicBezTo>
                    <a:pt x="1183" y="4213"/>
                    <a:pt x="1221" y="4189"/>
                    <a:pt x="1227" y="4162"/>
                  </a:cubicBezTo>
                  <a:lnTo>
                    <a:pt x="1421" y="3652"/>
                  </a:lnTo>
                  <a:cubicBezTo>
                    <a:pt x="1431" y="3625"/>
                    <a:pt x="1465" y="3590"/>
                    <a:pt x="1496" y="3577"/>
                  </a:cubicBezTo>
                  <a:cubicBezTo>
                    <a:pt x="1533" y="3560"/>
                    <a:pt x="1571" y="3540"/>
                    <a:pt x="1608" y="3515"/>
                  </a:cubicBezTo>
                  <a:cubicBezTo>
                    <a:pt x="1645" y="3495"/>
                    <a:pt x="1679" y="3475"/>
                    <a:pt x="1714" y="3451"/>
                  </a:cubicBezTo>
                  <a:cubicBezTo>
                    <a:pt x="1730" y="3440"/>
                    <a:pt x="1747" y="3434"/>
                    <a:pt x="1762" y="3434"/>
                  </a:cubicBezTo>
                  <a:cubicBezTo>
                    <a:pt x="1775" y="3434"/>
                    <a:pt x="1785" y="3438"/>
                    <a:pt x="1792" y="3448"/>
                  </a:cubicBezTo>
                  <a:lnTo>
                    <a:pt x="1971" y="3723"/>
                  </a:lnTo>
                  <a:cubicBezTo>
                    <a:pt x="1971" y="3727"/>
                    <a:pt x="1975" y="3730"/>
                    <a:pt x="1979" y="3730"/>
                  </a:cubicBezTo>
                  <a:cubicBezTo>
                    <a:pt x="1983" y="3733"/>
                    <a:pt x="1988" y="3734"/>
                    <a:pt x="1994" y="3734"/>
                  </a:cubicBezTo>
                  <a:cubicBezTo>
                    <a:pt x="2006" y="3734"/>
                    <a:pt x="2023" y="3727"/>
                    <a:pt x="2037" y="3713"/>
                  </a:cubicBezTo>
                  <a:lnTo>
                    <a:pt x="2420" y="3305"/>
                  </a:lnTo>
                  <a:cubicBezTo>
                    <a:pt x="2445" y="3281"/>
                    <a:pt x="2458" y="3244"/>
                    <a:pt x="2451" y="3220"/>
                  </a:cubicBezTo>
                  <a:lnTo>
                    <a:pt x="2343" y="2856"/>
                  </a:lnTo>
                  <a:cubicBezTo>
                    <a:pt x="2339" y="2836"/>
                    <a:pt x="2346" y="2795"/>
                    <a:pt x="2363" y="2768"/>
                  </a:cubicBezTo>
                  <a:cubicBezTo>
                    <a:pt x="2431" y="2669"/>
                    <a:pt x="2489" y="2564"/>
                    <a:pt x="2543" y="2462"/>
                  </a:cubicBezTo>
                  <a:cubicBezTo>
                    <a:pt x="2553" y="2434"/>
                    <a:pt x="2591" y="2407"/>
                    <a:pt x="2624" y="2398"/>
                  </a:cubicBezTo>
                  <a:lnTo>
                    <a:pt x="2958" y="2319"/>
                  </a:lnTo>
                  <a:cubicBezTo>
                    <a:pt x="2988" y="2309"/>
                    <a:pt x="3022" y="2282"/>
                    <a:pt x="3032" y="2255"/>
                  </a:cubicBezTo>
                  <a:lnTo>
                    <a:pt x="3199" y="1697"/>
                  </a:lnTo>
                  <a:cubicBezTo>
                    <a:pt x="3203" y="1676"/>
                    <a:pt x="3195" y="1659"/>
                    <a:pt x="3179" y="1653"/>
                  </a:cubicBezTo>
                  <a:lnTo>
                    <a:pt x="3179" y="1649"/>
                  </a:lnTo>
                  <a:cubicBezTo>
                    <a:pt x="3172" y="1646"/>
                    <a:pt x="3165" y="1646"/>
                    <a:pt x="3154" y="1646"/>
                  </a:cubicBezTo>
                  <a:lnTo>
                    <a:pt x="2856" y="1629"/>
                  </a:lnTo>
                  <a:cubicBezTo>
                    <a:pt x="2825" y="1626"/>
                    <a:pt x="2801" y="1605"/>
                    <a:pt x="2804" y="1577"/>
                  </a:cubicBezTo>
                  <a:cubicBezTo>
                    <a:pt x="2808" y="1530"/>
                    <a:pt x="2812" y="1483"/>
                    <a:pt x="2812" y="1439"/>
                  </a:cubicBezTo>
                  <a:cubicBezTo>
                    <a:pt x="2812" y="1387"/>
                    <a:pt x="2808" y="1337"/>
                    <a:pt x="2804" y="1289"/>
                  </a:cubicBezTo>
                  <a:cubicBezTo>
                    <a:pt x="2801" y="1265"/>
                    <a:pt x="2815" y="1224"/>
                    <a:pt x="2835" y="1197"/>
                  </a:cubicBezTo>
                  <a:lnTo>
                    <a:pt x="3175" y="789"/>
                  </a:lnTo>
                  <a:cubicBezTo>
                    <a:pt x="3195" y="766"/>
                    <a:pt x="3203" y="728"/>
                    <a:pt x="3195" y="708"/>
                  </a:cubicBezTo>
                  <a:lnTo>
                    <a:pt x="3036" y="354"/>
                  </a:lnTo>
                  <a:cubicBezTo>
                    <a:pt x="3032" y="347"/>
                    <a:pt x="3029" y="344"/>
                    <a:pt x="3026" y="340"/>
                  </a:cubicBezTo>
                  <a:lnTo>
                    <a:pt x="3022" y="340"/>
                  </a:lnTo>
                  <a:cubicBezTo>
                    <a:pt x="3019" y="339"/>
                    <a:pt x="3015" y="338"/>
                    <a:pt x="3010" y="338"/>
                  </a:cubicBezTo>
                  <a:cubicBezTo>
                    <a:pt x="2998" y="338"/>
                    <a:pt x="2984" y="345"/>
                    <a:pt x="2971" y="358"/>
                  </a:cubicBezTo>
                  <a:lnTo>
                    <a:pt x="2611" y="684"/>
                  </a:lnTo>
                  <a:cubicBezTo>
                    <a:pt x="2596" y="699"/>
                    <a:pt x="2577" y="707"/>
                    <a:pt x="2559" y="707"/>
                  </a:cubicBezTo>
                  <a:cubicBezTo>
                    <a:pt x="2549" y="707"/>
                    <a:pt x="2539" y="704"/>
                    <a:pt x="2533" y="697"/>
                  </a:cubicBezTo>
                  <a:cubicBezTo>
                    <a:pt x="2485" y="660"/>
                    <a:pt x="2434" y="629"/>
                    <a:pt x="2379" y="609"/>
                  </a:cubicBezTo>
                  <a:cubicBezTo>
                    <a:pt x="2352" y="598"/>
                    <a:pt x="2335" y="571"/>
                    <a:pt x="2343" y="544"/>
                  </a:cubicBezTo>
                  <a:lnTo>
                    <a:pt x="2454" y="41"/>
                  </a:lnTo>
                  <a:cubicBezTo>
                    <a:pt x="2458" y="27"/>
                    <a:pt x="2451" y="14"/>
                    <a:pt x="2437" y="7"/>
                  </a:cubicBezTo>
                  <a:cubicBezTo>
                    <a:pt x="2431" y="0"/>
                    <a:pt x="2417" y="0"/>
                    <a:pt x="240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3"/>
            <p:cNvSpPr/>
            <p:nvPr/>
          </p:nvSpPr>
          <p:spPr>
            <a:xfrm>
              <a:off x="1701238" y="1311775"/>
              <a:ext cx="1187790" cy="2384034"/>
            </a:xfrm>
            <a:custGeom>
              <a:avLst/>
              <a:gdLst/>
              <a:ahLst/>
              <a:cxnLst/>
              <a:rect l="l" t="t" r="r" b="b"/>
              <a:pathLst>
                <a:path w="23466" h="47099" extrusionOk="0">
                  <a:moveTo>
                    <a:pt x="21266" y="0"/>
                  </a:moveTo>
                  <a:cubicBezTo>
                    <a:pt x="21096" y="0"/>
                    <a:pt x="20926" y="38"/>
                    <a:pt x="20797" y="112"/>
                  </a:cubicBezTo>
                  <a:lnTo>
                    <a:pt x="469" y="11849"/>
                  </a:lnTo>
                  <a:cubicBezTo>
                    <a:pt x="211" y="11998"/>
                    <a:pt x="0" y="12362"/>
                    <a:pt x="0" y="12658"/>
                  </a:cubicBezTo>
                  <a:lnTo>
                    <a:pt x="0" y="45446"/>
                  </a:lnTo>
                  <a:cubicBezTo>
                    <a:pt x="0" y="45741"/>
                    <a:pt x="211" y="46105"/>
                    <a:pt x="469" y="46255"/>
                  </a:cubicBezTo>
                  <a:lnTo>
                    <a:pt x="1731" y="46986"/>
                  </a:lnTo>
                  <a:cubicBezTo>
                    <a:pt x="1862" y="47061"/>
                    <a:pt x="2032" y="47098"/>
                    <a:pt x="2201" y="47098"/>
                  </a:cubicBezTo>
                  <a:cubicBezTo>
                    <a:pt x="2371" y="47098"/>
                    <a:pt x="2540" y="47061"/>
                    <a:pt x="2669" y="46986"/>
                  </a:cubicBezTo>
                  <a:lnTo>
                    <a:pt x="22996" y="35250"/>
                  </a:lnTo>
                  <a:cubicBezTo>
                    <a:pt x="23255" y="35101"/>
                    <a:pt x="23465" y="34737"/>
                    <a:pt x="23465" y="34437"/>
                  </a:cubicBezTo>
                  <a:lnTo>
                    <a:pt x="23465" y="1653"/>
                  </a:lnTo>
                  <a:cubicBezTo>
                    <a:pt x="23465" y="1353"/>
                    <a:pt x="23255" y="990"/>
                    <a:pt x="22996" y="840"/>
                  </a:cubicBezTo>
                  <a:lnTo>
                    <a:pt x="21735" y="112"/>
                  </a:lnTo>
                  <a:cubicBezTo>
                    <a:pt x="21606" y="38"/>
                    <a:pt x="21436" y="0"/>
                    <a:pt x="2126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3"/>
            <p:cNvSpPr/>
            <p:nvPr/>
          </p:nvSpPr>
          <p:spPr>
            <a:xfrm>
              <a:off x="1704629" y="1935942"/>
              <a:ext cx="456" cy="759"/>
            </a:xfrm>
            <a:custGeom>
              <a:avLst/>
              <a:gdLst/>
              <a:ahLst/>
              <a:cxnLst/>
              <a:rect l="l" t="t" r="r" b="b"/>
              <a:pathLst>
                <a:path w="9" h="15" extrusionOk="0">
                  <a:moveTo>
                    <a:pt x="1" y="14"/>
                  </a:moveTo>
                  <a:cubicBezTo>
                    <a:pt x="1" y="11"/>
                    <a:pt x="5" y="8"/>
                    <a:pt x="8" y="0"/>
                  </a:cubicBezTo>
                  <a:cubicBezTo>
                    <a:pt x="5" y="8"/>
                    <a:pt x="1" y="11"/>
                    <a:pt x="1" y="14"/>
                  </a:cubicBezTo>
                  <a:close/>
                </a:path>
              </a:pathLst>
            </a:custGeom>
            <a:solidFill>
              <a:srgbClr val="27DE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3"/>
            <p:cNvSpPr/>
            <p:nvPr/>
          </p:nvSpPr>
          <p:spPr>
            <a:xfrm>
              <a:off x="1702402" y="1936650"/>
              <a:ext cx="2278" cy="7238"/>
            </a:xfrm>
            <a:custGeom>
              <a:avLst/>
              <a:gdLst/>
              <a:ahLst/>
              <a:cxnLst/>
              <a:rect l="l" t="t" r="r" b="b"/>
              <a:pathLst>
                <a:path w="45" h="143" extrusionOk="0">
                  <a:moveTo>
                    <a:pt x="1" y="143"/>
                  </a:moveTo>
                  <a:cubicBezTo>
                    <a:pt x="11" y="96"/>
                    <a:pt x="24" y="48"/>
                    <a:pt x="45" y="0"/>
                  </a:cubicBezTo>
                  <a:cubicBezTo>
                    <a:pt x="24" y="48"/>
                    <a:pt x="11" y="96"/>
                    <a:pt x="1" y="143"/>
                  </a:cubicBezTo>
                  <a:close/>
                </a:path>
              </a:pathLst>
            </a:custGeom>
            <a:solidFill>
              <a:srgbClr val="27DE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3"/>
            <p:cNvSpPr/>
            <p:nvPr/>
          </p:nvSpPr>
          <p:spPr>
            <a:xfrm>
              <a:off x="1705034" y="1311775"/>
              <a:ext cx="1183994" cy="681716"/>
            </a:xfrm>
            <a:custGeom>
              <a:avLst/>
              <a:gdLst/>
              <a:ahLst/>
              <a:cxnLst/>
              <a:rect l="l" t="t" r="r" b="b"/>
              <a:pathLst>
                <a:path w="23391" h="13468" extrusionOk="0">
                  <a:moveTo>
                    <a:pt x="65" y="12196"/>
                  </a:moveTo>
                  <a:cubicBezTo>
                    <a:pt x="41" y="12240"/>
                    <a:pt x="17" y="12287"/>
                    <a:pt x="0" y="12331"/>
                  </a:cubicBezTo>
                  <a:cubicBezTo>
                    <a:pt x="19" y="12285"/>
                    <a:pt x="41" y="12240"/>
                    <a:pt x="66" y="12197"/>
                  </a:cubicBezTo>
                  <a:lnTo>
                    <a:pt x="66" y="12197"/>
                  </a:lnTo>
                  <a:lnTo>
                    <a:pt x="65" y="12196"/>
                  </a:lnTo>
                  <a:close/>
                  <a:moveTo>
                    <a:pt x="21191" y="0"/>
                  </a:moveTo>
                  <a:cubicBezTo>
                    <a:pt x="21021" y="0"/>
                    <a:pt x="20851" y="38"/>
                    <a:pt x="20722" y="112"/>
                  </a:cubicBezTo>
                  <a:lnTo>
                    <a:pt x="394" y="11846"/>
                  </a:lnTo>
                  <a:cubicBezTo>
                    <a:pt x="266" y="11921"/>
                    <a:pt x="150" y="12050"/>
                    <a:pt x="66" y="12197"/>
                  </a:cubicBezTo>
                  <a:lnTo>
                    <a:pt x="66" y="12197"/>
                  </a:lnTo>
                  <a:lnTo>
                    <a:pt x="2264" y="13467"/>
                  </a:lnTo>
                  <a:cubicBezTo>
                    <a:pt x="2349" y="13321"/>
                    <a:pt x="2465" y="13192"/>
                    <a:pt x="2594" y="13117"/>
                  </a:cubicBezTo>
                  <a:lnTo>
                    <a:pt x="22921" y="1381"/>
                  </a:lnTo>
                  <a:cubicBezTo>
                    <a:pt x="22996" y="1338"/>
                    <a:pt x="23067" y="1317"/>
                    <a:pt x="23130" y="1317"/>
                  </a:cubicBezTo>
                  <a:cubicBezTo>
                    <a:pt x="23284" y="1317"/>
                    <a:pt x="23390" y="1440"/>
                    <a:pt x="23390" y="1652"/>
                  </a:cubicBezTo>
                  <a:lnTo>
                    <a:pt x="23390" y="1652"/>
                  </a:lnTo>
                  <a:cubicBezTo>
                    <a:pt x="23390" y="1353"/>
                    <a:pt x="23180" y="989"/>
                    <a:pt x="22921" y="840"/>
                  </a:cubicBezTo>
                  <a:lnTo>
                    <a:pt x="21660" y="112"/>
                  </a:lnTo>
                  <a:cubicBezTo>
                    <a:pt x="21531" y="38"/>
                    <a:pt x="21361" y="0"/>
                    <a:pt x="2119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3"/>
            <p:cNvSpPr/>
            <p:nvPr/>
          </p:nvSpPr>
          <p:spPr>
            <a:xfrm>
              <a:off x="1886904" y="1559093"/>
              <a:ext cx="909040" cy="1664556"/>
            </a:xfrm>
            <a:custGeom>
              <a:avLst/>
              <a:gdLst/>
              <a:ahLst/>
              <a:cxnLst/>
              <a:rect l="l" t="t" r="r" b="b"/>
              <a:pathLst>
                <a:path w="17959" h="32885" extrusionOk="0">
                  <a:moveTo>
                    <a:pt x="17742" y="1"/>
                  </a:moveTo>
                  <a:cubicBezTo>
                    <a:pt x="17689" y="1"/>
                    <a:pt x="17630" y="18"/>
                    <a:pt x="17567" y="54"/>
                  </a:cubicBezTo>
                  <a:lnTo>
                    <a:pt x="392" y="9972"/>
                  </a:lnTo>
                  <a:cubicBezTo>
                    <a:pt x="174" y="10097"/>
                    <a:pt x="1" y="10400"/>
                    <a:pt x="1" y="10648"/>
                  </a:cubicBezTo>
                  <a:lnTo>
                    <a:pt x="1" y="32604"/>
                  </a:lnTo>
                  <a:cubicBezTo>
                    <a:pt x="1" y="32783"/>
                    <a:pt x="88" y="32884"/>
                    <a:pt x="217" y="32884"/>
                  </a:cubicBezTo>
                  <a:cubicBezTo>
                    <a:pt x="269" y="32884"/>
                    <a:pt x="328" y="32868"/>
                    <a:pt x="392" y="32832"/>
                  </a:cubicBezTo>
                  <a:lnTo>
                    <a:pt x="17567" y="22915"/>
                  </a:lnTo>
                  <a:cubicBezTo>
                    <a:pt x="17782" y="22789"/>
                    <a:pt x="17958" y="22487"/>
                    <a:pt x="17958" y="22234"/>
                  </a:cubicBezTo>
                  <a:lnTo>
                    <a:pt x="17958" y="279"/>
                  </a:lnTo>
                  <a:cubicBezTo>
                    <a:pt x="17958" y="103"/>
                    <a:pt x="17870" y="1"/>
                    <a:pt x="1774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3"/>
            <p:cNvSpPr/>
            <p:nvPr/>
          </p:nvSpPr>
          <p:spPr>
            <a:xfrm>
              <a:off x="1701238" y="1929058"/>
              <a:ext cx="129631" cy="1766652"/>
            </a:xfrm>
            <a:custGeom>
              <a:avLst/>
              <a:gdLst/>
              <a:ahLst/>
              <a:cxnLst/>
              <a:rect l="l" t="t" r="r" b="b"/>
              <a:pathLst>
                <a:path w="2561" h="34902" extrusionOk="0">
                  <a:moveTo>
                    <a:pt x="140" y="1"/>
                  </a:moveTo>
                  <a:cubicBezTo>
                    <a:pt x="88" y="92"/>
                    <a:pt x="44" y="194"/>
                    <a:pt x="24" y="293"/>
                  </a:cubicBezTo>
                  <a:cubicBezTo>
                    <a:pt x="7" y="351"/>
                    <a:pt x="0" y="409"/>
                    <a:pt x="0" y="463"/>
                  </a:cubicBezTo>
                  <a:lnTo>
                    <a:pt x="3" y="33248"/>
                  </a:lnTo>
                  <a:cubicBezTo>
                    <a:pt x="3" y="33550"/>
                    <a:pt x="211" y="33910"/>
                    <a:pt x="469" y="34060"/>
                  </a:cubicBezTo>
                  <a:lnTo>
                    <a:pt x="1731" y="34791"/>
                  </a:lnTo>
                  <a:cubicBezTo>
                    <a:pt x="1765" y="34808"/>
                    <a:pt x="1798" y="34825"/>
                    <a:pt x="1836" y="34839"/>
                  </a:cubicBezTo>
                  <a:cubicBezTo>
                    <a:pt x="1853" y="34845"/>
                    <a:pt x="1874" y="34852"/>
                    <a:pt x="1894" y="34859"/>
                  </a:cubicBezTo>
                  <a:cubicBezTo>
                    <a:pt x="1931" y="34869"/>
                    <a:pt x="1972" y="34880"/>
                    <a:pt x="2013" y="34886"/>
                  </a:cubicBezTo>
                  <a:cubicBezTo>
                    <a:pt x="2074" y="34896"/>
                    <a:pt x="2138" y="34901"/>
                    <a:pt x="2202" y="34901"/>
                  </a:cubicBezTo>
                  <a:cubicBezTo>
                    <a:pt x="2265" y="34901"/>
                    <a:pt x="2329" y="34896"/>
                    <a:pt x="2390" y="34886"/>
                  </a:cubicBezTo>
                  <a:cubicBezTo>
                    <a:pt x="2421" y="34880"/>
                    <a:pt x="2451" y="34872"/>
                    <a:pt x="2482" y="34866"/>
                  </a:cubicBezTo>
                  <a:cubicBezTo>
                    <a:pt x="2509" y="34859"/>
                    <a:pt x="2536" y="34849"/>
                    <a:pt x="2561" y="34839"/>
                  </a:cubicBezTo>
                  <a:lnTo>
                    <a:pt x="2561" y="34839"/>
                  </a:lnTo>
                  <a:cubicBezTo>
                    <a:pt x="2524" y="34850"/>
                    <a:pt x="2490" y="34856"/>
                    <a:pt x="2457" y="34856"/>
                  </a:cubicBezTo>
                  <a:cubicBezTo>
                    <a:pt x="2304" y="34856"/>
                    <a:pt x="2200" y="34733"/>
                    <a:pt x="2200" y="34519"/>
                  </a:cubicBezTo>
                  <a:lnTo>
                    <a:pt x="2200" y="1735"/>
                  </a:lnTo>
                  <a:cubicBezTo>
                    <a:pt x="2200" y="1585"/>
                    <a:pt x="2255" y="1418"/>
                    <a:pt x="2339" y="1272"/>
                  </a:cubicBezTo>
                  <a:lnTo>
                    <a:pt x="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3"/>
            <p:cNvSpPr/>
            <p:nvPr/>
          </p:nvSpPr>
          <p:spPr>
            <a:xfrm>
              <a:off x="2432967" y="3036016"/>
              <a:ext cx="106550" cy="150283"/>
            </a:xfrm>
            <a:custGeom>
              <a:avLst/>
              <a:gdLst/>
              <a:ahLst/>
              <a:cxnLst/>
              <a:rect l="l" t="t" r="r" b="b"/>
              <a:pathLst>
                <a:path w="2105" h="2969" extrusionOk="0">
                  <a:moveTo>
                    <a:pt x="1098" y="1"/>
                  </a:moveTo>
                  <a:cubicBezTo>
                    <a:pt x="1052" y="1"/>
                    <a:pt x="992" y="58"/>
                    <a:pt x="966" y="142"/>
                  </a:cubicBezTo>
                  <a:lnTo>
                    <a:pt x="727" y="921"/>
                  </a:lnTo>
                  <a:cubicBezTo>
                    <a:pt x="711" y="968"/>
                    <a:pt x="683" y="1016"/>
                    <a:pt x="650" y="1040"/>
                  </a:cubicBezTo>
                  <a:lnTo>
                    <a:pt x="119" y="1451"/>
                  </a:lnTo>
                  <a:cubicBezTo>
                    <a:pt x="34" y="1515"/>
                    <a:pt x="0" y="1672"/>
                    <a:pt x="62" y="1716"/>
                  </a:cubicBezTo>
                  <a:lnTo>
                    <a:pt x="446" y="1995"/>
                  </a:lnTo>
                  <a:cubicBezTo>
                    <a:pt x="470" y="2012"/>
                    <a:pt x="483" y="2049"/>
                    <a:pt x="476" y="2097"/>
                  </a:cubicBezTo>
                  <a:lnTo>
                    <a:pt x="385" y="2855"/>
                  </a:lnTo>
                  <a:cubicBezTo>
                    <a:pt x="376" y="2927"/>
                    <a:pt x="405" y="2968"/>
                    <a:pt x="446" y="2968"/>
                  </a:cubicBezTo>
                  <a:cubicBezTo>
                    <a:pt x="473" y="2968"/>
                    <a:pt x="504" y="2951"/>
                    <a:pt x="534" y="2913"/>
                  </a:cubicBezTo>
                  <a:lnTo>
                    <a:pt x="1010" y="2308"/>
                  </a:lnTo>
                  <a:cubicBezTo>
                    <a:pt x="1039" y="2270"/>
                    <a:pt x="1070" y="2249"/>
                    <a:pt x="1099" y="2249"/>
                  </a:cubicBezTo>
                  <a:cubicBezTo>
                    <a:pt x="1101" y="2249"/>
                    <a:pt x="1103" y="2250"/>
                    <a:pt x="1105" y="2250"/>
                  </a:cubicBezTo>
                  <a:lnTo>
                    <a:pt x="1578" y="2311"/>
                  </a:lnTo>
                  <a:cubicBezTo>
                    <a:pt x="1579" y="2311"/>
                    <a:pt x="1581" y="2311"/>
                    <a:pt x="1583" y="2311"/>
                  </a:cubicBezTo>
                  <a:cubicBezTo>
                    <a:pt x="1660" y="2311"/>
                    <a:pt x="1744" y="2180"/>
                    <a:pt x="1727" y="2080"/>
                  </a:cubicBezTo>
                  <a:lnTo>
                    <a:pt x="1639" y="1427"/>
                  </a:lnTo>
                  <a:cubicBezTo>
                    <a:pt x="1632" y="1387"/>
                    <a:pt x="1642" y="1335"/>
                    <a:pt x="1666" y="1288"/>
                  </a:cubicBezTo>
                  <a:lnTo>
                    <a:pt x="2050" y="567"/>
                  </a:lnTo>
                  <a:cubicBezTo>
                    <a:pt x="2105" y="467"/>
                    <a:pt x="2084" y="362"/>
                    <a:pt x="2021" y="362"/>
                  </a:cubicBezTo>
                  <a:cubicBezTo>
                    <a:pt x="2013" y="362"/>
                    <a:pt x="2005" y="363"/>
                    <a:pt x="1996" y="367"/>
                  </a:cubicBezTo>
                  <a:lnTo>
                    <a:pt x="1462" y="571"/>
                  </a:lnTo>
                  <a:cubicBezTo>
                    <a:pt x="1454" y="574"/>
                    <a:pt x="1446" y="576"/>
                    <a:pt x="1438" y="576"/>
                  </a:cubicBezTo>
                  <a:cubicBezTo>
                    <a:pt x="1417" y="576"/>
                    <a:pt x="1397" y="563"/>
                    <a:pt x="1387" y="540"/>
                  </a:cubicBezTo>
                  <a:lnTo>
                    <a:pt x="1149" y="37"/>
                  </a:lnTo>
                  <a:cubicBezTo>
                    <a:pt x="1138" y="12"/>
                    <a:pt x="1119" y="1"/>
                    <a:pt x="109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3"/>
            <p:cNvSpPr/>
            <p:nvPr/>
          </p:nvSpPr>
          <p:spPr>
            <a:xfrm>
              <a:off x="2503174" y="2200925"/>
              <a:ext cx="210164" cy="494685"/>
            </a:xfrm>
            <a:custGeom>
              <a:avLst/>
              <a:gdLst/>
              <a:ahLst/>
              <a:cxnLst/>
              <a:rect l="l" t="t" r="r" b="b"/>
              <a:pathLst>
                <a:path w="4152" h="9773" extrusionOk="0">
                  <a:moveTo>
                    <a:pt x="240" y="1"/>
                  </a:moveTo>
                  <a:cubicBezTo>
                    <a:pt x="156" y="1"/>
                    <a:pt x="76" y="8"/>
                    <a:pt x="0" y="22"/>
                  </a:cubicBezTo>
                  <a:lnTo>
                    <a:pt x="510" y="2629"/>
                  </a:lnTo>
                  <a:lnTo>
                    <a:pt x="2071" y="4326"/>
                  </a:lnTo>
                  <a:lnTo>
                    <a:pt x="426" y="8253"/>
                  </a:lnTo>
                  <a:lnTo>
                    <a:pt x="1003" y="9772"/>
                  </a:lnTo>
                  <a:cubicBezTo>
                    <a:pt x="1003" y="9772"/>
                    <a:pt x="4151" y="4292"/>
                    <a:pt x="3950" y="3915"/>
                  </a:cubicBezTo>
                  <a:cubicBezTo>
                    <a:pt x="3751" y="3541"/>
                    <a:pt x="2489" y="1419"/>
                    <a:pt x="1819" y="790"/>
                  </a:cubicBezTo>
                  <a:cubicBezTo>
                    <a:pt x="1178" y="185"/>
                    <a:pt x="656" y="1"/>
                    <a:pt x="240" y="1"/>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3"/>
            <p:cNvSpPr/>
            <p:nvPr/>
          </p:nvSpPr>
          <p:spPr>
            <a:xfrm>
              <a:off x="2464603" y="2194193"/>
              <a:ext cx="260427" cy="429844"/>
            </a:xfrm>
            <a:custGeom>
              <a:avLst/>
              <a:gdLst/>
              <a:ahLst/>
              <a:cxnLst/>
              <a:rect l="l" t="t" r="r" b="b"/>
              <a:pathLst>
                <a:path w="5145" h="8492" extrusionOk="0">
                  <a:moveTo>
                    <a:pt x="651" y="1"/>
                  </a:moveTo>
                  <a:cubicBezTo>
                    <a:pt x="274" y="1"/>
                    <a:pt x="0" y="49"/>
                    <a:pt x="0" y="49"/>
                  </a:cubicBezTo>
                  <a:lnTo>
                    <a:pt x="1272" y="2762"/>
                  </a:lnTo>
                  <a:lnTo>
                    <a:pt x="2744" y="4520"/>
                  </a:lnTo>
                  <a:lnTo>
                    <a:pt x="1582" y="7553"/>
                  </a:lnTo>
                  <a:lnTo>
                    <a:pt x="2564" y="8491"/>
                  </a:lnTo>
                  <a:cubicBezTo>
                    <a:pt x="2564" y="8491"/>
                    <a:pt x="3485" y="6907"/>
                    <a:pt x="3931" y="6030"/>
                  </a:cubicBezTo>
                  <a:cubicBezTo>
                    <a:pt x="4624" y="4666"/>
                    <a:pt x="4788" y="4388"/>
                    <a:pt x="4893" y="4098"/>
                  </a:cubicBezTo>
                  <a:cubicBezTo>
                    <a:pt x="5039" y="3684"/>
                    <a:pt x="5145" y="3538"/>
                    <a:pt x="4808" y="3062"/>
                  </a:cubicBezTo>
                  <a:cubicBezTo>
                    <a:pt x="4472" y="2582"/>
                    <a:pt x="2428" y="475"/>
                    <a:pt x="1888" y="230"/>
                  </a:cubicBezTo>
                  <a:cubicBezTo>
                    <a:pt x="1483" y="47"/>
                    <a:pt x="1019" y="1"/>
                    <a:pt x="651" y="1"/>
                  </a:cubicBezTo>
                  <a:close/>
                </a:path>
              </a:pathLst>
            </a:custGeom>
            <a:solidFill>
              <a:srgbClr val="27DE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3"/>
            <p:cNvSpPr/>
            <p:nvPr/>
          </p:nvSpPr>
          <p:spPr>
            <a:xfrm>
              <a:off x="2464603" y="2194294"/>
              <a:ext cx="254758" cy="429743"/>
            </a:xfrm>
            <a:custGeom>
              <a:avLst/>
              <a:gdLst/>
              <a:ahLst/>
              <a:cxnLst/>
              <a:rect l="l" t="t" r="r" b="b"/>
              <a:pathLst>
                <a:path w="5033" h="8490" extrusionOk="0">
                  <a:moveTo>
                    <a:pt x="647" y="0"/>
                  </a:moveTo>
                  <a:cubicBezTo>
                    <a:pt x="283" y="0"/>
                    <a:pt x="14" y="44"/>
                    <a:pt x="0" y="47"/>
                  </a:cubicBezTo>
                  <a:cubicBezTo>
                    <a:pt x="72" y="44"/>
                    <a:pt x="140" y="44"/>
                    <a:pt x="208" y="44"/>
                  </a:cubicBezTo>
                  <a:cubicBezTo>
                    <a:pt x="1711" y="44"/>
                    <a:pt x="1718" y="663"/>
                    <a:pt x="1844" y="2254"/>
                  </a:cubicBezTo>
                  <a:cubicBezTo>
                    <a:pt x="1861" y="2481"/>
                    <a:pt x="1877" y="2927"/>
                    <a:pt x="1891" y="3501"/>
                  </a:cubicBezTo>
                  <a:lnTo>
                    <a:pt x="2744" y="4518"/>
                  </a:lnTo>
                  <a:lnTo>
                    <a:pt x="1949" y="6592"/>
                  </a:lnTo>
                  <a:cubicBezTo>
                    <a:pt x="1955" y="7041"/>
                    <a:pt x="1963" y="7490"/>
                    <a:pt x="1966" y="7918"/>
                  </a:cubicBezTo>
                  <a:lnTo>
                    <a:pt x="2564" y="8489"/>
                  </a:lnTo>
                  <a:cubicBezTo>
                    <a:pt x="2564" y="8489"/>
                    <a:pt x="3485" y="6905"/>
                    <a:pt x="3931" y="6028"/>
                  </a:cubicBezTo>
                  <a:cubicBezTo>
                    <a:pt x="4624" y="4664"/>
                    <a:pt x="4788" y="4386"/>
                    <a:pt x="4893" y="4096"/>
                  </a:cubicBezTo>
                  <a:cubicBezTo>
                    <a:pt x="4968" y="3882"/>
                    <a:pt x="5032" y="3743"/>
                    <a:pt x="5032" y="3594"/>
                  </a:cubicBezTo>
                  <a:cubicBezTo>
                    <a:pt x="5032" y="3448"/>
                    <a:pt x="4971" y="3294"/>
                    <a:pt x="4808" y="3060"/>
                  </a:cubicBezTo>
                  <a:cubicBezTo>
                    <a:pt x="4472" y="2580"/>
                    <a:pt x="2428" y="473"/>
                    <a:pt x="1888" y="228"/>
                  </a:cubicBezTo>
                  <a:cubicBezTo>
                    <a:pt x="1480" y="44"/>
                    <a:pt x="1014" y="0"/>
                    <a:pt x="64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3"/>
            <p:cNvSpPr/>
            <p:nvPr/>
          </p:nvSpPr>
          <p:spPr>
            <a:xfrm>
              <a:off x="2195621" y="3644289"/>
              <a:ext cx="71624" cy="135503"/>
            </a:xfrm>
            <a:custGeom>
              <a:avLst/>
              <a:gdLst/>
              <a:ahLst/>
              <a:cxnLst/>
              <a:rect l="l" t="t" r="r" b="b"/>
              <a:pathLst>
                <a:path w="1415" h="2677" extrusionOk="0">
                  <a:moveTo>
                    <a:pt x="1415" y="1"/>
                  </a:moveTo>
                  <a:lnTo>
                    <a:pt x="1" y="252"/>
                  </a:lnTo>
                  <a:lnTo>
                    <a:pt x="1" y="2676"/>
                  </a:lnTo>
                  <a:lnTo>
                    <a:pt x="1415" y="2425"/>
                  </a:lnTo>
                  <a:lnTo>
                    <a:pt x="1415" y="1"/>
                  </a:ln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3"/>
            <p:cNvSpPr/>
            <p:nvPr/>
          </p:nvSpPr>
          <p:spPr>
            <a:xfrm>
              <a:off x="2488697" y="3494410"/>
              <a:ext cx="75268" cy="140818"/>
            </a:xfrm>
            <a:custGeom>
              <a:avLst/>
              <a:gdLst/>
              <a:ahLst/>
              <a:cxnLst/>
              <a:rect l="l" t="t" r="r" b="b"/>
              <a:pathLst>
                <a:path w="1487" h="2782" extrusionOk="0">
                  <a:moveTo>
                    <a:pt x="1487" y="1"/>
                  </a:moveTo>
                  <a:lnTo>
                    <a:pt x="1" y="214"/>
                  </a:lnTo>
                  <a:lnTo>
                    <a:pt x="1" y="2781"/>
                  </a:lnTo>
                  <a:lnTo>
                    <a:pt x="1418" y="2577"/>
                  </a:lnTo>
                  <a:lnTo>
                    <a:pt x="1487" y="1"/>
                  </a:ln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3"/>
            <p:cNvSpPr/>
            <p:nvPr/>
          </p:nvSpPr>
          <p:spPr>
            <a:xfrm>
              <a:off x="2176740" y="2703660"/>
              <a:ext cx="396335" cy="1019032"/>
            </a:xfrm>
            <a:custGeom>
              <a:avLst/>
              <a:gdLst/>
              <a:ahLst/>
              <a:cxnLst/>
              <a:rect l="l" t="t" r="r" b="b"/>
              <a:pathLst>
                <a:path w="7830" h="20132" extrusionOk="0">
                  <a:moveTo>
                    <a:pt x="7405" y="0"/>
                  </a:moveTo>
                  <a:lnTo>
                    <a:pt x="575" y="1496"/>
                  </a:lnTo>
                  <a:cubicBezTo>
                    <a:pt x="575" y="2850"/>
                    <a:pt x="479" y="10727"/>
                    <a:pt x="479" y="10727"/>
                  </a:cubicBezTo>
                  <a:cubicBezTo>
                    <a:pt x="445" y="11121"/>
                    <a:pt x="71" y="11879"/>
                    <a:pt x="44" y="13286"/>
                  </a:cubicBezTo>
                  <a:cubicBezTo>
                    <a:pt x="0" y="15326"/>
                    <a:pt x="313" y="20056"/>
                    <a:pt x="313" y="20056"/>
                  </a:cubicBezTo>
                  <a:cubicBezTo>
                    <a:pt x="313" y="20056"/>
                    <a:pt x="496" y="20131"/>
                    <a:pt x="797" y="20131"/>
                  </a:cubicBezTo>
                  <a:cubicBezTo>
                    <a:pt x="1078" y="20131"/>
                    <a:pt x="1460" y="20065"/>
                    <a:pt x="1890" y="19811"/>
                  </a:cubicBezTo>
                  <a:cubicBezTo>
                    <a:pt x="1890" y="19811"/>
                    <a:pt x="3002" y="12845"/>
                    <a:pt x="3257" y="10788"/>
                  </a:cubicBezTo>
                  <a:cubicBezTo>
                    <a:pt x="3478" y="8993"/>
                    <a:pt x="4348" y="4747"/>
                    <a:pt x="4348" y="4747"/>
                  </a:cubicBezTo>
                  <a:lnTo>
                    <a:pt x="5324" y="9914"/>
                  </a:lnTo>
                  <a:cubicBezTo>
                    <a:pt x="5324" y="9914"/>
                    <a:pt x="5062" y="11009"/>
                    <a:pt x="5147" y="12196"/>
                  </a:cubicBezTo>
                  <a:cubicBezTo>
                    <a:pt x="5215" y="13113"/>
                    <a:pt x="6075" y="17625"/>
                    <a:pt x="6075" y="17625"/>
                  </a:cubicBezTo>
                  <a:cubicBezTo>
                    <a:pt x="6075" y="17625"/>
                    <a:pt x="6294" y="17734"/>
                    <a:pt x="6663" y="17734"/>
                  </a:cubicBezTo>
                  <a:cubicBezTo>
                    <a:pt x="6938" y="17734"/>
                    <a:pt x="7297" y="17673"/>
                    <a:pt x="7711" y="17462"/>
                  </a:cubicBezTo>
                  <a:cubicBezTo>
                    <a:pt x="7711" y="17462"/>
                    <a:pt x="7796" y="10132"/>
                    <a:pt x="7809" y="9275"/>
                  </a:cubicBezTo>
                  <a:cubicBezTo>
                    <a:pt x="7829" y="8296"/>
                    <a:pt x="7405" y="0"/>
                    <a:pt x="740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3"/>
            <p:cNvSpPr/>
            <p:nvPr/>
          </p:nvSpPr>
          <p:spPr>
            <a:xfrm>
              <a:off x="2175677" y="3721329"/>
              <a:ext cx="186070" cy="205861"/>
            </a:xfrm>
            <a:custGeom>
              <a:avLst/>
              <a:gdLst/>
              <a:ahLst/>
              <a:cxnLst/>
              <a:rect l="l" t="t" r="r" b="b"/>
              <a:pathLst>
                <a:path w="3676" h="4067" extrusionOk="0">
                  <a:moveTo>
                    <a:pt x="1828" y="0"/>
                  </a:moveTo>
                  <a:cubicBezTo>
                    <a:pt x="1822" y="0"/>
                    <a:pt x="1816" y="1"/>
                    <a:pt x="1809" y="2"/>
                  </a:cubicBezTo>
                  <a:lnTo>
                    <a:pt x="1809" y="206"/>
                  </a:lnTo>
                  <a:cubicBezTo>
                    <a:pt x="1812" y="362"/>
                    <a:pt x="1310" y="492"/>
                    <a:pt x="1102" y="522"/>
                  </a:cubicBezTo>
                  <a:cubicBezTo>
                    <a:pt x="1032" y="531"/>
                    <a:pt x="963" y="536"/>
                    <a:pt x="897" y="536"/>
                  </a:cubicBezTo>
                  <a:cubicBezTo>
                    <a:pt x="666" y="536"/>
                    <a:pt x="474" y="480"/>
                    <a:pt x="395" y="406"/>
                  </a:cubicBezTo>
                  <a:lnTo>
                    <a:pt x="395" y="253"/>
                  </a:lnTo>
                  <a:cubicBezTo>
                    <a:pt x="393" y="253"/>
                    <a:pt x="392" y="253"/>
                    <a:pt x="390" y="253"/>
                  </a:cubicBezTo>
                  <a:cubicBezTo>
                    <a:pt x="307" y="253"/>
                    <a:pt x="237" y="537"/>
                    <a:pt x="174" y="793"/>
                  </a:cubicBezTo>
                  <a:cubicBezTo>
                    <a:pt x="95" y="1096"/>
                    <a:pt x="1" y="1440"/>
                    <a:pt x="119" y="1711"/>
                  </a:cubicBezTo>
                  <a:cubicBezTo>
                    <a:pt x="188" y="1862"/>
                    <a:pt x="293" y="1984"/>
                    <a:pt x="392" y="2110"/>
                  </a:cubicBezTo>
                  <a:cubicBezTo>
                    <a:pt x="561" y="2331"/>
                    <a:pt x="715" y="2576"/>
                    <a:pt x="748" y="2871"/>
                  </a:cubicBezTo>
                  <a:cubicBezTo>
                    <a:pt x="762" y="3001"/>
                    <a:pt x="756" y="3133"/>
                    <a:pt x="776" y="3262"/>
                  </a:cubicBezTo>
                  <a:cubicBezTo>
                    <a:pt x="847" y="3701"/>
                    <a:pt x="1167" y="4000"/>
                    <a:pt x="1608" y="4051"/>
                  </a:cubicBezTo>
                  <a:cubicBezTo>
                    <a:pt x="1694" y="4061"/>
                    <a:pt x="1786" y="4066"/>
                    <a:pt x="1881" y="4066"/>
                  </a:cubicBezTo>
                  <a:cubicBezTo>
                    <a:pt x="2420" y="4066"/>
                    <a:pt x="3075" y="3898"/>
                    <a:pt x="3530" y="3514"/>
                  </a:cubicBezTo>
                  <a:cubicBezTo>
                    <a:pt x="3676" y="3391"/>
                    <a:pt x="3645" y="2973"/>
                    <a:pt x="3560" y="2833"/>
                  </a:cubicBezTo>
                  <a:cubicBezTo>
                    <a:pt x="3475" y="2698"/>
                    <a:pt x="3227" y="2524"/>
                    <a:pt x="3118" y="2405"/>
                  </a:cubicBezTo>
                  <a:cubicBezTo>
                    <a:pt x="2662" y="1909"/>
                    <a:pt x="2493" y="1756"/>
                    <a:pt x="2292" y="1297"/>
                  </a:cubicBezTo>
                  <a:cubicBezTo>
                    <a:pt x="2170" y="1018"/>
                    <a:pt x="2112" y="869"/>
                    <a:pt x="2047" y="617"/>
                  </a:cubicBezTo>
                  <a:cubicBezTo>
                    <a:pt x="2003" y="454"/>
                    <a:pt x="1983" y="359"/>
                    <a:pt x="1962" y="233"/>
                  </a:cubicBezTo>
                  <a:cubicBezTo>
                    <a:pt x="1937" y="71"/>
                    <a:pt x="1895" y="0"/>
                    <a:pt x="182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3"/>
            <p:cNvSpPr/>
            <p:nvPr/>
          </p:nvSpPr>
          <p:spPr>
            <a:xfrm>
              <a:off x="2461870" y="3602630"/>
              <a:ext cx="273841" cy="120875"/>
            </a:xfrm>
            <a:custGeom>
              <a:avLst/>
              <a:gdLst/>
              <a:ahLst/>
              <a:cxnLst/>
              <a:rect l="l" t="t" r="r" b="b"/>
              <a:pathLst>
                <a:path w="5410" h="2388" extrusionOk="0">
                  <a:moveTo>
                    <a:pt x="1973" y="0"/>
                  </a:moveTo>
                  <a:cubicBezTo>
                    <a:pt x="1970" y="0"/>
                    <a:pt x="1966" y="1"/>
                    <a:pt x="1962" y="1"/>
                  </a:cubicBezTo>
                  <a:lnTo>
                    <a:pt x="1956" y="221"/>
                  </a:lnTo>
                  <a:cubicBezTo>
                    <a:pt x="1744" y="366"/>
                    <a:pt x="1369" y="445"/>
                    <a:pt x="1054" y="445"/>
                  </a:cubicBezTo>
                  <a:cubicBezTo>
                    <a:pt x="812" y="445"/>
                    <a:pt x="605" y="399"/>
                    <a:pt x="531" y="300"/>
                  </a:cubicBezTo>
                  <a:lnTo>
                    <a:pt x="531" y="160"/>
                  </a:lnTo>
                  <a:cubicBezTo>
                    <a:pt x="531" y="160"/>
                    <a:pt x="530" y="160"/>
                    <a:pt x="530" y="160"/>
                  </a:cubicBezTo>
                  <a:cubicBezTo>
                    <a:pt x="397" y="160"/>
                    <a:pt x="289" y="801"/>
                    <a:pt x="197" y="1214"/>
                  </a:cubicBezTo>
                  <a:cubicBezTo>
                    <a:pt x="116" y="1596"/>
                    <a:pt x="1" y="2041"/>
                    <a:pt x="289" y="2190"/>
                  </a:cubicBezTo>
                  <a:cubicBezTo>
                    <a:pt x="386" y="2240"/>
                    <a:pt x="532" y="2259"/>
                    <a:pt x="699" y="2259"/>
                  </a:cubicBezTo>
                  <a:cubicBezTo>
                    <a:pt x="1031" y="2259"/>
                    <a:pt x="1443" y="2183"/>
                    <a:pt x="1703" y="2123"/>
                  </a:cubicBezTo>
                  <a:cubicBezTo>
                    <a:pt x="1752" y="2111"/>
                    <a:pt x="1803" y="2106"/>
                    <a:pt x="1857" y="2106"/>
                  </a:cubicBezTo>
                  <a:cubicBezTo>
                    <a:pt x="2247" y="2106"/>
                    <a:pt x="2775" y="2363"/>
                    <a:pt x="3193" y="2384"/>
                  </a:cubicBezTo>
                  <a:cubicBezTo>
                    <a:pt x="3252" y="2386"/>
                    <a:pt x="3310" y="2388"/>
                    <a:pt x="3368" y="2388"/>
                  </a:cubicBezTo>
                  <a:cubicBezTo>
                    <a:pt x="4163" y="2388"/>
                    <a:pt x="4814" y="2136"/>
                    <a:pt x="5093" y="1898"/>
                  </a:cubicBezTo>
                  <a:cubicBezTo>
                    <a:pt x="5396" y="1643"/>
                    <a:pt x="5409" y="1290"/>
                    <a:pt x="5117" y="1211"/>
                  </a:cubicBezTo>
                  <a:cubicBezTo>
                    <a:pt x="4651" y="1082"/>
                    <a:pt x="3621" y="854"/>
                    <a:pt x="3091" y="684"/>
                  </a:cubicBezTo>
                  <a:cubicBezTo>
                    <a:pt x="2775" y="582"/>
                    <a:pt x="2455" y="409"/>
                    <a:pt x="2257" y="232"/>
                  </a:cubicBezTo>
                  <a:cubicBezTo>
                    <a:pt x="2103" y="93"/>
                    <a:pt x="2043" y="0"/>
                    <a:pt x="197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3"/>
            <p:cNvSpPr/>
            <p:nvPr/>
          </p:nvSpPr>
          <p:spPr>
            <a:xfrm>
              <a:off x="2391309" y="2839923"/>
              <a:ext cx="99868" cy="345414"/>
            </a:xfrm>
            <a:custGeom>
              <a:avLst/>
              <a:gdLst/>
              <a:ahLst/>
              <a:cxnLst/>
              <a:rect l="l" t="t" r="r" b="b"/>
              <a:pathLst>
                <a:path w="1973" h="6824" extrusionOk="0">
                  <a:moveTo>
                    <a:pt x="1972" y="1"/>
                  </a:moveTo>
                  <a:cubicBezTo>
                    <a:pt x="1133" y="963"/>
                    <a:pt x="0" y="1479"/>
                    <a:pt x="0" y="1479"/>
                  </a:cubicBezTo>
                  <a:lnTo>
                    <a:pt x="1010" y="6824"/>
                  </a:lnTo>
                  <a:lnTo>
                    <a:pt x="463" y="1643"/>
                  </a:lnTo>
                  <a:cubicBezTo>
                    <a:pt x="1591" y="783"/>
                    <a:pt x="1972" y="1"/>
                    <a:pt x="19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3"/>
            <p:cNvSpPr/>
            <p:nvPr/>
          </p:nvSpPr>
          <p:spPr>
            <a:xfrm>
              <a:off x="2223359" y="2209885"/>
              <a:ext cx="334582" cy="584683"/>
            </a:xfrm>
            <a:custGeom>
              <a:avLst/>
              <a:gdLst/>
              <a:ahLst/>
              <a:cxnLst/>
              <a:rect l="l" t="t" r="r" b="b"/>
              <a:pathLst>
                <a:path w="6610" h="11551" extrusionOk="0">
                  <a:moveTo>
                    <a:pt x="4514" y="1"/>
                  </a:moveTo>
                  <a:cubicBezTo>
                    <a:pt x="4406" y="1"/>
                    <a:pt x="4293" y="8"/>
                    <a:pt x="4175" y="22"/>
                  </a:cubicBezTo>
                  <a:lnTo>
                    <a:pt x="2108" y="447"/>
                  </a:lnTo>
                  <a:cubicBezTo>
                    <a:pt x="1625" y="647"/>
                    <a:pt x="653" y="977"/>
                    <a:pt x="435" y="1977"/>
                  </a:cubicBezTo>
                  <a:cubicBezTo>
                    <a:pt x="173" y="3176"/>
                    <a:pt x="89" y="5699"/>
                    <a:pt x="89" y="5699"/>
                  </a:cubicBezTo>
                  <a:lnTo>
                    <a:pt x="0" y="11299"/>
                  </a:lnTo>
                  <a:cubicBezTo>
                    <a:pt x="291" y="11460"/>
                    <a:pt x="811" y="11551"/>
                    <a:pt x="1453" y="11551"/>
                  </a:cubicBezTo>
                  <a:cubicBezTo>
                    <a:pt x="2970" y="11551"/>
                    <a:pt x="5167" y="11041"/>
                    <a:pt x="6610" y="9735"/>
                  </a:cubicBezTo>
                  <a:cubicBezTo>
                    <a:pt x="6610" y="9735"/>
                    <a:pt x="6357" y="3071"/>
                    <a:pt x="6357" y="2027"/>
                  </a:cubicBezTo>
                  <a:cubicBezTo>
                    <a:pt x="6357" y="1061"/>
                    <a:pt x="5859" y="1"/>
                    <a:pt x="451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3"/>
            <p:cNvSpPr/>
            <p:nvPr/>
          </p:nvSpPr>
          <p:spPr>
            <a:xfrm>
              <a:off x="2433625" y="2196471"/>
              <a:ext cx="132213" cy="590858"/>
            </a:xfrm>
            <a:custGeom>
              <a:avLst/>
              <a:gdLst/>
              <a:ahLst/>
              <a:cxnLst/>
              <a:rect l="l" t="t" r="r" b="b"/>
              <a:pathLst>
                <a:path w="2612" h="11673" extrusionOk="0">
                  <a:moveTo>
                    <a:pt x="823" y="1"/>
                  </a:moveTo>
                  <a:cubicBezTo>
                    <a:pt x="587" y="1"/>
                    <a:pt x="315" y="16"/>
                    <a:pt x="0" y="45"/>
                  </a:cubicBezTo>
                  <a:lnTo>
                    <a:pt x="0" y="181"/>
                  </a:lnTo>
                  <a:cubicBezTo>
                    <a:pt x="0" y="181"/>
                    <a:pt x="718" y="626"/>
                    <a:pt x="915" y="1436"/>
                  </a:cubicBezTo>
                  <a:cubicBezTo>
                    <a:pt x="1109" y="2248"/>
                    <a:pt x="1139" y="11673"/>
                    <a:pt x="1139" y="11673"/>
                  </a:cubicBezTo>
                  <a:cubicBezTo>
                    <a:pt x="1139" y="11673"/>
                    <a:pt x="2142" y="11312"/>
                    <a:pt x="2611" y="10860"/>
                  </a:cubicBezTo>
                  <a:cubicBezTo>
                    <a:pt x="2611" y="10860"/>
                    <a:pt x="2550" y="3425"/>
                    <a:pt x="2456" y="2211"/>
                  </a:cubicBezTo>
                  <a:cubicBezTo>
                    <a:pt x="2329" y="621"/>
                    <a:pt x="2324" y="1"/>
                    <a:pt x="82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3"/>
            <p:cNvSpPr/>
            <p:nvPr/>
          </p:nvSpPr>
          <p:spPr>
            <a:xfrm>
              <a:off x="2191166" y="2220767"/>
              <a:ext cx="191233" cy="603917"/>
            </a:xfrm>
            <a:custGeom>
              <a:avLst/>
              <a:gdLst/>
              <a:ahLst/>
              <a:cxnLst/>
              <a:rect l="l" t="t" r="r" b="b"/>
              <a:pathLst>
                <a:path w="3778" h="11931" extrusionOk="0">
                  <a:moveTo>
                    <a:pt x="2322" y="0"/>
                  </a:moveTo>
                  <a:cubicBezTo>
                    <a:pt x="2322" y="0"/>
                    <a:pt x="2322" y="0"/>
                    <a:pt x="2322" y="0"/>
                  </a:cubicBezTo>
                  <a:cubicBezTo>
                    <a:pt x="2322" y="0"/>
                    <a:pt x="1442" y="340"/>
                    <a:pt x="731" y="748"/>
                  </a:cubicBezTo>
                  <a:cubicBezTo>
                    <a:pt x="343" y="976"/>
                    <a:pt x="58" y="2594"/>
                    <a:pt x="28" y="3815"/>
                  </a:cubicBezTo>
                  <a:cubicBezTo>
                    <a:pt x="1" y="4879"/>
                    <a:pt x="167" y="11696"/>
                    <a:pt x="167" y="11696"/>
                  </a:cubicBezTo>
                  <a:cubicBezTo>
                    <a:pt x="577" y="11869"/>
                    <a:pt x="1057" y="11931"/>
                    <a:pt x="1530" y="11931"/>
                  </a:cubicBezTo>
                  <a:cubicBezTo>
                    <a:pt x="2673" y="11931"/>
                    <a:pt x="3778" y="11574"/>
                    <a:pt x="3778" y="11574"/>
                  </a:cubicBezTo>
                  <a:cubicBezTo>
                    <a:pt x="3778" y="11574"/>
                    <a:pt x="3682" y="6671"/>
                    <a:pt x="3668" y="3849"/>
                  </a:cubicBezTo>
                  <a:cubicBezTo>
                    <a:pt x="3655" y="594"/>
                    <a:pt x="2329" y="0"/>
                    <a:pt x="232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3"/>
            <p:cNvSpPr/>
            <p:nvPr/>
          </p:nvSpPr>
          <p:spPr>
            <a:xfrm>
              <a:off x="2301108" y="2312487"/>
              <a:ext cx="56135" cy="176098"/>
            </a:xfrm>
            <a:custGeom>
              <a:avLst/>
              <a:gdLst/>
              <a:ahLst/>
              <a:cxnLst/>
              <a:rect l="l" t="t" r="r" b="b"/>
              <a:pathLst>
                <a:path w="1109" h="3479" extrusionOk="0">
                  <a:moveTo>
                    <a:pt x="1" y="0"/>
                  </a:moveTo>
                  <a:lnTo>
                    <a:pt x="481" y="721"/>
                  </a:lnTo>
                  <a:lnTo>
                    <a:pt x="140" y="1591"/>
                  </a:lnTo>
                  <a:lnTo>
                    <a:pt x="1109" y="3479"/>
                  </a:lnTo>
                  <a:lnTo>
                    <a:pt x="1109" y="3479"/>
                  </a:lnTo>
                  <a:lnTo>
                    <a:pt x="304" y="1565"/>
                  </a:lnTo>
                  <a:lnTo>
                    <a:pt x="610" y="647"/>
                  </a:lnTo>
                  <a:lnTo>
                    <a:pt x="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3"/>
            <p:cNvSpPr/>
            <p:nvPr/>
          </p:nvSpPr>
          <p:spPr>
            <a:xfrm>
              <a:off x="2501959" y="2261717"/>
              <a:ext cx="37406" cy="194877"/>
            </a:xfrm>
            <a:custGeom>
              <a:avLst/>
              <a:gdLst/>
              <a:ahLst/>
              <a:cxnLst/>
              <a:rect l="l" t="t" r="r" b="b"/>
              <a:pathLst>
                <a:path w="739" h="3850" extrusionOk="0">
                  <a:moveTo>
                    <a:pt x="340" y="1"/>
                  </a:moveTo>
                  <a:lnTo>
                    <a:pt x="82" y="898"/>
                  </a:lnTo>
                  <a:lnTo>
                    <a:pt x="572" y="1455"/>
                  </a:lnTo>
                  <a:lnTo>
                    <a:pt x="1" y="3849"/>
                  </a:lnTo>
                  <a:lnTo>
                    <a:pt x="738" y="1402"/>
                  </a:lnTo>
                  <a:lnTo>
                    <a:pt x="208" y="806"/>
                  </a:lnTo>
                  <a:lnTo>
                    <a:pt x="340"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3"/>
            <p:cNvSpPr/>
            <p:nvPr/>
          </p:nvSpPr>
          <p:spPr>
            <a:xfrm>
              <a:off x="2347423" y="1876466"/>
              <a:ext cx="197105" cy="200142"/>
            </a:xfrm>
            <a:custGeom>
              <a:avLst/>
              <a:gdLst/>
              <a:ahLst/>
              <a:cxnLst/>
              <a:rect l="l" t="t" r="r" b="b"/>
              <a:pathLst>
                <a:path w="3894" h="3954" extrusionOk="0">
                  <a:moveTo>
                    <a:pt x="2285" y="0"/>
                  </a:moveTo>
                  <a:cubicBezTo>
                    <a:pt x="2175" y="0"/>
                    <a:pt x="2063" y="10"/>
                    <a:pt x="1948" y="30"/>
                  </a:cubicBezTo>
                  <a:cubicBezTo>
                    <a:pt x="871" y="221"/>
                    <a:pt x="1" y="1247"/>
                    <a:pt x="1" y="2322"/>
                  </a:cubicBezTo>
                  <a:cubicBezTo>
                    <a:pt x="1" y="3279"/>
                    <a:pt x="693" y="3953"/>
                    <a:pt x="1606" y="3953"/>
                  </a:cubicBezTo>
                  <a:cubicBezTo>
                    <a:pt x="1717" y="3953"/>
                    <a:pt x="1832" y="3943"/>
                    <a:pt x="1948" y="3923"/>
                  </a:cubicBezTo>
                  <a:cubicBezTo>
                    <a:pt x="3023" y="3733"/>
                    <a:pt x="3893" y="2709"/>
                    <a:pt x="3893" y="1635"/>
                  </a:cubicBezTo>
                  <a:cubicBezTo>
                    <a:pt x="3893" y="675"/>
                    <a:pt x="3199" y="0"/>
                    <a:pt x="22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3"/>
            <p:cNvSpPr/>
            <p:nvPr/>
          </p:nvSpPr>
          <p:spPr>
            <a:xfrm>
              <a:off x="2275647" y="2076558"/>
              <a:ext cx="42063" cy="95718"/>
            </a:xfrm>
            <a:custGeom>
              <a:avLst/>
              <a:gdLst/>
              <a:ahLst/>
              <a:cxnLst/>
              <a:rect l="l" t="t" r="r" b="b"/>
              <a:pathLst>
                <a:path w="831" h="1891" extrusionOk="0">
                  <a:moveTo>
                    <a:pt x="0" y="1"/>
                  </a:moveTo>
                  <a:cubicBezTo>
                    <a:pt x="0" y="1"/>
                    <a:pt x="317" y="1424"/>
                    <a:pt x="443" y="1646"/>
                  </a:cubicBezTo>
                  <a:cubicBezTo>
                    <a:pt x="568" y="1867"/>
                    <a:pt x="830" y="1890"/>
                    <a:pt x="830" y="1890"/>
                  </a:cubicBezTo>
                  <a:lnTo>
                    <a:pt x="810" y="853"/>
                  </a:lnTo>
                  <a:lnTo>
                    <a:pt x="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3"/>
            <p:cNvSpPr/>
            <p:nvPr/>
          </p:nvSpPr>
          <p:spPr>
            <a:xfrm>
              <a:off x="2252110" y="1965553"/>
              <a:ext cx="53756" cy="111055"/>
            </a:xfrm>
            <a:custGeom>
              <a:avLst/>
              <a:gdLst/>
              <a:ahLst/>
              <a:cxnLst/>
              <a:rect l="l" t="t" r="r" b="b"/>
              <a:pathLst>
                <a:path w="1062" h="2194" extrusionOk="0">
                  <a:moveTo>
                    <a:pt x="864" y="0"/>
                  </a:moveTo>
                  <a:cubicBezTo>
                    <a:pt x="864" y="0"/>
                    <a:pt x="523" y="4"/>
                    <a:pt x="258" y="320"/>
                  </a:cubicBezTo>
                  <a:cubicBezTo>
                    <a:pt x="0" y="633"/>
                    <a:pt x="143" y="1439"/>
                    <a:pt x="465" y="2194"/>
                  </a:cubicBezTo>
                  <a:lnTo>
                    <a:pt x="1061" y="2156"/>
                  </a:lnTo>
                  <a:lnTo>
                    <a:pt x="8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3"/>
            <p:cNvSpPr/>
            <p:nvPr/>
          </p:nvSpPr>
          <p:spPr>
            <a:xfrm>
              <a:off x="2236621" y="1893828"/>
              <a:ext cx="297023" cy="390767"/>
            </a:xfrm>
            <a:custGeom>
              <a:avLst/>
              <a:gdLst/>
              <a:ahLst/>
              <a:cxnLst/>
              <a:rect l="l" t="t" r="r" b="b"/>
              <a:pathLst>
                <a:path w="5868" h="7720" extrusionOk="0">
                  <a:moveTo>
                    <a:pt x="4237" y="1"/>
                  </a:moveTo>
                  <a:cubicBezTo>
                    <a:pt x="3561" y="1"/>
                    <a:pt x="2787" y="310"/>
                    <a:pt x="2240" y="751"/>
                  </a:cubicBezTo>
                  <a:cubicBezTo>
                    <a:pt x="1115" y="1659"/>
                    <a:pt x="1543" y="3542"/>
                    <a:pt x="1543" y="3542"/>
                  </a:cubicBezTo>
                  <a:cubicBezTo>
                    <a:pt x="1522" y="3559"/>
                    <a:pt x="1499" y="3566"/>
                    <a:pt x="1475" y="3566"/>
                  </a:cubicBezTo>
                  <a:cubicBezTo>
                    <a:pt x="1364" y="3566"/>
                    <a:pt x="1228" y="3414"/>
                    <a:pt x="1108" y="3308"/>
                  </a:cubicBezTo>
                  <a:cubicBezTo>
                    <a:pt x="1045" y="3253"/>
                    <a:pt x="919" y="3199"/>
                    <a:pt x="777" y="3199"/>
                  </a:cubicBezTo>
                  <a:cubicBezTo>
                    <a:pt x="592" y="3199"/>
                    <a:pt x="380" y="3292"/>
                    <a:pt x="245" y="3600"/>
                  </a:cubicBezTo>
                  <a:cubicBezTo>
                    <a:pt x="0" y="4157"/>
                    <a:pt x="456" y="4756"/>
                    <a:pt x="833" y="4807"/>
                  </a:cubicBezTo>
                  <a:cubicBezTo>
                    <a:pt x="895" y="4816"/>
                    <a:pt x="952" y="4820"/>
                    <a:pt x="1004" y="4820"/>
                  </a:cubicBezTo>
                  <a:cubicBezTo>
                    <a:pt x="1500" y="4820"/>
                    <a:pt x="1581" y="4463"/>
                    <a:pt x="1581" y="4463"/>
                  </a:cubicBezTo>
                  <a:lnTo>
                    <a:pt x="1628" y="6874"/>
                  </a:lnTo>
                  <a:cubicBezTo>
                    <a:pt x="2009" y="7296"/>
                    <a:pt x="2795" y="7719"/>
                    <a:pt x="3356" y="7719"/>
                  </a:cubicBezTo>
                  <a:cubicBezTo>
                    <a:pt x="3456" y="7719"/>
                    <a:pt x="3549" y="7706"/>
                    <a:pt x="3631" y="7677"/>
                  </a:cubicBezTo>
                  <a:cubicBezTo>
                    <a:pt x="4066" y="7523"/>
                    <a:pt x="4162" y="6772"/>
                    <a:pt x="3746" y="6364"/>
                  </a:cubicBezTo>
                  <a:lnTo>
                    <a:pt x="3743" y="5654"/>
                  </a:lnTo>
                  <a:cubicBezTo>
                    <a:pt x="3743" y="5654"/>
                    <a:pt x="4335" y="5637"/>
                    <a:pt x="4620" y="5541"/>
                  </a:cubicBezTo>
                  <a:cubicBezTo>
                    <a:pt x="5100" y="5385"/>
                    <a:pt x="5399" y="4953"/>
                    <a:pt x="5545" y="4409"/>
                  </a:cubicBezTo>
                  <a:cubicBezTo>
                    <a:pt x="5780" y="3539"/>
                    <a:pt x="5868" y="2849"/>
                    <a:pt x="5671" y="1251"/>
                  </a:cubicBezTo>
                  <a:cubicBezTo>
                    <a:pt x="5559" y="347"/>
                    <a:pt x="4953" y="1"/>
                    <a:pt x="4237" y="1"/>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3"/>
            <p:cNvSpPr/>
            <p:nvPr/>
          </p:nvSpPr>
          <p:spPr>
            <a:xfrm>
              <a:off x="2282380" y="1849385"/>
              <a:ext cx="262148" cy="233954"/>
            </a:xfrm>
            <a:custGeom>
              <a:avLst/>
              <a:gdLst/>
              <a:ahLst/>
              <a:cxnLst/>
              <a:rect l="l" t="t" r="r" b="b"/>
              <a:pathLst>
                <a:path w="5179" h="4622" extrusionOk="0">
                  <a:moveTo>
                    <a:pt x="5059" y="1"/>
                  </a:moveTo>
                  <a:lnTo>
                    <a:pt x="5059" y="1"/>
                  </a:lnTo>
                  <a:cubicBezTo>
                    <a:pt x="4257" y="535"/>
                    <a:pt x="3267" y="425"/>
                    <a:pt x="2356" y="477"/>
                  </a:cubicBezTo>
                  <a:cubicBezTo>
                    <a:pt x="1078" y="552"/>
                    <a:pt x="687" y="1000"/>
                    <a:pt x="405" y="1357"/>
                  </a:cubicBezTo>
                  <a:cubicBezTo>
                    <a:pt x="10" y="1864"/>
                    <a:pt x="266" y="2295"/>
                    <a:pt x="266" y="2295"/>
                  </a:cubicBezTo>
                  <a:cubicBezTo>
                    <a:pt x="266" y="2295"/>
                    <a:pt x="0" y="4036"/>
                    <a:pt x="204" y="4186"/>
                  </a:cubicBezTo>
                  <a:cubicBezTo>
                    <a:pt x="351" y="4292"/>
                    <a:pt x="572" y="4621"/>
                    <a:pt x="636" y="4621"/>
                  </a:cubicBezTo>
                  <a:cubicBezTo>
                    <a:pt x="637" y="4621"/>
                    <a:pt x="638" y="4621"/>
                    <a:pt x="639" y="4621"/>
                  </a:cubicBezTo>
                  <a:cubicBezTo>
                    <a:pt x="843" y="4583"/>
                    <a:pt x="928" y="3696"/>
                    <a:pt x="1034" y="3166"/>
                  </a:cubicBezTo>
                  <a:cubicBezTo>
                    <a:pt x="1153" y="2557"/>
                    <a:pt x="1201" y="2336"/>
                    <a:pt x="1422" y="2326"/>
                  </a:cubicBezTo>
                  <a:cubicBezTo>
                    <a:pt x="1581" y="2319"/>
                    <a:pt x="2771" y="2220"/>
                    <a:pt x="3533" y="1996"/>
                  </a:cubicBezTo>
                  <a:cubicBezTo>
                    <a:pt x="4294" y="1768"/>
                    <a:pt x="4584" y="1531"/>
                    <a:pt x="4584" y="1531"/>
                  </a:cubicBezTo>
                  <a:cubicBezTo>
                    <a:pt x="5080" y="1048"/>
                    <a:pt x="5178" y="477"/>
                    <a:pt x="505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3"/>
            <p:cNvSpPr/>
            <p:nvPr/>
          </p:nvSpPr>
          <p:spPr>
            <a:xfrm>
              <a:off x="2259348" y="1944041"/>
              <a:ext cx="41658" cy="28295"/>
            </a:xfrm>
            <a:custGeom>
              <a:avLst/>
              <a:gdLst/>
              <a:ahLst/>
              <a:cxnLst/>
              <a:rect l="l" t="t" r="r" b="b"/>
              <a:pathLst>
                <a:path w="823" h="559" extrusionOk="0">
                  <a:moveTo>
                    <a:pt x="428" y="1"/>
                  </a:moveTo>
                  <a:cubicBezTo>
                    <a:pt x="259" y="1"/>
                    <a:pt x="83" y="118"/>
                    <a:pt x="0" y="300"/>
                  </a:cubicBezTo>
                  <a:lnTo>
                    <a:pt x="721" y="558"/>
                  </a:lnTo>
                  <a:cubicBezTo>
                    <a:pt x="823" y="334"/>
                    <a:pt x="744" y="92"/>
                    <a:pt x="544" y="21"/>
                  </a:cubicBezTo>
                  <a:cubicBezTo>
                    <a:pt x="506" y="7"/>
                    <a:pt x="467" y="1"/>
                    <a:pt x="4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3"/>
            <p:cNvSpPr/>
            <p:nvPr/>
          </p:nvSpPr>
          <p:spPr>
            <a:xfrm>
              <a:off x="2327126" y="2150561"/>
              <a:ext cx="99008" cy="43784"/>
            </a:xfrm>
            <a:custGeom>
              <a:avLst/>
              <a:gdLst/>
              <a:ahLst/>
              <a:cxnLst/>
              <a:rect l="l" t="t" r="r" b="b"/>
              <a:pathLst>
                <a:path w="1956" h="865" extrusionOk="0">
                  <a:moveTo>
                    <a:pt x="0" y="0"/>
                  </a:moveTo>
                  <a:lnTo>
                    <a:pt x="0" y="0"/>
                  </a:lnTo>
                  <a:cubicBezTo>
                    <a:pt x="0" y="0"/>
                    <a:pt x="69" y="306"/>
                    <a:pt x="293" y="551"/>
                  </a:cubicBezTo>
                  <a:cubicBezTo>
                    <a:pt x="565" y="853"/>
                    <a:pt x="1955" y="864"/>
                    <a:pt x="1955" y="864"/>
                  </a:cubicBezTo>
                  <a:lnTo>
                    <a:pt x="1955" y="582"/>
                  </a:lnTo>
                  <a:cubicBezTo>
                    <a:pt x="1955" y="582"/>
                    <a:pt x="888" y="554"/>
                    <a:pt x="513" y="422"/>
                  </a:cubicBezTo>
                  <a:cubicBezTo>
                    <a:pt x="265" y="334"/>
                    <a:pt x="58" y="136"/>
                    <a:pt x="0" y="0"/>
                  </a:cubicBezTo>
                  <a:close/>
                </a:path>
              </a:pathLst>
            </a:custGeom>
            <a:solidFill>
              <a:srgbClr val="9A4A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3"/>
            <p:cNvSpPr/>
            <p:nvPr/>
          </p:nvSpPr>
          <p:spPr>
            <a:xfrm>
              <a:off x="2391511" y="2032672"/>
              <a:ext cx="21715" cy="22930"/>
            </a:xfrm>
            <a:custGeom>
              <a:avLst/>
              <a:gdLst/>
              <a:ahLst/>
              <a:cxnLst/>
              <a:rect l="l" t="t" r="r" b="b"/>
              <a:pathLst>
                <a:path w="429" h="453" extrusionOk="0">
                  <a:moveTo>
                    <a:pt x="249" y="1"/>
                  </a:moveTo>
                  <a:cubicBezTo>
                    <a:pt x="238" y="1"/>
                    <a:pt x="226" y="1"/>
                    <a:pt x="214" y="4"/>
                  </a:cubicBezTo>
                  <a:cubicBezTo>
                    <a:pt x="95" y="24"/>
                    <a:pt x="0" y="143"/>
                    <a:pt x="0" y="265"/>
                  </a:cubicBezTo>
                  <a:cubicBezTo>
                    <a:pt x="0" y="375"/>
                    <a:pt x="76" y="452"/>
                    <a:pt x="178" y="452"/>
                  </a:cubicBezTo>
                  <a:cubicBezTo>
                    <a:pt x="190" y="452"/>
                    <a:pt x="202" y="451"/>
                    <a:pt x="214" y="449"/>
                  </a:cubicBezTo>
                  <a:cubicBezTo>
                    <a:pt x="333" y="429"/>
                    <a:pt x="429" y="313"/>
                    <a:pt x="429" y="190"/>
                  </a:cubicBezTo>
                  <a:cubicBezTo>
                    <a:pt x="429" y="80"/>
                    <a:pt x="351" y="1"/>
                    <a:pt x="24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3"/>
            <p:cNvSpPr/>
            <p:nvPr/>
          </p:nvSpPr>
          <p:spPr>
            <a:xfrm>
              <a:off x="2375162" y="1997999"/>
              <a:ext cx="26524" cy="22322"/>
            </a:xfrm>
            <a:custGeom>
              <a:avLst/>
              <a:gdLst/>
              <a:ahLst/>
              <a:cxnLst/>
              <a:rect l="l" t="t" r="r" b="b"/>
              <a:pathLst>
                <a:path w="524" h="441" extrusionOk="0">
                  <a:moveTo>
                    <a:pt x="336" y="0"/>
                  </a:moveTo>
                  <a:cubicBezTo>
                    <a:pt x="282" y="0"/>
                    <a:pt x="225" y="19"/>
                    <a:pt x="173" y="56"/>
                  </a:cubicBezTo>
                  <a:cubicBezTo>
                    <a:pt x="47" y="148"/>
                    <a:pt x="0" y="321"/>
                    <a:pt x="64" y="440"/>
                  </a:cubicBezTo>
                  <a:lnTo>
                    <a:pt x="523" y="108"/>
                  </a:lnTo>
                  <a:cubicBezTo>
                    <a:pt x="483" y="37"/>
                    <a:pt x="413" y="0"/>
                    <a:pt x="3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3"/>
            <p:cNvSpPr/>
            <p:nvPr/>
          </p:nvSpPr>
          <p:spPr>
            <a:xfrm>
              <a:off x="2418845" y="2115584"/>
              <a:ext cx="27232" cy="16501"/>
            </a:xfrm>
            <a:custGeom>
              <a:avLst/>
              <a:gdLst/>
              <a:ahLst/>
              <a:cxnLst/>
              <a:rect l="l" t="t" r="r" b="b"/>
              <a:pathLst>
                <a:path w="538" h="326" extrusionOk="0">
                  <a:moveTo>
                    <a:pt x="48" y="1"/>
                  </a:moveTo>
                  <a:lnTo>
                    <a:pt x="48" y="1"/>
                  </a:lnTo>
                  <a:cubicBezTo>
                    <a:pt x="0" y="151"/>
                    <a:pt x="68" y="294"/>
                    <a:pt x="204" y="321"/>
                  </a:cubicBezTo>
                  <a:cubicBezTo>
                    <a:pt x="219" y="324"/>
                    <a:pt x="235" y="325"/>
                    <a:pt x="250" y="325"/>
                  </a:cubicBezTo>
                  <a:cubicBezTo>
                    <a:pt x="372" y="325"/>
                    <a:pt x="492" y="233"/>
                    <a:pt x="537" y="99"/>
                  </a:cubicBezTo>
                  <a:lnTo>
                    <a:pt x="48" y="1"/>
                  </a:lnTo>
                  <a:close/>
                </a:path>
              </a:pathLst>
            </a:custGeom>
            <a:solidFill>
              <a:srgbClr val="9A4A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3"/>
            <p:cNvSpPr/>
            <p:nvPr/>
          </p:nvSpPr>
          <p:spPr>
            <a:xfrm>
              <a:off x="2488545" y="1973247"/>
              <a:ext cx="25511" cy="20247"/>
            </a:xfrm>
            <a:custGeom>
              <a:avLst/>
              <a:gdLst/>
              <a:ahLst/>
              <a:cxnLst/>
              <a:rect l="l" t="t" r="r" b="b"/>
              <a:pathLst>
                <a:path w="504" h="400" extrusionOk="0">
                  <a:moveTo>
                    <a:pt x="251" y="1"/>
                  </a:moveTo>
                  <a:cubicBezTo>
                    <a:pt x="158" y="1"/>
                    <a:pt x="60" y="56"/>
                    <a:pt x="1" y="151"/>
                  </a:cubicBezTo>
                  <a:lnTo>
                    <a:pt x="418" y="399"/>
                  </a:lnTo>
                  <a:cubicBezTo>
                    <a:pt x="503" y="263"/>
                    <a:pt x="480" y="100"/>
                    <a:pt x="364" y="32"/>
                  </a:cubicBezTo>
                  <a:cubicBezTo>
                    <a:pt x="329" y="11"/>
                    <a:pt x="290" y="1"/>
                    <a:pt x="2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3"/>
            <p:cNvSpPr/>
            <p:nvPr/>
          </p:nvSpPr>
          <p:spPr>
            <a:xfrm>
              <a:off x="2481510" y="2013741"/>
              <a:ext cx="21715" cy="22930"/>
            </a:xfrm>
            <a:custGeom>
              <a:avLst/>
              <a:gdLst/>
              <a:ahLst/>
              <a:cxnLst/>
              <a:rect l="l" t="t" r="r" b="b"/>
              <a:pathLst>
                <a:path w="429" h="453" extrusionOk="0">
                  <a:moveTo>
                    <a:pt x="249" y="1"/>
                  </a:moveTo>
                  <a:cubicBezTo>
                    <a:pt x="237" y="1"/>
                    <a:pt x="226" y="2"/>
                    <a:pt x="214" y="4"/>
                  </a:cubicBezTo>
                  <a:cubicBezTo>
                    <a:pt x="99" y="24"/>
                    <a:pt x="0" y="140"/>
                    <a:pt x="0" y="266"/>
                  </a:cubicBezTo>
                  <a:cubicBezTo>
                    <a:pt x="0" y="376"/>
                    <a:pt x="80" y="452"/>
                    <a:pt x="179" y="452"/>
                  </a:cubicBezTo>
                  <a:cubicBezTo>
                    <a:pt x="190" y="452"/>
                    <a:pt x="202" y="451"/>
                    <a:pt x="214" y="449"/>
                  </a:cubicBezTo>
                  <a:cubicBezTo>
                    <a:pt x="333" y="429"/>
                    <a:pt x="428" y="313"/>
                    <a:pt x="428" y="191"/>
                  </a:cubicBezTo>
                  <a:cubicBezTo>
                    <a:pt x="428" y="81"/>
                    <a:pt x="351" y="1"/>
                    <a:pt x="24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3"/>
            <p:cNvSpPr/>
            <p:nvPr/>
          </p:nvSpPr>
          <p:spPr>
            <a:xfrm>
              <a:off x="2448051" y="2022852"/>
              <a:ext cx="37609" cy="64436"/>
            </a:xfrm>
            <a:custGeom>
              <a:avLst/>
              <a:gdLst/>
              <a:ahLst/>
              <a:cxnLst/>
              <a:rect l="l" t="t" r="r" b="b"/>
              <a:pathLst>
                <a:path w="743" h="1273" extrusionOk="0">
                  <a:moveTo>
                    <a:pt x="1" y="1"/>
                  </a:moveTo>
                  <a:lnTo>
                    <a:pt x="70" y="1272"/>
                  </a:lnTo>
                  <a:lnTo>
                    <a:pt x="743" y="925"/>
                  </a:lnTo>
                  <a:lnTo>
                    <a:pt x="1" y="1"/>
                  </a:lnTo>
                  <a:close/>
                </a:path>
              </a:pathLst>
            </a:custGeom>
            <a:solidFill>
              <a:srgbClr val="F28F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3"/>
            <p:cNvSpPr/>
            <p:nvPr/>
          </p:nvSpPr>
          <p:spPr>
            <a:xfrm>
              <a:off x="2357192" y="2247240"/>
              <a:ext cx="102652" cy="55325"/>
            </a:xfrm>
            <a:custGeom>
              <a:avLst/>
              <a:gdLst/>
              <a:ahLst/>
              <a:cxnLst/>
              <a:rect l="l" t="t" r="r" b="b"/>
              <a:pathLst>
                <a:path w="2028" h="1093" extrusionOk="0">
                  <a:moveTo>
                    <a:pt x="1297" y="1"/>
                  </a:moveTo>
                  <a:lnTo>
                    <a:pt x="1239" y="593"/>
                  </a:lnTo>
                  <a:lnTo>
                    <a:pt x="545" y="194"/>
                  </a:lnTo>
                  <a:lnTo>
                    <a:pt x="1" y="834"/>
                  </a:lnTo>
                  <a:cubicBezTo>
                    <a:pt x="175" y="986"/>
                    <a:pt x="502" y="1092"/>
                    <a:pt x="835" y="1092"/>
                  </a:cubicBezTo>
                  <a:cubicBezTo>
                    <a:pt x="963" y="1092"/>
                    <a:pt x="1093" y="1076"/>
                    <a:pt x="1215" y="1041"/>
                  </a:cubicBezTo>
                  <a:cubicBezTo>
                    <a:pt x="1653" y="916"/>
                    <a:pt x="1895" y="745"/>
                    <a:pt x="2028" y="409"/>
                  </a:cubicBezTo>
                  <a:lnTo>
                    <a:pt x="1297" y="1"/>
                  </a:lnTo>
                  <a:close/>
                </a:path>
              </a:pathLst>
            </a:custGeom>
            <a:solidFill>
              <a:srgbClr val="27DE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3"/>
            <p:cNvSpPr/>
            <p:nvPr/>
          </p:nvSpPr>
          <p:spPr>
            <a:xfrm>
              <a:off x="2357192" y="2247240"/>
              <a:ext cx="102652" cy="55122"/>
            </a:xfrm>
            <a:custGeom>
              <a:avLst/>
              <a:gdLst/>
              <a:ahLst/>
              <a:cxnLst/>
              <a:rect l="l" t="t" r="r" b="b"/>
              <a:pathLst>
                <a:path w="2028" h="1089" extrusionOk="0">
                  <a:moveTo>
                    <a:pt x="1297" y="1"/>
                  </a:moveTo>
                  <a:lnTo>
                    <a:pt x="1239" y="593"/>
                  </a:lnTo>
                  <a:lnTo>
                    <a:pt x="1684" y="300"/>
                  </a:lnTo>
                  <a:cubicBezTo>
                    <a:pt x="1684" y="300"/>
                    <a:pt x="1769" y="528"/>
                    <a:pt x="1763" y="783"/>
                  </a:cubicBezTo>
                  <a:cubicBezTo>
                    <a:pt x="1882" y="688"/>
                    <a:pt x="1967" y="566"/>
                    <a:pt x="2028" y="409"/>
                  </a:cubicBezTo>
                  <a:lnTo>
                    <a:pt x="1297" y="1"/>
                  </a:lnTo>
                  <a:close/>
                  <a:moveTo>
                    <a:pt x="545" y="194"/>
                  </a:moveTo>
                  <a:lnTo>
                    <a:pt x="12" y="820"/>
                  </a:lnTo>
                  <a:lnTo>
                    <a:pt x="1" y="834"/>
                  </a:lnTo>
                  <a:cubicBezTo>
                    <a:pt x="158" y="970"/>
                    <a:pt x="433" y="1068"/>
                    <a:pt x="729" y="1089"/>
                  </a:cubicBezTo>
                  <a:cubicBezTo>
                    <a:pt x="668" y="956"/>
                    <a:pt x="633" y="803"/>
                    <a:pt x="641" y="630"/>
                  </a:cubicBezTo>
                  <a:lnTo>
                    <a:pt x="1239" y="593"/>
                  </a:lnTo>
                  <a:lnTo>
                    <a:pt x="545" y="194"/>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3"/>
            <p:cNvSpPr/>
            <p:nvPr/>
          </p:nvSpPr>
          <p:spPr>
            <a:xfrm>
              <a:off x="2388575" y="2262426"/>
              <a:ext cx="59374" cy="62411"/>
            </a:xfrm>
            <a:custGeom>
              <a:avLst/>
              <a:gdLst/>
              <a:ahLst/>
              <a:cxnLst/>
              <a:rect l="l" t="t" r="r" b="b"/>
              <a:pathLst>
                <a:path w="1173" h="1233" extrusionOk="0">
                  <a:moveTo>
                    <a:pt x="1064" y="0"/>
                  </a:moveTo>
                  <a:lnTo>
                    <a:pt x="619" y="293"/>
                  </a:lnTo>
                  <a:lnTo>
                    <a:pt x="21" y="330"/>
                  </a:lnTo>
                  <a:cubicBezTo>
                    <a:pt x="0" y="751"/>
                    <a:pt x="234" y="1054"/>
                    <a:pt x="469" y="1228"/>
                  </a:cubicBezTo>
                  <a:cubicBezTo>
                    <a:pt x="496" y="1231"/>
                    <a:pt x="522" y="1232"/>
                    <a:pt x="547" y="1232"/>
                  </a:cubicBezTo>
                  <a:cubicBezTo>
                    <a:pt x="796" y="1232"/>
                    <a:pt x="942" y="1095"/>
                    <a:pt x="942" y="1095"/>
                  </a:cubicBezTo>
                  <a:cubicBezTo>
                    <a:pt x="942" y="1095"/>
                    <a:pt x="1098" y="884"/>
                    <a:pt x="1135" y="572"/>
                  </a:cubicBezTo>
                  <a:cubicBezTo>
                    <a:pt x="1173" y="282"/>
                    <a:pt x="1064" y="0"/>
                    <a:pt x="1064"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3"/>
            <p:cNvSpPr/>
            <p:nvPr/>
          </p:nvSpPr>
          <p:spPr>
            <a:xfrm>
              <a:off x="2397838" y="2317802"/>
              <a:ext cx="77344" cy="287609"/>
            </a:xfrm>
            <a:custGeom>
              <a:avLst/>
              <a:gdLst/>
              <a:ahLst/>
              <a:cxnLst/>
              <a:rect l="l" t="t" r="r" b="b"/>
              <a:pathLst>
                <a:path w="1528" h="5682" extrusionOk="0">
                  <a:moveTo>
                    <a:pt x="759" y="1"/>
                  </a:moveTo>
                  <a:lnTo>
                    <a:pt x="286" y="134"/>
                  </a:lnTo>
                  <a:cubicBezTo>
                    <a:pt x="286" y="134"/>
                    <a:pt x="1" y="4237"/>
                    <a:pt x="7" y="4526"/>
                  </a:cubicBezTo>
                  <a:cubicBezTo>
                    <a:pt x="14" y="4803"/>
                    <a:pt x="517" y="5681"/>
                    <a:pt x="792" y="5681"/>
                  </a:cubicBezTo>
                  <a:cubicBezTo>
                    <a:pt x="800" y="5681"/>
                    <a:pt x="809" y="5681"/>
                    <a:pt x="817" y="5679"/>
                  </a:cubicBezTo>
                  <a:cubicBezTo>
                    <a:pt x="1088" y="5621"/>
                    <a:pt x="1527" y="4421"/>
                    <a:pt x="1496" y="4108"/>
                  </a:cubicBezTo>
                  <a:cubicBezTo>
                    <a:pt x="1470" y="3795"/>
                    <a:pt x="759" y="1"/>
                    <a:pt x="75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3"/>
            <p:cNvSpPr/>
            <p:nvPr/>
          </p:nvSpPr>
          <p:spPr>
            <a:xfrm>
              <a:off x="2411961" y="2324534"/>
              <a:ext cx="405" cy="5568"/>
            </a:xfrm>
            <a:custGeom>
              <a:avLst/>
              <a:gdLst/>
              <a:ahLst/>
              <a:cxnLst/>
              <a:rect l="l" t="t" r="r" b="b"/>
              <a:pathLst>
                <a:path w="8" h="110" extrusionOk="0">
                  <a:moveTo>
                    <a:pt x="0" y="95"/>
                  </a:moveTo>
                  <a:lnTo>
                    <a:pt x="0" y="109"/>
                  </a:lnTo>
                  <a:lnTo>
                    <a:pt x="0" y="109"/>
                  </a:lnTo>
                  <a:lnTo>
                    <a:pt x="0" y="95"/>
                  </a:lnTo>
                  <a:close/>
                  <a:moveTo>
                    <a:pt x="7" y="4"/>
                  </a:moveTo>
                  <a:lnTo>
                    <a:pt x="7" y="4"/>
                  </a:lnTo>
                  <a:lnTo>
                    <a:pt x="7" y="4"/>
                  </a:lnTo>
                  <a:close/>
                  <a:moveTo>
                    <a:pt x="7" y="1"/>
                  </a:moveTo>
                  <a:lnTo>
                    <a:pt x="7" y="1"/>
                  </a:lnTo>
                  <a:lnTo>
                    <a:pt x="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3"/>
            <p:cNvSpPr/>
            <p:nvPr/>
          </p:nvSpPr>
          <p:spPr>
            <a:xfrm>
              <a:off x="2411961" y="2317802"/>
              <a:ext cx="24803" cy="12452"/>
            </a:xfrm>
            <a:custGeom>
              <a:avLst/>
              <a:gdLst/>
              <a:ahLst/>
              <a:cxnLst/>
              <a:rect l="l" t="t" r="r" b="b"/>
              <a:pathLst>
                <a:path w="490" h="246" extrusionOk="0">
                  <a:moveTo>
                    <a:pt x="480" y="1"/>
                  </a:moveTo>
                  <a:cubicBezTo>
                    <a:pt x="347" y="123"/>
                    <a:pt x="208" y="147"/>
                    <a:pt x="116" y="147"/>
                  </a:cubicBezTo>
                  <a:cubicBezTo>
                    <a:pt x="48" y="147"/>
                    <a:pt x="7" y="134"/>
                    <a:pt x="7" y="134"/>
                  </a:cubicBezTo>
                  <a:lnTo>
                    <a:pt x="7" y="137"/>
                  </a:lnTo>
                  <a:lnTo>
                    <a:pt x="0" y="228"/>
                  </a:lnTo>
                  <a:lnTo>
                    <a:pt x="0" y="242"/>
                  </a:lnTo>
                  <a:cubicBezTo>
                    <a:pt x="17" y="245"/>
                    <a:pt x="38" y="245"/>
                    <a:pt x="58" y="245"/>
                  </a:cubicBezTo>
                  <a:cubicBezTo>
                    <a:pt x="317" y="245"/>
                    <a:pt x="490" y="59"/>
                    <a:pt x="490" y="59"/>
                  </a:cubicBezTo>
                  <a:lnTo>
                    <a:pt x="480"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3"/>
            <p:cNvSpPr/>
            <p:nvPr/>
          </p:nvSpPr>
          <p:spPr>
            <a:xfrm>
              <a:off x="2289264" y="2195104"/>
              <a:ext cx="130644" cy="125683"/>
            </a:xfrm>
            <a:custGeom>
              <a:avLst/>
              <a:gdLst/>
              <a:ahLst/>
              <a:cxnLst/>
              <a:rect l="l" t="t" r="r" b="b"/>
              <a:pathLst>
                <a:path w="2581" h="2483" extrusionOk="0">
                  <a:moveTo>
                    <a:pt x="568" y="0"/>
                  </a:moveTo>
                  <a:cubicBezTo>
                    <a:pt x="568" y="0"/>
                    <a:pt x="106" y="259"/>
                    <a:pt x="1" y="1099"/>
                  </a:cubicBezTo>
                  <a:cubicBezTo>
                    <a:pt x="286" y="1711"/>
                    <a:pt x="803" y="2187"/>
                    <a:pt x="1561" y="2483"/>
                  </a:cubicBezTo>
                  <a:lnTo>
                    <a:pt x="1983" y="1660"/>
                  </a:lnTo>
                  <a:lnTo>
                    <a:pt x="2581" y="1623"/>
                  </a:lnTo>
                  <a:lnTo>
                    <a:pt x="578" y="449"/>
                  </a:lnTo>
                  <a:lnTo>
                    <a:pt x="56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3"/>
            <p:cNvSpPr/>
            <p:nvPr/>
          </p:nvSpPr>
          <p:spPr>
            <a:xfrm>
              <a:off x="2419857" y="2186499"/>
              <a:ext cx="49150" cy="93693"/>
            </a:xfrm>
            <a:custGeom>
              <a:avLst/>
              <a:gdLst/>
              <a:ahLst/>
              <a:cxnLst/>
              <a:rect l="l" t="t" r="r" b="b"/>
              <a:pathLst>
                <a:path w="971" h="1851" extrusionOk="0">
                  <a:moveTo>
                    <a:pt x="128" y="1"/>
                  </a:moveTo>
                  <a:cubicBezTo>
                    <a:pt x="125" y="1"/>
                    <a:pt x="123" y="1"/>
                    <a:pt x="123" y="1"/>
                  </a:cubicBezTo>
                  <a:lnTo>
                    <a:pt x="126" y="582"/>
                  </a:lnTo>
                  <a:cubicBezTo>
                    <a:pt x="126" y="582"/>
                    <a:pt x="45" y="1364"/>
                    <a:pt x="1" y="1793"/>
                  </a:cubicBezTo>
                  <a:lnTo>
                    <a:pt x="446" y="1500"/>
                  </a:lnTo>
                  <a:lnTo>
                    <a:pt x="925" y="1850"/>
                  </a:lnTo>
                  <a:cubicBezTo>
                    <a:pt x="925" y="1850"/>
                    <a:pt x="970" y="578"/>
                    <a:pt x="769" y="286"/>
                  </a:cubicBezTo>
                  <a:cubicBezTo>
                    <a:pt x="581" y="9"/>
                    <a:pt x="178" y="1"/>
                    <a:pt x="12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3"/>
            <p:cNvSpPr/>
            <p:nvPr/>
          </p:nvSpPr>
          <p:spPr>
            <a:xfrm>
              <a:off x="1975181" y="2263642"/>
              <a:ext cx="364345" cy="572838"/>
            </a:xfrm>
            <a:custGeom>
              <a:avLst/>
              <a:gdLst/>
              <a:ahLst/>
              <a:cxnLst/>
              <a:rect l="l" t="t" r="r" b="b"/>
              <a:pathLst>
                <a:path w="7198" h="11317" extrusionOk="0">
                  <a:moveTo>
                    <a:pt x="4978" y="0"/>
                  </a:moveTo>
                  <a:cubicBezTo>
                    <a:pt x="4978" y="0"/>
                    <a:pt x="4610" y="99"/>
                    <a:pt x="3897" y="857"/>
                  </a:cubicBezTo>
                  <a:cubicBezTo>
                    <a:pt x="3179" y="1618"/>
                    <a:pt x="375" y="6422"/>
                    <a:pt x="188" y="6691"/>
                  </a:cubicBezTo>
                  <a:cubicBezTo>
                    <a:pt x="0" y="6963"/>
                    <a:pt x="55" y="7336"/>
                    <a:pt x="392" y="7680"/>
                  </a:cubicBezTo>
                  <a:cubicBezTo>
                    <a:pt x="725" y="8027"/>
                    <a:pt x="3493" y="10090"/>
                    <a:pt x="3493" y="10090"/>
                  </a:cubicBezTo>
                  <a:cubicBezTo>
                    <a:pt x="3659" y="10233"/>
                    <a:pt x="3781" y="10407"/>
                    <a:pt x="4094" y="10713"/>
                  </a:cubicBezTo>
                  <a:cubicBezTo>
                    <a:pt x="4240" y="10856"/>
                    <a:pt x="4393" y="11015"/>
                    <a:pt x="4584" y="11100"/>
                  </a:cubicBezTo>
                  <a:cubicBezTo>
                    <a:pt x="4822" y="11206"/>
                    <a:pt x="5080" y="11281"/>
                    <a:pt x="5352" y="11308"/>
                  </a:cubicBezTo>
                  <a:cubicBezTo>
                    <a:pt x="5417" y="11313"/>
                    <a:pt x="5483" y="11316"/>
                    <a:pt x="5550" y="11316"/>
                  </a:cubicBezTo>
                  <a:cubicBezTo>
                    <a:pt x="5835" y="11316"/>
                    <a:pt x="6130" y="11261"/>
                    <a:pt x="6406" y="11135"/>
                  </a:cubicBezTo>
                  <a:cubicBezTo>
                    <a:pt x="6597" y="11049"/>
                    <a:pt x="6777" y="10927"/>
                    <a:pt x="6920" y="10771"/>
                  </a:cubicBezTo>
                  <a:cubicBezTo>
                    <a:pt x="7062" y="10614"/>
                    <a:pt x="7168" y="10413"/>
                    <a:pt x="7191" y="10217"/>
                  </a:cubicBezTo>
                  <a:cubicBezTo>
                    <a:pt x="7195" y="10176"/>
                    <a:pt x="7198" y="10135"/>
                    <a:pt x="7181" y="10101"/>
                  </a:cubicBezTo>
                  <a:cubicBezTo>
                    <a:pt x="7154" y="10040"/>
                    <a:pt x="7079" y="10019"/>
                    <a:pt x="7014" y="10005"/>
                  </a:cubicBezTo>
                  <a:cubicBezTo>
                    <a:pt x="6644" y="9920"/>
                    <a:pt x="6219" y="9890"/>
                    <a:pt x="5869" y="9764"/>
                  </a:cubicBezTo>
                  <a:cubicBezTo>
                    <a:pt x="5569" y="9659"/>
                    <a:pt x="5382" y="9539"/>
                    <a:pt x="5444" y="9506"/>
                  </a:cubicBezTo>
                  <a:cubicBezTo>
                    <a:pt x="5456" y="9499"/>
                    <a:pt x="5473" y="9496"/>
                    <a:pt x="5493" y="9496"/>
                  </a:cubicBezTo>
                  <a:cubicBezTo>
                    <a:pt x="5523" y="9496"/>
                    <a:pt x="5561" y="9502"/>
                    <a:pt x="5607" y="9506"/>
                  </a:cubicBezTo>
                  <a:cubicBezTo>
                    <a:pt x="5651" y="9511"/>
                    <a:pt x="5703" y="9515"/>
                    <a:pt x="5763" y="9515"/>
                  </a:cubicBezTo>
                  <a:cubicBezTo>
                    <a:pt x="5824" y="9515"/>
                    <a:pt x="5892" y="9511"/>
                    <a:pt x="5971" y="9499"/>
                  </a:cubicBezTo>
                  <a:cubicBezTo>
                    <a:pt x="6250" y="9451"/>
                    <a:pt x="6528" y="9238"/>
                    <a:pt x="6518" y="9081"/>
                  </a:cubicBezTo>
                  <a:cubicBezTo>
                    <a:pt x="6511" y="8972"/>
                    <a:pt x="6507" y="8956"/>
                    <a:pt x="6402" y="8956"/>
                  </a:cubicBezTo>
                  <a:cubicBezTo>
                    <a:pt x="6360" y="8956"/>
                    <a:pt x="6301" y="8958"/>
                    <a:pt x="6219" y="8958"/>
                  </a:cubicBezTo>
                  <a:cubicBezTo>
                    <a:pt x="6208" y="8959"/>
                    <a:pt x="6198" y="8959"/>
                    <a:pt x="6188" y="8959"/>
                  </a:cubicBezTo>
                  <a:cubicBezTo>
                    <a:pt x="6077" y="8959"/>
                    <a:pt x="5974" y="8943"/>
                    <a:pt x="5862" y="8932"/>
                  </a:cubicBezTo>
                  <a:cubicBezTo>
                    <a:pt x="5744" y="8917"/>
                    <a:pt x="5620" y="8903"/>
                    <a:pt x="5473" y="8903"/>
                  </a:cubicBezTo>
                  <a:cubicBezTo>
                    <a:pt x="5412" y="8903"/>
                    <a:pt x="5347" y="8905"/>
                    <a:pt x="5277" y="8911"/>
                  </a:cubicBezTo>
                  <a:cubicBezTo>
                    <a:pt x="5172" y="8921"/>
                    <a:pt x="5086" y="8925"/>
                    <a:pt x="5010" y="8925"/>
                  </a:cubicBezTo>
                  <a:cubicBezTo>
                    <a:pt x="4823" y="8925"/>
                    <a:pt x="4690" y="8898"/>
                    <a:pt x="4468" y="8850"/>
                  </a:cubicBezTo>
                  <a:cubicBezTo>
                    <a:pt x="3876" y="8717"/>
                    <a:pt x="2224" y="6507"/>
                    <a:pt x="2224" y="6507"/>
                  </a:cubicBezTo>
                  <a:lnTo>
                    <a:pt x="5087" y="2778"/>
                  </a:lnTo>
                  <a:cubicBezTo>
                    <a:pt x="5087" y="2778"/>
                    <a:pt x="5804" y="1257"/>
                    <a:pt x="4978" y="0"/>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3"/>
            <p:cNvSpPr/>
            <p:nvPr/>
          </p:nvSpPr>
          <p:spPr>
            <a:xfrm>
              <a:off x="1966272" y="2254985"/>
              <a:ext cx="316309" cy="503745"/>
            </a:xfrm>
            <a:custGeom>
              <a:avLst/>
              <a:gdLst/>
              <a:ahLst/>
              <a:cxnLst/>
              <a:rect l="l" t="t" r="r" b="b"/>
              <a:pathLst>
                <a:path w="6249" h="9952" extrusionOk="0">
                  <a:moveTo>
                    <a:pt x="5304" y="1"/>
                  </a:moveTo>
                  <a:cubicBezTo>
                    <a:pt x="3669" y="361"/>
                    <a:pt x="517" y="6134"/>
                    <a:pt x="258" y="6760"/>
                  </a:cubicBezTo>
                  <a:cubicBezTo>
                    <a:pt x="0" y="7385"/>
                    <a:pt x="30" y="7521"/>
                    <a:pt x="258" y="7763"/>
                  </a:cubicBezTo>
                  <a:cubicBezTo>
                    <a:pt x="482" y="8001"/>
                    <a:pt x="3257" y="9952"/>
                    <a:pt x="3257" y="9952"/>
                  </a:cubicBezTo>
                  <a:lnTo>
                    <a:pt x="4138" y="8684"/>
                  </a:lnTo>
                  <a:lnTo>
                    <a:pt x="2570" y="6661"/>
                  </a:lnTo>
                  <a:cubicBezTo>
                    <a:pt x="2570" y="6661"/>
                    <a:pt x="4378" y="4516"/>
                    <a:pt x="5314" y="3033"/>
                  </a:cubicBezTo>
                  <a:cubicBezTo>
                    <a:pt x="6249" y="1551"/>
                    <a:pt x="5304" y="1"/>
                    <a:pt x="5304" y="1"/>
                  </a:cubicBezTo>
                  <a:close/>
                </a:path>
              </a:pathLst>
            </a:custGeom>
            <a:solidFill>
              <a:srgbClr val="27DE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3"/>
            <p:cNvSpPr/>
            <p:nvPr/>
          </p:nvSpPr>
          <p:spPr>
            <a:xfrm>
              <a:off x="1970018" y="2254985"/>
              <a:ext cx="286242" cy="503745"/>
            </a:xfrm>
            <a:custGeom>
              <a:avLst/>
              <a:gdLst/>
              <a:ahLst/>
              <a:cxnLst/>
              <a:rect l="l" t="t" r="r" b="b"/>
              <a:pathLst>
                <a:path w="5655" h="9952" extrusionOk="0">
                  <a:moveTo>
                    <a:pt x="5230" y="1"/>
                  </a:moveTo>
                  <a:cubicBezTo>
                    <a:pt x="3595" y="361"/>
                    <a:pt x="443" y="6134"/>
                    <a:pt x="184" y="6760"/>
                  </a:cubicBezTo>
                  <a:cubicBezTo>
                    <a:pt x="58" y="7063"/>
                    <a:pt x="0" y="7253"/>
                    <a:pt x="0" y="7392"/>
                  </a:cubicBezTo>
                  <a:cubicBezTo>
                    <a:pt x="0" y="7542"/>
                    <a:pt x="66" y="7637"/>
                    <a:pt x="184" y="7763"/>
                  </a:cubicBezTo>
                  <a:cubicBezTo>
                    <a:pt x="408" y="8001"/>
                    <a:pt x="3183" y="9952"/>
                    <a:pt x="3183" y="9952"/>
                  </a:cubicBezTo>
                  <a:lnTo>
                    <a:pt x="4064" y="8684"/>
                  </a:lnTo>
                  <a:lnTo>
                    <a:pt x="2496" y="6661"/>
                  </a:lnTo>
                  <a:cubicBezTo>
                    <a:pt x="2496" y="6661"/>
                    <a:pt x="4304" y="4516"/>
                    <a:pt x="5240" y="3033"/>
                  </a:cubicBezTo>
                  <a:cubicBezTo>
                    <a:pt x="5549" y="2544"/>
                    <a:pt x="5655" y="2045"/>
                    <a:pt x="5655" y="1599"/>
                  </a:cubicBezTo>
                  <a:cubicBezTo>
                    <a:pt x="5655" y="694"/>
                    <a:pt x="5230" y="1"/>
                    <a:pt x="523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0" name="Google Shape;330;p3"/>
          <p:cNvSpPr/>
          <p:nvPr/>
        </p:nvSpPr>
        <p:spPr>
          <a:xfrm>
            <a:off x="1755724" y="1981919"/>
            <a:ext cx="109444" cy="1491451"/>
          </a:xfrm>
          <a:custGeom>
            <a:avLst/>
            <a:gdLst/>
            <a:ahLst/>
            <a:cxnLst/>
            <a:rect l="l" t="t" r="r" b="b"/>
            <a:pathLst>
              <a:path w="2561" h="34900" extrusionOk="0">
                <a:moveTo>
                  <a:pt x="140" y="1"/>
                </a:moveTo>
                <a:cubicBezTo>
                  <a:pt x="137" y="6"/>
                  <a:pt x="133" y="12"/>
                  <a:pt x="130" y="17"/>
                </a:cubicBezTo>
                <a:lnTo>
                  <a:pt x="130" y="17"/>
                </a:lnTo>
                <a:cubicBezTo>
                  <a:pt x="132" y="13"/>
                  <a:pt x="134" y="8"/>
                  <a:pt x="137" y="4"/>
                </a:cubicBezTo>
                <a:lnTo>
                  <a:pt x="137" y="4"/>
                </a:lnTo>
                <a:cubicBezTo>
                  <a:pt x="89" y="86"/>
                  <a:pt x="52" y="174"/>
                  <a:pt x="27" y="266"/>
                </a:cubicBezTo>
                <a:cubicBezTo>
                  <a:pt x="31" y="252"/>
                  <a:pt x="35" y="239"/>
                  <a:pt x="41" y="225"/>
                </a:cubicBezTo>
                <a:lnTo>
                  <a:pt x="41" y="225"/>
                </a:lnTo>
                <a:cubicBezTo>
                  <a:pt x="35" y="246"/>
                  <a:pt x="27" y="269"/>
                  <a:pt x="21" y="290"/>
                </a:cubicBezTo>
                <a:cubicBezTo>
                  <a:pt x="7" y="348"/>
                  <a:pt x="0" y="405"/>
                  <a:pt x="0" y="463"/>
                </a:cubicBezTo>
                <a:lnTo>
                  <a:pt x="0" y="15990"/>
                </a:lnTo>
                <a:lnTo>
                  <a:pt x="0" y="33248"/>
                </a:lnTo>
                <a:cubicBezTo>
                  <a:pt x="0" y="33546"/>
                  <a:pt x="211" y="33910"/>
                  <a:pt x="470" y="34060"/>
                </a:cubicBezTo>
                <a:lnTo>
                  <a:pt x="643" y="34158"/>
                </a:lnTo>
                <a:lnTo>
                  <a:pt x="1731" y="34787"/>
                </a:lnTo>
                <a:cubicBezTo>
                  <a:pt x="1748" y="34798"/>
                  <a:pt x="1769" y="34808"/>
                  <a:pt x="1786" y="34815"/>
                </a:cubicBezTo>
                <a:cubicBezTo>
                  <a:pt x="1802" y="34822"/>
                  <a:pt x="1819" y="34831"/>
                  <a:pt x="1836" y="34839"/>
                </a:cubicBezTo>
                <a:lnTo>
                  <a:pt x="1840" y="34839"/>
                </a:lnTo>
                <a:cubicBezTo>
                  <a:pt x="1847" y="34842"/>
                  <a:pt x="1857" y="34845"/>
                  <a:pt x="1863" y="34845"/>
                </a:cubicBezTo>
                <a:lnTo>
                  <a:pt x="1863" y="34849"/>
                </a:lnTo>
                <a:cubicBezTo>
                  <a:pt x="1888" y="34856"/>
                  <a:pt x="1908" y="34862"/>
                  <a:pt x="1932" y="34869"/>
                </a:cubicBezTo>
                <a:cubicBezTo>
                  <a:pt x="1959" y="34872"/>
                  <a:pt x="1986" y="34880"/>
                  <a:pt x="2010" y="34883"/>
                </a:cubicBezTo>
                <a:cubicBezTo>
                  <a:pt x="2047" y="34889"/>
                  <a:pt x="2084" y="34897"/>
                  <a:pt x="2122" y="34897"/>
                </a:cubicBezTo>
                <a:cubicBezTo>
                  <a:pt x="2149" y="34900"/>
                  <a:pt x="2173" y="34900"/>
                  <a:pt x="2200" y="34900"/>
                </a:cubicBezTo>
                <a:cubicBezTo>
                  <a:pt x="2238" y="34900"/>
                  <a:pt x="2279" y="34900"/>
                  <a:pt x="2316" y="34893"/>
                </a:cubicBezTo>
                <a:cubicBezTo>
                  <a:pt x="2340" y="34893"/>
                  <a:pt x="2367" y="34889"/>
                  <a:pt x="2390" y="34883"/>
                </a:cubicBezTo>
                <a:cubicBezTo>
                  <a:pt x="2421" y="34880"/>
                  <a:pt x="2452" y="34872"/>
                  <a:pt x="2479" y="34866"/>
                </a:cubicBezTo>
                <a:cubicBezTo>
                  <a:pt x="2506" y="34856"/>
                  <a:pt x="2533" y="34849"/>
                  <a:pt x="2561" y="34839"/>
                </a:cubicBezTo>
                <a:lnTo>
                  <a:pt x="2561" y="34839"/>
                </a:lnTo>
                <a:cubicBezTo>
                  <a:pt x="2523" y="34849"/>
                  <a:pt x="2489" y="34852"/>
                  <a:pt x="2459" y="34852"/>
                </a:cubicBezTo>
                <a:cubicBezTo>
                  <a:pt x="2306" y="34852"/>
                  <a:pt x="2200" y="34729"/>
                  <a:pt x="2200" y="34519"/>
                </a:cubicBezTo>
                <a:lnTo>
                  <a:pt x="2200" y="1731"/>
                </a:lnTo>
                <a:cubicBezTo>
                  <a:pt x="2200" y="1581"/>
                  <a:pt x="2255" y="1415"/>
                  <a:pt x="2337" y="1269"/>
                </a:cubicBezTo>
                <a:lnTo>
                  <a:pt x="140"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1" name="Google Shape;331;p3"/>
          <p:cNvGrpSpPr/>
          <p:nvPr/>
        </p:nvGrpSpPr>
        <p:grpSpPr>
          <a:xfrm>
            <a:off x="159277" y="2275617"/>
            <a:ext cx="1356670" cy="2211443"/>
            <a:chOff x="-1269564" y="1381779"/>
            <a:chExt cx="1606857" cy="2619262"/>
          </a:xfrm>
        </p:grpSpPr>
        <p:sp>
          <p:nvSpPr>
            <p:cNvPr id="332" name="Google Shape;332;p3"/>
            <p:cNvSpPr/>
            <p:nvPr/>
          </p:nvSpPr>
          <p:spPr>
            <a:xfrm>
              <a:off x="-1269564" y="3149551"/>
              <a:ext cx="1287456" cy="739674"/>
            </a:xfrm>
            <a:custGeom>
              <a:avLst/>
              <a:gdLst/>
              <a:ahLst/>
              <a:cxnLst/>
              <a:rect l="l" t="t" r="r" b="b"/>
              <a:pathLst>
                <a:path w="25435" h="14613" extrusionOk="0">
                  <a:moveTo>
                    <a:pt x="22131" y="0"/>
                  </a:moveTo>
                  <a:cubicBezTo>
                    <a:pt x="21962" y="0"/>
                    <a:pt x="21792" y="37"/>
                    <a:pt x="21661" y="112"/>
                  </a:cubicBezTo>
                  <a:lnTo>
                    <a:pt x="259" y="12471"/>
                  </a:lnTo>
                  <a:cubicBezTo>
                    <a:pt x="1" y="12620"/>
                    <a:pt x="1" y="12861"/>
                    <a:pt x="259" y="13011"/>
                  </a:cubicBezTo>
                  <a:lnTo>
                    <a:pt x="2839" y="14501"/>
                  </a:lnTo>
                  <a:cubicBezTo>
                    <a:pt x="2969" y="14575"/>
                    <a:pt x="3138" y="14613"/>
                    <a:pt x="3307" y="14613"/>
                  </a:cubicBezTo>
                  <a:cubicBezTo>
                    <a:pt x="3476" y="14613"/>
                    <a:pt x="3645" y="14575"/>
                    <a:pt x="3774" y="14501"/>
                  </a:cubicBezTo>
                  <a:lnTo>
                    <a:pt x="25176" y="2142"/>
                  </a:lnTo>
                  <a:cubicBezTo>
                    <a:pt x="25435" y="1992"/>
                    <a:pt x="25435" y="1751"/>
                    <a:pt x="25176" y="1601"/>
                  </a:cubicBezTo>
                  <a:lnTo>
                    <a:pt x="22599" y="112"/>
                  </a:lnTo>
                  <a:cubicBezTo>
                    <a:pt x="22470" y="37"/>
                    <a:pt x="22301" y="0"/>
                    <a:pt x="22131" y="0"/>
                  </a:cubicBezTo>
                  <a:close/>
                </a:path>
              </a:pathLst>
            </a:custGeom>
            <a:solidFill>
              <a:srgbClr val="000000">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3"/>
            <p:cNvSpPr/>
            <p:nvPr/>
          </p:nvSpPr>
          <p:spPr>
            <a:xfrm>
              <a:off x="34043" y="1381779"/>
              <a:ext cx="303249" cy="394715"/>
            </a:xfrm>
            <a:custGeom>
              <a:avLst/>
              <a:gdLst/>
              <a:ahLst/>
              <a:cxnLst/>
              <a:rect l="l" t="t" r="r" b="b"/>
              <a:pathLst>
                <a:path w="5991" h="7798" extrusionOk="0">
                  <a:moveTo>
                    <a:pt x="5784" y="1"/>
                  </a:moveTo>
                  <a:cubicBezTo>
                    <a:pt x="5734" y="1"/>
                    <a:pt x="5677" y="17"/>
                    <a:pt x="5617" y="52"/>
                  </a:cubicBezTo>
                  <a:lnTo>
                    <a:pt x="1672" y="2330"/>
                  </a:lnTo>
                  <a:cubicBezTo>
                    <a:pt x="1465" y="2449"/>
                    <a:pt x="1299" y="2741"/>
                    <a:pt x="1299" y="2980"/>
                  </a:cubicBezTo>
                  <a:lnTo>
                    <a:pt x="1299" y="4601"/>
                  </a:lnTo>
                  <a:lnTo>
                    <a:pt x="146" y="5791"/>
                  </a:lnTo>
                  <a:cubicBezTo>
                    <a:pt x="1" y="5946"/>
                    <a:pt x="31" y="6058"/>
                    <a:pt x="209" y="6058"/>
                  </a:cubicBezTo>
                  <a:cubicBezTo>
                    <a:pt x="230" y="6058"/>
                    <a:pt x="253" y="6056"/>
                    <a:pt x="279" y="6053"/>
                  </a:cubicBezTo>
                  <a:lnTo>
                    <a:pt x="1299" y="5934"/>
                  </a:lnTo>
                  <a:lnTo>
                    <a:pt x="1299" y="7529"/>
                  </a:lnTo>
                  <a:cubicBezTo>
                    <a:pt x="1299" y="7700"/>
                    <a:pt x="1382" y="7797"/>
                    <a:pt x="1504" y="7797"/>
                  </a:cubicBezTo>
                  <a:cubicBezTo>
                    <a:pt x="1555" y="7797"/>
                    <a:pt x="1612" y="7780"/>
                    <a:pt x="1672" y="7746"/>
                  </a:cubicBezTo>
                  <a:lnTo>
                    <a:pt x="5617" y="5468"/>
                  </a:lnTo>
                  <a:cubicBezTo>
                    <a:pt x="5824" y="5349"/>
                    <a:pt x="5990" y="5060"/>
                    <a:pt x="5990" y="4819"/>
                  </a:cubicBezTo>
                  <a:lnTo>
                    <a:pt x="5990" y="270"/>
                  </a:lnTo>
                  <a:cubicBezTo>
                    <a:pt x="5990" y="99"/>
                    <a:pt x="5907" y="1"/>
                    <a:pt x="578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3"/>
            <p:cNvSpPr/>
            <p:nvPr/>
          </p:nvSpPr>
          <p:spPr>
            <a:xfrm>
              <a:off x="176684" y="1522496"/>
              <a:ext cx="41000" cy="67321"/>
            </a:xfrm>
            <a:custGeom>
              <a:avLst/>
              <a:gdLst/>
              <a:ahLst/>
              <a:cxnLst/>
              <a:rect l="l" t="t" r="r" b="b"/>
              <a:pathLst>
                <a:path w="810" h="1330" extrusionOk="0">
                  <a:moveTo>
                    <a:pt x="548" y="0"/>
                  </a:moveTo>
                  <a:cubicBezTo>
                    <a:pt x="503" y="0"/>
                    <a:pt x="455" y="14"/>
                    <a:pt x="405" y="43"/>
                  </a:cubicBezTo>
                  <a:cubicBezTo>
                    <a:pt x="180" y="172"/>
                    <a:pt x="1" y="553"/>
                    <a:pt x="1" y="897"/>
                  </a:cubicBezTo>
                  <a:cubicBezTo>
                    <a:pt x="1" y="1164"/>
                    <a:pt x="109" y="1330"/>
                    <a:pt x="263" y="1330"/>
                  </a:cubicBezTo>
                  <a:cubicBezTo>
                    <a:pt x="307" y="1330"/>
                    <a:pt x="355" y="1316"/>
                    <a:pt x="405" y="1287"/>
                  </a:cubicBezTo>
                  <a:cubicBezTo>
                    <a:pt x="629" y="1158"/>
                    <a:pt x="809" y="774"/>
                    <a:pt x="809" y="431"/>
                  </a:cubicBezTo>
                  <a:cubicBezTo>
                    <a:pt x="809" y="164"/>
                    <a:pt x="701" y="0"/>
                    <a:pt x="54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3"/>
            <p:cNvSpPr/>
            <p:nvPr/>
          </p:nvSpPr>
          <p:spPr>
            <a:xfrm>
              <a:off x="158259" y="1589717"/>
              <a:ext cx="75268" cy="112067"/>
            </a:xfrm>
            <a:custGeom>
              <a:avLst/>
              <a:gdLst/>
              <a:ahLst/>
              <a:cxnLst/>
              <a:rect l="l" t="t" r="r" b="b"/>
              <a:pathLst>
                <a:path w="1487" h="2214" extrusionOk="0">
                  <a:moveTo>
                    <a:pt x="1071" y="1"/>
                  </a:moveTo>
                  <a:cubicBezTo>
                    <a:pt x="1013" y="1"/>
                    <a:pt x="952" y="18"/>
                    <a:pt x="888" y="55"/>
                  </a:cubicBezTo>
                  <a:lnTo>
                    <a:pt x="599" y="221"/>
                  </a:lnTo>
                  <a:cubicBezTo>
                    <a:pt x="337" y="374"/>
                    <a:pt x="113" y="802"/>
                    <a:pt x="82" y="1224"/>
                  </a:cubicBezTo>
                  <a:lnTo>
                    <a:pt x="1" y="2214"/>
                  </a:lnTo>
                  <a:lnTo>
                    <a:pt x="1" y="2214"/>
                  </a:lnTo>
                  <a:lnTo>
                    <a:pt x="1487" y="1357"/>
                  </a:lnTo>
                  <a:lnTo>
                    <a:pt x="1408" y="460"/>
                  </a:lnTo>
                  <a:cubicBezTo>
                    <a:pt x="1382" y="169"/>
                    <a:pt x="1248" y="1"/>
                    <a:pt x="10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3"/>
            <p:cNvSpPr/>
            <p:nvPr/>
          </p:nvSpPr>
          <p:spPr>
            <a:xfrm>
              <a:off x="229681" y="1468791"/>
              <a:ext cx="40798" cy="67321"/>
            </a:xfrm>
            <a:custGeom>
              <a:avLst/>
              <a:gdLst/>
              <a:ahLst/>
              <a:cxnLst/>
              <a:rect l="l" t="t" r="r" b="b"/>
              <a:pathLst>
                <a:path w="806" h="1330" extrusionOk="0">
                  <a:moveTo>
                    <a:pt x="545" y="1"/>
                  </a:moveTo>
                  <a:cubicBezTo>
                    <a:pt x="501" y="1"/>
                    <a:pt x="452" y="14"/>
                    <a:pt x="402" y="43"/>
                  </a:cubicBezTo>
                  <a:cubicBezTo>
                    <a:pt x="181" y="169"/>
                    <a:pt x="1" y="553"/>
                    <a:pt x="1" y="897"/>
                  </a:cubicBezTo>
                  <a:cubicBezTo>
                    <a:pt x="1" y="1164"/>
                    <a:pt x="110" y="1330"/>
                    <a:pt x="262" y="1330"/>
                  </a:cubicBezTo>
                  <a:cubicBezTo>
                    <a:pt x="306" y="1330"/>
                    <a:pt x="353" y="1316"/>
                    <a:pt x="402" y="1288"/>
                  </a:cubicBezTo>
                  <a:cubicBezTo>
                    <a:pt x="626" y="1159"/>
                    <a:pt x="806" y="774"/>
                    <a:pt x="806" y="431"/>
                  </a:cubicBezTo>
                  <a:cubicBezTo>
                    <a:pt x="806" y="164"/>
                    <a:pt x="698" y="1"/>
                    <a:pt x="5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3"/>
            <p:cNvSpPr/>
            <p:nvPr/>
          </p:nvSpPr>
          <p:spPr>
            <a:xfrm>
              <a:off x="219051" y="1536011"/>
              <a:ext cx="67473" cy="95212"/>
            </a:xfrm>
            <a:custGeom>
              <a:avLst/>
              <a:gdLst/>
              <a:ahLst/>
              <a:cxnLst/>
              <a:rect l="l" t="t" r="r" b="b"/>
              <a:pathLst>
                <a:path w="1333" h="1881" extrusionOk="0">
                  <a:moveTo>
                    <a:pt x="915" y="1"/>
                  </a:moveTo>
                  <a:cubicBezTo>
                    <a:pt x="857" y="1"/>
                    <a:pt x="795" y="18"/>
                    <a:pt x="730" y="55"/>
                  </a:cubicBezTo>
                  <a:lnTo>
                    <a:pt x="445" y="222"/>
                  </a:lnTo>
                  <a:cubicBezTo>
                    <a:pt x="258" y="330"/>
                    <a:pt x="91" y="575"/>
                    <a:pt x="0" y="860"/>
                  </a:cubicBezTo>
                  <a:cubicBezTo>
                    <a:pt x="200" y="878"/>
                    <a:pt x="350" y="1078"/>
                    <a:pt x="377" y="1408"/>
                  </a:cubicBezTo>
                  <a:lnTo>
                    <a:pt x="421" y="1880"/>
                  </a:lnTo>
                  <a:lnTo>
                    <a:pt x="1333" y="1357"/>
                  </a:lnTo>
                  <a:lnTo>
                    <a:pt x="1251" y="460"/>
                  </a:lnTo>
                  <a:cubicBezTo>
                    <a:pt x="1225" y="169"/>
                    <a:pt x="1092" y="1"/>
                    <a:pt x="9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3"/>
            <p:cNvSpPr/>
            <p:nvPr/>
          </p:nvSpPr>
          <p:spPr>
            <a:xfrm>
              <a:off x="33993" y="2201330"/>
              <a:ext cx="303300" cy="394665"/>
            </a:xfrm>
            <a:custGeom>
              <a:avLst/>
              <a:gdLst/>
              <a:ahLst/>
              <a:cxnLst/>
              <a:rect l="l" t="t" r="r" b="b"/>
              <a:pathLst>
                <a:path w="5992" h="7797" extrusionOk="0">
                  <a:moveTo>
                    <a:pt x="5785" y="0"/>
                  </a:moveTo>
                  <a:cubicBezTo>
                    <a:pt x="5735" y="0"/>
                    <a:pt x="5678" y="17"/>
                    <a:pt x="5618" y="51"/>
                  </a:cubicBezTo>
                  <a:lnTo>
                    <a:pt x="1673" y="2329"/>
                  </a:lnTo>
                  <a:cubicBezTo>
                    <a:pt x="1466" y="2448"/>
                    <a:pt x="1300" y="2741"/>
                    <a:pt x="1300" y="2978"/>
                  </a:cubicBezTo>
                  <a:lnTo>
                    <a:pt x="1300" y="4597"/>
                  </a:lnTo>
                  <a:lnTo>
                    <a:pt x="147" y="5790"/>
                  </a:lnTo>
                  <a:cubicBezTo>
                    <a:pt x="0" y="5947"/>
                    <a:pt x="32" y="6056"/>
                    <a:pt x="215" y="6056"/>
                  </a:cubicBezTo>
                  <a:cubicBezTo>
                    <a:pt x="235" y="6056"/>
                    <a:pt x="256" y="6054"/>
                    <a:pt x="280" y="6052"/>
                  </a:cubicBezTo>
                  <a:lnTo>
                    <a:pt x="1300" y="5933"/>
                  </a:lnTo>
                  <a:lnTo>
                    <a:pt x="1300" y="7527"/>
                  </a:lnTo>
                  <a:cubicBezTo>
                    <a:pt x="1300" y="7698"/>
                    <a:pt x="1383" y="7796"/>
                    <a:pt x="1506" y="7796"/>
                  </a:cubicBezTo>
                  <a:cubicBezTo>
                    <a:pt x="1556" y="7796"/>
                    <a:pt x="1613" y="7780"/>
                    <a:pt x="1673" y="7745"/>
                  </a:cubicBezTo>
                  <a:lnTo>
                    <a:pt x="5618" y="5467"/>
                  </a:lnTo>
                  <a:cubicBezTo>
                    <a:pt x="5825" y="5348"/>
                    <a:pt x="5991" y="5055"/>
                    <a:pt x="5991" y="4818"/>
                  </a:cubicBezTo>
                  <a:lnTo>
                    <a:pt x="5991" y="269"/>
                  </a:lnTo>
                  <a:cubicBezTo>
                    <a:pt x="5991" y="98"/>
                    <a:pt x="5908" y="0"/>
                    <a:pt x="5785"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3"/>
            <p:cNvSpPr/>
            <p:nvPr/>
          </p:nvSpPr>
          <p:spPr>
            <a:xfrm>
              <a:off x="159474" y="2290519"/>
              <a:ext cx="129277" cy="192498"/>
            </a:xfrm>
            <a:custGeom>
              <a:avLst/>
              <a:gdLst/>
              <a:ahLst/>
              <a:cxnLst/>
              <a:rect l="l" t="t" r="r" b="b"/>
              <a:pathLst>
                <a:path w="2554" h="3803" extrusionOk="0">
                  <a:moveTo>
                    <a:pt x="2281" y="353"/>
                  </a:moveTo>
                  <a:cubicBezTo>
                    <a:pt x="2316" y="353"/>
                    <a:pt x="2340" y="391"/>
                    <a:pt x="2340" y="451"/>
                  </a:cubicBezTo>
                  <a:lnTo>
                    <a:pt x="2340" y="2124"/>
                  </a:lnTo>
                  <a:cubicBezTo>
                    <a:pt x="2340" y="2203"/>
                    <a:pt x="2299" y="2291"/>
                    <a:pt x="2248" y="2318"/>
                  </a:cubicBezTo>
                  <a:cubicBezTo>
                    <a:pt x="2190" y="2352"/>
                    <a:pt x="2142" y="2454"/>
                    <a:pt x="2142" y="2546"/>
                  </a:cubicBezTo>
                  <a:lnTo>
                    <a:pt x="2142" y="2791"/>
                  </a:lnTo>
                  <a:lnTo>
                    <a:pt x="1907" y="2566"/>
                  </a:lnTo>
                  <a:cubicBezTo>
                    <a:pt x="1896" y="2555"/>
                    <a:pt x="1882" y="2548"/>
                    <a:pt x="1866" y="2548"/>
                  </a:cubicBezTo>
                  <a:cubicBezTo>
                    <a:pt x="1855" y="2548"/>
                    <a:pt x="1843" y="2552"/>
                    <a:pt x="1830" y="2559"/>
                  </a:cubicBezTo>
                  <a:lnTo>
                    <a:pt x="303" y="3444"/>
                  </a:lnTo>
                  <a:cubicBezTo>
                    <a:pt x="293" y="3449"/>
                    <a:pt x="282" y="3452"/>
                    <a:pt x="273" y="3452"/>
                  </a:cubicBezTo>
                  <a:cubicBezTo>
                    <a:pt x="238" y="3452"/>
                    <a:pt x="211" y="3416"/>
                    <a:pt x="211" y="3355"/>
                  </a:cubicBezTo>
                  <a:lnTo>
                    <a:pt x="211" y="1679"/>
                  </a:lnTo>
                  <a:cubicBezTo>
                    <a:pt x="211" y="1600"/>
                    <a:pt x="255" y="1516"/>
                    <a:pt x="303" y="1485"/>
                  </a:cubicBezTo>
                  <a:lnTo>
                    <a:pt x="2248" y="363"/>
                  </a:lnTo>
                  <a:cubicBezTo>
                    <a:pt x="2259" y="356"/>
                    <a:pt x="2271" y="353"/>
                    <a:pt x="2281" y="353"/>
                  </a:cubicBezTo>
                  <a:close/>
                  <a:moveTo>
                    <a:pt x="2356" y="1"/>
                  </a:moveTo>
                  <a:cubicBezTo>
                    <a:pt x="2322" y="1"/>
                    <a:pt x="2286" y="11"/>
                    <a:pt x="2248" y="33"/>
                  </a:cubicBezTo>
                  <a:lnTo>
                    <a:pt x="303" y="1155"/>
                  </a:lnTo>
                  <a:cubicBezTo>
                    <a:pt x="137" y="1254"/>
                    <a:pt x="0" y="1542"/>
                    <a:pt x="0" y="1801"/>
                  </a:cubicBezTo>
                  <a:lnTo>
                    <a:pt x="0" y="3477"/>
                  </a:lnTo>
                  <a:cubicBezTo>
                    <a:pt x="0" y="3678"/>
                    <a:pt x="83" y="3802"/>
                    <a:pt x="197" y="3802"/>
                  </a:cubicBezTo>
                  <a:cubicBezTo>
                    <a:pt x="230" y="3802"/>
                    <a:pt x="266" y="3792"/>
                    <a:pt x="303" y="3770"/>
                  </a:cubicBezTo>
                  <a:lnTo>
                    <a:pt x="1785" y="2916"/>
                  </a:lnTo>
                  <a:lnTo>
                    <a:pt x="2173" y="3287"/>
                  </a:lnTo>
                  <a:cubicBezTo>
                    <a:pt x="2184" y="3298"/>
                    <a:pt x="2197" y="3303"/>
                    <a:pt x="2211" y="3303"/>
                  </a:cubicBezTo>
                  <a:cubicBezTo>
                    <a:pt x="2223" y="3303"/>
                    <a:pt x="2235" y="3300"/>
                    <a:pt x="2248" y="3293"/>
                  </a:cubicBezTo>
                  <a:cubicBezTo>
                    <a:pt x="2265" y="3284"/>
                    <a:pt x="2279" y="3273"/>
                    <a:pt x="2288" y="3256"/>
                  </a:cubicBezTo>
                  <a:cubicBezTo>
                    <a:pt x="2329" y="3209"/>
                    <a:pt x="2356" y="3134"/>
                    <a:pt x="2356" y="3066"/>
                  </a:cubicBezTo>
                  <a:lnTo>
                    <a:pt x="2356" y="2556"/>
                  </a:lnTo>
                  <a:cubicBezTo>
                    <a:pt x="2472" y="2420"/>
                    <a:pt x="2554" y="2199"/>
                    <a:pt x="2554" y="2002"/>
                  </a:cubicBezTo>
                  <a:lnTo>
                    <a:pt x="2554" y="326"/>
                  </a:lnTo>
                  <a:cubicBezTo>
                    <a:pt x="2554" y="125"/>
                    <a:pt x="2472" y="1"/>
                    <a:pt x="23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3"/>
            <p:cNvSpPr/>
            <p:nvPr/>
          </p:nvSpPr>
          <p:spPr>
            <a:xfrm>
              <a:off x="185998" y="2392665"/>
              <a:ext cx="15691" cy="25714"/>
            </a:xfrm>
            <a:custGeom>
              <a:avLst/>
              <a:gdLst/>
              <a:ahLst/>
              <a:cxnLst/>
              <a:rect l="l" t="t" r="r" b="b"/>
              <a:pathLst>
                <a:path w="310" h="508" extrusionOk="0">
                  <a:moveTo>
                    <a:pt x="208" y="1"/>
                  </a:moveTo>
                  <a:cubicBezTo>
                    <a:pt x="191" y="1"/>
                    <a:pt x="172" y="6"/>
                    <a:pt x="153" y="18"/>
                  </a:cubicBezTo>
                  <a:cubicBezTo>
                    <a:pt x="68" y="65"/>
                    <a:pt x="0" y="211"/>
                    <a:pt x="0" y="344"/>
                  </a:cubicBezTo>
                  <a:cubicBezTo>
                    <a:pt x="0" y="444"/>
                    <a:pt x="41" y="507"/>
                    <a:pt x="99" y="507"/>
                  </a:cubicBezTo>
                  <a:cubicBezTo>
                    <a:pt x="115" y="507"/>
                    <a:pt x="134" y="502"/>
                    <a:pt x="153" y="491"/>
                  </a:cubicBezTo>
                  <a:cubicBezTo>
                    <a:pt x="238" y="442"/>
                    <a:pt x="310" y="296"/>
                    <a:pt x="310" y="164"/>
                  </a:cubicBezTo>
                  <a:cubicBezTo>
                    <a:pt x="310" y="64"/>
                    <a:pt x="267" y="1"/>
                    <a:pt x="2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3"/>
            <p:cNvSpPr/>
            <p:nvPr/>
          </p:nvSpPr>
          <p:spPr>
            <a:xfrm>
              <a:off x="216267" y="2375202"/>
              <a:ext cx="15691" cy="25714"/>
            </a:xfrm>
            <a:custGeom>
              <a:avLst/>
              <a:gdLst/>
              <a:ahLst/>
              <a:cxnLst/>
              <a:rect l="l" t="t" r="r" b="b"/>
              <a:pathLst>
                <a:path w="310" h="508" extrusionOk="0">
                  <a:moveTo>
                    <a:pt x="208" y="0"/>
                  </a:moveTo>
                  <a:cubicBezTo>
                    <a:pt x="191" y="0"/>
                    <a:pt x="172" y="6"/>
                    <a:pt x="153" y="16"/>
                  </a:cubicBezTo>
                  <a:cubicBezTo>
                    <a:pt x="68" y="64"/>
                    <a:pt x="0" y="210"/>
                    <a:pt x="0" y="343"/>
                  </a:cubicBezTo>
                  <a:cubicBezTo>
                    <a:pt x="0" y="446"/>
                    <a:pt x="41" y="507"/>
                    <a:pt x="100" y="507"/>
                  </a:cubicBezTo>
                  <a:cubicBezTo>
                    <a:pt x="116" y="507"/>
                    <a:pt x="134" y="502"/>
                    <a:pt x="153" y="492"/>
                  </a:cubicBezTo>
                  <a:cubicBezTo>
                    <a:pt x="239" y="441"/>
                    <a:pt x="310" y="295"/>
                    <a:pt x="310" y="166"/>
                  </a:cubicBezTo>
                  <a:cubicBezTo>
                    <a:pt x="310" y="62"/>
                    <a:pt x="267" y="0"/>
                    <a:pt x="20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3"/>
            <p:cNvSpPr/>
            <p:nvPr/>
          </p:nvSpPr>
          <p:spPr>
            <a:xfrm>
              <a:off x="246536" y="2357638"/>
              <a:ext cx="15691" cy="25714"/>
            </a:xfrm>
            <a:custGeom>
              <a:avLst/>
              <a:gdLst/>
              <a:ahLst/>
              <a:cxnLst/>
              <a:rect l="l" t="t" r="r" b="b"/>
              <a:pathLst>
                <a:path w="310" h="508" extrusionOk="0">
                  <a:moveTo>
                    <a:pt x="211" y="1"/>
                  </a:moveTo>
                  <a:cubicBezTo>
                    <a:pt x="194" y="1"/>
                    <a:pt x="176" y="6"/>
                    <a:pt x="157" y="17"/>
                  </a:cubicBezTo>
                  <a:cubicBezTo>
                    <a:pt x="72" y="67"/>
                    <a:pt x="1" y="213"/>
                    <a:pt x="1" y="343"/>
                  </a:cubicBezTo>
                  <a:cubicBezTo>
                    <a:pt x="1" y="446"/>
                    <a:pt x="44" y="508"/>
                    <a:pt x="103" y="508"/>
                  </a:cubicBezTo>
                  <a:cubicBezTo>
                    <a:pt x="120" y="508"/>
                    <a:pt x="138" y="503"/>
                    <a:pt x="157" y="492"/>
                  </a:cubicBezTo>
                  <a:cubicBezTo>
                    <a:pt x="242" y="441"/>
                    <a:pt x="310" y="295"/>
                    <a:pt x="310" y="166"/>
                  </a:cubicBezTo>
                  <a:cubicBezTo>
                    <a:pt x="310" y="63"/>
                    <a:pt x="269" y="1"/>
                    <a:pt x="2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3"/>
            <p:cNvSpPr/>
            <p:nvPr/>
          </p:nvSpPr>
          <p:spPr>
            <a:xfrm>
              <a:off x="33993" y="1791529"/>
              <a:ext cx="303300" cy="394665"/>
            </a:xfrm>
            <a:custGeom>
              <a:avLst/>
              <a:gdLst/>
              <a:ahLst/>
              <a:cxnLst/>
              <a:rect l="l" t="t" r="r" b="b"/>
              <a:pathLst>
                <a:path w="5992" h="7797" extrusionOk="0">
                  <a:moveTo>
                    <a:pt x="5785" y="1"/>
                  </a:moveTo>
                  <a:cubicBezTo>
                    <a:pt x="5735" y="1"/>
                    <a:pt x="5678" y="17"/>
                    <a:pt x="5618" y="52"/>
                  </a:cubicBezTo>
                  <a:lnTo>
                    <a:pt x="1673" y="2330"/>
                  </a:lnTo>
                  <a:cubicBezTo>
                    <a:pt x="1466" y="2449"/>
                    <a:pt x="1300" y="2742"/>
                    <a:pt x="1300" y="2980"/>
                  </a:cubicBezTo>
                  <a:lnTo>
                    <a:pt x="1300" y="4601"/>
                  </a:lnTo>
                  <a:lnTo>
                    <a:pt x="147" y="5791"/>
                  </a:lnTo>
                  <a:cubicBezTo>
                    <a:pt x="1" y="5947"/>
                    <a:pt x="32" y="6057"/>
                    <a:pt x="214" y="6057"/>
                  </a:cubicBezTo>
                  <a:cubicBezTo>
                    <a:pt x="234" y="6057"/>
                    <a:pt x="256" y="6055"/>
                    <a:pt x="280" y="6053"/>
                  </a:cubicBezTo>
                  <a:lnTo>
                    <a:pt x="1300" y="5934"/>
                  </a:lnTo>
                  <a:lnTo>
                    <a:pt x="1300" y="7529"/>
                  </a:lnTo>
                  <a:cubicBezTo>
                    <a:pt x="1300" y="7699"/>
                    <a:pt x="1383" y="7797"/>
                    <a:pt x="1506" y="7797"/>
                  </a:cubicBezTo>
                  <a:cubicBezTo>
                    <a:pt x="1556" y="7797"/>
                    <a:pt x="1613" y="7780"/>
                    <a:pt x="1673" y="7746"/>
                  </a:cubicBezTo>
                  <a:lnTo>
                    <a:pt x="5618" y="5468"/>
                  </a:lnTo>
                  <a:cubicBezTo>
                    <a:pt x="5825" y="5349"/>
                    <a:pt x="5991" y="5056"/>
                    <a:pt x="5991" y="4819"/>
                  </a:cubicBezTo>
                  <a:lnTo>
                    <a:pt x="5991" y="270"/>
                  </a:lnTo>
                  <a:cubicBezTo>
                    <a:pt x="5991" y="99"/>
                    <a:pt x="5908" y="1"/>
                    <a:pt x="578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3"/>
            <p:cNvSpPr/>
            <p:nvPr/>
          </p:nvSpPr>
          <p:spPr>
            <a:xfrm>
              <a:off x="157247" y="1893170"/>
              <a:ext cx="116370" cy="191435"/>
            </a:xfrm>
            <a:custGeom>
              <a:avLst/>
              <a:gdLst/>
              <a:ahLst/>
              <a:cxnLst/>
              <a:rect l="l" t="t" r="r" b="b"/>
              <a:pathLst>
                <a:path w="2299" h="3782" extrusionOk="0">
                  <a:moveTo>
                    <a:pt x="1475" y="373"/>
                  </a:moveTo>
                  <a:cubicBezTo>
                    <a:pt x="1597" y="373"/>
                    <a:pt x="1706" y="419"/>
                    <a:pt x="1799" y="509"/>
                  </a:cubicBezTo>
                  <a:lnTo>
                    <a:pt x="1816" y="523"/>
                  </a:lnTo>
                  <a:cubicBezTo>
                    <a:pt x="1979" y="689"/>
                    <a:pt x="2070" y="982"/>
                    <a:pt x="2074" y="1349"/>
                  </a:cubicBezTo>
                  <a:lnTo>
                    <a:pt x="2128" y="1319"/>
                  </a:lnTo>
                  <a:lnTo>
                    <a:pt x="2074" y="1372"/>
                  </a:lnTo>
                  <a:cubicBezTo>
                    <a:pt x="2067" y="2069"/>
                    <a:pt x="1741" y="2841"/>
                    <a:pt x="1295" y="3208"/>
                  </a:cubicBezTo>
                  <a:cubicBezTo>
                    <a:pt x="1262" y="3239"/>
                    <a:pt x="1228" y="3263"/>
                    <a:pt x="1193" y="3287"/>
                  </a:cubicBezTo>
                  <a:cubicBezTo>
                    <a:pt x="1166" y="3304"/>
                    <a:pt x="1135" y="3321"/>
                    <a:pt x="1105" y="3338"/>
                  </a:cubicBezTo>
                  <a:cubicBezTo>
                    <a:pt x="1071" y="3354"/>
                    <a:pt x="1037" y="3368"/>
                    <a:pt x="1003" y="3379"/>
                  </a:cubicBezTo>
                  <a:cubicBezTo>
                    <a:pt x="940" y="3400"/>
                    <a:pt x="880" y="3410"/>
                    <a:pt x="822" y="3410"/>
                  </a:cubicBezTo>
                  <a:cubicBezTo>
                    <a:pt x="472" y="3410"/>
                    <a:pt x="230" y="3033"/>
                    <a:pt x="225" y="2441"/>
                  </a:cubicBezTo>
                  <a:lnTo>
                    <a:pt x="225" y="2409"/>
                  </a:lnTo>
                  <a:cubicBezTo>
                    <a:pt x="228" y="2028"/>
                    <a:pt x="327" y="1617"/>
                    <a:pt x="503" y="1247"/>
                  </a:cubicBezTo>
                  <a:lnTo>
                    <a:pt x="520" y="1217"/>
                  </a:lnTo>
                  <a:cubicBezTo>
                    <a:pt x="653" y="944"/>
                    <a:pt x="820" y="723"/>
                    <a:pt x="1003" y="574"/>
                  </a:cubicBezTo>
                  <a:cubicBezTo>
                    <a:pt x="1037" y="543"/>
                    <a:pt x="1071" y="519"/>
                    <a:pt x="1105" y="495"/>
                  </a:cubicBezTo>
                  <a:cubicBezTo>
                    <a:pt x="1119" y="485"/>
                    <a:pt x="1135" y="478"/>
                    <a:pt x="1149" y="468"/>
                  </a:cubicBezTo>
                  <a:cubicBezTo>
                    <a:pt x="1163" y="462"/>
                    <a:pt x="1180" y="454"/>
                    <a:pt x="1193" y="445"/>
                  </a:cubicBezTo>
                  <a:cubicBezTo>
                    <a:pt x="1228" y="428"/>
                    <a:pt x="1262" y="414"/>
                    <a:pt x="1295" y="404"/>
                  </a:cubicBezTo>
                  <a:cubicBezTo>
                    <a:pt x="1358" y="383"/>
                    <a:pt x="1418" y="373"/>
                    <a:pt x="1475" y="373"/>
                  </a:cubicBezTo>
                  <a:close/>
                  <a:moveTo>
                    <a:pt x="1554" y="0"/>
                  </a:moveTo>
                  <a:cubicBezTo>
                    <a:pt x="1426" y="0"/>
                    <a:pt x="1289" y="40"/>
                    <a:pt x="1149" y="122"/>
                  </a:cubicBezTo>
                  <a:cubicBezTo>
                    <a:pt x="857" y="291"/>
                    <a:pt x="578" y="621"/>
                    <a:pt x="364" y="1053"/>
                  </a:cubicBezTo>
                  <a:lnTo>
                    <a:pt x="344" y="1090"/>
                  </a:lnTo>
                  <a:lnTo>
                    <a:pt x="385" y="1128"/>
                  </a:lnTo>
                  <a:lnTo>
                    <a:pt x="337" y="1107"/>
                  </a:lnTo>
                  <a:cubicBezTo>
                    <a:pt x="120" y="1570"/>
                    <a:pt x="0" y="2083"/>
                    <a:pt x="0" y="2556"/>
                  </a:cubicBezTo>
                  <a:cubicBezTo>
                    <a:pt x="0" y="3028"/>
                    <a:pt x="120" y="3403"/>
                    <a:pt x="337" y="3613"/>
                  </a:cubicBezTo>
                  <a:cubicBezTo>
                    <a:pt x="455" y="3725"/>
                    <a:pt x="594" y="3782"/>
                    <a:pt x="745" y="3782"/>
                  </a:cubicBezTo>
                  <a:cubicBezTo>
                    <a:pt x="873" y="3782"/>
                    <a:pt x="1009" y="3741"/>
                    <a:pt x="1149" y="3660"/>
                  </a:cubicBezTo>
                  <a:cubicBezTo>
                    <a:pt x="1455" y="3484"/>
                    <a:pt x="1744" y="3134"/>
                    <a:pt x="1962" y="2675"/>
                  </a:cubicBezTo>
                  <a:cubicBezTo>
                    <a:pt x="2180" y="2212"/>
                    <a:pt x="2298" y="1699"/>
                    <a:pt x="2298" y="1226"/>
                  </a:cubicBezTo>
                  <a:cubicBezTo>
                    <a:pt x="2298" y="768"/>
                    <a:pt x="2186" y="397"/>
                    <a:pt x="1976" y="183"/>
                  </a:cubicBezTo>
                  <a:lnTo>
                    <a:pt x="1959" y="169"/>
                  </a:lnTo>
                  <a:cubicBezTo>
                    <a:pt x="1842" y="57"/>
                    <a:pt x="1704" y="0"/>
                    <a:pt x="155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3"/>
            <p:cNvSpPr/>
            <p:nvPr/>
          </p:nvSpPr>
          <p:spPr>
            <a:xfrm>
              <a:off x="176684" y="1906685"/>
              <a:ext cx="78710" cy="55882"/>
            </a:xfrm>
            <a:custGeom>
              <a:avLst/>
              <a:gdLst/>
              <a:ahLst/>
              <a:cxnLst/>
              <a:rect l="l" t="t" r="r" b="b"/>
              <a:pathLst>
                <a:path w="1555" h="1104" extrusionOk="0">
                  <a:moveTo>
                    <a:pt x="1503" y="1"/>
                  </a:moveTo>
                  <a:lnTo>
                    <a:pt x="1486" y="38"/>
                  </a:lnTo>
                  <a:cubicBezTo>
                    <a:pt x="1483" y="48"/>
                    <a:pt x="1476" y="59"/>
                    <a:pt x="1473" y="68"/>
                  </a:cubicBezTo>
                  <a:cubicBezTo>
                    <a:pt x="1415" y="187"/>
                    <a:pt x="1350" y="297"/>
                    <a:pt x="1279" y="399"/>
                  </a:cubicBezTo>
                  <a:cubicBezTo>
                    <a:pt x="1272" y="409"/>
                    <a:pt x="1269" y="415"/>
                    <a:pt x="1261" y="426"/>
                  </a:cubicBezTo>
                  <a:cubicBezTo>
                    <a:pt x="1167" y="558"/>
                    <a:pt x="1065" y="671"/>
                    <a:pt x="959" y="759"/>
                  </a:cubicBezTo>
                  <a:cubicBezTo>
                    <a:pt x="952" y="766"/>
                    <a:pt x="946" y="773"/>
                    <a:pt x="935" y="779"/>
                  </a:cubicBezTo>
                  <a:cubicBezTo>
                    <a:pt x="888" y="817"/>
                    <a:pt x="837" y="851"/>
                    <a:pt x="789" y="881"/>
                  </a:cubicBezTo>
                  <a:cubicBezTo>
                    <a:pt x="724" y="919"/>
                    <a:pt x="660" y="945"/>
                    <a:pt x="596" y="963"/>
                  </a:cubicBezTo>
                  <a:cubicBezTo>
                    <a:pt x="588" y="966"/>
                    <a:pt x="582" y="966"/>
                    <a:pt x="575" y="970"/>
                  </a:cubicBezTo>
                  <a:cubicBezTo>
                    <a:pt x="529" y="980"/>
                    <a:pt x="485" y="985"/>
                    <a:pt x="441" y="985"/>
                  </a:cubicBezTo>
                  <a:cubicBezTo>
                    <a:pt x="385" y="985"/>
                    <a:pt x="331" y="977"/>
                    <a:pt x="279" y="959"/>
                  </a:cubicBezTo>
                  <a:cubicBezTo>
                    <a:pt x="272" y="959"/>
                    <a:pt x="266" y="956"/>
                    <a:pt x="262" y="953"/>
                  </a:cubicBezTo>
                  <a:cubicBezTo>
                    <a:pt x="197" y="929"/>
                    <a:pt x="136" y="892"/>
                    <a:pt x="82" y="840"/>
                  </a:cubicBezTo>
                  <a:cubicBezTo>
                    <a:pt x="75" y="834"/>
                    <a:pt x="72" y="830"/>
                    <a:pt x="68" y="823"/>
                  </a:cubicBezTo>
                  <a:lnTo>
                    <a:pt x="51" y="807"/>
                  </a:lnTo>
                  <a:lnTo>
                    <a:pt x="34" y="843"/>
                  </a:lnTo>
                  <a:cubicBezTo>
                    <a:pt x="28" y="854"/>
                    <a:pt x="21" y="864"/>
                    <a:pt x="17" y="878"/>
                  </a:cubicBezTo>
                  <a:lnTo>
                    <a:pt x="1" y="912"/>
                  </a:lnTo>
                  <a:lnTo>
                    <a:pt x="14" y="929"/>
                  </a:lnTo>
                  <a:cubicBezTo>
                    <a:pt x="21" y="936"/>
                    <a:pt x="24" y="939"/>
                    <a:pt x="31" y="942"/>
                  </a:cubicBezTo>
                  <a:lnTo>
                    <a:pt x="31" y="945"/>
                  </a:lnTo>
                  <a:cubicBezTo>
                    <a:pt x="92" y="1003"/>
                    <a:pt x="157" y="1044"/>
                    <a:pt x="225" y="1072"/>
                  </a:cubicBezTo>
                  <a:cubicBezTo>
                    <a:pt x="232" y="1072"/>
                    <a:pt x="238" y="1075"/>
                    <a:pt x="246" y="1078"/>
                  </a:cubicBezTo>
                  <a:cubicBezTo>
                    <a:pt x="297" y="1094"/>
                    <a:pt x="352" y="1103"/>
                    <a:pt x="409" y="1103"/>
                  </a:cubicBezTo>
                  <a:cubicBezTo>
                    <a:pt x="459" y="1103"/>
                    <a:pt x="510" y="1096"/>
                    <a:pt x="561" y="1082"/>
                  </a:cubicBezTo>
                  <a:cubicBezTo>
                    <a:pt x="572" y="1082"/>
                    <a:pt x="578" y="1078"/>
                    <a:pt x="585" y="1078"/>
                  </a:cubicBezTo>
                  <a:cubicBezTo>
                    <a:pt x="649" y="1058"/>
                    <a:pt x="718" y="1031"/>
                    <a:pt x="789" y="990"/>
                  </a:cubicBezTo>
                  <a:cubicBezTo>
                    <a:pt x="840" y="959"/>
                    <a:pt x="894" y="922"/>
                    <a:pt x="946" y="881"/>
                  </a:cubicBezTo>
                  <a:cubicBezTo>
                    <a:pt x="955" y="875"/>
                    <a:pt x="963" y="868"/>
                    <a:pt x="969" y="861"/>
                  </a:cubicBezTo>
                  <a:cubicBezTo>
                    <a:pt x="1082" y="766"/>
                    <a:pt x="1190" y="647"/>
                    <a:pt x="1292" y="504"/>
                  </a:cubicBezTo>
                  <a:cubicBezTo>
                    <a:pt x="1299" y="493"/>
                    <a:pt x="1306" y="487"/>
                    <a:pt x="1313" y="476"/>
                  </a:cubicBezTo>
                  <a:cubicBezTo>
                    <a:pt x="1388" y="368"/>
                    <a:pt x="1456" y="249"/>
                    <a:pt x="1520" y="120"/>
                  </a:cubicBezTo>
                  <a:cubicBezTo>
                    <a:pt x="1527" y="109"/>
                    <a:pt x="1531" y="99"/>
                    <a:pt x="1537" y="85"/>
                  </a:cubicBezTo>
                  <a:lnTo>
                    <a:pt x="1554" y="52"/>
                  </a:lnTo>
                  <a:lnTo>
                    <a:pt x="1537" y="35"/>
                  </a:lnTo>
                  <a:cubicBezTo>
                    <a:pt x="1534" y="28"/>
                    <a:pt x="1527" y="24"/>
                    <a:pt x="1523" y="21"/>
                  </a:cubicBezTo>
                  <a:lnTo>
                    <a:pt x="1520" y="18"/>
                  </a:lnTo>
                  <a:lnTo>
                    <a:pt x="150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3"/>
            <p:cNvSpPr/>
            <p:nvPr/>
          </p:nvSpPr>
          <p:spPr>
            <a:xfrm>
              <a:off x="176684" y="2013994"/>
              <a:ext cx="78710" cy="58109"/>
            </a:xfrm>
            <a:custGeom>
              <a:avLst/>
              <a:gdLst/>
              <a:ahLst/>
              <a:cxnLst/>
              <a:rect l="l" t="t" r="r" b="b"/>
              <a:pathLst>
                <a:path w="1555" h="1148" extrusionOk="0">
                  <a:moveTo>
                    <a:pt x="1162" y="1"/>
                  </a:moveTo>
                  <a:cubicBezTo>
                    <a:pt x="1099" y="1"/>
                    <a:pt x="1035" y="11"/>
                    <a:pt x="969" y="33"/>
                  </a:cubicBezTo>
                  <a:cubicBezTo>
                    <a:pt x="963" y="33"/>
                    <a:pt x="955" y="36"/>
                    <a:pt x="946" y="40"/>
                  </a:cubicBezTo>
                  <a:cubicBezTo>
                    <a:pt x="894" y="57"/>
                    <a:pt x="840" y="84"/>
                    <a:pt x="789" y="115"/>
                  </a:cubicBezTo>
                  <a:cubicBezTo>
                    <a:pt x="718" y="151"/>
                    <a:pt x="649" y="203"/>
                    <a:pt x="585" y="261"/>
                  </a:cubicBezTo>
                  <a:cubicBezTo>
                    <a:pt x="578" y="264"/>
                    <a:pt x="572" y="271"/>
                    <a:pt x="561" y="281"/>
                  </a:cubicBezTo>
                  <a:cubicBezTo>
                    <a:pt x="453" y="380"/>
                    <a:pt x="343" y="506"/>
                    <a:pt x="246" y="652"/>
                  </a:cubicBezTo>
                  <a:cubicBezTo>
                    <a:pt x="238" y="661"/>
                    <a:pt x="232" y="672"/>
                    <a:pt x="225" y="682"/>
                  </a:cubicBezTo>
                  <a:cubicBezTo>
                    <a:pt x="157" y="788"/>
                    <a:pt x="92" y="906"/>
                    <a:pt x="31" y="1029"/>
                  </a:cubicBezTo>
                  <a:lnTo>
                    <a:pt x="31" y="1036"/>
                  </a:lnTo>
                  <a:cubicBezTo>
                    <a:pt x="24" y="1046"/>
                    <a:pt x="21" y="1053"/>
                    <a:pt x="14" y="1063"/>
                  </a:cubicBezTo>
                  <a:lnTo>
                    <a:pt x="1" y="1100"/>
                  </a:lnTo>
                  <a:lnTo>
                    <a:pt x="17" y="1118"/>
                  </a:lnTo>
                  <a:cubicBezTo>
                    <a:pt x="21" y="1121"/>
                    <a:pt x="28" y="1127"/>
                    <a:pt x="34" y="1131"/>
                  </a:cubicBezTo>
                  <a:lnTo>
                    <a:pt x="51" y="1148"/>
                  </a:lnTo>
                  <a:lnTo>
                    <a:pt x="68" y="1110"/>
                  </a:lnTo>
                  <a:cubicBezTo>
                    <a:pt x="72" y="1100"/>
                    <a:pt x="75" y="1090"/>
                    <a:pt x="82" y="1077"/>
                  </a:cubicBezTo>
                  <a:cubicBezTo>
                    <a:pt x="136" y="964"/>
                    <a:pt x="197" y="856"/>
                    <a:pt x="262" y="757"/>
                  </a:cubicBezTo>
                  <a:cubicBezTo>
                    <a:pt x="266" y="747"/>
                    <a:pt x="272" y="740"/>
                    <a:pt x="279" y="730"/>
                  </a:cubicBezTo>
                  <a:cubicBezTo>
                    <a:pt x="371" y="590"/>
                    <a:pt x="470" y="475"/>
                    <a:pt x="575" y="380"/>
                  </a:cubicBezTo>
                  <a:cubicBezTo>
                    <a:pt x="582" y="373"/>
                    <a:pt x="588" y="366"/>
                    <a:pt x="596" y="359"/>
                  </a:cubicBezTo>
                  <a:cubicBezTo>
                    <a:pt x="660" y="305"/>
                    <a:pt x="724" y="261"/>
                    <a:pt x="789" y="223"/>
                  </a:cubicBezTo>
                  <a:cubicBezTo>
                    <a:pt x="837" y="192"/>
                    <a:pt x="888" y="169"/>
                    <a:pt x="935" y="151"/>
                  </a:cubicBezTo>
                  <a:cubicBezTo>
                    <a:pt x="946" y="151"/>
                    <a:pt x="952" y="148"/>
                    <a:pt x="959" y="145"/>
                  </a:cubicBezTo>
                  <a:cubicBezTo>
                    <a:pt x="1022" y="127"/>
                    <a:pt x="1084" y="117"/>
                    <a:pt x="1144" y="117"/>
                  </a:cubicBezTo>
                  <a:cubicBezTo>
                    <a:pt x="1184" y="117"/>
                    <a:pt x="1223" y="121"/>
                    <a:pt x="1261" y="131"/>
                  </a:cubicBezTo>
                  <a:cubicBezTo>
                    <a:pt x="1269" y="135"/>
                    <a:pt x="1272" y="135"/>
                    <a:pt x="1279" y="138"/>
                  </a:cubicBezTo>
                  <a:cubicBezTo>
                    <a:pt x="1350" y="159"/>
                    <a:pt x="1415" y="192"/>
                    <a:pt x="1473" y="244"/>
                  </a:cubicBezTo>
                  <a:cubicBezTo>
                    <a:pt x="1476" y="247"/>
                    <a:pt x="1483" y="253"/>
                    <a:pt x="1486" y="257"/>
                  </a:cubicBezTo>
                  <a:lnTo>
                    <a:pt x="1503" y="274"/>
                  </a:lnTo>
                  <a:lnTo>
                    <a:pt x="1520" y="240"/>
                  </a:lnTo>
                  <a:cubicBezTo>
                    <a:pt x="1523" y="237"/>
                    <a:pt x="1523" y="237"/>
                    <a:pt x="1523" y="233"/>
                  </a:cubicBezTo>
                  <a:cubicBezTo>
                    <a:pt x="1527" y="223"/>
                    <a:pt x="1534" y="213"/>
                    <a:pt x="1537" y="203"/>
                  </a:cubicBezTo>
                  <a:lnTo>
                    <a:pt x="1554" y="169"/>
                  </a:lnTo>
                  <a:lnTo>
                    <a:pt x="1537" y="151"/>
                  </a:lnTo>
                  <a:lnTo>
                    <a:pt x="1520" y="135"/>
                  </a:lnTo>
                  <a:cubicBezTo>
                    <a:pt x="1456" y="80"/>
                    <a:pt x="1388" y="43"/>
                    <a:pt x="1313" y="19"/>
                  </a:cubicBezTo>
                  <a:cubicBezTo>
                    <a:pt x="1306" y="19"/>
                    <a:pt x="1299" y="16"/>
                    <a:pt x="1292" y="16"/>
                  </a:cubicBezTo>
                  <a:cubicBezTo>
                    <a:pt x="1250" y="6"/>
                    <a:pt x="1206" y="1"/>
                    <a:pt x="116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3"/>
            <p:cNvSpPr/>
            <p:nvPr/>
          </p:nvSpPr>
          <p:spPr>
            <a:xfrm>
              <a:off x="187364" y="1903698"/>
              <a:ext cx="56135" cy="170429"/>
            </a:xfrm>
            <a:custGeom>
              <a:avLst/>
              <a:gdLst/>
              <a:ahLst/>
              <a:cxnLst/>
              <a:rect l="l" t="t" r="r" b="b"/>
              <a:pathLst>
                <a:path w="1109" h="3367" extrusionOk="0">
                  <a:moveTo>
                    <a:pt x="643" y="115"/>
                  </a:moveTo>
                  <a:cubicBezTo>
                    <a:pt x="740" y="115"/>
                    <a:pt x="831" y="209"/>
                    <a:pt x="901" y="386"/>
                  </a:cubicBezTo>
                  <a:cubicBezTo>
                    <a:pt x="997" y="624"/>
                    <a:pt x="1050" y="984"/>
                    <a:pt x="1050" y="1396"/>
                  </a:cubicBezTo>
                  <a:cubicBezTo>
                    <a:pt x="1050" y="1811"/>
                    <a:pt x="997" y="2233"/>
                    <a:pt x="901" y="2579"/>
                  </a:cubicBezTo>
                  <a:cubicBezTo>
                    <a:pt x="810" y="2919"/>
                    <a:pt x="683" y="3150"/>
                    <a:pt x="554" y="3225"/>
                  </a:cubicBezTo>
                  <a:cubicBezTo>
                    <a:pt x="524" y="3242"/>
                    <a:pt x="494" y="3251"/>
                    <a:pt x="464" y="3251"/>
                  </a:cubicBezTo>
                  <a:cubicBezTo>
                    <a:pt x="369" y="3251"/>
                    <a:pt x="280" y="3159"/>
                    <a:pt x="207" y="2980"/>
                  </a:cubicBezTo>
                  <a:cubicBezTo>
                    <a:pt x="112" y="2742"/>
                    <a:pt x="58" y="2385"/>
                    <a:pt x="58" y="1971"/>
                  </a:cubicBezTo>
                  <a:cubicBezTo>
                    <a:pt x="58" y="1555"/>
                    <a:pt x="112" y="1134"/>
                    <a:pt x="207" y="787"/>
                  </a:cubicBezTo>
                  <a:cubicBezTo>
                    <a:pt x="303" y="447"/>
                    <a:pt x="425" y="216"/>
                    <a:pt x="554" y="141"/>
                  </a:cubicBezTo>
                  <a:cubicBezTo>
                    <a:pt x="584" y="124"/>
                    <a:pt x="614" y="115"/>
                    <a:pt x="643" y="115"/>
                  </a:cubicBezTo>
                  <a:close/>
                  <a:moveTo>
                    <a:pt x="664" y="0"/>
                  </a:moveTo>
                  <a:cubicBezTo>
                    <a:pt x="628" y="0"/>
                    <a:pt x="592" y="11"/>
                    <a:pt x="554" y="33"/>
                  </a:cubicBezTo>
                  <a:cubicBezTo>
                    <a:pt x="405" y="121"/>
                    <a:pt x="262" y="376"/>
                    <a:pt x="157" y="756"/>
                  </a:cubicBezTo>
                  <a:cubicBezTo>
                    <a:pt x="55" y="1124"/>
                    <a:pt x="0" y="1569"/>
                    <a:pt x="0" y="2004"/>
                  </a:cubicBezTo>
                  <a:cubicBezTo>
                    <a:pt x="0" y="2440"/>
                    <a:pt x="55" y="2817"/>
                    <a:pt x="157" y="3069"/>
                  </a:cubicBezTo>
                  <a:cubicBezTo>
                    <a:pt x="237" y="3264"/>
                    <a:pt x="338" y="3366"/>
                    <a:pt x="447" y="3366"/>
                  </a:cubicBezTo>
                  <a:cubicBezTo>
                    <a:pt x="482" y="3366"/>
                    <a:pt x="518" y="3355"/>
                    <a:pt x="554" y="3334"/>
                  </a:cubicBezTo>
                  <a:cubicBezTo>
                    <a:pt x="708" y="3245"/>
                    <a:pt x="846" y="2991"/>
                    <a:pt x="952" y="2609"/>
                  </a:cubicBezTo>
                  <a:cubicBezTo>
                    <a:pt x="1054" y="2242"/>
                    <a:pt x="1108" y="1800"/>
                    <a:pt x="1108" y="1362"/>
                  </a:cubicBezTo>
                  <a:cubicBezTo>
                    <a:pt x="1108" y="927"/>
                    <a:pt x="1054" y="549"/>
                    <a:pt x="952" y="298"/>
                  </a:cubicBezTo>
                  <a:cubicBezTo>
                    <a:pt x="872" y="102"/>
                    <a:pt x="774" y="0"/>
                    <a:pt x="66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3"/>
            <p:cNvSpPr/>
            <p:nvPr/>
          </p:nvSpPr>
          <p:spPr>
            <a:xfrm>
              <a:off x="161195" y="1955632"/>
              <a:ext cx="108473" cy="66916"/>
            </a:xfrm>
            <a:custGeom>
              <a:avLst/>
              <a:gdLst/>
              <a:ahLst/>
              <a:cxnLst/>
              <a:rect l="l" t="t" r="r" b="b"/>
              <a:pathLst>
                <a:path w="2143" h="1322" extrusionOk="0">
                  <a:moveTo>
                    <a:pt x="2119" y="0"/>
                  </a:moveTo>
                  <a:cubicBezTo>
                    <a:pt x="2116" y="0"/>
                    <a:pt x="2112" y="1"/>
                    <a:pt x="2108" y="3"/>
                  </a:cubicBezTo>
                  <a:lnTo>
                    <a:pt x="34" y="1199"/>
                  </a:lnTo>
                  <a:cubicBezTo>
                    <a:pt x="14" y="1213"/>
                    <a:pt x="1" y="1251"/>
                    <a:pt x="1" y="1277"/>
                  </a:cubicBezTo>
                  <a:cubicBezTo>
                    <a:pt x="1" y="1303"/>
                    <a:pt x="9" y="1321"/>
                    <a:pt x="24" y="1321"/>
                  </a:cubicBezTo>
                  <a:cubicBezTo>
                    <a:pt x="27" y="1321"/>
                    <a:pt x="30" y="1320"/>
                    <a:pt x="34" y="1318"/>
                  </a:cubicBezTo>
                  <a:lnTo>
                    <a:pt x="2108" y="121"/>
                  </a:lnTo>
                  <a:cubicBezTo>
                    <a:pt x="2129" y="108"/>
                    <a:pt x="2143" y="71"/>
                    <a:pt x="2143" y="40"/>
                  </a:cubicBezTo>
                  <a:cubicBezTo>
                    <a:pt x="2143" y="18"/>
                    <a:pt x="2133" y="0"/>
                    <a:pt x="21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3"/>
            <p:cNvSpPr/>
            <p:nvPr/>
          </p:nvSpPr>
          <p:spPr>
            <a:xfrm>
              <a:off x="213483" y="1905318"/>
              <a:ext cx="3847" cy="167493"/>
            </a:xfrm>
            <a:custGeom>
              <a:avLst/>
              <a:gdLst/>
              <a:ahLst/>
              <a:cxnLst/>
              <a:rect l="l" t="t" r="r" b="b"/>
              <a:pathLst>
                <a:path w="76" h="3309" extrusionOk="0">
                  <a:moveTo>
                    <a:pt x="51" y="0"/>
                  </a:moveTo>
                  <a:cubicBezTo>
                    <a:pt x="47" y="0"/>
                    <a:pt x="43" y="2"/>
                    <a:pt x="38" y="4"/>
                  </a:cubicBezTo>
                  <a:cubicBezTo>
                    <a:pt x="18" y="14"/>
                    <a:pt x="1" y="51"/>
                    <a:pt x="1" y="79"/>
                  </a:cubicBezTo>
                  <a:lnTo>
                    <a:pt x="1" y="3271"/>
                  </a:lnTo>
                  <a:cubicBezTo>
                    <a:pt x="1" y="3295"/>
                    <a:pt x="11" y="3309"/>
                    <a:pt x="25" y="3309"/>
                  </a:cubicBezTo>
                  <a:cubicBezTo>
                    <a:pt x="29" y="3309"/>
                    <a:pt x="34" y="3307"/>
                    <a:pt x="38" y="3305"/>
                  </a:cubicBezTo>
                  <a:cubicBezTo>
                    <a:pt x="59" y="3295"/>
                    <a:pt x="76" y="3257"/>
                    <a:pt x="76" y="3227"/>
                  </a:cubicBezTo>
                  <a:lnTo>
                    <a:pt x="76" y="38"/>
                  </a:lnTo>
                  <a:cubicBezTo>
                    <a:pt x="76" y="14"/>
                    <a:pt x="66" y="0"/>
                    <a:pt x="5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3"/>
            <p:cNvSpPr/>
            <p:nvPr/>
          </p:nvSpPr>
          <p:spPr>
            <a:xfrm>
              <a:off x="58795" y="2970770"/>
              <a:ext cx="253" cy="709"/>
            </a:xfrm>
            <a:custGeom>
              <a:avLst/>
              <a:gdLst/>
              <a:ahLst/>
              <a:cxnLst/>
              <a:rect l="l" t="t" r="r" b="b"/>
              <a:pathLst>
                <a:path w="5" h="14" extrusionOk="0">
                  <a:moveTo>
                    <a:pt x="0" y="13"/>
                  </a:moveTo>
                  <a:cubicBezTo>
                    <a:pt x="0" y="7"/>
                    <a:pt x="4" y="3"/>
                    <a:pt x="4" y="0"/>
                  </a:cubicBezTo>
                  <a:cubicBezTo>
                    <a:pt x="4" y="3"/>
                    <a:pt x="0" y="7"/>
                    <a:pt x="0" y="13"/>
                  </a:cubicBezTo>
                  <a:close/>
                </a:path>
              </a:pathLst>
            </a:custGeom>
            <a:solidFill>
              <a:srgbClr val="27DE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3"/>
            <p:cNvSpPr/>
            <p:nvPr/>
          </p:nvSpPr>
          <p:spPr>
            <a:xfrm>
              <a:off x="56366" y="2971428"/>
              <a:ext cx="2480" cy="7086"/>
            </a:xfrm>
            <a:custGeom>
              <a:avLst/>
              <a:gdLst/>
              <a:ahLst/>
              <a:cxnLst/>
              <a:rect l="l" t="t" r="r" b="b"/>
              <a:pathLst>
                <a:path w="49" h="140" extrusionOk="0">
                  <a:moveTo>
                    <a:pt x="48" y="0"/>
                  </a:moveTo>
                  <a:cubicBezTo>
                    <a:pt x="42" y="14"/>
                    <a:pt x="36" y="29"/>
                    <a:pt x="30" y="44"/>
                  </a:cubicBezTo>
                  <a:lnTo>
                    <a:pt x="30" y="44"/>
                  </a:lnTo>
                  <a:cubicBezTo>
                    <a:pt x="36" y="30"/>
                    <a:pt x="42" y="15"/>
                    <a:pt x="48" y="0"/>
                  </a:cubicBezTo>
                  <a:close/>
                  <a:moveTo>
                    <a:pt x="30" y="44"/>
                  </a:moveTo>
                  <a:cubicBezTo>
                    <a:pt x="18" y="76"/>
                    <a:pt x="8" y="107"/>
                    <a:pt x="1" y="140"/>
                  </a:cubicBezTo>
                  <a:cubicBezTo>
                    <a:pt x="10" y="108"/>
                    <a:pt x="19" y="75"/>
                    <a:pt x="30" y="44"/>
                  </a:cubicBezTo>
                  <a:close/>
                </a:path>
              </a:pathLst>
            </a:custGeom>
            <a:solidFill>
              <a:srgbClr val="27DE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3"/>
            <p:cNvSpPr/>
            <p:nvPr/>
          </p:nvSpPr>
          <p:spPr>
            <a:xfrm>
              <a:off x="58795" y="2970770"/>
              <a:ext cx="253" cy="709"/>
            </a:xfrm>
            <a:custGeom>
              <a:avLst/>
              <a:gdLst/>
              <a:ahLst/>
              <a:cxnLst/>
              <a:rect l="l" t="t" r="r" b="b"/>
              <a:pathLst>
                <a:path w="5" h="14" extrusionOk="0">
                  <a:moveTo>
                    <a:pt x="0" y="7"/>
                  </a:moveTo>
                  <a:lnTo>
                    <a:pt x="0" y="13"/>
                  </a:lnTo>
                  <a:lnTo>
                    <a:pt x="0" y="7"/>
                  </a:lnTo>
                  <a:close/>
                  <a:moveTo>
                    <a:pt x="4" y="0"/>
                  </a:moveTo>
                  <a:cubicBezTo>
                    <a:pt x="4" y="0"/>
                    <a:pt x="4" y="3"/>
                    <a:pt x="0" y="7"/>
                  </a:cubicBezTo>
                  <a:cubicBezTo>
                    <a:pt x="4" y="3"/>
                    <a:pt x="4" y="0"/>
                    <a:pt x="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3"/>
            <p:cNvSpPr/>
            <p:nvPr/>
          </p:nvSpPr>
          <p:spPr>
            <a:xfrm>
              <a:off x="56366" y="2975224"/>
              <a:ext cx="1114" cy="3290"/>
            </a:xfrm>
            <a:custGeom>
              <a:avLst/>
              <a:gdLst/>
              <a:ahLst/>
              <a:cxnLst/>
              <a:rect l="l" t="t" r="r" b="b"/>
              <a:pathLst>
                <a:path w="22" h="65" extrusionOk="0">
                  <a:moveTo>
                    <a:pt x="21" y="0"/>
                  </a:moveTo>
                  <a:cubicBezTo>
                    <a:pt x="15" y="14"/>
                    <a:pt x="11" y="27"/>
                    <a:pt x="7" y="41"/>
                  </a:cubicBezTo>
                  <a:cubicBezTo>
                    <a:pt x="5" y="45"/>
                    <a:pt x="4" y="51"/>
                    <a:pt x="3" y="57"/>
                  </a:cubicBezTo>
                  <a:lnTo>
                    <a:pt x="3" y="57"/>
                  </a:lnTo>
                  <a:cubicBezTo>
                    <a:pt x="9" y="39"/>
                    <a:pt x="16" y="18"/>
                    <a:pt x="21" y="0"/>
                  </a:cubicBezTo>
                  <a:close/>
                  <a:moveTo>
                    <a:pt x="3" y="57"/>
                  </a:moveTo>
                  <a:cubicBezTo>
                    <a:pt x="2" y="60"/>
                    <a:pt x="2" y="62"/>
                    <a:pt x="1" y="65"/>
                  </a:cubicBezTo>
                  <a:cubicBezTo>
                    <a:pt x="2" y="62"/>
                    <a:pt x="3" y="60"/>
                    <a:pt x="3" y="57"/>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3"/>
            <p:cNvSpPr/>
            <p:nvPr/>
          </p:nvSpPr>
          <p:spPr>
            <a:xfrm>
              <a:off x="60162" y="2963835"/>
              <a:ext cx="2278" cy="4353"/>
            </a:xfrm>
            <a:custGeom>
              <a:avLst/>
              <a:gdLst/>
              <a:ahLst/>
              <a:cxnLst/>
              <a:rect l="l" t="t" r="r" b="b"/>
              <a:pathLst>
                <a:path w="45" h="86" extrusionOk="0">
                  <a:moveTo>
                    <a:pt x="45" y="1"/>
                  </a:moveTo>
                  <a:lnTo>
                    <a:pt x="42" y="4"/>
                  </a:lnTo>
                  <a:cubicBezTo>
                    <a:pt x="39" y="8"/>
                    <a:pt x="37" y="13"/>
                    <a:pt x="35" y="17"/>
                  </a:cubicBezTo>
                  <a:lnTo>
                    <a:pt x="35" y="17"/>
                  </a:lnTo>
                  <a:cubicBezTo>
                    <a:pt x="38" y="12"/>
                    <a:pt x="42" y="6"/>
                    <a:pt x="45" y="1"/>
                  </a:cubicBezTo>
                  <a:close/>
                  <a:moveTo>
                    <a:pt x="35" y="17"/>
                  </a:moveTo>
                  <a:cubicBezTo>
                    <a:pt x="22" y="39"/>
                    <a:pt x="11" y="62"/>
                    <a:pt x="1" y="86"/>
                  </a:cubicBezTo>
                  <a:cubicBezTo>
                    <a:pt x="12" y="63"/>
                    <a:pt x="23" y="40"/>
                    <a:pt x="35" y="17"/>
                  </a:cubicBezTo>
                  <a:close/>
                </a:path>
              </a:pathLst>
            </a:custGeom>
            <a:solidFill>
              <a:srgbClr val="70D3C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3"/>
            <p:cNvSpPr/>
            <p:nvPr/>
          </p:nvSpPr>
          <p:spPr>
            <a:xfrm>
              <a:off x="-1223452" y="1444292"/>
              <a:ext cx="1187841" cy="2384034"/>
            </a:xfrm>
            <a:custGeom>
              <a:avLst/>
              <a:gdLst/>
              <a:ahLst/>
              <a:cxnLst/>
              <a:rect l="l" t="t" r="r" b="b"/>
              <a:pathLst>
                <a:path w="23467" h="47099" extrusionOk="0">
                  <a:moveTo>
                    <a:pt x="21266" y="0"/>
                  </a:moveTo>
                  <a:cubicBezTo>
                    <a:pt x="21096" y="0"/>
                    <a:pt x="20926" y="38"/>
                    <a:pt x="20797" y="113"/>
                  </a:cubicBezTo>
                  <a:lnTo>
                    <a:pt x="470" y="11849"/>
                  </a:lnTo>
                  <a:cubicBezTo>
                    <a:pt x="211" y="11998"/>
                    <a:pt x="1" y="12362"/>
                    <a:pt x="1" y="12661"/>
                  </a:cubicBezTo>
                  <a:lnTo>
                    <a:pt x="1" y="45446"/>
                  </a:lnTo>
                  <a:cubicBezTo>
                    <a:pt x="1" y="45745"/>
                    <a:pt x="211" y="46109"/>
                    <a:pt x="470" y="46258"/>
                  </a:cubicBezTo>
                  <a:lnTo>
                    <a:pt x="1731" y="46986"/>
                  </a:lnTo>
                  <a:cubicBezTo>
                    <a:pt x="1860" y="47061"/>
                    <a:pt x="2030" y="47098"/>
                    <a:pt x="2200" y="47098"/>
                  </a:cubicBezTo>
                  <a:cubicBezTo>
                    <a:pt x="2370" y="47098"/>
                    <a:pt x="2540" y="47061"/>
                    <a:pt x="2669" y="46986"/>
                  </a:cubicBezTo>
                  <a:lnTo>
                    <a:pt x="22997" y="35249"/>
                  </a:lnTo>
                  <a:cubicBezTo>
                    <a:pt x="23256" y="35100"/>
                    <a:pt x="23466" y="34736"/>
                    <a:pt x="23466" y="34437"/>
                  </a:cubicBezTo>
                  <a:lnTo>
                    <a:pt x="23466" y="1653"/>
                  </a:lnTo>
                  <a:cubicBezTo>
                    <a:pt x="23466" y="1354"/>
                    <a:pt x="23256" y="990"/>
                    <a:pt x="22997" y="840"/>
                  </a:cubicBezTo>
                  <a:lnTo>
                    <a:pt x="21735" y="113"/>
                  </a:lnTo>
                  <a:cubicBezTo>
                    <a:pt x="21606" y="38"/>
                    <a:pt x="21436" y="0"/>
                    <a:pt x="2126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3"/>
            <p:cNvSpPr/>
            <p:nvPr/>
          </p:nvSpPr>
          <p:spPr>
            <a:xfrm>
              <a:off x="-1219858" y="1444292"/>
              <a:ext cx="1184247" cy="681666"/>
            </a:xfrm>
            <a:custGeom>
              <a:avLst/>
              <a:gdLst/>
              <a:ahLst/>
              <a:cxnLst/>
              <a:rect l="l" t="t" r="r" b="b"/>
              <a:pathLst>
                <a:path w="23396" h="13467" extrusionOk="0">
                  <a:moveTo>
                    <a:pt x="21195" y="0"/>
                  </a:moveTo>
                  <a:cubicBezTo>
                    <a:pt x="21025" y="0"/>
                    <a:pt x="20855" y="38"/>
                    <a:pt x="20726" y="113"/>
                  </a:cubicBezTo>
                  <a:lnTo>
                    <a:pt x="399" y="11849"/>
                  </a:lnTo>
                  <a:cubicBezTo>
                    <a:pt x="232" y="11944"/>
                    <a:pt x="86" y="12131"/>
                    <a:pt x="1" y="12335"/>
                  </a:cubicBezTo>
                  <a:cubicBezTo>
                    <a:pt x="21" y="12288"/>
                    <a:pt x="45" y="12243"/>
                    <a:pt x="69" y="12199"/>
                  </a:cubicBezTo>
                  <a:lnTo>
                    <a:pt x="2268" y="13467"/>
                  </a:lnTo>
                  <a:cubicBezTo>
                    <a:pt x="2353" y="13321"/>
                    <a:pt x="2469" y="13195"/>
                    <a:pt x="2598" y="13117"/>
                  </a:cubicBezTo>
                  <a:lnTo>
                    <a:pt x="22926" y="1384"/>
                  </a:lnTo>
                  <a:cubicBezTo>
                    <a:pt x="23002" y="1340"/>
                    <a:pt x="23073" y="1320"/>
                    <a:pt x="23136" y="1320"/>
                  </a:cubicBezTo>
                  <a:cubicBezTo>
                    <a:pt x="23290" y="1320"/>
                    <a:pt x="23395" y="1441"/>
                    <a:pt x="23395" y="1652"/>
                  </a:cubicBezTo>
                  <a:lnTo>
                    <a:pt x="23395" y="1652"/>
                  </a:lnTo>
                  <a:cubicBezTo>
                    <a:pt x="23395" y="1353"/>
                    <a:pt x="23184" y="990"/>
                    <a:pt x="22926" y="840"/>
                  </a:cubicBezTo>
                  <a:lnTo>
                    <a:pt x="21664" y="113"/>
                  </a:lnTo>
                  <a:cubicBezTo>
                    <a:pt x="21535" y="38"/>
                    <a:pt x="21365" y="0"/>
                    <a:pt x="2119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3"/>
            <p:cNvSpPr/>
            <p:nvPr/>
          </p:nvSpPr>
          <p:spPr>
            <a:xfrm>
              <a:off x="-1037786" y="1691661"/>
              <a:ext cx="909040" cy="1664556"/>
            </a:xfrm>
            <a:custGeom>
              <a:avLst/>
              <a:gdLst/>
              <a:ahLst/>
              <a:cxnLst/>
              <a:rect l="l" t="t" r="r" b="b"/>
              <a:pathLst>
                <a:path w="17959" h="32885" extrusionOk="0">
                  <a:moveTo>
                    <a:pt x="17741" y="1"/>
                  </a:moveTo>
                  <a:cubicBezTo>
                    <a:pt x="17689" y="1"/>
                    <a:pt x="17630" y="18"/>
                    <a:pt x="17568" y="53"/>
                  </a:cubicBezTo>
                  <a:lnTo>
                    <a:pt x="392" y="9971"/>
                  </a:lnTo>
                  <a:cubicBezTo>
                    <a:pt x="174" y="10097"/>
                    <a:pt x="1" y="10399"/>
                    <a:pt x="1" y="10651"/>
                  </a:cubicBezTo>
                  <a:lnTo>
                    <a:pt x="1" y="32606"/>
                  </a:lnTo>
                  <a:cubicBezTo>
                    <a:pt x="1" y="32782"/>
                    <a:pt x="88" y="32885"/>
                    <a:pt x="216" y="32885"/>
                  </a:cubicBezTo>
                  <a:cubicBezTo>
                    <a:pt x="269" y="32885"/>
                    <a:pt x="329" y="32867"/>
                    <a:pt x="392" y="32831"/>
                  </a:cubicBezTo>
                  <a:lnTo>
                    <a:pt x="17568" y="22914"/>
                  </a:lnTo>
                  <a:cubicBezTo>
                    <a:pt x="17782" y="22788"/>
                    <a:pt x="17959" y="22485"/>
                    <a:pt x="17959" y="22237"/>
                  </a:cubicBezTo>
                  <a:lnTo>
                    <a:pt x="17959" y="281"/>
                  </a:lnTo>
                  <a:cubicBezTo>
                    <a:pt x="17959" y="102"/>
                    <a:pt x="17870" y="1"/>
                    <a:pt x="1774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3"/>
            <p:cNvSpPr/>
            <p:nvPr/>
          </p:nvSpPr>
          <p:spPr>
            <a:xfrm>
              <a:off x="-1222085" y="2066071"/>
              <a:ext cx="129631" cy="1766601"/>
            </a:xfrm>
            <a:custGeom>
              <a:avLst/>
              <a:gdLst/>
              <a:ahLst/>
              <a:cxnLst/>
              <a:rect l="l" t="t" r="r" b="b"/>
              <a:pathLst>
                <a:path w="2561" h="34901" extrusionOk="0">
                  <a:moveTo>
                    <a:pt x="140" y="0"/>
                  </a:moveTo>
                  <a:cubicBezTo>
                    <a:pt x="86" y="92"/>
                    <a:pt x="45" y="190"/>
                    <a:pt x="21" y="289"/>
                  </a:cubicBezTo>
                  <a:cubicBezTo>
                    <a:pt x="7" y="347"/>
                    <a:pt x="1" y="405"/>
                    <a:pt x="1" y="459"/>
                  </a:cubicBezTo>
                  <a:lnTo>
                    <a:pt x="4" y="33247"/>
                  </a:lnTo>
                  <a:cubicBezTo>
                    <a:pt x="4" y="33546"/>
                    <a:pt x="211" y="33910"/>
                    <a:pt x="470" y="34060"/>
                  </a:cubicBezTo>
                  <a:lnTo>
                    <a:pt x="1732" y="34787"/>
                  </a:lnTo>
                  <a:cubicBezTo>
                    <a:pt x="1765" y="34804"/>
                    <a:pt x="1799" y="34821"/>
                    <a:pt x="1837" y="34835"/>
                  </a:cubicBezTo>
                  <a:cubicBezTo>
                    <a:pt x="1854" y="34845"/>
                    <a:pt x="1874" y="34848"/>
                    <a:pt x="1891" y="34855"/>
                  </a:cubicBezTo>
                  <a:cubicBezTo>
                    <a:pt x="1932" y="34865"/>
                    <a:pt x="1973" y="34876"/>
                    <a:pt x="2010" y="34882"/>
                  </a:cubicBezTo>
                  <a:cubicBezTo>
                    <a:pt x="2073" y="34894"/>
                    <a:pt x="2138" y="34900"/>
                    <a:pt x="2202" y="34900"/>
                  </a:cubicBezTo>
                  <a:cubicBezTo>
                    <a:pt x="2266" y="34900"/>
                    <a:pt x="2330" y="34894"/>
                    <a:pt x="2391" y="34882"/>
                  </a:cubicBezTo>
                  <a:cubicBezTo>
                    <a:pt x="2422" y="34879"/>
                    <a:pt x="2452" y="34872"/>
                    <a:pt x="2483" y="34862"/>
                  </a:cubicBezTo>
                  <a:cubicBezTo>
                    <a:pt x="2507" y="34855"/>
                    <a:pt x="2534" y="34848"/>
                    <a:pt x="2561" y="34835"/>
                  </a:cubicBezTo>
                  <a:lnTo>
                    <a:pt x="2561" y="34835"/>
                  </a:lnTo>
                  <a:cubicBezTo>
                    <a:pt x="2524" y="34846"/>
                    <a:pt x="2490" y="34852"/>
                    <a:pt x="2458" y="34852"/>
                  </a:cubicBezTo>
                  <a:cubicBezTo>
                    <a:pt x="2305" y="34852"/>
                    <a:pt x="2201" y="34729"/>
                    <a:pt x="2201" y="34515"/>
                  </a:cubicBezTo>
                  <a:lnTo>
                    <a:pt x="2201" y="1731"/>
                  </a:lnTo>
                  <a:cubicBezTo>
                    <a:pt x="2201" y="1581"/>
                    <a:pt x="2255" y="1414"/>
                    <a:pt x="2340" y="1268"/>
                  </a:cubicBezTo>
                  <a:lnTo>
                    <a:pt x="1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3"/>
            <p:cNvSpPr/>
            <p:nvPr/>
          </p:nvSpPr>
          <p:spPr>
            <a:xfrm>
              <a:off x="-491722" y="3168584"/>
              <a:ext cx="106600" cy="150334"/>
            </a:xfrm>
            <a:custGeom>
              <a:avLst/>
              <a:gdLst/>
              <a:ahLst/>
              <a:cxnLst/>
              <a:rect l="l" t="t" r="r" b="b"/>
              <a:pathLst>
                <a:path w="2106" h="2970" extrusionOk="0">
                  <a:moveTo>
                    <a:pt x="1099" y="1"/>
                  </a:moveTo>
                  <a:cubicBezTo>
                    <a:pt x="1052" y="1"/>
                    <a:pt x="992" y="56"/>
                    <a:pt x="966" y="141"/>
                  </a:cubicBezTo>
                  <a:lnTo>
                    <a:pt x="728" y="919"/>
                  </a:lnTo>
                  <a:cubicBezTo>
                    <a:pt x="711" y="971"/>
                    <a:pt x="684" y="1015"/>
                    <a:pt x="650" y="1042"/>
                  </a:cubicBezTo>
                  <a:lnTo>
                    <a:pt x="119" y="1450"/>
                  </a:lnTo>
                  <a:cubicBezTo>
                    <a:pt x="35" y="1514"/>
                    <a:pt x="0" y="1671"/>
                    <a:pt x="62" y="1715"/>
                  </a:cubicBezTo>
                  <a:lnTo>
                    <a:pt x="446" y="1994"/>
                  </a:lnTo>
                  <a:cubicBezTo>
                    <a:pt x="470" y="2011"/>
                    <a:pt x="480" y="2052"/>
                    <a:pt x="477" y="2099"/>
                  </a:cubicBezTo>
                  <a:lnTo>
                    <a:pt x="385" y="2854"/>
                  </a:lnTo>
                  <a:cubicBezTo>
                    <a:pt x="376" y="2928"/>
                    <a:pt x="405" y="2969"/>
                    <a:pt x="446" y="2969"/>
                  </a:cubicBezTo>
                  <a:cubicBezTo>
                    <a:pt x="473" y="2969"/>
                    <a:pt x="504" y="2951"/>
                    <a:pt x="534" y="2912"/>
                  </a:cubicBezTo>
                  <a:lnTo>
                    <a:pt x="1011" y="2306"/>
                  </a:lnTo>
                  <a:cubicBezTo>
                    <a:pt x="1035" y="2272"/>
                    <a:pt x="1069" y="2252"/>
                    <a:pt x="1097" y="2252"/>
                  </a:cubicBezTo>
                  <a:cubicBezTo>
                    <a:pt x="1100" y="2252"/>
                    <a:pt x="1103" y="2252"/>
                    <a:pt x="1105" y="2252"/>
                  </a:cubicBezTo>
                  <a:lnTo>
                    <a:pt x="1578" y="2310"/>
                  </a:lnTo>
                  <a:cubicBezTo>
                    <a:pt x="1581" y="2310"/>
                    <a:pt x="1584" y="2310"/>
                    <a:pt x="1587" y="2310"/>
                  </a:cubicBezTo>
                  <a:cubicBezTo>
                    <a:pt x="1659" y="2310"/>
                    <a:pt x="1741" y="2180"/>
                    <a:pt x="1728" y="2079"/>
                  </a:cubicBezTo>
                  <a:lnTo>
                    <a:pt x="1640" y="1426"/>
                  </a:lnTo>
                  <a:cubicBezTo>
                    <a:pt x="1632" y="1385"/>
                    <a:pt x="1643" y="1335"/>
                    <a:pt x="1667" y="1290"/>
                  </a:cubicBezTo>
                  <a:lnTo>
                    <a:pt x="2051" y="569"/>
                  </a:lnTo>
                  <a:cubicBezTo>
                    <a:pt x="2105" y="466"/>
                    <a:pt x="2084" y="360"/>
                    <a:pt x="2018" y="360"/>
                  </a:cubicBezTo>
                  <a:cubicBezTo>
                    <a:pt x="2011" y="360"/>
                    <a:pt x="2002" y="362"/>
                    <a:pt x="1993" y="365"/>
                  </a:cubicBezTo>
                  <a:lnTo>
                    <a:pt x="1463" y="569"/>
                  </a:lnTo>
                  <a:cubicBezTo>
                    <a:pt x="1453" y="573"/>
                    <a:pt x="1444" y="575"/>
                    <a:pt x="1435" y="575"/>
                  </a:cubicBezTo>
                  <a:cubicBezTo>
                    <a:pt x="1414" y="575"/>
                    <a:pt x="1397" y="563"/>
                    <a:pt x="1387" y="539"/>
                  </a:cubicBezTo>
                  <a:lnTo>
                    <a:pt x="1150" y="36"/>
                  </a:lnTo>
                  <a:cubicBezTo>
                    <a:pt x="1139" y="11"/>
                    <a:pt x="1120" y="1"/>
                    <a:pt x="1099" y="1"/>
                  </a:cubicBezTo>
                  <a:close/>
                </a:path>
              </a:pathLst>
            </a:custGeom>
            <a:solidFill>
              <a:srgbClr val="27DE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3"/>
            <p:cNvSpPr/>
            <p:nvPr/>
          </p:nvSpPr>
          <p:spPr>
            <a:xfrm>
              <a:off x="-309853" y="2184525"/>
              <a:ext cx="249595" cy="502834"/>
            </a:xfrm>
            <a:custGeom>
              <a:avLst/>
              <a:gdLst/>
              <a:ahLst/>
              <a:cxnLst/>
              <a:rect l="l" t="t" r="r" b="b"/>
              <a:pathLst>
                <a:path w="4931" h="9934" extrusionOk="0">
                  <a:moveTo>
                    <a:pt x="706" y="0"/>
                  </a:moveTo>
                  <a:cubicBezTo>
                    <a:pt x="488" y="0"/>
                    <a:pt x="255" y="36"/>
                    <a:pt x="1" y="67"/>
                  </a:cubicBezTo>
                  <a:lnTo>
                    <a:pt x="531" y="2784"/>
                  </a:lnTo>
                  <a:lnTo>
                    <a:pt x="2915" y="4562"/>
                  </a:lnTo>
                  <a:lnTo>
                    <a:pt x="1443" y="8349"/>
                  </a:lnTo>
                  <a:lnTo>
                    <a:pt x="2045" y="9933"/>
                  </a:lnTo>
                  <a:cubicBezTo>
                    <a:pt x="2045" y="9933"/>
                    <a:pt x="4931" y="4354"/>
                    <a:pt x="4724" y="3963"/>
                  </a:cubicBezTo>
                  <a:cubicBezTo>
                    <a:pt x="4513" y="3572"/>
                    <a:pt x="2395" y="1417"/>
                    <a:pt x="1833" y="635"/>
                  </a:cubicBezTo>
                  <a:cubicBezTo>
                    <a:pt x="1471" y="124"/>
                    <a:pt x="1113" y="0"/>
                    <a:pt x="706" y="0"/>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3"/>
            <p:cNvSpPr/>
            <p:nvPr/>
          </p:nvSpPr>
          <p:spPr>
            <a:xfrm>
              <a:off x="-309853" y="2180678"/>
              <a:ext cx="243723" cy="446953"/>
            </a:xfrm>
            <a:custGeom>
              <a:avLst/>
              <a:gdLst/>
              <a:ahLst/>
              <a:cxnLst/>
              <a:rect l="l" t="t" r="r" b="b"/>
              <a:pathLst>
                <a:path w="4815" h="8830" extrusionOk="0">
                  <a:moveTo>
                    <a:pt x="755" y="1"/>
                  </a:moveTo>
                  <a:cubicBezTo>
                    <a:pt x="340" y="1"/>
                    <a:pt x="1" y="143"/>
                    <a:pt x="1" y="143"/>
                  </a:cubicBezTo>
                  <a:lnTo>
                    <a:pt x="531" y="2860"/>
                  </a:lnTo>
                  <a:lnTo>
                    <a:pt x="2820" y="4699"/>
                  </a:lnTo>
                  <a:lnTo>
                    <a:pt x="1918" y="7272"/>
                  </a:lnTo>
                  <a:lnTo>
                    <a:pt x="2677" y="8829"/>
                  </a:lnTo>
                  <a:cubicBezTo>
                    <a:pt x="2677" y="8829"/>
                    <a:pt x="3473" y="7293"/>
                    <a:pt x="3901" y="6364"/>
                  </a:cubicBezTo>
                  <a:cubicBezTo>
                    <a:pt x="4455" y="5157"/>
                    <a:pt x="4768" y="4478"/>
                    <a:pt x="4791" y="4169"/>
                  </a:cubicBezTo>
                  <a:cubicBezTo>
                    <a:pt x="4815" y="3863"/>
                    <a:pt x="4564" y="3668"/>
                    <a:pt x="4214" y="3169"/>
                  </a:cubicBezTo>
                  <a:cubicBezTo>
                    <a:pt x="3864" y="2672"/>
                    <a:pt x="1820" y="269"/>
                    <a:pt x="1229" y="72"/>
                  </a:cubicBezTo>
                  <a:cubicBezTo>
                    <a:pt x="1069" y="20"/>
                    <a:pt x="907" y="1"/>
                    <a:pt x="75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3"/>
            <p:cNvSpPr/>
            <p:nvPr/>
          </p:nvSpPr>
          <p:spPr>
            <a:xfrm>
              <a:off x="-270220" y="3584256"/>
              <a:ext cx="78356" cy="146285"/>
            </a:xfrm>
            <a:custGeom>
              <a:avLst/>
              <a:gdLst/>
              <a:ahLst/>
              <a:cxnLst/>
              <a:rect l="l" t="t" r="r" b="b"/>
              <a:pathLst>
                <a:path w="1548" h="2890" extrusionOk="0">
                  <a:moveTo>
                    <a:pt x="1547" y="0"/>
                  </a:moveTo>
                  <a:lnTo>
                    <a:pt x="75" y="211"/>
                  </a:lnTo>
                  <a:lnTo>
                    <a:pt x="0" y="2890"/>
                  </a:lnTo>
                  <a:lnTo>
                    <a:pt x="1472" y="2682"/>
                  </a:lnTo>
                  <a:lnTo>
                    <a:pt x="1547" y="0"/>
                  </a:ln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3"/>
            <p:cNvSpPr/>
            <p:nvPr/>
          </p:nvSpPr>
          <p:spPr>
            <a:xfrm>
              <a:off x="-548870" y="3731705"/>
              <a:ext cx="74560" cy="140666"/>
            </a:xfrm>
            <a:custGeom>
              <a:avLst/>
              <a:gdLst/>
              <a:ahLst/>
              <a:cxnLst/>
              <a:rect l="l" t="t" r="r" b="b"/>
              <a:pathLst>
                <a:path w="1473" h="2779" extrusionOk="0">
                  <a:moveTo>
                    <a:pt x="1473" y="1"/>
                  </a:moveTo>
                  <a:lnTo>
                    <a:pt x="1" y="259"/>
                  </a:lnTo>
                  <a:lnTo>
                    <a:pt x="1" y="2778"/>
                  </a:lnTo>
                  <a:lnTo>
                    <a:pt x="1473" y="2520"/>
                  </a:lnTo>
                  <a:lnTo>
                    <a:pt x="1473" y="1"/>
                  </a:ln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3"/>
            <p:cNvSpPr/>
            <p:nvPr/>
          </p:nvSpPr>
          <p:spPr>
            <a:xfrm>
              <a:off x="-567598" y="3811732"/>
              <a:ext cx="218769" cy="189309"/>
            </a:xfrm>
            <a:custGeom>
              <a:avLst/>
              <a:gdLst/>
              <a:ahLst/>
              <a:cxnLst/>
              <a:rect l="l" t="t" r="r" b="b"/>
              <a:pathLst>
                <a:path w="4322" h="3740" extrusionOk="0">
                  <a:moveTo>
                    <a:pt x="1843" y="0"/>
                  </a:moveTo>
                  <a:lnTo>
                    <a:pt x="1843" y="211"/>
                  </a:lnTo>
                  <a:cubicBezTo>
                    <a:pt x="1843" y="374"/>
                    <a:pt x="1319" y="510"/>
                    <a:pt x="1105" y="541"/>
                  </a:cubicBezTo>
                  <a:cubicBezTo>
                    <a:pt x="1032" y="551"/>
                    <a:pt x="961" y="556"/>
                    <a:pt x="893" y="556"/>
                  </a:cubicBezTo>
                  <a:cubicBezTo>
                    <a:pt x="652" y="556"/>
                    <a:pt x="453" y="499"/>
                    <a:pt x="371" y="422"/>
                  </a:cubicBezTo>
                  <a:lnTo>
                    <a:pt x="371" y="262"/>
                  </a:lnTo>
                  <a:cubicBezTo>
                    <a:pt x="369" y="262"/>
                    <a:pt x="368" y="262"/>
                    <a:pt x="366" y="262"/>
                  </a:cubicBezTo>
                  <a:cubicBezTo>
                    <a:pt x="276" y="262"/>
                    <a:pt x="207" y="556"/>
                    <a:pt x="140" y="823"/>
                  </a:cubicBezTo>
                  <a:cubicBezTo>
                    <a:pt x="65" y="1119"/>
                    <a:pt x="0" y="1469"/>
                    <a:pt x="54" y="1612"/>
                  </a:cubicBezTo>
                  <a:cubicBezTo>
                    <a:pt x="150" y="1874"/>
                    <a:pt x="561" y="2071"/>
                    <a:pt x="738" y="2282"/>
                  </a:cubicBezTo>
                  <a:cubicBezTo>
                    <a:pt x="918" y="2489"/>
                    <a:pt x="1020" y="2958"/>
                    <a:pt x="1242" y="3247"/>
                  </a:cubicBezTo>
                  <a:cubicBezTo>
                    <a:pt x="1459" y="3540"/>
                    <a:pt x="2332" y="3740"/>
                    <a:pt x="2836" y="3740"/>
                  </a:cubicBezTo>
                  <a:cubicBezTo>
                    <a:pt x="3271" y="3740"/>
                    <a:pt x="4322" y="3285"/>
                    <a:pt x="4154" y="2822"/>
                  </a:cubicBezTo>
                  <a:cubicBezTo>
                    <a:pt x="3991" y="2377"/>
                    <a:pt x="3359" y="2000"/>
                    <a:pt x="2894" y="1659"/>
                  </a:cubicBezTo>
                  <a:cubicBezTo>
                    <a:pt x="2309" y="1228"/>
                    <a:pt x="1982" y="38"/>
                    <a:pt x="184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3"/>
            <p:cNvSpPr/>
            <p:nvPr/>
          </p:nvSpPr>
          <p:spPr>
            <a:xfrm>
              <a:off x="-298110" y="3696729"/>
              <a:ext cx="284673" cy="125734"/>
            </a:xfrm>
            <a:custGeom>
              <a:avLst/>
              <a:gdLst/>
              <a:ahLst/>
              <a:cxnLst/>
              <a:rect l="l" t="t" r="r" b="b"/>
              <a:pathLst>
                <a:path w="5624" h="2484" extrusionOk="0">
                  <a:moveTo>
                    <a:pt x="2051" y="1"/>
                  </a:moveTo>
                  <a:cubicBezTo>
                    <a:pt x="2048" y="1"/>
                    <a:pt x="2044" y="1"/>
                    <a:pt x="2040" y="2"/>
                  </a:cubicBezTo>
                  <a:lnTo>
                    <a:pt x="2030" y="233"/>
                  </a:lnTo>
                  <a:cubicBezTo>
                    <a:pt x="1812" y="382"/>
                    <a:pt x="1432" y="462"/>
                    <a:pt x="1109" y="462"/>
                  </a:cubicBezTo>
                  <a:cubicBezTo>
                    <a:pt x="858" y="462"/>
                    <a:pt x="642" y="413"/>
                    <a:pt x="564" y="311"/>
                  </a:cubicBezTo>
                  <a:lnTo>
                    <a:pt x="568" y="178"/>
                  </a:lnTo>
                  <a:cubicBezTo>
                    <a:pt x="568" y="178"/>
                    <a:pt x="568" y="178"/>
                    <a:pt x="567" y="178"/>
                  </a:cubicBezTo>
                  <a:cubicBezTo>
                    <a:pt x="432" y="178"/>
                    <a:pt x="296" y="836"/>
                    <a:pt x="205" y="1266"/>
                  </a:cubicBezTo>
                  <a:cubicBezTo>
                    <a:pt x="120" y="1661"/>
                    <a:pt x="1" y="2126"/>
                    <a:pt x="299" y="2279"/>
                  </a:cubicBezTo>
                  <a:cubicBezTo>
                    <a:pt x="400" y="2330"/>
                    <a:pt x="553" y="2350"/>
                    <a:pt x="726" y="2350"/>
                  </a:cubicBezTo>
                  <a:cubicBezTo>
                    <a:pt x="1072" y="2350"/>
                    <a:pt x="1500" y="2272"/>
                    <a:pt x="1772" y="2208"/>
                  </a:cubicBezTo>
                  <a:cubicBezTo>
                    <a:pt x="1822" y="2196"/>
                    <a:pt x="1875" y="2191"/>
                    <a:pt x="1930" y="2191"/>
                  </a:cubicBezTo>
                  <a:cubicBezTo>
                    <a:pt x="2334" y="2191"/>
                    <a:pt x="2882" y="2459"/>
                    <a:pt x="3318" y="2480"/>
                  </a:cubicBezTo>
                  <a:cubicBezTo>
                    <a:pt x="3378" y="2482"/>
                    <a:pt x="3436" y="2484"/>
                    <a:pt x="3494" y="2484"/>
                  </a:cubicBezTo>
                  <a:cubicBezTo>
                    <a:pt x="4324" y="2484"/>
                    <a:pt x="5005" y="2221"/>
                    <a:pt x="5297" y="1973"/>
                  </a:cubicBezTo>
                  <a:cubicBezTo>
                    <a:pt x="5610" y="1712"/>
                    <a:pt x="5623" y="1341"/>
                    <a:pt x="5321" y="1259"/>
                  </a:cubicBezTo>
                  <a:cubicBezTo>
                    <a:pt x="4835" y="1127"/>
                    <a:pt x="3764" y="892"/>
                    <a:pt x="3213" y="712"/>
                  </a:cubicBezTo>
                  <a:cubicBezTo>
                    <a:pt x="2883" y="606"/>
                    <a:pt x="2550" y="427"/>
                    <a:pt x="2346" y="243"/>
                  </a:cubicBezTo>
                  <a:cubicBezTo>
                    <a:pt x="2184" y="97"/>
                    <a:pt x="2121"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3"/>
            <p:cNvSpPr/>
            <p:nvPr/>
          </p:nvSpPr>
          <p:spPr>
            <a:xfrm>
              <a:off x="-575343" y="2632239"/>
              <a:ext cx="429540" cy="1140615"/>
            </a:xfrm>
            <a:custGeom>
              <a:avLst/>
              <a:gdLst/>
              <a:ahLst/>
              <a:cxnLst/>
              <a:rect l="l" t="t" r="r" b="b"/>
              <a:pathLst>
                <a:path w="8486" h="22534" extrusionOk="0">
                  <a:moveTo>
                    <a:pt x="7551" y="0"/>
                  </a:moveTo>
                  <a:lnTo>
                    <a:pt x="1153" y="986"/>
                  </a:lnTo>
                  <a:cubicBezTo>
                    <a:pt x="0" y="3560"/>
                    <a:pt x="1136" y="12290"/>
                    <a:pt x="1136" y="12290"/>
                  </a:cubicBezTo>
                  <a:cubicBezTo>
                    <a:pt x="1095" y="12689"/>
                    <a:pt x="632" y="13522"/>
                    <a:pt x="428" y="15265"/>
                  </a:cubicBezTo>
                  <a:cubicBezTo>
                    <a:pt x="184" y="17322"/>
                    <a:pt x="395" y="22466"/>
                    <a:pt x="395" y="22466"/>
                  </a:cubicBezTo>
                  <a:cubicBezTo>
                    <a:pt x="395" y="22466"/>
                    <a:pt x="647" y="22534"/>
                    <a:pt x="998" y="22534"/>
                  </a:cubicBezTo>
                  <a:cubicBezTo>
                    <a:pt x="1333" y="22534"/>
                    <a:pt x="1757" y="22472"/>
                    <a:pt x="2139" y="22232"/>
                  </a:cubicBezTo>
                  <a:cubicBezTo>
                    <a:pt x="2139" y="22232"/>
                    <a:pt x="3523" y="14300"/>
                    <a:pt x="3822" y="12243"/>
                  </a:cubicBezTo>
                  <a:cubicBezTo>
                    <a:pt x="4083" y="10451"/>
                    <a:pt x="4597" y="6514"/>
                    <a:pt x="4597" y="6514"/>
                  </a:cubicBezTo>
                  <a:lnTo>
                    <a:pt x="5674" y="11951"/>
                  </a:lnTo>
                  <a:cubicBezTo>
                    <a:pt x="5674" y="11951"/>
                    <a:pt x="5341" y="12984"/>
                    <a:pt x="5253" y="13746"/>
                  </a:cubicBezTo>
                  <a:cubicBezTo>
                    <a:pt x="5110" y="14950"/>
                    <a:pt x="5953" y="20301"/>
                    <a:pt x="5953" y="20301"/>
                  </a:cubicBezTo>
                  <a:cubicBezTo>
                    <a:pt x="5953" y="20301"/>
                    <a:pt x="6152" y="20363"/>
                    <a:pt x="6477" y="20363"/>
                  </a:cubicBezTo>
                  <a:cubicBezTo>
                    <a:pt x="6771" y="20363"/>
                    <a:pt x="7167" y="20312"/>
                    <a:pt x="7612" y="20117"/>
                  </a:cubicBezTo>
                  <a:cubicBezTo>
                    <a:pt x="7612" y="20117"/>
                    <a:pt x="8112" y="12733"/>
                    <a:pt x="8252" y="11288"/>
                  </a:cubicBezTo>
                  <a:cubicBezTo>
                    <a:pt x="8486" y="8860"/>
                    <a:pt x="7796" y="1520"/>
                    <a:pt x="7551"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3"/>
            <p:cNvSpPr/>
            <p:nvPr/>
          </p:nvSpPr>
          <p:spPr>
            <a:xfrm>
              <a:off x="-544871" y="2187815"/>
              <a:ext cx="370723" cy="523436"/>
            </a:xfrm>
            <a:custGeom>
              <a:avLst/>
              <a:gdLst/>
              <a:ahLst/>
              <a:cxnLst/>
              <a:rect l="l" t="t" r="r" b="b"/>
              <a:pathLst>
                <a:path w="7324" h="10341" extrusionOk="0">
                  <a:moveTo>
                    <a:pt x="4643" y="1"/>
                  </a:moveTo>
                  <a:cubicBezTo>
                    <a:pt x="4588" y="1"/>
                    <a:pt x="4536" y="7"/>
                    <a:pt x="4488" y="19"/>
                  </a:cubicBezTo>
                  <a:lnTo>
                    <a:pt x="2087" y="495"/>
                  </a:lnTo>
                  <a:cubicBezTo>
                    <a:pt x="1717" y="604"/>
                    <a:pt x="857" y="907"/>
                    <a:pt x="857" y="907"/>
                  </a:cubicBezTo>
                  <a:cubicBezTo>
                    <a:pt x="289" y="1216"/>
                    <a:pt x="350" y="1556"/>
                    <a:pt x="194" y="2130"/>
                  </a:cubicBezTo>
                  <a:cubicBezTo>
                    <a:pt x="0" y="2841"/>
                    <a:pt x="126" y="4028"/>
                    <a:pt x="357" y="4653"/>
                  </a:cubicBezTo>
                  <a:lnTo>
                    <a:pt x="1458" y="7648"/>
                  </a:lnTo>
                  <a:cubicBezTo>
                    <a:pt x="1047" y="8716"/>
                    <a:pt x="650" y="9076"/>
                    <a:pt x="452" y="9868"/>
                  </a:cubicBezTo>
                  <a:cubicBezTo>
                    <a:pt x="1034" y="10198"/>
                    <a:pt x="1833" y="10341"/>
                    <a:pt x="2675" y="10341"/>
                  </a:cubicBezTo>
                  <a:cubicBezTo>
                    <a:pt x="4439" y="10341"/>
                    <a:pt x="6396" y="9712"/>
                    <a:pt x="6959" y="8851"/>
                  </a:cubicBezTo>
                  <a:cubicBezTo>
                    <a:pt x="6997" y="8607"/>
                    <a:pt x="6677" y="5917"/>
                    <a:pt x="6545" y="4721"/>
                  </a:cubicBezTo>
                  <a:cubicBezTo>
                    <a:pt x="7109" y="3602"/>
                    <a:pt x="7323" y="2834"/>
                    <a:pt x="7027" y="2107"/>
                  </a:cubicBezTo>
                  <a:cubicBezTo>
                    <a:pt x="6561" y="950"/>
                    <a:pt x="5341" y="1"/>
                    <a:pt x="464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3"/>
            <p:cNvSpPr/>
            <p:nvPr/>
          </p:nvSpPr>
          <p:spPr>
            <a:xfrm>
              <a:off x="-555045" y="1851714"/>
              <a:ext cx="317726" cy="300263"/>
            </a:xfrm>
            <a:custGeom>
              <a:avLst/>
              <a:gdLst/>
              <a:ahLst/>
              <a:cxnLst/>
              <a:rect l="l" t="t" r="r" b="b"/>
              <a:pathLst>
                <a:path w="6277" h="5932" extrusionOk="0">
                  <a:moveTo>
                    <a:pt x="3899" y="1"/>
                  </a:moveTo>
                  <a:cubicBezTo>
                    <a:pt x="3735" y="1"/>
                    <a:pt x="3566" y="16"/>
                    <a:pt x="3393" y="46"/>
                  </a:cubicBezTo>
                  <a:lnTo>
                    <a:pt x="2880" y="134"/>
                  </a:lnTo>
                  <a:cubicBezTo>
                    <a:pt x="1289" y="417"/>
                    <a:pt x="1" y="1934"/>
                    <a:pt x="1" y="3525"/>
                  </a:cubicBezTo>
                  <a:cubicBezTo>
                    <a:pt x="1" y="4938"/>
                    <a:pt x="1021" y="5932"/>
                    <a:pt x="2365" y="5932"/>
                  </a:cubicBezTo>
                  <a:cubicBezTo>
                    <a:pt x="2528" y="5932"/>
                    <a:pt x="2695" y="5917"/>
                    <a:pt x="2866" y="5887"/>
                  </a:cubicBezTo>
                  <a:lnTo>
                    <a:pt x="3410" y="5789"/>
                  </a:lnTo>
                  <a:cubicBezTo>
                    <a:pt x="4992" y="5510"/>
                    <a:pt x="6277" y="4000"/>
                    <a:pt x="6277" y="2419"/>
                  </a:cubicBezTo>
                  <a:cubicBezTo>
                    <a:pt x="6277" y="1000"/>
                    <a:pt x="5249" y="1"/>
                    <a:pt x="3899" y="1"/>
                  </a:cubicBezTo>
                  <a:close/>
                </a:path>
              </a:pathLst>
            </a:custGeom>
            <a:solidFill>
              <a:srgbClr val="A573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3"/>
            <p:cNvSpPr/>
            <p:nvPr/>
          </p:nvSpPr>
          <p:spPr>
            <a:xfrm>
              <a:off x="-437005" y="1853637"/>
              <a:ext cx="221553" cy="225045"/>
            </a:xfrm>
            <a:custGeom>
              <a:avLst/>
              <a:gdLst/>
              <a:ahLst/>
              <a:cxnLst/>
              <a:rect l="l" t="t" r="r" b="b"/>
              <a:pathLst>
                <a:path w="4377" h="4446" extrusionOk="0">
                  <a:moveTo>
                    <a:pt x="2573" y="1"/>
                  </a:moveTo>
                  <a:cubicBezTo>
                    <a:pt x="2449" y="1"/>
                    <a:pt x="2321" y="12"/>
                    <a:pt x="2191" y="35"/>
                  </a:cubicBezTo>
                  <a:cubicBezTo>
                    <a:pt x="980" y="250"/>
                    <a:pt x="1" y="1402"/>
                    <a:pt x="1" y="2610"/>
                  </a:cubicBezTo>
                  <a:cubicBezTo>
                    <a:pt x="1" y="3686"/>
                    <a:pt x="779" y="4445"/>
                    <a:pt x="1807" y="4445"/>
                  </a:cubicBezTo>
                  <a:cubicBezTo>
                    <a:pt x="1931" y="4445"/>
                    <a:pt x="2060" y="4434"/>
                    <a:pt x="2191" y="4411"/>
                  </a:cubicBezTo>
                  <a:cubicBezTo>
                    <a:pt x="3397" y="4197"/>
                    <a:pt x="4376" y="3048"/>
                    <a:pt x="4376" y="1838"/>
                  </a:cubicBezTo>
                  <a:cubicBezTo>
                    <a:pt x="4376" y="761"/>
                    <a:pt x="3597" y="1"/>
                    <a:pt x="2573" y="1"/>
                  </a:cubicBezTo>
                  <a:close/>
                </a:path>
              </a:pathLst>
            </a:custGeom>
            <a:solidFill>
              <a:srgbClr val="A573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3"/>
            <p:cNvSpPr/>
            <p:nvPr/>
          </p:nvSpPr>
          <p:spPr>
            <a:xfrm>
              <a:off x="-629403" y="1958315"/>
              <a:ext cx="89542" cy="296720"/>
            </a:xfrm>
            <a:custGeom>
              <a:avLst/>
              <a:gdLst/>
              <a:ahLst/>
              <a:cxnLst/>
              <a:rect l="l" t="t" r="r" b="b"/>
              <a:pathLst>
                <a:path w="1769" h="5862" extrusionOk="0">
                  <a:moveTo>
                    <a:pt x="1769" y="1"/>
                  </a:moveTo>
                  <a:cubicBezTo>
                    <a:pt x="793" y="174"/>
                    <a:pt x="1" y="1102"/>
                    <a:pt x="1" y="2078"/>
                  </a:cubicBezTo>
                  <a:lnTo>
                    <a:pt x="1" y="5862"/>
                  </a:lnTo>
                  <a:cubicBezTo>
                    <a:pt x="977" y="5692"/>
                    <a:pt x="1769" y="4760"/>
                    <a:pt x="1769" y="3785"/>
                  </a:cubicBezTo>
                  <a:lnTo>
                    <a:pt x="1769" y="1"/>
                  </a:lnTo>
                  <a:close/>
                </a:path>
              </a:pathLst>
            </a:custGeom>
            <a:solidFill>
              <a:srgbClr val="A573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3"/>
            <p:cNvSpPr/>
            <p:nvPr/>
          </p:nvSpPr>
          <p:spPr>
            <a:xfrm>
              <a:off x="-517183" y="1889677"/>
              <a:ext cx="271411" cy="417341"/>
            </a:xfrm>
            <a:custGeom>
              <a:avLst/>
              <a:gdLst/>
              <a:ahLst/>
              <a:cxnLst/>
              <a:rect l="l" t="t" r="r" b="b"/>
              <a:pathLst>
                <a:path w="5362" h="8245" extrusionOk="0">
                  <a:moveTo>
                    <a:pt x="4590" y="0"/>
                  </a:moveTo>
                  <a:cubicBezTo>
                    <a:pt x="4536" y="727"/>
                    <a:pt x="4165" y="1217"/>
                    <a:pt x="2802" y="2285"/>
                  </a:cubicBezTo>
                  <a:cubicBezTo>
                    <a:pt x="1823" y="3050"/>
                    <a:pt x="1381" y="3179"/>
                    <a:pt x="1381" y="3179"/>
                  </a:cubicBezTo>
                  <a:cubicBezTo>
                    <a:pt x="1321" y="2977"/>
                    <a:pt x="1126" y="2882"/>
                    <a:pt x="909" y="2882"/>
                  </a:cubicBezTo>
                  <a:cubicBezTo>
                    <a:pt x="693" y="2882"/>
                    <a:pt x="455" y="2976"/>
                    <a:pt x="303" y="3155"/>
                  </a:cubicBezTo>
                  <a:cubicBezTo>
                    <a:pt x="1" y="3516"/>
                    <a:pt x="21" y="4369"/>
                    <a:pt x="541" y="4624"/>
                  </a:cubicBezTo>
                  <a:cubicBezTo>
                    <a:pt x="650" y="4676"/>
                    <a:pt x="750" y="4697"/>
                    <a:pt x="840" y="4697"/>
                  </a:cubicBezTo>
                  <a:cubicBezTo>
                    <a:pt x="1182" y="4697"/>
                    <a:pt x="1381" y="4396"/>
                    <a:pt x="1381" y="4396"/>
                  </a:cubicBezTo>
                  <a:lnTo>
                    <a:pt x="1381" y="6637"/>
                  </a:lnTo>
                  <a:lnTo>
                    <a:pt x="4097" y="8245"/>
                  </a:lnTo>
                  <a:lnTo>
                    <a:pt x="3322" y="6052"/>
                  </a:lnTo>
                  <a:lnTo>
                    <a:pt x="3322" y="5124"/>
                  </a:lnTo>
                  <a:cubicBezTo>
                    <a:pt x="3795" y="5116"/>
                    <a:pt x="4280" y="5100"/>
                    <a:pt x="4533" y="4943"/>
                  </a:cubicBezTo>
                  <a:cubicBezTo>
                    <a:pt x="4784" y="4790"/>
                    <a:pt x="5284" y="4321"/>
                    <a:pt x="5321" y="2767"/>
                  </a:cubicBezTo>
                  <a:cubicBezTo>
                    <a:pt x="5362" y="939"/>
                    <a:pt x="4933" y="143"/>
                    <a:pt x="4590" y="0"/>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3"/>
            <p:cNvSpPr/>
            <p:nvPr/>
          </p:nvSpPr>
          <p:spPr>
            <a:xfrm>
              <a:off x="-364014" y="2018853"/>
              <a:ext cx="20348" cy="20804"/>
            </a:xfrm>
            <a:custGeom>
              <a:avLst/>
              <a:gdLst/>
              <a:ahLst/>
              <a:cxnLst/>
              <a:rect l="l" t="t" r="r" b="b"/>
              <a:pathLst>
                <a:path w="402" h="411" extrusionOk="0">
                  <a:moveTo>
                    <a:pt x="232" y="0"/>
                  </a:moveTo>
                  <a:cubicBezTo>
                    <a:pt x="218" y="0"/>
                    <a:pt x="205" y="2"/>
                    <a:pt x="190" y="5"/>
                  </a:cubicBezTo>
                  <a:cubicBezTo>
                    <a:pt x="85" y="32"/>
                    <a:pt x="0" y="141"/>
                    <a:pt x="7" y="250"/>
                  </a:cubicBezTo>
                  <a:cubicBezTo>
                    <a:pt x="13" y="347"/>
                    <a:pt x="83" y="411"/>
                    <a:pt x="170" y="411"/>
                  </a:cubicBezTo>
                  <a:cubicBezTo>
                    <a:pt x="183" y="411"/>
                    <a:pt x="197" y="409"/>
                    <a:pt x="211" y="406"/>
                  </a:cubicBezTo>
                  <a:cubicBezTo>
                    <a:pt x="320" y="382"/>
                    <a:pt x="402" y="273"/>
                    <a:pt x="394" y="165"/>
                  </a:cubicBezTo>
                  <a:cubicBezTo>
                    <a:pt x="392" y="67"/>
                    <a:pt x="322" y="0"/>
                    <a:pt x="23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3"/>
            <p:cNvSpPr/>
            <p:nvPr/>
          </p:nvSpPr>
          <p:spPr>
            <a:xfrm>
              <a:off x="-334605" y="2091338"/>
              <a:ext cx="24803" cy="14274"/>
            </a:xfrm>
            <a:custGeom>
              <a:avLst/>
              <a:gdLst/>
              <a:ahLst/>
              <a:cxnLst/>
              <a:rect l="l" t="t" r="r" b="b"/>
              <a:pathLst>
                <a:path w="490" h="282" extrusionOk="0">
                  <a:moveTo>
                    <a:pt x="38" y="1"/>
                  </a:moveTo>
                  <a:cubicBezTo>
                    <a:pt x="0" y="137"/>
                    <a:pt x="72" y="263"/>
                    <a:pt x="198" y="280"/>
                  </a:cubicBezTo>
                  <a:cubicBezTo>
                    <a:pt x="207" y="281"/>
                    <a:pt x="216" y="282"/>
                    <a:pt x="225" y="282"/>
                  </a:cubicBezTo>
                  <a:cubicBezTo>
                    <a:pt x="340" y="282"/>
                    <a:pt x="456" y="191"/>
                    <a:pt x="490" y="65"/>
                  </a:cubicBezTo>
                  <a:lnTo>
                    <a:pt x="38" y="1"/>
                  </a:lnTo>
                  <a:close/>
                </a:path>
              </a:pathLst>
            </a:custGeom>
            <a:solidFill>
              <a:srgbClr val="9A4A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3"/>
            <p:cNvSpPr/>
            <p:nvPr/>
          </p:nvSpPr>
          <p:spPr>
            <a:xfrm>
              <a:off x="-283329" y="1964946"/>
              <a:ext cx="23638" cy="17716"/>
            </a:xfrm>
            <a:custGeom>
              <a:avLst/>
              <a:gdLst/>
              <a:ahLst/>
              <a:cxnLst/>
              <a:rect l="l" t="t" r="r" b="b"/>
              <a:pathLst>
                <a:path w="467" h="350" extrusionOk="0">
                  <a:moveTo>
                    <a:pt x="235" y="0"/>
                  </a:moveTo>
                  <a:cubicBezTo>
                    <a:pt x="146" y="0"/>
                    <a:pt x="53" y="56"/>
                    <a:pt x="1" y="149"/>
                  </a:cubicBezTo>
                  <a:lnTo>
                    <a:pt x="395" y="349"/>
                  </a:lnTo>
                  <a:cubicBezTo>
                    <a:pt x="467" y="227"/>
                    <a:pt x="436" y="77"/>
                    <a:pt x="327" y="23"/>
                  </a:cubicBezTo>
                  <a:cubicBezTo>
                    <a:pt x="298" y="8"/>
                    <a:pt x="267" y="0"/>
                    <a:pt x="235" y="0"/>
                  </a:cubicBezTo>
                  <a:close/>
                </a:path>
              </a:pathLst>
            </a:custGeom>
            <a:solidFill>
              <a:srgbClr val="A573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3"/>
            <p:cNvSpPr/>
            <p:nvPr/>
          </p:nvSpPr>
          <p:spPr>
            <a:xfrm>
              <a:off x="-287936" y="1998353"/>
              <a:ext cx="20298" cy="20854"/>
            </a:xfrm>
            <a:custGeom>
              <a:avLst/>
              <a:gdLst/>
              <a:ahLst/>
              <a:cxnLst/>
              <a:rect l="l" t="t" r="r" b="b"/>
              <a:pathLst>
                <a:path w="401" h="412" extrusionOk="0">
                  <a:moveTo>
                    <a:pt x="232" y="1"/>
                  </a:moveTo>
                  <a:cubicBezTo>
                    <a:pt x="218" y="1"/>
                    <a:pt x="205" y="2"/>
                    <a:pt x="190" y="5"/>
                  </a:cubicBezTo>
                  <a:cubicBezTo>
                    <a:pt x="85" y="29"/>
                    <a:pt x="0" y="138"/>
                    <a:pt x="7" y="250"/>
                  </a:cubicBezTo>
                  <a:cubicBezTo>
                    <a:pt x="12" y="344"/>
                    <a:pt x="83" y="411"/>
                    <a:pt x="171" y="411"/>
                  </a:cubicBezTo>
                  <a:cubicBezTo>
                    <a:pt x="184" y="411"/>
                    <a:pt x="197" y="410"/>
                    <a:pt x="211" y="407"/>
                  </a:cubicBezTo>
                  <a:cubicBezTo>
                    <a:pt x="319" y="383"/>
                    <a:pt x="401" y="274"/>
                    <a:pt x="394" y="162"/>
                  </a:cubicBezTo>
                  <a:cubicBezTo>
                    <a:pt x="392" y="67"/>
                    <a:pt x="321" y="1"/>
                    <a:pt x="23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3"/>
            <p:cNvSpPr/>
            <p:nvPr/>
          </p:nvSpPr>
          <p:spPr>
            <a:xfrm>
              <a:off x="-316029" y="2009439"/>
              <a:ext cx="32750" cy="58919"/>
            </a:xfrm>
            <a:custGeom>
              <a:avLst/>
              <a:gdLst/>
              <a:ahLst/>
              <a:cxnLst/>
              <a:rect l="l" t="t" r="r" b="b"/>
              <a:pathLst>
                <a:path w="647" h="1164" extrusionOk="0">
                  <a:moveTo>
                    <a:pt x="0" y="1"/>
                  </a:moveTo>
                  <a:lnTo>
                    <a:pt x="31" y="1163"/>
                  </a:lnTo>
                  <a:lnTo>
                    <a:pt x="647" y="864"/>
                  </a:lnTo>
                  <a:lnTo>
                    <a:pt x="0" y="1"/>
                  </a:lnTo>
                  <a:close/>
                </a:path>
              </a:pathLst>
            </a:custGeom>
            <a:solidFill>
              <a:srgbClr val="F28F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3"/>
            <p:cNvSpPr/>
            <p:nvPr/>
          </p:nvSpPr>
          <p:spPr>
            <a:xfrm>
              <a:off x="-434069" y="2125252"/>
              <a:ext cx="85037" cy="39482"/>
            </a:xfrm>
            <a:custGeom>
              <a:avLst/>
              <a:gdLst/>
              <a:ahLst/>
              <a:cxnLst/>
              <a:rect l="l" t="t" r="r" b="b"/>
              <a:pathLst>
                <a:path w="1680" h="780" extrusionOk="0">
                  <a:moveTo>
                    <a:pt x="0" y="1"/>
                  </a:moveTo>
                  <a:cubicBezTo>
                    <a:pt x="0" y="1"/>
                    <a:pt x="55" y="245"/>
                    <a:pt x="361" y="453"/>
                  </a:cubicBezTo>
                  <a:cubicBezTo>
                    <a:pt x="667" y="663"/>
                    <a:pt x="1680" y="779"/>
                    <a:pt x="1680" y="779"/>
                  </a:cubicBezTo>
                  <a:lnTo>
                    <a:pt x="1680" y="470"/>
                  </a:lnTo>
                  <a:cubicBezTo>
                    <a:pt x="1643" y="471"/>
                    <a:pt x="1603" y="472"/>
                    <a:pt x="1561" y="472"/>
                  </a:cubicBezTo>
                  <a:cubicBezTo>
                    <a:pt x="1037" y="472"/>
                    <a:pt x="149" y="350"/>
                    <a:pt x="0" y="1"/>
                  </a:cubicBezTo>
                  <a:close/>
                </a:path>
              </a:pathLst>
            </a:custGeom>
            <a:solidFill>
              <a:srgbClr val="9A4A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3"/>
            <p:cNvSpPr/>
            <p:nvPr/>
          </p:nvSpPr>
          <p:spPr>
            <a:xfrm>
              <a:off x="-342653" y="2770425"/>
              <a:ext cx="119255" cy="330634"/>
            </a:xfrm>
            <a:custGeom>
              <a:avLst/>
              <a:gdLst/>
              <a:ahLst/>
              <a:cxnLst/>
              <a:rect l="l" t="t" r="r" b="b"/>
              <a:pathLst>
                <a:path w="2356" h="6532" extrusionOk="0">
                  <a:moveTo>
                    <a:pt x="2356" y="1"/>
                  </a:moveTo>
                  <a:cubicBezTo>
                    <a:pt x="1734" y="555"/>
                    <a:pt x="561" y="959"/>
                    <a:pt x="561" y="959"/>
                  </a:cubicBezTo>
                  <a:lnTo>
                    <a:pt x="0" y="3784"/>
                  </a:lnTo>
                  <a:lnTo>
                    <a:pt x="544" y="6532"/>
                  </a:lnTo>
                  <a:lnTo>
                    <a:pt x="384" y="3883"/>
                  </a:lnTo>
                  <a:lnTo>
                    <a:pt x="1027" y="1194"/>
                  </a:lnTo>
                  <a:cubicBezTo>
                    <a:pt x="1869" y="731"/>
                    <a:pt x="2356" y="1"/>
                    <a:pt x="235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3"/>
            <p:cNvSpPr/>
            <p:nvPr/>
          </p:nvSpPr>
          <p:spPr>
            <a:xfrm>
              <a:off x="-447331" y="2023358"/>
              <a:ext cx="17463" cy="47580"/>
            </a:xfrm>
            <a:custGeom>
              <a:avLst/>
              <a:gdLst/>
              <a:ahLst/>
              <a:cxnLst/>
              <a:rect l="l" t="t" r="r" b="b"/>
              <a:pathLst>
                <a:path w="345" h="940" extrusionOk="0">
                  <a:moveTo>
                    <a:pt x="344" y="1"/>
                  </a:moveTo>
                  <a:lnTo>
                    <a:pt x="1" y="59"/>
                  </a:lnTo>
                  <a:lnTo>
                    <a:pt x="1" y="939"/>
                  </a:lnTo>
                  <a:cubicBezTo>
                    <a:pt x="191" y="905"/>
                    <a:pt x="344" y="725"/>
                    <a:pt x="344" y="538"/>
                  </a:cubicBezTo>
                  <a:lnTo>
                    <a:pt x="344" y="1"/>
                  </a:lnTo>
                  <a:close/>
                </a:path>
              </a:pathLst>
            </a:custGeom>
            <a:solidFill>
              <a:srgbClr val="A573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3"/>
            <p:cNvSpPr/>
            <p:nvPr/>
          </p:nvSpPr>
          <p:spPr>
            <a:xfrm>
              <a:off x="-558842" y="1931943"/>
              <a:ext cx="28093" cy="33812"/>
            </a:xfrm>
            <a:custGeom>
              <a:avLst/>
              <a:gdLst/>
              <a:ahLst/>
              <a:cxnLst/>
              <a:rect l="l" t="t" r="r" b="b"/>
              <a:pathLst>
                <a:path w="555" h="668" extrusionOk="0">
                  <a:moveTo>
                    <a:pt x="204" y="0"/>
                  </a:moveTo>
                  <a:cubicBezTo>
                    <a:pt x="137" y="0"/>
                    <a:pt x="66" y="21"/>
                    <a:pt x="0" y="63"/>
                  </a:cubicBezTo>
                  <a:lnTo>
                    <a:pt x="310" y="668"/>
                  </a:lnTo>
                  <a:cubicBezTo>
                    <a:pt x="480" y="559"/>
                    <a:pt x="554" y="341"/>
                    <a:pt x="473" y="185"/>
                  </a:cubicBezTo>
                  <a:lnTo>
                    <a:pt x="452" y="148"/>
                  </a:lnTo>
                  <a:cubicBezTo>
                    <a:pt x="405" y="52"/>
                    <a:pt x="310" y="0"/>
                    <a:pt x="204" y="0"/>
                  </a:cubicBezTo>
                  <a:close/>
                </a:path>
              </a:pathLst>
            </a:custGeom>
            <a:solidFill>
              <a:srgbClr val="A573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3"/>
            <p:cNvSpPr/>
            <p:nvPr/>
          </p:nvSpPr>
          <p:spPr>
            <a:xfrm>
              <a:off x="-471729" y="2183260"/>
              <a:ext cx="161925" cy="123760"/>
            </a:xfrm>
            <a:custGeom>
              <a:avLst/>
              <a:gdLst/>
              <a:ahLst/>
              <a:cxnLst/>
              <a:rect l="l" t="t" r="r" b="b"/>
              <a:pathLst>
                <a:path w="3199" h="2445" extrusionOk="0">
                  <a:moveTo>
                    <a:pt x="483" y="0"/>
                  </a:moveTo>
                  <a:cubicBezTo>
                    <a:pt x="483" y="0"/>
                    <a:pt x="95" y="132"/>
                    <a:pt x="0" y="891"/>
                  </a:cubicBezTo>
                  <a:cubicBezTo>
                    <a:pt x="258" y="1445"/>
                    <a:pt x="718" y="1863"/>
                    <a:pt x="1408" y="2132"/>
                  </a:cubicBezTo>
                  <a:lnTo>
                    <a:pt x="1724" y="1778"/>
                  </a:lnTo>
                  <a:lnTo>
                    <a:pt x="3199" y="2445"/>
                  </a:lnTo>
                  <a:lnTo>
                    <a:pt x="3199" y="2445"/>
                  </a:lnTo>
                  <a:lnTo>
                    <a:pt x="483" y="336"/>
                  </a:lnTo>
                  <a:lnTo>
                    <a:pt x="48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3"/>
            <p:cNvSpPr/>
            <p:nvPr/>
          </p:nvSpPr>
          <p:spPr>
            <a:xfrm>
              <a:off x="-349082" y="2169998"/>
              <a:ext cx="60792" cy="137022"/>
            </a:xfrm>
            <a:custGeom>
              <a:avLst/>
              <a:gdLst/>
              <a:ahLst/>
              <a:cxnLst/>
              <a:rect l="l" t="t" r="r" b="b"/>
              <a:pathLst>
                <a:path w="1201" h="2707" extrusionOk="0">
                  <a:moveTo>
                    <a:pt x="1" y="0"/>
                  </a:moveTo>
                  <a:lnTo>
                    <a:pt x="1" y="514"/>
                  </a:lnTo>
                  <a:lnTo>
                    <a:pt x="776" y="2707"/>
                  </a:lnTo>
                  <a:lnTo>
                    <a:pt x="906" y="1758"/>
                  </a:lnTo>
                  <a:lnTo>
                    <a:pt x="1201" y="1605"/>
                  </a:lnTo>
                  <a:cubicBezTo>
                    <a:pt x="1201" y="1605"/>
                    <a:pt x="776" y="558"/>
                    <a:pt x="548" y="330"/>
                  </a:cubicBezTo>
                  <a:cubicBezTo>
                    <a:pt x="283" y="62"/>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3"/>
            <p:cNvSpPr/>
            <p:nvPr/>
          </p:nvSpPr>
          <p:spPr>
            <a:xfrm>
              <a:off x="-750531" y="2235598"/>
              <a:ext cx="356600" cy="560690"/>
            </a:xfrm>
            <a:custGeom>
              <a:avLst/>
              <a:gdLst/>
              <a:ahLst/>
              <a:cxnLst/>
              <a:rect l="l" t="t" r="r" b="b"/>
              <a:pathLst>
                <a:path w="7045" h="11077" extrusionOk="0">
                  <a:moveTo>
                    <a:pt x="4872" y="0"/>
                  </a:moveTo>
                  <a:cubicBezTo>
                    <a:pt x="4872" y="0"/>
                    <a:pt x="4512" y="95"/>
                    <a:pt x="3811" y="840"/>
                  </a:cubicBezTo>
                  <a:cubicBezTo>
                    <a:pt x="3111" y="1584"/>
                    <a:pt x="368" y="6283"/>
                    <a:pt x="184" y="6548"/>
                  </a:cubicBezTo>
                  <a:cubicBezTo>
                    <a:pt x="1" y="6817"/>
                    <a:pt x="54" y="7180"/>
                    <a:pt x="381" y="7517"/>
                  </a:cubicBezTo>
                  <a:cubicBezTo>
                    <a:pt x="707" y="7857"/>
                    <a:pt x="3417" y="9876"/>
                    <a:pt x="3417" y="9876"/>
                  </a:cubicBezTo>
                  <a:cubicBezTo>
                    <a:pt x="3580" y="10016"/>
                    <a:pt x="3703" y="10186"/>
                    <a:pt x="4009" y="10485"/>
                  </a:cubicBezTo>
                  <a:cubicBezTo>
                    <a:pt x="4151" y="10624"/>
                    <a:pt x="4301" y="10784"/>
                    <a:pt x="4484" y="10865"/>
                  </a:cubicBezTo>
                  <a:cubicBezTo>
                    <a:pt x="4719" y="10967"/>
                    <a:pt x="4974" y="11042"/>
                    <a:pt x="5239" y="11066"/>
                  </a:cubicBezTo>
                  <a:cubicBezTo>
                    <a:pt x="5307" y="11073"/>
                    <a:pt x="5376" y="11077"/>
                    <a:pt x="5446" y="11077"/>
                  </a:cubicBezTo>
                  <a:cubicBezTo>
                    <a:pt x="5721" y="11077"/>
                    <a:pt x="6004" y="11021"/>
                    <a:pt x="6270" y="10900"/>
                  </a:cubicBezTo>
                  <a:cubicBezTo>
                    <a:pt x="6453" y="10815"/>
                    <a:pt x="6633" y="10696"/>
                    <a:pt x="6773" y="10542"/>
                  </a:cubicBezTo>
                  <a:cubicBezTo>
                    <a:pt x="6912" y="10390"/>
                    <a:pt x="7018" y="10195"/>
                    <a:pt x="7038" y="9999"/>
                  </a:cubicBezTo>
                  <a:cubicBezTo>
                    <a:pt x="7041" y="9961"/>
                    <a:pt x="7045" y="9920"/>
                    <a:pt x="7028" y="9886"/>
                  </a:cubicBezTo>
                  <a:cubicBezTo>
                    <a:pt x="7001" y="9828"/>
                    <a:pt x="6929" y="9808"/>
                    <a:pt x="6864" y="9795"/>
                  </a:cubicBezTo>
                  <a:cubicBezTo>
                    <a:pt x="6500" y="9710"/>
                    <a:pt x="6089" y="9682"/>
                    <a:pt x="5742" y="9560"/>
                  </a:cubicBezTo>
                  <a:cubicBezTo>
                    <a:pt x="5454" y="9455"/>
                    <a:pt x="5267" y="9339"/>
                    <a:pt x="5331" y="9305"/>
                  </a:cubicBezTo>
                  <a:cubicBezTo>
                    <a:pt x="5344" y="9298"/>
                    <a:pt x="5361" y="9296"/>
                    <a:pt x="5383" y="9296"/>
                  </a:cubicBezTo>
                  <a:cubicBezTo>
                    <a:pt x="5437" y="9296"/>
                    <a:pt x="5522" y="9312"/>
                    <a:pt x="5638" y="9312"/>
                  </a:cubicBezTo>
                  <a:cubicBezTo>
                    <a:pt x="5698" y="9312"/>
                    <a:pt x="5767" y="9308"/>
                    <a:pt x="5844" y="9295"/>
                  </a:cubicBezTo>
                  <a:cubicBezTo>
                    <a:pt x="6116" y="9251"/>
                    <a:pt x="6389" y="9043"/>
                    <a:pt x="6378" y="8890"/>
                  </a:cubicBezTo>
                  <a:cubicBezTo>
                    <a:pt x="6371" y="8785"/>
                    <a:pt x="6369" y="8766"/>
                    <a:pt x="6277" y="8766"/>
                  </a:cubicBezTo>
                  <a:cubicBezTo>
                    <a:pt x="6235" y="8766"/>
                    <a:pt x="6174" y="8770"/>
                    <a:pt x="6086" y="8772"/>
                  </a:cubicBezTo>
                  <a:cubicBezTo>
                    <a:pt x="5851" y="8772"/>
                    <a:pt x="5649" y="8712"/>
                    <a:pt x="5354" y="8712"/>
                  </a:cubicBezTo>
                  <a:cubicBezTo>
                    <a:pt x="5295" y="8712"/>
                    <a:pt x="5232" y="8714"/>
                    <a:pt x="5165" y="8720"/>
                  </a:cubicBezTo>
                  <a:cubicBezTo>
                    <a:pt x="5062" y="8730"/>
                    <a:pt x="4977" y="8735"/>
                    <a:pt x="4902" y="8735"/>
                  </a:cubicBezTo>
                  <a:cubicBezTo>
                    <a:pt x="4719" y="8735"/>
                    <a:pt x="4589" y="8707"/>
                    <a:pt x="4372" y="8659"/>
                  </a:cubicBezTo>
                  <a:cubicBezTo>
                    <a:pt x="3791" y="8533"/>
                    <a:pt x="2179" y="6371"/>
                    <a:pt x="2179" y="6371"/>
                  </a:cubicBezTo>
                  <a:lnTo>
                    <a:pt x="4978" y="2720"/>
                  </a:lnTo>
                  <a:cubicBezTo>
                    <a:pt x="4978" y="2720"/>
                    <a:pt x="5681" y="1231"/>
                    <a:pt x="4872" y="0"/>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3"/>
            <p:cNvSpPr/>
            <p:nvPr/>
          </p:nvSpPr>
          <p:spPr>
            <a:xfrm>
              <a:off x="-759338" y="2233675"/>
              <a:ext cx="309678" cy="486535"/>
            </a:xfrm>
            <a:custGeom>
              <a:avLst/>
              <a:gdLst/>
              <a:ahLst/>
              <a:cxnLst/>
              <a:rect l="l" t="t" r="r" b="b"/>
              <a:pathLst>
                <a:path w="6118" h="9612" extrusionOk="0">
                  <a:moveTo>
                    <a:pt x="5094" y="1"/>
                  </a:moveTo>
                  <a:cubicBezTo>
                    <a:pt x="3673" y="41"/>
                    <a:pt x="504" y="5872"/>
                    <a:pt x="252" y="6487"/>
                  </a:cubicBezTo>
                  <a:cubicBezTo>
                    <a:pt x="1" y="7099"/>
                    <a:pt x="32" y="7232"/>
                    <a:pt x="252" y="7467"/>
                  </a:cubicBezTo>
                  <a:cubicBezTo>
                    <a:pt x="473" y="7701"/>
                    <a:pt x="3190" y="9612"/>
                    <a:pt x="3190" y="9612"/>
                  </a:cubicBezTo>
                  <a:lnTo>
                    <a:pt x="4050" y="8371"/>
                  </a:lnTo>
                  <a:lnTo>
                    <a:pt x="2516" y="6392"/>
                  </a:lnTo>
                  <a:cubicBezTo>
                    <a:pt x="2516" y="6392"/>
                    <a:pt x="4285" y="4291"/>
                    <a:pt x="5203" y="2839"/>
                  </a:cubicBezTo>
                  <a:cubicBezTo>
                    <a:pt x="6117" y="1391"/>
                    <a:pt x="5094" y="1"/>
                    <a:pt x="50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5" name="Google Shape;385;p3"/>
          <p:cNvSpPr/>
          <p:nvPr/>
        </p:nvSpPr>
        <p:spPr>
          <a:xfrm>
            <a:off x="2644534" y="1464016"/>
            <a:ext cx="2778" cy="1496"/>
          </a:xfrm>
          <a:custGeom>
            <a:avLst/>
            <a:gdLst/>
            <a:ahLst/>
            <a:cxnLst/>
            <a:rect l="l" t="t" r="r" b="b"/>
            <a:pathLst>
              <a:path w="65" h="35" extrusionOk="0">
                <a:moveTo>
                  <a:pt x="65" y="1"/>
                </a:moveTo>
                <a:lnTo>
                  <a:pt x="65" y="1"/>
                </a:lnTo>
                <a:cubicBezTo>
                  <a:pt x="57" y="4"/>
                  <a:pt x="50" y="7"/>
                  <a:pt x="43" y="11"/>
                </a:cubicBezTo>
                <a:lnTo>
                  <a:pt x="43" y="11"/>
                </a:lnTo>
                <a:cubicBezTo>
                  <a:pt x="50" y="7"/>
                  <a:pt x="58" y="4"/>
                  <a:pt x="65" y="1"/>
                </a:cubicBezTo>
                <a:close/>
                <a:moveTo>
                  <a:pt x="43" y="11"/>
                </a:moveTo>
                <a:lnTo>
                  <a:pt x="43" y="11"/>
                </a:lnTo>
                <a:cubicBezTo>
                  <a:pt x="28" y="18"/>
                  <a:pt x="14" y="26"/>
                  <a:pt x="0" y="34"/>
                </a:cubicBezTo>
                <a:cubicBezTo>
                  <a:pt x="14" y="27"/>
                  <a:pt x="28" y="19"/>
                  <a:pt x="43" y="1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6" name="Google Shape;386;p3"/>
          <p:cNvPicPr preferRelativeResize="0"/>
          <p:nvPr/>
        </p:nvPicPr>
        <p:blipFill rotWithShape="1">
          <a:blip r:embed="rId3">
            <a:alphaModFix/>
          </a:blip>
          <a:srcRect/>
          <a:stretch/>
        </p:blipFill>
        <p:spPr>
          <a:xfrm>
            <a:off x="805792" y="1158470"/>
            <a:ext cx="2563822" cy="2645621"/>
          </a:xfrm>
          <a:prstGeom prst="rect">
            <a:avLst/>
          </a:prstGeom>
          <a:noFill/>
          <a:ln>
            <a:noFill/>
          </a:ln>
        </p:spPr>
      </p:pic>
      <p:sp>
        <p:nvSpPr>
          <p:cNvPr id="387" name="Google Shape;387;p3"/>
          <p:cNvSpPr/>
          <p:nvPr/>
        </p:nvSpPr>
        <p:spPr>
          <a:xfrm rot="-2638938">
            <a:off x="917103" y="2790723"/>
            <a:ext cx="19958" cy="14958"/>
          </a:xfrm>
          <a:custGeom>
            <a:avLst/>
            <a:gdLst/>
            <a:ahLst/>
            <a:cxnLst/>
            <a:rect l="l" t="t" r="r" b="b"/>
            <a:pathLst>
              <a:path w="467" h="350" extrusionOk="0">
                <a:moveTo>
                  <a:pt x="235" y="0"/>
                </a:moveTo>
                <a:cubicBezTo>
                  <a:pt x="146" y="0"/>
                  <a:pt x="53" y="56"/>
                  <a:pt x="1" y="149"/>
                </a:cubicBezTo>
                <a:lnTo>
                  <a:pt x="395" y="349"/>
                </a:lnTo>
                <a:cubicBezTo>
                  <a:pt x="467" y="227"/>
                  <a:pt x="436" y="77"/>
                  <a:pt x="327" y="23"/>
                </a:cubicBezTo>
                <a:cubicBezTo>
                  <a:pt x="298" y="8"/>
                  <a:pt x="267" y="0"/>
                  <a:pt x="235" y="0"/>
                </a:cubicBezTo>
                <a:close/>
              </a:path>
            </a:pathLst>
          </a:custGeom>
          <a:solidFill>
            <a:srgbClr val="A573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1"/>
        <p:cNvGrpSpPr/>
        <p:nvPr/>
      </p:nvGrpSpPr>
      <p:grpSpPr>
        <a:xfrm>
          <a:off x="0" y="0"/>
          <a:ext cx="0" cy="0"/>
          <a:chOff x="0" y="0"/>
          <a:chExt cx="0" cy="0"/>
        </a:xfrm>
      </p:grpSpPr>
      <p:sp>
        <p:nvSpPr>
          <p:cNvPr id="392" name="Google Shape;392;p4"/>
          <p:cNvSpPr txBox="1">
            <a:spLocks noGrp="1"/>
          </p:cNvSpPr>
          <p:nvPr>
            <p:ph type="ctrTitle"/>
          </p:nvPr>
        </p:nvSpPr>
        <p:spPr>
          <a:xfrm>
            <a:off x="948600" y="360643"/>
            <a:ext cx="72645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400"/>
              <a:buNone/>
            </a:pPr>
            <a:r>
              <a:rPr lang="en" dirty="0">
                <a:solidFill>
                  <a:schemeClr val="accent3"/>
                </a:solidFill>
              </a:rPr>
              <a:t>Architectural choices</a:t>
            </a:r>
            <a:endParaRPr dirty="0">
              <a:solidFill>
                <a:schemeClr val="accent3"/>
              </a:solidFill>
            </a:endParaRPr>
          </a:p>
        </p:txBody>
      </p:sp>
      <p:sp>
        <p:nvSpPr>
          <p:cNvPr id="393" name="Google Shape;393;p4"/>
          <p:cNvSpPr txBox="1">
            <a:spLocks noGrp="1"/>
          </p:cNvSpPr>
          <p:nvPr>
            <p:ph type="subTitle" idx="1"/>
          </p:nvPr>
        </p:nvSpPr>
        <p:spPr>
          <a:xfrm>
            <a:off x="745649" y="1159193"/>
            <a:ext cx="7869713"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
              <a:buNone/>
            </a:pPr>
            <a:r>
              <a:rPr lang="en" sz="1200" dirty="0">
                <a:latin typeface="Dosis"/>
                <a:ea typeface="Dosis"/>
                <a:cs typeface="Dosis"/>
                <a:sym typeface="Dosis"/>
              </a:rPr>
              <a:t>In order to accomplish the tasks provided by the challenge, we had to utilize different languages and IDEs: </a:t>
            </a:r>
            <a:br>
              <a:rPr lang="en" sz="1200" dirty="0">
                <a:latin typeface="Dosis"/>
                <a:ea typeface="Dosis"/>
                <a:cs typeface="Dosis"/>
                <a:sym typeface="Dosis"/>
              </a:rPr>
            </a:br>
            <a:endParaRPr sz="1200" dirty="0">
              <a:latin typeface="Dosis"/>
              <a:ea typeface="Dosis"/>
              <a:cs typeface="Dosis"/>
              <a:sym typeface="Dosis"/>
            </a:endParaRPr>
          </a:p>
          <a:p>
            <a:pPr marL="457200" lvl="0" indent="-298450" algn="l" rtl="0">
              <a:lnSpc>
                <a:spcPct val="100000"/>
              </a:lnSpc>
              <a:spcBef>
                <a:spcPts val="0"/>
              </a:spcBef>
              <a:spcAft>
                <a:spcPts val="0"/>
              </a:spcAft>
              <a:buClr>
                <a:schemeClr val="accent2"/>
              </a:buClr>
              <a:buSzPts val="1100"/>
              <a:buFont typeface="Dosis ExtraLight"/>
              <a:buChar char="●"/>
            </a:pPr>
            <a:r>
              <a:rPr lang="en" sz="1200" dirty="0">
                <a:latin typeface="Dosis"/>
                <a:ea typeface="Dosis"/>
                <a:cs typeface="Dosis"/>
                <a:sym typeface="Dosis"/>
              </a:rPr>
              <a:t>The </a:t>
            </a:r>
            <a:r>
              <a:rPr lang="en" sz="1200" b="1" dirty="0">
                <a:latin typeface="Dosis"/>
                <a:ea typeface="Dosis"/>
                <a:cs typeface="Dosis"/>
                <a:sym typeface="Dosis"/>
              </a:rPr>
              <a:t>Android app </a:t>
            </a:r>
            <a:r>
              <a:rPr lang="en" sz="1200" dirty="0">
                <a:latin typeface="Dosis"/>
                <a:ea typeface="Dosis"/>
                <a:cs typeface="Dosis"/>
                <a:sym typeface="Dosis"/>
              </a:rPr>
              <a:t>has been developed in </a:t>
            </a:r>
            <a:r>
              <a:rPr lang="en" sz="1200" b="1" dirty="0">
                <a:latin typeface="Dosis"/>
                <a:ea typeface="Dosis"/>
                <a:cs typeface="Dosis"/>
                <a:sym typeface="Dosis"/>
              </a:rPr>
              <a:t>Kotlin</a:t>
            </a:r>
            <a:r>
              <a:rPr lang="en" sz="1200" dirty="0">
                <a:latin typeface="Dosis"/>
                <a:ea typeface="Dosis"/>
                <a:cs typeface="Dosis"/>
                <a:sym typeface="Dosis"/>
              </a:rPr>
              <a:t> and </a:t>
            </a:r>
            <a:r>
              <a:rPr lang="en" sz="1200" b="1" dirty="0">
                <a:latin typeface="Dosis"/>
                <a:ea typeface="Dosis"/>
                <a:cs typeface="Dosis"/>
                <a:sym typeface="Dosis"/>
              </a:rPr>
              <a:t>XML</a:t>
            </a:r>
            <a:r>
              <a:rPr lang="en" sz="1200" dirty="0">
                <a:latin typeface="Dosis"/>
                <a:ea typeface="Dosis"/>
                <a:cs typeface="Dosis"/>
                <a:sym typeface="Dosis"/>
              </a:rPr>
              <a:t>, using Android Studio.</a:t>
            </a:r>
            <a:endParaRPr sz="1200" b="1" dirty="0">
              <a:latin typeface="Dosis"/>
              <a:ea typeface="Dosis"/>
              <a:cs typeface="Dosis"/>
              <a:sym typeface="Dosis"/>
            </a:endParaRPr>
          </a:p>
          <a:p>
            <a:pPr marL="457200" lvl="0" indent="-298450" algn="l" rtl="0">
              <a:lnSpc>
                <a:spcPct val="100000"/>
              </a:lnSpc>
              <a:spcBef>
                <a:spcPts val="0"/>
              </a:spcBef>
              <a:spcAft>
                <a:spcPts val="0"/>
              </a:spcAft>
              <a:buClr>
                <a:schemeClr val="accent2"/>
              </a:buClr>
              <a:buSzPts val="1100"/>
              <a:buFont typeface="Dosis ExtraLight"/>
              <a:buChar char="●"/>
            </a:pPr>
            <a:r>
              <a:rPr lang="en" sz="1200" dirty="0">
                <a:latin typeface="Dosis"/>
                <a:ea typeface="Dosis"/>
                <a:cs typeface="Dosis"/>
                <a:sym typeface="Dosis"/>
              </a:rPr>
              <a:t>The </a:t>
            </a:r>
            <a:r>
              <a:rPr lang="en" sz="1200" b="1" dirty="0">
                <a:latin typeface="Dosis"/>
                <a:ea typeface="Dosis"/>
                <a:cs typeface="Dosis"/>
                <a:sym typeface="Dosis"/>
              </a:rPr>
              <a:t>Website</a:t>
            </a:r>
            <a:r>
              <a:rPr lang="en" sz="1200" dirty="0">
                <a:latin typeface="Dosis"/>
                <a:ea typeface="Dosis"/>
                <a:cs typeface="Dosis"/>
                <a:sym typeface="Dosis"/>
              </a:rPr>
              <a:t> is written in </a:t>
            </a:r>
            <a:r>
              <a:rPr lang="en" sz="1200" b="1" dirty="0">
                <a:latin typeface="Dosis"/>
                <a:ea typeface="Dosis"/>
                <a:cs typeface="Dosis"/>
                <a:sym typeface="Dosis"/>
              </a:rPr>
              <a:t>Html</a:t>
            </a:r>
            <a:r>
              <a:rPr lang="en" sz="1200" dirty="0">
                <a:latin typeface="Dosis"/>
                <a:ea typeface="Dosis"/>
                <a:cs typeface="Dosis"/>
                <a:sym typeface="Dosis"/>
              </a:rPr>
              <a:t> and </a:t>
            </a:r>
            <a:r>
              <a:rPr lang="en" sz="1200" b="1" dirty="0">
                <a:latin typeface="Dosis"/>
                <a:ea typeface="Dosis"/>
                <a:cs typeface="Dosis"/>
                <a:sym typeface="Dosis"/>
              </a:rPr>
              <a:t>JavaScript</a:t>
            </a:r>
            <a:r>
              <a:rPr lang="en" sz="1200" dirty="0">
                <a:latin typeface="Dosis"/>
                <a:ea typeface="Dosis"/>
                <a:cs typeface="Dosis"/>
                <a:sym typeface="Dosis"/>
              </a:rPr>
              <a:t>, using the React.js and Node.js frameworks in Visual Studio Code.</a:t>
            </a:r>
            <a:endParaRPr dirty="0"/>
          </a:p>
          <a:p>
            <a:pPr marL="457200" lvl="0" indent="-298450" algn="l" rtl="0">
              <a:lnSpc>
                <a:spcPct val="100000"/>
              </a:lnSpc>
              <a:spcBef>
                <a:spcPts val="0"/>
              </a:spcBef>
              <a:spcAft>
                <a:spcPts val="0"/>
              </a:spcAft>
              <a:buSzPts val="1100"/>
              <a:buFont typeface="Dosis ExtraLight"/>
              <a:buChar char="●"/>
            </a:pPr>
            <a:r>
              <a:rPr lang="en" sz="1200" dirty="0">
                <a:latin typeface="Dosis"/>
                <a:ea typeface="Dosis"/>
                <a:cs typeface="Dosis"/>
                <a:sym typeface="Dosis"/>
              </a:rPr>
              <a:t>The </a:t>
            </a:r>
            <a:r>
              <a:rPr lang="en-GB" sz="1200" b="1" dirty="0">
                <a:latin typeface="Dosis"/>
                <a:ea typeface="Dosis"/>
                <a:cs typeface="Dosis"/>
                <a:sym typeface="Dosis"/>
              </a:rPr>
              <a:t>Application System</a:t>
            </a:r>
            <a:r>
              <a:rPr lang="en" sz="1200" dirty="0">
                <a:latin typeface="Dosis"/>
                <a:ea typeface="Dosis"/>
                <a:cs typeface="Dosis"/>
                <a:sym typeface="Dosis"/>
              </a:rPr>
              <a:t>, providing the scheduling service, is a </a:t>
            </a:r>
            <a:r>
              <a:rPr lang="en" sz="1200" b="1" dirty="0">
                <a:latin typeface="Dosis"/>
                <a:ea typeface="Dosis"/>
                <a:cs typeface="Dosis"/>
                <a:sym typeface="Dosis"/>
              </a:rPr>
              <a:t>Python</a:t>
            </a:r>
            <a:r>
              <a:rPr lang="en" sz="1200" dirty="0">
                <a:latin typeface="Dosis"/>
                <a:ea typeface="Dosis"/>
                <a:cs typeface="Dosis"/>
                <a:sym typeface="Dosis"/>
              </a:rPr>
              <a:t> </a:t>
            </a:r>
            <a:r>
              <a:rPr lang="en-GB" sz="1200" dirty="0">
                <a:latin typeface="Dosis"/>
                <a:ea typeface="Dosis"/>
                <a:cs typeface="Dosis"/>
                <a:sym typeface="Dosis"/>
              </a:rPr>
              <a:t>algorithm</a:t>
            </a:r>
            <a:r>
              <a:rPr lang="en" sz="1200" dirty="0">
                <a:latin typeface="Dosis"/>
                <a:ea typeface="Dosis"/>
                <a:cs typeface="Dosis"/>
                <a:sym typeface="Dosis"/>
              </a:rPr>
              <a:t>, developed with Visual Studio Code.</a:t>
            </a:r>
            <a:endParaRPr dirty="0"/>
          </a:p>
          <a:p>
            <a:pPr marL="457200" lvl="0" indent="-298450" algn="l" rtl="0">
              <a:lnSpc>
                <a:spcPct val="100000"/>
              </a:lnSpc>
              <a:spcBef>
                <a:spcPts val="0"/>
              </a:spcBef>
              <a:spcAft>
                <a:spcPts val="0"/>
              </a:spcAft>
              <a:buSzPts val="1100"/>
              <a:buFont typeface="Dosis ExtraLight"/>
              <a:buChar char="●"/>
            </a:pPr>
            <a:r>
              <a:rPr lang="en" sz="1200" dirty="0">
                <a:latin typeface="Dosis"/>
                <a:ea typeface="Dosis"/>
                <a:cs typeface="Dosis"/>
                <a:sym typeface="Dosis"/>
              </a:rPr>
              <a:t>The </a:t>
            </a:r>
            <a:r>
              <a:rPr lang="en" sz="1200" b="1" dirty="0">
                <a:latin typeface="Dosis"/>
                <a:ea typeface="Dosis"/>
                <a:cs typeface="Dosis"/>
                <a:sym typeface="Dosis"/>
              </a:rPr>
              <a:t>Database</a:t>
            </a:r>
            <a:r>
              <a:rPr lang="en" sz="1200" dirty="0">
                <a:latin typeface="Dosis"/>
                <a:ea typeface="Dosis"/>
                <a:cs typeface="Dosis"/>
                <a:sym typeface="Dosis"/>
              </a:rPr>
              <a:t> example is written in </a:t>
            </a:r>
            <a:r>
              <a:rPr lang="en" sz="1200" b="1" dirty="0">
                <a:latin typeface="Dosis"/>
                <a:ea typeface="Dosis"/>
                <a:cs typeface="Dosis"/>
                <a:sym typeface="Dosis"/>
              </a:rPr>
              <a:t>XML</a:t>
            </a:r>
            <a:r>
              <a:rPr lang="en" sz="1200" dirty="0">
                <a:latin typeface="Dosis"/>
                <a:ea typeface="Dosis"/>
                <a:cs typeface="Dosis"/>
                <a:sym typeface="Dosis"/>
              </a:rPr>
              <a:t>, using Windows Access.</a:t>
            </a:r>
            <a:endParaRPr dirty="0"/>
          </a:p>
          <a:p>
            <a:pPr marL="158750" lvl="0" indent="0" algn="l" rtl="0">
              <a:lnSpc>
                <a:spcPct val="100000"/>
              </a:lnSpc>
              <a:spcBef>
                <a:spcPts val="0"/>
              </a:spcBef>
              <a:spcAft>
                <a:spcPts val="0"/>
              </a:spcAft>
              <a:buSzPts val="1100"/>
              <a:buNone/>
            </a:pPr>
            <a:endParaRPr sz="1200" dirty="0">
              <a:latin typeface="Dosis"/>
              <a:ea typeface="Dosis"/>
              <a:cs typeface="Dosis"/>
              <a:sym typeface="Dosis"/>
            </a:endParaRPr>
          </a:p>
          <a:p>
            <a:pPr marL="158750" lvl="0" indent="0" algn="l" rtl="0">
              <a:lnSpc>
                <a:spcPct val="100000"/>
              </a:lnSpc>
              <a:spcBef>
                <a:spcPts val="0"/>
              </a:spcBef>
              <a:spcAft>
                <a:spcPts val="0"/>
              </a:spcAft>
              <a:buSzPts val="1100"/>
              <a:buNone/>
            </a:pPr>
            <a:endParaRPr sz="1200" dirty="0">
              <a:latin typeface="Dosis"/>
              <a:ea typeface="Dosis"/>
              <a:cs typeface="Dosis"/>
              <a:sym typeface="Dosis"/>
            </a:endParaRPr>
          </a:p>
          <a:p>
            <a:pPr marL="0" lvl="0" indent="0" algn="l" rtl="0">
              <a:lnSpc>
                <a:spcPct val="100000"/>
              </a:lnSpc>
              <a:spcBef>
                <a:spcPts val="0"/>
              </a:spcBef>
              <a:spcAft>
                <a:spcPts val="0"/>
              </a:spcAft>
              <a:buSzPts val="1000"/>
              <a:buNone/>
            </a:pPr>
            <a:r>
              <a:rPr lang="en" sz="1200" dirty="0">
                <a:latin typeface="Dosis"/>
                <a:ea typeface="Dosis"/>
                <a:cs typeface="Dosis"/>
                <a:sym typeface="Dosis"/>
              </a:rPr>
              <a:t>The following choices were made during the development: </a:t>
            </a:r>
            <a:br>
              <a:rPr lang="en" sz="1200" dirty="0">
                <a:latin typeface="Dosis"/>
                <a:ea typeface="Dosis"/>
                <a:cs typeface="Dosis"/>
                <a:sym typeface="Dosis"/>
              </a:rPr>
            </a:br>
            <a:endParaRPr sz="1200" dirty="0">
              <a:latin typeface="Dosis"/>
              <a:ea typeface="Dosis"/>
              <a:cs typeface="Dosis"/>
              <a:sym typeface="Dosis"/>
            </a:endParaRPr>
          </a:p>
          <a:p>
            <a:pPr marL="457200" lvl="0" indent="-298450" algn="l" rtl="0">
              <a:lnSpc>
                <a:spcPct val="100000"/>
              </a:lnSpc>
              <a:spcBef>
                <a:spcPts val="0"/>
              </a:spcBef>
              <a:spcAft>
                <a:spcPts val="0"/>
              </a:spcAft>
              <a:buClr>
                <a:schemeClr val="accent2"/>
              </a:buClr>
              <a:buSzPts val="1100"/>
              <a:buFont typeface="Dosis ExtraLight"/>
              <a:buChar char="●"/>
            </a:pPr>
            <a:r>
              <a:rPr lang="en" sz="1200" dirty="0">
                <a:latin typeface="Dosis"/>
                <a:ea typeface="Dosis"/>
                <a:cs typeface="Dosis"/>
                <a:sym typeface="Dosis"/>
              </a:rPr>
              <a:t>To assure a correct workflow and a smooth collaboration inside the team, the project was consistently updated in a private </a:t>
            </a:r>
            <a:r>
              <a:rPr lang="en" sz="1200" b="1" dirty="0">
                <a:latin typeface="Dosis"/>
                <a:ea typeface="Dosis"/>
                <a:cs typeface="Dosis"/>
                <a:sym typeface="Dosis"/>
              </a:rPr>
              <a:t>GitHub</a:t>
            </a:r>
            <a:r>
              <a:rPr lang="en" sz="1200" dirty="0">
                <a:latin typeface="Dosis"/>
                <a:ea typeface="Dosis"/>
                <a:cs typeface="Dosis"/>
                <a:sym typeface="Dosis"/>
              </a:rPr>
              <a:t> repository, accessible under request.</a:t>
            </a:r>
            <a:endParaRPr dirty="0"/>
          </a:p>
          <a:p>
            <a:pPr marL="457200" lvl="0" indent="-298450" algn="l" rtl="0">
              <a:lnSpc>
                <a:spcPct val="100000"/>
              </a:lnSpc>
              <a:spcBef>
                <a:spcPts val="0"/>
              </a:spcBef>
              <a:spcAft>
                <a:spcPts val="0"/>
              </a:spcAft>
              <a:buClr>
                <a:schemeClr val="accent2"/>
              </a:buClr>
              <a:buSzPts val="1100"/>
              <a:buFont typeface="Dosis ExtraLight"/>
              <a:buChar char="●"/>
            </a:pPr>
            <a:r>
              <a:rPr lang="en" sz="1200" dirty="0">
                <a:latin typeface="Dosis"/>
                <a:ea typeface="Dosis"/>
                <a:cs typeface="Dosis"/>
                <a:sym typeface="Dosis"/>
              </a:rPr>
              <a:t>All images present in the app, website and presentation where either created by ourselves or under a free license. In the presentation, the icons were provided by Flavicon and the  infographics by Freepik, both under a free license.</a:t>
            </a:r>
            <a:endParaRPr dirty="0"/>
          </a:p>
          <a:p>
            <a:pPr marL="457200" lvl="0" indent="-298450" algn="l" rtl="0">
              <a:lnSpc>
                <a:spcPct val="100000"/>
              </a:lnSpc>
              <a:spcBef>
                <a:spcPts val="0"/>
              </a:spcBef>
              <a:spcAft>
                <a:spcPts val="0"/>
              </a:spcAft>
              <a:buSzPts val="1100"/>
              <a:buFont typeface="Dosis ExtraLight"/>
              <a:buChar char="●"/>
            </a:pPr>
            <a:r>
              <a:rPr lang="en" sz="1200" dirty="0">
                <a:latin typeface="Dosis"/>
                <a:ea typeface="Dosis"/>
                <a:cs typeface="Dosis"/>
                <a:sym typeface="Dosis"/>
              </a:rPr>
              <a:t>Due to the unavailability of a web server, the website pages are hosted </a:t>
            </a:r>
            <a:r>
              <a:rPr lang="en-GB" sz="1200" dirty="0">
                <a:latin typeface="Dosis"/>
                <a:ea typeface="Dosis"/>
                <a:cs typeface="Dosis"/>
                <a:sym typeface="Dosis"/>
              </a:rPr>
              <a:t>standalone</a:t>
            </a:r>
            <a:r>
              <a:rPr lang="en" sz="1200" dirty="0">
                <a:latin typeface="Dosis"/>
                <a:ea typeface="Dosis"/>
                <a:cs typeface="Dosis"/>
                <a:sym typeface="Dosis"/>
              </a:rPr>
              <a:t>. This means we couldn’t host the backend of the website and app concurrently on a database, so we built a mock database with sample entries.</a:t>
            </a:r>
            <a:endParaRPr dirty="0"/>
          </a:p>
          <a:p>
            <a:pPr marL="457200" lvl="0" indent="-298450" algn="l" rtl="0">
              <a:lnSpc>
                <a:spcPct val="100000"/>
              </a:lnSpc>
              <a:spcBef>
                <a:spcPts val="0"/>
              </a:spcBef>
              <a:spcAft>
                <a:spcPts val="0"/>
              </a:spcAft>
              <a:buSzPts val="1100"/>
              <a:buFont typeface="Dosis ExtraLight"/>
              <a:buChar char="●"/>
            </a:pPr>
            <a:r>
              <a:rPr lang="en" sz="1200" dirty="0">
                <a:latin typeface="Dosis"/>
                <a:ea typeface="Dosis"/>
                <a:cs typeface="Dosis"/>
                <a:sym typeface="Dosis"/>
              </a:rPr>
              <a:t>The number of </a:t>
            </a:r>
            <a:r>
              <a:rPr lang="en" sz="1200" b="1" dirty="0">
                <a:latin typeface="Dosis"/>
                <a:ea typeface="Dosis"/>
                <a:cs typeface="Dosis"/>
                <a:sym typeface="Dosis"/>
              </a:rPr>
              <a:t>API calls </a:t>
            </a:r>
            <a:r>
              <a:rPr lang="en" sz="1200" dirty="0">
                <a:latin typeface="Dosis"/>
                <a:ea typeface="Dosis"/>
                <a:cs typeface="Dosis"/>
                <a:sym typeface="Dosis"/>
              </a:rPr>
              <a:t>is very limited. Both the website and the Android app use Google APIs only for the </a:t>
            </a:r>
            <a:r>
              <a:rPr lang="en" sz="1200" b="1" dirty="0">
                <a:latin typeface="Dosis"/>
                <a:ea typeface="Dosis"/>
                <a:cs typeface="Dosis"/>
                <a:sym typeface="Dosis"/>
              </a:rPr>
              <a:t>Google Maps </a:t>
            </a:r>
            <a:r>
              <a:rPr lang="en" sz="1200" dirty="0">
                <a:latin typeface="Dosis"/>
                <a:ea typeface="Dosis"/>
                <a:cs typeface="Dosis"/>
                <a:sym typeface="Dosis"/>
              </a:rPr>
              <a:t>service. The website uses it for registering a shop’s location and the app uses it to find shops in the proximity of the client.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D9E057-94EA-423B-847E-FF20A38D9494}"/>
              </a:ext>
            </a:extLst>
          </p:cNvPr>
          <p:cNvSpPr>
            <a:spLocks noGrp="1"/>
          </p:cNvSpPr>
          <p:nvPr>
            <p:ph type="ctrTitle"/>
          </p:nvPr>
        </p:nvSpPr>
        <p:spPr/>
        <p:txBody>
          <a:bodyPr/>
          <a:lstStyle/>
          <a:p>
            <a:r>
              <a:rPr lang="en-GB" dirty="0"/>
              <a:t>Project structure</a:t>
            </a:r>
          </a:p>
        </p:txBody>
      </p:sp>
      <p:sp>
        <p:nvSpPr>
          <p:cNvPr id="5" name="Google Shape;404;gb47df78150_0_5">
            <a:extLst>
              <a:ext uri="{FF2B5EF4-FFF2-40B4-BE49-F238E27FC236}">
                <a16:creationId xmlns:a16="http://schemas.microsoft.com/office/drawing/2014/main" id="{116897AF-24D5-4B90-9E16-2EFCBF4511C6}"/>
              </a:ext>
            </a:extLst>
          </p:cNvPr>
          <p:cNvSpPr txBox="1">
            <a:spLocks/>
          </p:cNvSpPr>
          <p:nvPr/>
        </p:nvSpPr>
        <p:spPr>
          <a:xfrm>
            <a:off x="785908" y="1012310"/>
            <a:ext cx="7572183"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58750">
              <a:lnSpc>
                <a:spcPct val="115000"/>
              </a:lnSpc>
              <a:buSzPts val="1000"/>
            </a:pPr>
            <a:r>
              <a:rPr lang="en-GB" sz="1200" dirty="0">
                <a:latin typeface="Dosis"/>
                <a:ea typeface="Dosis"/>
                <a:cs typeface="Dosis"/>
                <a:sym typeface="Dosis"/>
              </a:rPr>
              <a:t>For the </a:t>
            </a:r>
            <a:r>
              <a:rPr lang="en-GB" sz="1200" b="1" dirty="0">
                <a:latin typeface="Dosis"/>
                <a:ea typeface="Dosis"/>
                <a:cs typeface="Dosis"/>
                <a:sym typeface="Dosis"/>
              </a:rPr>
              <a:t>Website</a:t>
            </a:r>
            <a:r>
              <a:rPr lang="en-GB" sz="1200" dirty="0">
                <a:latin typeface="Dosis"/>
                <a:ea typeface="Dosis"/>
                <a:cs typeface="Dosis"/>
                <a:sym typeface="Dosis"/>
              </a:rPr>
              <a:t>:</a:t>
            </a:r>
            <a:endParaRPr lang="en-GB" sz="1200" dirty="0"/>
          </a:p>
          <a:p>
            <a:pPr marL="457200" lvl="0" indent="-298450">
              <a:buClr>
                <a:schemeClr val="dk1"/>
              </a:buClr>
              <a:buSzPts val="1100"/>
              <a:buFont typeface="Dosis ExtraLight"/>
              <a:buChar char="●"/>
            </a:pPr>
            <a:r>
              <a:rPr lang="en-GB" sz="1200" dirty="0">
                <a:solidFill>
                  <a:schemeClr val="dk1"/>
                </a:solidFill>
                <a:latin typeface="Dosis"/>
                <a:ea typeface="Dosis"/>
                <a:cs typeface="Dosis"/>
                <a:sym typeface="Dosis"/>
              </a:rPr>
              <a:t>Basic static pages and animations have been developed. Every owner can </a:t>
            </a:r>
            <a:r>
              <a:rPr lang="en-GB" sz="1200" b="1" dirty="0">
                <a:solidFill>
                  <a:schemeClr val="dk1"/>
                </a:solidFill>
                <a:latin typeface="Dosis"/>
                <a:ea typeface="Dosis"/>
                <a:cs typeface="Dosis"/>
                <a:sym typeface="Dosis"/>
              </a:rPr>
              <a:t>access and register an account </a:t>
            </a:r>
            <a:r>
              <a:rPr lang="en-GB" sz="1200" dirty="0">
                <a:solidFill>
                  <a:schemeClr val="dk1"/>
                </a:solidFill>
                <a:latin typeface="Dosis"/>
                <a:ea typeface="Dosis"/>
                <a:cs typeface="Dosis"/>
                <a:sym typeface="Dosis"/>
              </a:rPr>
              <a:t>to the website. Inside their personal homepage, an owner can insert </a:t>
            </a:r>
            <a:r>
              <a:rPr lang="en-GB" sz="1200" b="1" dirty="0">
                <a:solidFill>
                  <a:schemeClr val="dk1"/>
                </a:solidFill>
                <a:latin typeface="Dosis"/>
                <a:ea typeface="Dosis"/>
                <a:cs typeface="Dosis"/>
                <a:sym typeface="Dosis"/>
              </a:rPr>
              <a:t>information for multiple premises </a:t>
            </a:r>
            <a:r>
              <a:rPr lang="en-GB" sz="1200" dirty="0">
                <a:solidFill>
                  <a:schemeClr val="dk1"/>
                </a:solidFill>
                <a:latin typeface="Dosis"/>
                <a:ea typeface="Dosis"/>
                <a:cs typeface="Dosis"/>
                <a:sym typeface="Dosis"/>
              </a:rPr>
              <a:t>including name, category, coordinates, phone number of the shop, floor area, maximum number of personnel working at the same time and a description.</a:t>
            </a:r>
          </a:p>
          <a:p>
            <a:pPr marL="457200" lvl="0" indent="-298450">
              <a:buClr>
                <a:schemeClr val="dk1"/>
              </a:buClr>
              <a:buSzPts val="1100"/>
              <a:buFont typeface="Dosis ExtraLight"/>
              <a:buChar char="●"/>
            </a:pPr>
            <a:r>
              <a:rPr lang="en-GB" sz="1200" dirty="0">
                <a:solidFill>
                  <a:schemeClr val="dk1"/>
                </a:solidFill>
                <a:latin typeface="Dosis"/>
                <a:ea typeface="Dosis"/>
                <a:cs typeface="Dosis"/>
                <a:sym typeface="Dosis"/>
              </a:rPr>
              <a:t>The maximum number of people allowed in the shop is automatically obtained  by the Application System using the floor area of the shop, the number of personnel and the relation between people and floor area. This information is  taken from an Italian “</a:t>
            </a:r>
            <a:r>
              <a:rPr lang="it-IT" sz="1200" dirty="0">
                <a:solidFill>
                  <a:schemeClr val="dk1"/>
                </a:solidFill>
                <a:latin typeface="Dosis"/>
                <a:ea typeface="Dosis"/>
                <a:cs typeface="Dosis"/>
                <a:sym typeface="Dosis"/>
              </a:rPr>
              <a:t>Decreto del Presidente del Consiglio dei ministri</a:t>
            </a:r>
            <a:r>
              <a:rPr lang="en-GB" sz="1200" dirty="0">
                <a:solidFill>
                  <a:schemeClr val="dk1"/>
                </a:solidFill>
                <a:latin typeface="Dosis"/>
                <a:ea typeface="Dosis"/>
                <a:cs typeface="Dosis"/>
                <a:sym typeface="Dosis"/>
              </a:rPr>
              <a:t>”.</a:t>
            </a:r>
          </a:p>
          <a:p>
            <a:pPr marL="457200" lvl="0" indent="-298450">
              <a:buClr>
                <a:schemeClr val="dk1"/>
              </a:buClr>
              <a:buSzPts val="1100"/>
              <a:buFont typeface="Dosis ExtraLight"/>
              <a:buChar char="●"/>
            </a:pPr>
            <a:r>
              <a:rPr lang="en-GB" sz="1200" dirty="0">
                <a:solidFill>
                  <a:schemeClr val="dk1"/>
                </a:solidFill>
                <a:latin typeface="Dosis"/>
                <a:sym typeface="Dosis"/>
              </a:rPr>
              <a:t>A page for associating a duration to every TimeZone (see the Application System section) is yet to be implemented.</a:t>
            </a:r>
          </a:p>
          <a:p>
            <a:pPr marL="457200" lvl="0" indent="-298450">
              <a:buClr>
                <a:schemeClr val="dk1"/>
              </a:buClr>
              <a:buSzPts val="1100"/>
              <a:buFont typeface="Dosis ExtraLight"/>
              <a:buChar char="●"/>
            </a:pPr>
            <a:r>
              <a:rPr lang="en-GB" sz="1200" dirty="0">
                <a:solidFill>
                  <a:schemeClr val="dk1"/>
                </a:solidFill>
                <a:latin typeface="Dosis"/>
                <a:sym typeface="Dosis"/>
              </a:rPr>
              <a:t>The website also has machine learning algorithms that provide owners with data analysis tools, some algorithms which we have implemented are k-nearest neighbours, logistical regression, linear regression and least squares method.</a:t>
            </a:r>
            <a:endParaRPr lang="en-GB" sz="1200" dirty="0">
              <a:latin typeface="Dosis"/>
              <a:sym typeface="Dosis"/>
            </a:endParaRPr>
          </a:p>
          <a:p>
            <a:pPr marL="158750">
              <a:lnSpc>
                <a:spcPct val="115000"/>
              </a:lnSpc>
              <a:buSzPts val="1000"/>
            </a:pPr>
            <a:endParaRPr lang="en-GB" sz="1200" dirty="0">
              <a:latin typeface="Dosis"/>
              <a:sym typeface="Dosis"/>
            </a:endParaRPr>
          </a:p>
          <a:p>
            <a:pPr marL="158750">
              <a:lnSpc>
                <a:spcPct val="115000"/>
              </a:lnSpc>
              <a:buSzPts val="1000"/>
            </a:pPr>
            <a:r>
              <a:rPr lang="en-GB" sz="1200" dirty="0">
                <a:latin typeface="Dosis"/>
                <a:sym typeface="Dosis"/>
              </a:rPr>
              <a:t>For the </a:t>
            </a:r>
            <a:r>
              <a:rPr lang="en-GB" sz="1200" b="1" dirty="0">
                <a:latin typeface="Dosis"/>
                <a:sym typeface="Dosis"/>
              </a:rPr>
              <a:t>Android App</a:t>
            </a:r>
            <a:r>
              <a:rPr lang="en-GB" sz="1200" dirty="0">
                <a:latin typeface="Dosis"/>
                <a:sym typeface="Dosis"/>
              </a:rPr>
              <a:t>:</a:t>
            </a:r>
          </a:p>
          <a:p>
            <a:pPr marL="457200" lvl="0" indent="-298450">
              <a:buClr>
                <a:schemeClr val="dk1"/>
              </a:buClr>
              <a:buSzPts val="1100"/>
              <a:buFont typeface="Dosis ExtraLight"/>
              <a:buChar char="●"/>
            </a:pPr>
            <a:r>
              <a:rPr lang="en-GB" sz="1200" dirty="0">
                <a:solidFill>
                  <a:schemeClr val="dk1"/>
                </a:solidFill>
                <a:latin typeface="Dosis"/>
                <a:sym typeface="Dosis"/>
              </a:rPr>
              <a:t>With the Android App a user can </a:t>
            </a:r>
            <a:r>
              <a:rPr lang="en-GB" sz="1200" b="1" dirty="0">
                <a:solidFill>
                  <a:schemeClr val="dk1"/>
                </a:solidFill>
                <a:latin typeface="Dosis"/>
                <a:sym typeface="Dosis"/>
              </a:rPr>
              <a:t>access and register </a:t>
            </a:r>
            <a:r>
              <a:rPr lang="en-GB" sz="1200" dirty="0">
                <a:solidFill>
                  <a:schemeClr val="dk1"/>
                </a:solidFill>
                <a:latin typeface="Dosis"/>
                <a:sym typeface="Dosis"/>
              </a:rPr>
              <a:t>an account, view nearby stores using both an individual page and a </a:t>
            </a:r>
            <a:r>
              <a:rPr lang="en-GB" sz="1200" b="1" dirty="0">
                <a:solidFill>
                  <a:schemeClr val="dk1"/>
                </a:solidFill>
                <a:latin typeface="Dosis"/>
                <a:sym typeface="Dosis"/>
              </a:rPr>
              <a:t>Google Map API</a:t>
            </a:r>
            <a:r>
              <a:rPr lang="en-GB" sz="1200" dirty="0">
                <a:solidFill>
                  <a:schemeClr val="dk1"/>
                </a:solidFill>
                <a:latin typeface="Dosis"/>
                <a:sym typeface="Dosis"/>
              </a:rPr>
              <a:t>,  reserve a timeslot for any specific shop or store, and outline any specific requirements he might have.</a:t>
            </a:r>
          </a:p>
          <a:p>
            <a:pPr marL="457200" lvl="0" indent="-298450">
              <a:buClr>
                <a:schemeClr val="dk1"/>
              </a:buClr>
              <a:buSzPts val="1100"/>
              <a:buFont typeface="Dosis ExtraLight"/>
              <a:buChar char="●"/>
            </a:pPr>
            <a:r>
              <a:rPr lang="en-GB" sz="1200" dirty="0">
                <a:solidFill>
                  <a:schemeClr val="dk1"/>
                </a:solidFill>
                <a:latin typeface="Dosis"/>
                <a:sym typeface="Dosis"/>
              </a:rPr>
              <a:t>The user, with the app, can view the distance and </a:t>
            </a:r>
            <a:r>
              <a:rPr lang="en-GB" sz="1200" b="1" dirty="0">
                <a:solidFill>
                  <a:schemeClr val="dk1"/>
                </a:solidFill>
                <a:latin typeface="Dosis"/>
                <a:sym typeface="Dosis"/>
              </a:rPr>
              <a:t>shortest path </a:t>
            </a:r>
            <a:r>
              <a:rPr lang="en-GB" sz="1200" dirty="0">
                <a:solidFill>
                  <a:schemeClr val="dk1"/>
                </a:solidFill>
                <a:latin typeface="Dosis"/>
                <a:sym typeface="Dosis"/>
              </a:rPr>
              <a:t>to nearby shops, view the reserved timeslots and </a:t>
            </a:r>
            <a:r>
              <a:rPr lang="en-GB" sz="1200" b="1" dirty="0">
                <a:solidFill>
                  <a:schemeClr val="dk1"/>
                </a:solidFill>
                <a:latin typeface="Dosis"/>
                <a:sym typeface="Dosis"/>
              </a:rPr>
              <a:t>automatically set alarms </a:t>
            </a:r>
            <a:r>
              <a:rPr lang="en-GB" sz="1200" dirty="0">
                <a:solidFill>
                  <a:schemeClr val="dk1"/>
                </a:solidFill>
                <a:latin typeface="Dosis"/>
                <a:sym typeface="Dosis"/>
              </a:rPr>
              <a:t>for those dates, view any products that the store has listed with the website and reserve those products when they book a timeslot. </a:t>
            </a:r>
          </a:p>
          <a:p>
            <a:pPr marL="457200" lvl="0" indent="-298450">
              <a:buClr>
                <a:schemeClr val="dk1"/>
              </a:buClr>
              <a:buSzPts val="1100"/>
              <a:buFont typeface="Dosis ExtraLight"/>
              <a:buChar char="●"/>
            </a:pPr>
            <a:r>
              <a:rPr lang="en-GB" sz="1200" dirty="0">
                <a:solidFill>
                  <a:schemeClr val="dk1"/>
                </a:solidFill>
                <a:latin typeface="Dosis"/>
                <a:sym typeface="Dosis"/>
              </a:rPr>
              <a:t>The app can read and generate </a:t>
            </a:r>
            <a:r>
              <a:rPr lang="en-GB" sz="1200" b="1" dirty="0">
                <a:solidFill>
                  <a:schemeClr val="dk1"/>
                </a:solidFill>
                <a:latin typeface="Dosis"/>
                <a:sym typeface="Dosis"/>
              </a:rPr>
              <a:t>QR Codes</a:t>
            </a:r>
            <a:r>
              <a:rPr lang="en-GB" sz="1200" dirty="0">
                <a:solidFill>
                  <a:schemeClr val="dk1"/>
                </a:solidFill>
                <a:latin typeface="Dosis"/>
                <a:sym typeface="Dosis"/>
              </a:rPr>
              <a:t>, which paired with a functioning server and backend will provide the assurance that the users actually went to the shop itself.</a:t>
            </a:r>
            <a:endParaRPr lang="en-GB" sz="1200" dirty="0">
              <a:latin typeface="Dosis"/>
              <a:sym typeface="Dosis"/>
            </a:endParaRPr>
          </a:p>
          <a:p>
            <a:pPr marL="158750">
              <a:lnSpc>
                <a:spcPct val="115000"/>
              </a:lnSpc>
              <a:buSzPts val="1000"/>
            </a:pPr>
            <a:endParaRPr lang="en-GB" sz="1200" dirty="0">
              <a:latin typeface="Dosis"/>
              <a:sym typeface="Dosis"/>
            </a:endParaRPr>
          </a:p>
          <a:p>
            <a:pPr marL="158750">
              <a:lnSpc>
                <a:spcPct val="115000"/>
              </a:lnSpc>
              <a:buSzPts val="1000"/>
            </a:pPr>
            <a:endParaRPr lang="en-GB" sz="1200" dirty="0">
              <a:latin typeface="Dosis"/>
              <a:sym typeface="Dosis"/>
            </a:endParaRPr>
          </a:p>
          <a:p>
            <a:pPr marL="457200" indent="-298450">
              <a:lnSpc>
                <a:spcPct val="115000"/>
              </a:lnSpc>
              <a:buSzPts val="1000"/>
              <a:buFont typeface="Abel"/>
              <a:buChar char="●"/>
            </a:pPr>
            <a:endParaRPr lang="en-GB" dirty="0"/>
          </a:p>
        </p:txBody>
      </p:sp>
    </p:spTree>
    <p:extLst>
      <p:ext uri="{BB962C8B-B14F-4D97-AF65-F5344CB8AC3E}">
        <p14:creationId xmlns:p14="http://schemas.microsoft.com/office/powerpoint/2010/main" val="1717480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98" name="Google Shape;398;p5"/>
              <p:cNvSpPr txBox="1">
                <a:spLocks noGrp="1"/>
              </p:cNvSpPr>
              <p:nvPr>
                <p:ph type="subTitle" idx="1"/>
              </p:nvPr>
            </p:nvSpPr>
            <p:spPr>
              <a:xfrm>
                <a:off x="573449" y="1012209"/>
                <a:ext cx="8099064" cy="3770648"/>
              </a:xfrm>
              <a:prstGeom prst="rect">
                <a:avLst/>
              </a:prstGeom>
              <a:noFill/>
              <a:ln>
                <a:noFill/>
              </a:ln>
            </p:spPr>
            <p:txBody>
              <a:bodyPr spcFirstLastPara="1" wrap="square" lIns="91425" tIns="91425" rIns="91425" bIns="91425" anchor="t" anchorCtr="0">
                <a:noAutofit/>
              </a:bodyPr>
              <a:lstStyle/>
              <a:p>
                <a:pPr marL="158750" lvl="0" indent="0" algn="l" rtl="0">
                  <a:lnSpc>
                    <a:spcPct val="115000"/>
                  </a:lnSpc>
                  <a:spcBef>
                    <a:spcPts val="0"/>
                  </a:spcBef>
                  <a:spcAft>
                    <a:spcPts val="0"/>
                  </a:spcAft>
                  <a:buSzPts val="1000"/>
                  <a:buNone/>
                </a:pPr>
                <a:r>
                  <a:rPr lang="en-GB" dirty="0">
                    <a:latin typeface="Dosis"/>
                    <a:ea typeface="Dosis"/>
                    <a:cs typeface="Dosis"/>
                    <a:sym typeface="Dosis"/>
                  </a:rPr>
                  <a:t>For the </a:t>
                </a:r>
                <a:r>
                  <a:rPr lang="en-GB" b="1" dirty="0">
                    <a:latin typeface="Dosis"/>
                    <a:ea typeface="Dosis"/>
                    <a:cs typeface="Dosis"/>
                    <a:sym typeface="Dosis"/>
                  </a:rPr>
                  <a:t>Application System</a:t>
                </a:r>
                <a:r>
                  <a:rPr lang="en-GB" dirty="0">
                    <a:latin typeface="Dosis"/>
                    <a:ea typeface="Dosis"/>
                    <a:cs typeface="Dosis"/>
                    <a:sym typeface="Dosis"/>
                  </a:rPr>
                  <a:t>:</a:t>
                </a:r>
              </a:p>
              <a:p>
                <a:r>
                  <a:rPr lang="en-GB" dirty="0">
                    <a:latin typeface="Dosis" panose="020B0604020202020204" charset="0"/>
                  </a:rPr>
                  <a:t>Main feature is the </a:t>
                </a:r>
                <a:r>
                  <a:rPr lang="en-GB" b="1" dirty="0">
                    <a:latin typeface="Dosis" panose="020B0604020202020204" charset="0"/>
                  </a:rPr>
                  <a:t>Optimization Algorithm</a:t>
                </a:r>
                <a:r>
                  <a:rPr lang="en-GB" dirty="0">
                    <a:latin typeface="Dosis" panose="020B0604020202020204" charset="0"/>
                  </a:rPr>
                  <a:t> that manages reservations in a quick and smart way, with special attention to overcrowding avoidance. The system is also able to generate </a:t>
                </a:r>
                <a:r>
                  <a:rPr lang="en-GB" b="1" dirty="0">
                    <a:latin typeface="Dosis" panose="020B0604020202020204" charset="0"/>
                  </a:rPr>
                  <a:t>QR codes </a:t>
                </a:r>
                <a:r>
                  <a:rPr lang="en-GB" dirty="0">
                    <a:latin typeface="Dosis" panose="020B0604020202020204" charset="0"/>
                  </a:rPr>
                  <a:t>associated with the reservations.</a:t>
                </a:r>
              </a:p>
              <a:p>
                <a:pPr marL="457200" lvl="0" indent="-298450" algn="l" rtl="0">
                  <a:lnSpc>
                    <a:spcPct val="115000"/>
                  </a:lnSpc>
                  <a:spcBef>
                    <a:spcPts val="0"/>
                  </a:spcBef>
                  <a:spcAft>
                    <a:spcPts val="0"/>
                  </a:spcAft>
                  <a:buSzPts val="1000"/>
                  <a:buFont typeface="Abel"/>
                  <a:buChar char="●"/>
                </a:pPr>
                <a:r>
                  <a:rPr lang="en-GB" dirty="0">
                    <a:latin typeface="Dosis"/>
                    <a:ea typeface="Dosis"/>
                    <a:cs typeface="Dosis"/>
                    <a:sym typeface="Dosis"/>
                  </a:rPr>
                  <a:t>We chose to incentivize clients to request a reservation days in advance, using a </a:t>
                </a:r>
                <a:r>
                  <a:rPr lang="en-GB" b="1" dirty="0">
                    <a:latin typeface="Dosis"/>
                    <a:ea typeface="Dosis"/>
                    <a:cs typeface="Dosis"/>
                    <a:sym typeface="Dosis"/>
                  </a:rPr>
                  <a:t>first-come-first-served logic</a:t>
                </a:r>
                <a:r>
                  <a:rPr lang="en-GB" dirty="0">
                    <a:latin typeface="Dosis"/>
                    <a:ea typeface="Dosis"/>
                    <a:cs typeface="Dosis"/>
                    <a:sym typeface="Dosis"/>
                  </a:rPr>
                  <a:t>. Every request contains a time around which the user wants to be placed and first comers will have a higher probability to get exactly the entrance time they specified.</a:t>
                </a:r>
                <a:endParaRPr lang="en-GB" dirty="0"/>
              </a:p>
              <a:p>
                <a:pPr marL="457200" lvl="0" indent="-298450" algn="l" rtl="0">
                  <a:lnSpc>
                    <a:spcPct val="115000"/>
                  </a:lnSpc>
                  <a:spcBef>
                    <a:spcPts val="0"/>
                  </a:spcBef>
                  <a:spcAft>
                    <a:spcPts val="0"/>
                  </a:spcAft>
                  <a:buSzPts val="1000"/>
                  <a:buFont typeface="Abel"/>
                  <a:buChar char="●"/>
                </a:pPr>
                <a:r>
                  <a:rPr lang="en-GB" dirty="0">
                    <a:latin typeface="Dosis"/>
                    <a:ea typeface="Dosis"/>
                    <a:cs typeface="Dosis"/>
                    <a:sym typeface="Dosis"/>
                  </a:rPr>
                  <a:t>Daytimes are divided in intervals, called </a:t>
                </a:r>
                <a:r>
                  <a:rPr lang="en-GB" b="1" dirty="0">
                    <a:latin typeface="Dosis"/>
                    <a:ea typeface="Dosis"/>
                    <a:cs typeface="Dosis"/>
                    <a:sym typeface="Dosis"/>
                  </a:rPr>
                  <a:t>TimeZones</a:t>
                </a:r>
                <a:r>
                  <a:rPr lang="en-GB" dirty="0">
                    <a:latin typeface="Dosis"/>
                    <a:ea typeface="Dosis"/>
                    <a:cs typeface="Dosis"/>
                    <a:sym typeface="Dosis"/>
                  </a:rPr>
                  <a:t>, and the owner can specify </a:t>
                </a:r>
                <a:r>
                  <a:rPr lang="en-GB" b="1" dirty="0">
                    <a:latin typeface="Dosis"/>
                    <a:ea typeface="Dosis"/>
                    <a:cs typeface="Dosis"/>
                    <a:sym typeface="Dosis"/>
                  </a:rPr>
                  <a:t>different durations </a:t>
                </a:r>
                <a:r>
                  <a:rPr lang="en-GB" dirty="0">
                    <a:latin typeface="Dosis"/>
                    <a:ea typeface="Dosis"/>
                    <a:cs typeface="Dosis"/>
                    <a:sym typeface="Dosis"/>
                  </a:rPr>
                  <a:t>of the offered service for each of them. For example, longer durations may be assigned in a TimeZone of </a:t>
                </a:r>
                <a:r>
                  <a:rPr lang="en-GB" b="1" dirty="0">
                    <a:latin typeface="Dosis"/>
                    <a:ea typeface="Dosis"/>
                    <a:cs typeface="Dosis"/>
                    <a:sym typeface="Dosis"/>
                  </a:rPr>
                  <a:t>low traffic</a:t>
                </a:r>
                <a:r>
                  <a:rPr lang="en-GB" dirty="0">
                    <a:latin typeface="Dosis"/>
                    <a:ea typeface="Dosis"/>
                    <a:cs typeface="Dosis"/>
                    <a:sym typeface="Dosis"/>
                  </a:rPr>
                  <a:t>. </a:t>
                </a:r>
                <a:endParaRPr lang="en-GB" dirty="0"/>
              </a:p>
              <a:p>
                <a:pPr marL="457200" lvl="0" indent="-298450" algn="l" rtl="0">
                  <a:lnSpc>
                    <a:spcPct val="115000"/>
                  </a:lnSpc>
                  <a:spcBef>
                    <a:spcPts val="0"/>
                  </a:spcBef>
                  <a:spcAft>
                    <a:spcPts val="0"/>
                  </a:spcAft>
                  <a:buSzPts val="1000"/>
                  <a:buFont typeface="Abel"/>
                  <a:buChar char="●"/>
                </a:pPr>
                <a:r>
                  <a:rPr lang="en-GB" dirty="0">
                    <a:latin typeface="Dosis"/>
                    <a:ea typeface="Dosis"/>
                    <a:cs typeface="Dosis"/>
                    <a:sym typeface="Dosis"/>
                  </a:rPr>
                  <a:t>In current state, the Application System is the only component of the product connected to the database. A script capable to generate </a:t>
                </a:r>
                <a:r>
                  <a:rPr lang="en-GB" b="1" dirty="0">
                    <a:latin typeface="Dosis"/>
                    <a:ea typeface="Dosis"/>
                    <a:cs typeface="Dosis"/>
                    <a:sym typeface="Dosis"/>
                  </a:rPr>
                  <a:t>random database entries </a:t>
                </a:r>
                <a:r>
                  <a:rPr lang="en-GB" dirty="0">
                    <a:latin typeface="Dosis"/>
                    <a:ea typeface="Dosis"/>
                    <a:cs typeface="Dosis"/>
                    <a:sym typeface="Dosis"/>
                  </a:rPr>
                  <a:t>as input is included for demo purposes.</a:t>
                </a:r>
              </a:p>
              <a:p>
                <a:pPr marL="457200" lvl="0" indent="-298450" algn="l" rtl="0">
                  <a:lnSpc>
                    <a:spcPct val="115000"/>
                  </a:lnSpc>
                  <a:spcBef>
                    <a:spcPts val="0"/>
                  </a:spcBef>
                  <a:spcAft>
                    <a:spcPts val="0"/>
                  </a:spcAft>
                  <a:buSzPts val="1000"/>
                  <a:buFont typeface="Abel"/>
                  <a:buChar char="●"/>
                </a:pPr>
                <a:endParaRPr lang="en-GB" dirty="0">
                  <a:latin typeface="Dosis"/>
                  <a:sym typeface="Dosis"/>
                </a:endParaRPr>
              </a:p>
              <a:p>
                <a:pPr marL="158750" indent="0">
                  <a:buNone/>
                </a:pPr>
                <a:r>
                  <a:rPr lang="en-GB" dirty="0">
                    <a:latin typeface="Dosis"/>
                    <a:ea typeface="Dosis"/>
                    <a:cs typeface="Dosis"/>
                    <a:sym typeface="Dosis"/>
                  </a:rPr>
                  <a:t>Inside the </a:t>
                </a:r>
                <a:r>
                  <a:rPr lang="en-GB" b="1" dirty="0">
                    <a:latin typeface="Dosis"/>
                    <a:ea typeface="Dosis"/>
                    <a:cs typeface="Dosis"/>
                    <a:sym typeface="Dosis"/>
                  </a:rPr>
                  <a:t>Algorithm</a:t>
                </a:r>
                <a:r>
                  <a:rPr lang="en-GB" dirty="0">
                    <a:latin typeface="Dosis"/>
                    <a:ea typeface="Dosis"/>
                    <a:cs typeface="Dosis"/>
                    <a:sym typeface="Dosis"/>
                  </a:rPr>
                  <a:t>:</a:t>
                </a:r>
              </a:p>
              <a:p>
                <a:r>
                  <a:rPr lang="en-GB" dirty="0">
                    <a:latin typeface="Dosis"/>
                    <a:sym typeface="Dosis"/>
                  </a:rPr>
                  <a:t>The process of </a:t>
                </a:r>
                <a:r>
                  <a:rPr lang="en-GB" b="1" dirty="0">
                    <a:latin typeface="Dosis"/>
                    <a:sym typeface="Dosis"/>
                  </a:rPr>
                  <a:t>scheduling</a:t>
                </a:r>
                <a:r>
                  <a:rPr lang="en-GB" dirty="0">
                    <a:latin typeface="Dosis"/>
                    <a:sym typeface="Dosis"/>
                  </a:rPr>
                  <a:t> is simple yet very effective. For every new request, the App tries to assign the entrance time set as preference in the request. If already full, it will try the nearest time (up or down, with a given precision) until a correct timeslot is assigned (or until the boundaries of the TimeZone are reached and the request is discarded).</a:t>
                </a:r>
              </a:p>
              <a:p>
                <a:r>
                  <a:rPr lang="en-GB" dirty="0">
                    <a:latin typeface="Dosis"/>
                    <a:sym typeface="Dosis"/>
                  </a:rPr>
                  <a:t>We have conducted a </a:t>
                </a:r>
                <a:r>
                  <a:rPr lang="en-GB" b="1" dirty="0">
                    <a:latin typeface="Dosis"/>
                    <a:sym typeface="Dosis"/>
                  </a:rPr>
                  <a:t>time complexity analysis </a:t>
                </a:r>
                <a:r>
                  <a:rPr lang="en-GB" dirty="0">
                    <a:latin typeface="Dosis"/>
                    <a:sym typeface="Dosis"/>
                  </a:rPr>
                  <a:t>of the algorithm, focusing on the main loops within the code. We have found that the time complexity, </a:t>
                </a:r>
                <a:r>
                  <a:rPr lang="en-GB" b="1" dirty="0">
                    <a:latin typeface="Dosis"/>
                    <a:sym typeface="Dosis"/>
                  </a:rPr>
                  <a:t>t</a:t>
                </a:r>
                <a:r>
                  <a:rPr lang="en-GB" dirty="0">
                    <a:latin typeface="Dosis"/>
                    <a:sym typeface="Dosis"/>
                  </a:rPr>
                  <a:t>, is between the following bounds: </a:t>
                </a:r>
                <a:r>
                  <a:rPr lang="en-GB" b="1" dirty="0">
                    <a:latin typeface="Dosis"/>
                    <a:sym typeface="Dosis"/>
                  </a:rPr>
                  <a:t>O(</a:t>
                </a:r>
                <a14:m>
                  <m:oMath xmlns:m="http://schemas.openxmlformats.org/officeDocument/2006/math">
                    <m:r>
                      <a:rPr lang="ar-AE" b="1" i="1">
                        <a:latin typeface="Cambria Math" panose="02040503050406030204" pitchFamily="18" charset="0"/>
                        <a:sym typeface="Dosis"/>
                      </a:rPr>
                      <m:t>𝒏</m:t>
                    </m:r>
                  </m:oMath>
                </a14:m>
                <a:r>
                  <a:rPr lang="en-GB" b="1" dirty="0">
                    <a:latin typeface="Dosis"/>
                    <a:sym typeface="Dosis"/>
                  </a:rPr>
                  <a:t>)</a:t>
                </a:r>
                <a:r>
                  <a:rPr lang="en-GB" dirty="0">
                    <a:latin typeface="Dosis"/>
                    <a:sym typeface="Dosis"/>
                  </a:rPr>
                  <a:t>&lt;</a:t>
                </a:r>
                <a:r>
                  <a:rPr lang="en-GB" b="1" dirty="0">
                    <a:latin typeface="Dosis"/>
                    <a:sym typeface="Dosis"/>
                  </a:rPr>
                  <a:t>t</a:t>
                </a:r>
                <a:r>
                  <a:rPr lang="en-GB" dirty="0">
                    <a:latin typeface="Dosis"/>
                    <a:sym typeface="Dosis"/>
                  </a:rPr>
                  <a:t>&lt;</a:t>
                </a:r>
                <a:r>
                  <a:rPr lang="en-GB" b="1" dirty="0">
                    <a:latin typeface="Dosis"/>
                    <a:sym typeface="Dosis"/>
                  </a:rPr>
                  <a:t>O(</a:t>
                </a:r>
                <a14:m>
                  <m:oMath xmlns:m="http://schemas.openxmlformats.org/officeDocument/2006/math">
                    <m:sSup>
                      <m:sSupPr>
                        <m:ctrlPr>
                          <a:rPr lang="ar-AE" b="1" i="1">
                            <a:latin typeface="Cambria Math" panose="02040503050406030204" pitchFamily="18" charset="0"/>
                            <a:sym typeface="Dosis"/>
                          </a:rPr>
                        </m:ctrlPr>
                      </m:sSupPr>
                      <m:e>
                        <m:r>
                          <a:rPr lang="ar-AE" b="1" i="1" smtClean="0">
                            <a:latin typeface="Cambria Math" panose="02040503050406030204" pitchFamily="18" charset="0"/>
                            <a:sym typeface="Dosis"/>
                          </a:rPr>
                          <m:t>𝒏</m:t>
                        </m:r>
                      </m:e>
                      <m:sup>
                        <m:r>
                          <a:rPr lang="ar-AE" b="1" i="1">
                            <a:latin typeface="Cambria Math" panose="02040503050406030204" pitchFamily="18" charset="0"/>
                            <a:sym typeface="Dosis"/>
                          </a:rPr>
                          <m:t>𝟐</m:t>
                        </m:r>
                      </m:sup>
                    </m:sSup>
                  </m:oMath>
                </a14:m>
                <a:r>
                  <a:rPr lang="en" b="1" dirty="0">
                    <a:latin typeface="Dosis"/>
                    <a:sym typeface="Dosis"/>
                  </a:rPr>
                  <a:t>)</a:t>
                </a:r>
                <a:r>
                  <a:rPr lang="en" dirty="0">
                    <a:latin typeface="Dosis"/>
                    <a:sym typeface="Dosis"/>
                  </a:rPr>
                  <a:t>. Specifically, </a:t>
                </a:r>
                <a:r>
                  <a:rPr lang="en" b="1" dirty="0">
                    <a:latin typeface="Dosis"/>
                    <a:sym typeface="Dosis"/>
                  </a:rPr>
                  <a:t>t </a:t>
                </a:r>
                <a:r>
                  <a:rPr lang="en" dirty="0">
                    <a:latin typeface="Dosis"/>
                    <a:sym typeface="Dosis"/>
                  </a:rPr>
                  <a:t>= </a:t>
                </a:r>
                <a:r>
                  <a:rPr lang="en" b="1" dirty="0">
                    <a:latin typeface="Dosis"/>
                    <a:sym typeface="Dosis"/>
                  </a:rPr>
                  <a:t>O(nm) </a:t>
                </a:r>
                <a:r>
                  <a:rPr lang="en" dirty="0">
                    <a:latin typeface="Dosis"/>
                    <a:sym typeface="Dosis"/>
                  </a:rPr>
                  <a:t>where </a:t>
                </a:r>
                <a:r>
                  <a:rPr lang="en" b="1" dirty="0">
                    <a:latin typeface="Dosis"/>
                    <a:sym typeface="Dosis"/>
                  </a:rPr>
                  <a:t>m</a:t>
                </a:r>
                <a:r>
                  <a:rPr lang="en" dirty="0">
                    <a:latin typeface="Dosis"/>
                    <a:sym typeface="Dosis"/>
                  </a:rPr>
                  <a:t> is the number of people already registered for a day and </a:t>
                </a:r>
                <a:r>
                  <a:rPr lang="en" b="1" dirty="0">
                    <a:latin typeface="Dosis"/>
                    <a:sym typeface="Dosis"/>
                  </a:rPr>
                  <a:t>n</a:t>
                </a:r>
                <a:r>
                  <a:rPr lang="en" dirty="0">
                    <a:latin typeface="Dosis"/>
                    <a:sym typeface="Dosis"/>
                  </a:rPr>
                  <a:t> is the number of timeslots, dependent on the precision the user wants the algorithm to operate on and the timezone allowed. These values are connected using the following formula: </a:t>
                </a:r>
                <a:r>
                  <a:rPr lang="en" b="1" dirty="0">
                    <a:latin typeface="Dosis"/>
                    <a:sym typeface="Dosis"/>
                  </a:rPr>
                  <a:t>n = (timezone*60)/precision</a:t>
                </a:r>
                <a:r>
                  <a:rPr lang="en" dirty="0">
                    <a:latin typeface="Dosis"/>
                    <a:sym typeface="Dosis"/>
                  </a:rPr>
                  <a:t>. A </a:t>
                </a:r>
                <a:r>
                  <a:rPr lang="en" b="1" dirty="0">
                    <a:latin typeface="Dosis"/>
                    <a:sym typeface="Dosis"/>
                  </a:rPr>
                  <a:t>quasi-linear time complexity </a:t>
                </a:r>
                <a:r>
                  <a:rPr lang="en" dirty="0">
                    <a:latin typeface="Dosis"/>
                    <a:sym typeface="Dosis"/>
                  </a:rPr>
                  <a:t>for a time scheduling algorithm is very efficient, increasing the speed at which operations take place within the backend system.</a:t>
                </a:r>
              </a:p>
            </p:txBody>
          </p:sp>
        </mc:Choice>
        <mc:Fallback xmlns="">
          <p:sp>
            <p:nvSpPr>
              <p:cNvPr id="398" name="Google Shape;398;p5"/>
              <p:cNvSpPr txBox="1">
                <a:spLocks noGrp="1" noRot="1" noChangeAspect="1" noMove="1" noResize="1" noEditPoints="1" noAdjustHandles="1" noChangeArrowheads="1" noChangeShapeType="1" noTextEdit="1"/>
              </p:cNvSpPr>
              <p:nvPr>
                <p:ph type="subTitle" idx="1"/>
              </p:nvPr>
            </p:nvSpPr>
            <p:spPr>
              <a:xfrm>
                <a:off x="573449" y="1012209"/>
                <a:ext cx="8099064" cy="3770648"/>
              </a:xfrm>
              <a:prstGeom prst="rect">
                <a:avLst/>
              </a:prstGeom>
              <a:blipFill>
                <a:blip r:embed="rId3"/>
                <a:stretch>
                  <a:fillRect r="-226" b="-1616"/>
                </a:stretch>
              </a:blipFill>
              <a:ln>
                <a:noFill/>
              </a:ln>
            </p:spPr>
            <p:txBody>
              <a:bodyPr/>
              <a:lstStyle/>
              <a:p>
                <a:r>
                  <a:rPr lang="en-GB">
                    <a:noFill/>
                  </a:rPr>
                  <a:t> </a:t>
                </a:r>
              </a:p>
            </p:txBody>
          </p:sp>
        </mc:Fallback>
      </mc:AlternateContent>
      <p:sp>
        <p:nvSpPr>
          <p:cNvPr id="399" name="Google Shape;399;p5"/>
          <p:cNvSpPr txBox="1">
            <a:spLocks noGrp="1"/>
          </p:cNvSpPr>
          <p:nvPr>
            <p:ph type="ctrTitle"/>
          </p:nvPr>
        </p:nvSpPr>
        <p:spPr>
          <a:xfrm>
            <a:off x="948600" y="360643"/>
            <a:ext cx="72645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400"/>
              <a:buNone/>
            </a:pPr>
            <a:r>
              <a:rPr lang="en" dirty="0"/>
              <a:t>Project structure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
          <p:cNvSpPr txBox="1">
            <a:spLocks noGrp="1"/>
          </p:cNvSpPr>
          <p:nvPr>
            <p:ph type="ctr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400"/>
              <a:buNone/>
            </a:pPr>
            <a:r>
              <a:rPr lang="en" dirty="0"/>
              <a:t>ER diagram </a:t>
            </a:r>
            <a:r>
              <a:rPr lang="en-GB" dirty="0"/>
              <a:t>explanation</a:t>
            </a:r>
            <a:endParaRPr dirty="0"/>
          </a:p>
        </p:txBody>
      </p:sp>
      <p:sp>
        <p:nvSpPr>
          <p:cNvPr id="417" name="Google Shape;417;p6"/>
          <p:cNvSpPr txBox="1">
            <a:spLocks noGrp="1"/>
          </p:cNvSpPr>
          <p:nvPr>
            <p:ph type="subTitle" idx="4294967295"/>
          </p:nvPr>
        </p:nvSpPr>
        <p:spPr>
          <a:xfrm>
            <a:off x="939750" y="1223169"/>
            <a:ext cx="7669212" cy="3416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200" dirty="0">
                <a:solidFill>
                  <a:schemeClr val="dk1"/>
                </a:solidFill>
                <a:latin typeface="Dosis"/>
                <a:ea typeface="Dosis"/>
                <a:cs typeface="Dosis"/>
                <a:sym typeface="Dosis"/>
              </a:rPr>
              <a:t>The </a:t>
            </a:r>
            <a:r>
              <a:rPr lang="en" sz="1200" b="1" dirty="0">
                <a:solidFill>
                  <a:schemeClr val="dk1"/>
                </a:solidFill>
                <a:latin typeface="Dosis"/>
                <a:ea typeface="Dosis"/>
                <a:cs typeface="Dosis"/>
                <a:sym typeface="Dosis"/>
              </a:rPr>
              <a:t>entity–relationship model </a:t>
            </a:r>
            <a:r>
              <a:rPr lang="en" sz="1200" dirty="0">
                <a:solidFill>
                  <a:schemeClr val="dk1"/>
                </a:solidFill>
                <a:latin typeface="Dosis"/>
                <a:ea typeface="Dosis"/>
                <a:cs typeface="Dosis"/>
                <a:sym typeface="Dosis"/>
              </a:rPr>
              <a:t>(ER model) has been chosen as the </a:t>
            </a:r>
            <a:r>
              <a:rPr lang="en" sz="1200" b="1" dirty="0">
                <a:solidFill>
                  <a:schemeClr val="dk1"/>
                </a:solidFill>
                <a:latin typeface="Dosis"/>
                <a:ea typeface="Dosis"/>
                <a:cs typeface="Dosis"/>
                <a:sym typeface="Dosis"/>
              </a:rPr>
              <a:t>data model </a:t>
            </a:r>
            <a:r>
              <a:rPr lang="en" sz="1200" dirty="0">
                <a:solidFill>
                  <a:schemeClr val="dk1"/>
                </a:solidFill>
                <a:latin typeface="Dosis"/>
                <a:ea typeface="Dosis"/>
                <a:cs typeface="Dosis"/>
                <a:sym typeface="Dosis"/>
              </a:rPr>
              <a:t>that defines the data and information structure in the database </a:t>
            </a:r>
            <a:r>
              <a:rPr lang="en-GB" sz="1200" dirty="0">
                <a:solidFill>
                  <a:schemeClr val="dk1"/>
                </a:solidFill>
                <a:latin typeface="Dosis"/>
                <a:ea typeface="Dosis"/>
                <a:cs typeface="Dosis"/>
                <a:sym typeface="Dosis"/>
              </a:rPr>
              <a:t>of our product</a:t>
            </a:r>
            <a:r>
              <a:rPr lang="en" sz="1200" dirty="0">
                <a:solidFill>
                  <a:schemeClr val="dk1"/>
                </a:solidFill>
                <a:latin typeface="Dosis"/>
                <a:ea typeface="Dosis"/>
                <a:cs typeface="Dosis"/>
                <a:sym typeface="Dosis"/>
              </a:rPr>
              <a:t>.</a:t>
            </a:r>
            <a:endParaRPr dirty="0"/>
          </a:p>
          <a:p>
            <a:pPr marL="0" lvl="0" indent="0" algn="l" rtl="0">
              <a:lnSpc>
                <a:spcPct val="100000"/>
              </a:lnSpc>
              <a:spcBef>
                <a:spcPts val="0"/>
              </a:spcBef>
              <a:spcAft>
                <a:spcPts val="0"/>
              </a:spcAft>
              <a:buSzPts val="1100"/>
              <a:buNone/>
            </a:pPr>
            <a:endParaRPr sz="1200" dirty="0">
              <a:solidFill>
                <a:schemeClr val="dk1"/>
              </a:solidFill>
              <a:latin typeface="Dosis"/>
              <a:ea typeface="Dosis"/>
              <a:cs typeface="Dosis"/>
              <a:sym typeface="Dosis"/>
            </a:endParaRPr>
          </a:p>
          <a:p>
            <a:pPr marL="0" lvl="0" indent="0" algn="l" rtl="0">
              <a:lnSpc>
                <a:spcPct val="100000"/>
              </a:lnSpc>
              <a:spcBef>
                <a:spcPts val="0"/>
              </a:spcBef>
              <a:spcAft>
                <a:spcPts val="0"/>
              </a:spcAft>
              <a:buSzPts val="1100"/>
              <a:buNone/>
            </a:pPr>
            <a:r>
              <a:rPr lang="en" sz="1200" dirty="0">
                <a:solidFill>
                  <a:schemeClr val="dk1"/>
                </a:solidFill>
                <a:latin typeface="Dosis"/>
                <a:ea typeface="Dosis"/>
                <a:cs typeface="Dosis"/>
                <a:sym typeface="Dosis"/>
              </a:rPr>
              <a:t>In the ER model, an entity is defined as an object characterized by independent existence and that can be uniquely identified. Entities are inserted in boxes and must have a minimal set of uniquely identifying attributes which may be used as a unique/primary keys. </a:t>
            </a:r>
            <a:endParaRPr dirty="0"/>
          </a:p>
          <a:p>
            <a:pPr marL="0" lvl="0" indent="0" algn="l" rtl="0">
              <a:lnSpc>
                <a:spcPct val="100000"/>
              </a:lnSpc>
              <a:spcBef>
                <a:spcPts val="0"/>
              </a:spcBef>
              <a:spcAft>
                <a:spcPts val="0"/>
              </a:spcAft>
              <a:buSzPts val="1100"/>
              <a:buNone/>
            </a:pPr>
            <a:endParaRPr sz="1200" dirty="0">
              <a:solidFill>
                <a:schemeClr val="dk1"/>
              </a:solidFill>
              <a:latin typeface="Dosis"/>
              <a:ea typeface="Dosis"/>
              <a:cs typeface="Dosis"/>
              <a:sym typeface="Dosis"/>
            </a:endParaRPr>
          </a:p>
          <a:p>
            <a:pPr marL="0" lvl="0" indent="0" algn="l" rtl="0">
              <a:lnSpc>
                <a:spcPct val="100000"/>
              </a:lnSpc>
              <a:spcBef>
                <a:spcPts val="0"/>
              </a:spcBef>
              <a:spcAft>
                <a:spcPts val="0"/>
              </a:spcAft>
              <a:buSzPts val="1100"/>
              <a:buNone/>
            </a:pPr>
            <a:r>
              <a:rPr lang="en" sz="1200" dirty="0">
                <a:solidFill>
                  <a:schemeClr val="dk1"/>
                </a:solidFill>
                <a:latin typeface="Dosis"/>
                <a:ea typeface="Dosis"/>
                <a:cs typeface="Dosis"/>
                <a:sym typeface="Dosis"/>
              </a:rPr>
              <a:t>A relationship captures how entities are related to one another, linking them together. Relationships are inserted in diamonds. In this ER model there is a main entity PEOPLE with two “sons”: USER and OWNER. In fact, the system should be accessible by two different kind of users with different characteristics and actions. </a:t>
            </a:r>
            <a:endParaRPr dirty="0"/>
          </a:p>
          <a:p>
            <a:pPr marL="0" lvl="0" indent="0" algn="l" rtl="0">
              <a:lnSpc>
                <a:spcPct val="100000"/>
              </a:lnSpc>
              <a:spcBef>
                <a:spcPts val="0"/>
              </a:spcBef>
              <a:spcAft>
                <a:spcPts val="0"/>
              </a:spcAft>
              <a:buSzPts val="1100"/>
              <a:buNone/>
            </a:pPr>
            <a:endParaRPr sz="1200" dirty="0">
              <a:solidFill>
                <a:schemeClr val="dk1"/>
              </a:solidFill>
              <a:latin typeface="Dosis"/>
              <a:ea typeface="Dosis"/>
              <a:cs typeface="Dosis"/>
              <a:sym typeface="Dosis"/>
            </a:endParaRPr>
          </a:p>
          <a:p>
            <a:pPr marL="0" lvl="0" indent="0" algn="l" rtl="0">
              <a:lnSpc>
                <a:spcPct val="100000"/>
              </a:lnSpc>
              <a:spcBef>
                <a:spcPts val="0"/>
              </a:spcBef>
              <a:spcAft>
                <a:spcPts val="0"/>
              </a:spcAft>
              <a:buSzPts val="1100"/>
              <a:buNone/>
            </a:pPr>
            <a:r>
              <a:rPr lang="en" sz="1200" dirty="0">
                <a:solidFill>
                  <a:schemeClr val="dk1"/>
                </a:solidFill>
                <a:latin typeface="Dosis"/>
                <a:ea typeface="Dosis"/>
                <a:cs typeface="Dosis"/>
                <a:sym typeface="Dosis"/>
              </a:rPr>
              <a:t>The user can book a service at a gym, shop, restaurant or any other desired place and they will receive an e-mail to confirm the reservation. The owner should have at least one </a:t>
            </a:r>
            <a:r>
              <a:rPr lang="en-GB" sz="1200" dirty="0">
                <a:solidFill>
                  <a:schemeClr val="dk1"/>
                </a:solidFill>
                <a:latin typeface="Dosis"/>
                <a:ea typeface="Dosis"/>
                <a:cs typeface="Dosis"/>
                <a:sym typeface="Dosis"/>
              </a:rPr>
              <a:t>registered premise. </a:t>
            </a:r>
            <a:r>
              <a:rPr lang="en" sz="1200" dirty="0">
                <a:solidFill>
                  <a:schemeClr val="dk1"/>
                </a:solidFill>
                <a:latin typeface="Dosis"/>
                <a:ea typeface="Dosis"/>
                <a:cs typeface="Dosis"/>
                <a:sym typeface="Dosis"/>
              </a:rPr>
              <a:t>Every request </a:t>
            </a:r>
            <a:r>
              <a:rPr lang="en-GB" sz="1200" dirty="0">
                <a:solidFill>
                  <a:schemeClr val="dk1"/>
                </a:solidFill>
                <a:latin typeface="Dosis"/>
                <a:ea typeface="Dosis"/>
                <a:cs typeface="Dosis"/>
                <a:sym typeface="Dosis"/>
              </a:rPr>
              <a:t>sent </a:t>
            </a:r>
            <a:r>
              <a:rPr lang="en" sz="1200" dirty="0">
                <a:solidFill>
                  <a:schemeClr val="dk1"/>
                </a:solidFill>
                <a:latin typeface="Dosis"/>
                <a:ea typeface="Dosis"/>
                <a:cs typeface="Dosis"/>
                <a:sym typeface="Dosis"/>
              </a:rPr>
              <a:t>by the user is for a specific shop. </a:t>
            </a:r>
            <a:endParaRPr dirty="0"/>
          </a:p>
          <a:p>
            <a:pPr marL="0" lvl="0" indent="0" algn="l" rtl="0">
              <a:lnSpc>
                <a:spcPct val="100000"/>
              </a:lnSpc>
              <a:spcBef>
                <a:spcPts val="0"/>
              </a:spcBef>
              <a:spcAft>
                <a:spcPts val="0"/>
              </a:spcAft>
              <a:buSzPts val="1100"/>
              <a:buNone/>
            </a:pPr>
            <a:endParaRPr sz="1200" dirty="0">
              <a:solidFill>
                <a:schemeClr val="dk1"/>
              </a:solidFill>
              <a:latin typeface="Dosis"/>
              <a:ea typeface="Dosis"/>
              <a:cs typeface="Dosis"/>
              <a:sym typeface="Dosis"/>
            </a:endParaRPr>
          </a:p>
          <a:p>
            <a:pPr marL="0" lvl="0" indent="0" algn="l" rtl="0">
              <a:lnSpc>
                <a:spcPct val="100000"/>
              </a:lnSpc>
              <a:spcBef>
                <a:spcPts val="0"/>
              </a:spcBef>
              <a:spcAft>
                <a:spcPts val="0"/>
              </a:spcAft>
              <a:buSzPts val="1100"/>
              <a:buNone/>
            </a:pPr>
            <a:r>
              <a:rPr lang="en" sz="1200" dirty="0">
                <a:solidFill>
                  <a:schemeClr val="dk1"/>
                </a:solidFill>
                <a:latin typeface="Dosis"/>
                <a:ea typeface="Dosis"/>
                <a:cs typeface="Dosis"/>
                <a:sym typeface="Dosis"/>
              </a:rPr>
              <a:t>We use these rules considering only the maximum </a:t>
            </a:r>
            <a:r>
              <a:rPr lang="en-GB" sz="1200" dirty="0">
                <a:solidFill>
                  <a:schemeClr val="dk1"/>
                </a:solidFill>
                <a:latin typeface="Dosis"/>
                <a:ea typeface="Dosis"/>
                <a:cs typeface="Dosis"/>
                <a:sym typeface="Dosis"/>
              </a:rPr>
              <a:t>value</a:t>
            </a:r>
            <a:r>
              <a:rPr lang="en" sz="1200" dirty="0">
                <a:solidFill>
                  <a:schemeClr val="dk1"/>
                </a:solidFill>
                <a:latin typeface="Dosis"/>
                <a:ea typeface="Dosis"/>
                <a:cs typeface="Dosis"/>
                <a:sym typeface="Dosis"/>
              </a:rPr>
              <a:t> of cardinalities:</a:t>
            </a:r>
            <a:endParaRPr dirty="0"/>
          </a:p>
          <a:p>
            <a:pPr marL="457200" lvl="0" indent="-298450" algn="l" rtl="0">
              <a:lnSpc>
                <a:spcPct val="100000"/>
              </a:lnSpc>
              <a:spcBef>
                <a:spcPts val="0"/>
              </a:spcBef>
              <a:spcAft>
                <a:spcPts val="0"/>
              </a:spcAft>
              <a:buClr>
                <a:schemeClr val="dk1"/>
              </a:buClr>
              <a:buSzPts val="1100"/>
              <a:buFont typeface="Dosis ExtraLight"/>
              <a:buChar char="●"/>
            </a:pPr>
            <a:r>
              <a:rPr lang="en" sz="1200" dirty="0">
                <a:solidFill>
                  <a:schemeClr val="dk1"/>
                </a:solidFill>
                <a:latin typeface="Dosis"/>
                <a:ea typeface="Dosis"/>
                <a:cs typeface="Dosis"/>
                <a:sym typeface="Dosis"/>
              </a:rPr>
              <a:t>If cardinalities </a:t>
            </a:r>
            <a:r>
              <a:rPr lang="en" sz="1200" dirty="0">
                <a:solidFill>
                  <a:schemeClr val="accent4"/>
                </a:solidFill>
                <a:latin typeface="Dosis"/>
                <a:ea typeface="Dosis"/>
                <a:cs typeface="Dosis"/>
                <a:sym typeface="Dosis"/>
              </a:rPr>
              <a:t>(1,1)</a:t>
            </a:r>
            <a:r>
              <a:rPr lang="en" sz="1200" dirty="0">
                <a:solidFill>
                  <a:schemeClr val="dk1"/>
                </a:solidFill>
                <a:latin typeface="Dosis"/>
                <a:ea typeface="Dosis"/>
                <a:cs typeface="Dosis"/>
                <a:sym typeface="Dosis"/>
              </a:rPr>
              <a:t> – </a:t>
            </a:r>
            <a:r>
              <a:rPr lang="en" sz="1200" dirty="0">
                <a:solidFill>
                  <a:schemeClr val="accent4"/>
                </a:solidFill>
                <a:latin typeface="Dosis"/>
                <a:ea typeface="Dosis"/>
                <a:cs typeface="Dosis"/>
                <a:sym typeface="Dosis"/>
              </a:rPr>
              <a:t>(1, 1) </a:t>
            </a:r>
            <a:r>
              <a:rPr lang="en" sz="1200" dirty="0">
                <a:solidFill>
                  <a:schemeClr val="dk1"/>
                </a:solidFill>
                <a:latin typeface="Dosis"/>
                <a:ea typeface="Dosis"/>
                <a:cs typeface="Dosis"/>
                <a:sym typeface="Dosis"/>
              </a:rPr>
              <a:t> one table is generated with the attributes of entities and relationships </a:t>
            </a:r>
            <a:endParaRPr dirty="0"/>
          </a:p>
          <a:p>
            <a:pPr marL="457200" lvl="0" indent="-298450" algn="l" rtl="0">
              <a:lnSpc>
                <a:spcPct val="100000"/>
              </a:lnSpc>
              <a:spcBef>
                <a:spcPts val="0"/>
              </a:spcBef>
              <a:spcAft>
                <a:spcPts val="0"/>
              </a:spcAft>
              <a:buClr>
                <a:schemeClr val="dk1"/>
              </a:buClr>
              <a:buSzPts val="1100"/>
              <a:buFont typeface="Dosis ExtraLight"/>
              <a:buChar char="●"/>
            </a:pPr>
            <a:r>
              <a:rPr lang="en" sz="1200" dirty="0">
                <a:solidFill>
                  <a:schemeClr val="dk1"/>
                </a:solidFill>
                <a:latin typeface="Dosis"/>
                <a:ea typeface="Dosis"/>
                <a:cs typeface="Dosis"/>
                <a:sym typeface="Dosis"/>
              </a:rPr>
              <a:t>If cardinalities </a:t>
            </a:r>
            <a:r>
              <a:rPr lang="en" sz="1200" dirty="0">
                <a:solidFill>
                  <a:schemeClr val="accent4"/>
                </a:solidFill>
                <a:latin typeface="Dosis"/>
                <a:ea typeface="Dosis"/>
                <a:cs typeface="Dosis"/>
                <a:sym typeface="Dosis"/>
              </a:rPr>
              <a:t>(1,1) </a:t>
            </a:r>
            <a:r>
              <a:rPr lang="en" sz="1200" dirty="0">
                <a:solidFill>
                  <a:schemeClr val="dk1"/>
                </a:solidFill>
                <a:latin typeface="Dosis"/>
                <a:ea typeface="Dosis"/>
                <a:cs typeface="Dosis"/>
                <a:sym typeface="Dosis"/>
              </a:rPr>
              <a:t>– </a:t>
            </a:r>
            <a:r>
              <a:rPr lang="en" sz="1200" dirty="0">
                <a:solidFill>
                  <a:schemeClr val="accent4"/>
                </a:solidFill>
                <a:latin typeface="Dosis"/>
                <a:ea typeface="Dosis"/>
                <a:cs typeface="Dosis"/>
                <a:sym typeface="Dosis"/>
              </a:rPr>
              <a:t>(1, N) </a:t>
            </a:r>
            <a:r>
              <a:rPr lang="en" sz="1200" dirty="0">
                <a:solidFill>
                  <a:schemeClr val="dk1"/>
                </a:solidFill>
                <a:latin typeface="Dosis"/>
                <a:ea typeface="Dosis"/>
                <a:cs typeface="Dosis"/>
                <a:sym typeface="Dosis"/>
              </a:rPr>
              <a:t>two tables: one for the first entity and relationship and one for the second one. </a:t>
            </a:r>
            <a:endParaRPr dirty="0"/>
          </a:p>
          <a:p>
            <a:pPr marL="457200" lvl="0" indent="-298450" algn="l" rtl="0">
              <a:lnSpc>
                <a:spcPct val="100000"/>
              </a:lnSpc>
              <a:spcBef>
                <a:spcPts val="0"/>
              </a:spcBef>
              <a:spcAft>
                <a:spcPts val="0"/>
              </a:spcAft>
              <a:buClr>
                <a:schemeClr val="dk1"/>
              </a:buClr>
              <a:buSzPts val="1100"/>
              <a:buFont typeface="Dosis ExtraLight"/>
              <a:buChar char="●"/>
            </a:pPr>
            <a:r>
              <a:rPr lang="en" sz="1200" dirty="0">
                <a:solidFill>
                  <a:schemeClr val="dk1"/>
                </a:solidFill>
                <a:latin typeface="Dosis"/>
                <a:ea typeface="Dosis"/>
                <a:cs typeface="Dosis"/>
                <a:sym typeface="Dosis"/>
              </a:rPr>
              <a:t>If cardinalities </a:t>
            </a:r>
            <a:r>
              <a:rPr lang="en" sz="1200" dirty="0">
                <a:solidFill>
                  <a:schemeClr val="accent4"/>
                </a:solidFill>
                <a:latin typeface="Dosis"/>
                <a:ea typeface="Dosis"/>
                <a:cs typeface="Dosis"/>
                <a:sym typeface="Dosis"/>
              </a:rPr>
              <a:t>(1,N) </a:t>
            </a:r>
            <a:r>
              <a:rPr lang="en" sz="1200" dirty="0">
                <a:solidFill>
                  <a:schemeClr val="dk1"/>
                </a:solidFill>
                <a:latin typeface="Dosis"/>
                <a:ea typeface="Dosis"/>
                <a:cs typeface="Dosis"/>
                <a:sym typeface="Dosis"/>
              </a:rPr>
              <a:t>– </a:t>
            </a:r>
            <a:r>
              <a:rPr lang="en" sz="1200" dirty="0">
                <a:solidFill>
                  <a:schemeClr val="accent4"/>
                </a:solidFill>
                <a:latin typeface="Dosis"/>
                <a:ea typeface="Dosis"/>
                <a:cs typeface="Dosis"/>
                <a:sym typeface="Dosis"/>
              </a:rPr>
              <a:t>(1, M) </a:t>
            </a:r>
            <a:r>
              <a:rPr lang="en" sz="1200" dirty="0">
                <a:solidFill>
                  <a:schemeClr val="dk1"/>
                </a:solidFill>
                <a:latin typeface="Dosis"/>
                <a:ea typeface="Dosis"/>
                <a:cs typeface="Dosis"/>
                <a:sym typeface="Dosis"/>
              </a:rPr>
              <a:t> three tables: two for entities and one for the relationship.	</a:t>
            </a:r>
            <a:endParaRPr dirty="0"/>
          </a:p>
          <a:p>
            <a:pPr marL="0" lvl="0" indent="0" algn="l" rtl="0">
              <a:lnSpc>
                <a:spcPct val="100000"/>
              </a:lnSpc>
              <a:spcBef>
                <a:spcPts val="0"/>
              </a:spcBef>
              <a:spcAft>
                <a:spcPts val="0"/>
              </a:spcAft>
              <a:buSzPts val="1100"/>
              <a:buNone/>
            </a:pPr>
            <a:endParaRPr sz="1200" dirty="0">
              <a:solidFill>
                <a:schemeClr val="dk1"/>
              </a:solidFill>
              <a:latin typeface="Dosis"/>
              <a:ea typeface="Dosis"/>
              <a:cs typeface="Dosis"/>
              <a:sym typeface="Dosi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7"/>
          <p:cNvSpPr txBox="1">
            <a:spLocks noGrp="1"/>
          </p:cNvSpPr>
          <p:nvPr>
            <p:ph type="ctrTitle"/>
          </p:nvPr>
        </p:nvSpPr>
        <p:spPr>
          <a:xfrm>
            <a:off x="948600" y="360643"/>
            <a:ext cx="72645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400"/>
              <a:buNone/>
            </a:pPr>
            <a:r>
              <a:rPr lang="en"/>
              <a:t>ER diagram</a:t>
            </a:r>
            <a:endParaRPr/>
          </a:p>
        </p:txBody>
      </p:sp>
      <p:pic>
        <p:nvPicPr>
          <p:cNvPr id="3" name="Picture 2">
            <a:extLst>
              <a:ext uri="{FF2B5EF4-FFF2-40B4-BE49-F238E27FC236}">
                <a16:creationId xmlns:a16="http://schemas.microsoft.com/office/drawing/2014/main" id="{5D813A02-FCCD-49DD-A769-BD3CB6A6009C}"/>
              </a:ext>
            </a:extLst>
          </p:cNvPr>
          <p:cNvPicPr>
            <a:picLocks noChangeAspect="1"/>
          </p:cNvPicPr>
          <p:nvPr/>
        </p:nvPicPr>
        <p:blipFill>
          <a:blip r:embed="rId3"/>
          <a:stretch>
            <a:fillRect/>
          </a:stretch>
        </p:blipFill>
        <p:spPr>
          <a:xfrm>
            <a:off x="948600" y="757239"/>
            <a:ext cx="8518915" cy="42545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3CFD2E-6E0B-4211-93E7-B5F50F25A2FB}"/>
              </a:ext>
            </a:extLst>
          </p:cNvPr>
          <p:cNvSpPr>
            <a:spLocks noGrp="1"/>
          </p:cNvSpPr>
          <p:nvPr>
            <p:ph type="ctrTitle"/>
          </p:nvPr>
        </p:nvSpPr>
        <p:spPr/>
        <p:txBody>
          <a:bodyPr/>
          <a:lstStyle/>
          <a:p>
            <a:r>
              <a:rPr lang="it-IT" dirty="0"/>
              <a:t>WEBSITE NAVIGATION DIAGRAM</a:t>
            </a:r>
            <a:endParaRPr lang="en-GB" dirty="0"/>
          </a:p>
        </p:txBody>
      </p:sp>
      <p:pic>
        <p:nvPicPr>
          <p:cNvPr id="11" name="Picture 10">
            <a:extLst>
              <a:ext uri="{FF2B5EF4-FFF2-40B4-BE49-F238E27FC236}">
                <a16:creationId xmlns:a16="http://schemas.microsoft.com/office/drawing/2014/main" id="{EC636C74-1CAB-4BD4-8B9A-2C6A1053E076}"/>
              </a:ext>
            </a:extLst>
          </p:cNvPr>
          <p:cNvPicPr>
            <a:picLocks noChangeAspect="1"/>
          </p:cNvPicPr>
          <p:nvPr/>
        </p:nvPicPr>
        <p:blipFill>
          <a:blip r:embed="rId2"/>
          <a:stretch>
            <a:fillRect/>
          </a:stretch>
        </p:blipFill>
        <p:spPr>
          <a:xfrm>
            <a:off x="710522" y="1061578"/>
            <a:ext cx="7502578" cy="4016496"/>
          </a:xfrm>
          <a:prstGeom prst="rect">
            <a:avLst/>
          </a:prstGeom>
        </p:spPr>
      </p:pic>
    </p:spTree>
    <p:extLst>
      <p:ext uri="{BB962C8B-B14F-4D97-AF65-F5344CB8AC3E}">
        <p14:creationId xmlns:p14="http://schemas.microsoft.com/office/powerpoint/2010/main" val="1662441214"/>
      </p:ext>
    </p:extLst>
  </p:cSld>
  <p:clrMapOvr>
    <a:masterClrMapping/>
  </p:clrMapOvr>
</p:sld>
</file>

<file path=ppt/theme/theme1.xml><?xml version="1.0" encoding="utf-8"?>
<a:theme xmlns:a="http://schemas.openxmlformats.org/drawingml/2006/main" name="1_Isometric Proposal by Slidesgo">
  <a:themeElements>
    <a:clrScheme name="Simple Light">
      <a:dk1>
        <a:srgbClr val="263238"/>
      </a:dk1>
      <a:lt1>
        <a:srgbClr val="37474F"/>
      </a:lt1>
      <a:dk2>
        <a:srgbClr val="455A64"/>
      </a:dk2>
      <a:lt2>
        <a:srgbClr val="999999"/>
      </a:lt2>
      <a:accent1>
        <a:srgbClr val="E0E0E0"/>
      </a:accent1>
      <a:accent2>
        <a:srgbClr val="EBEBEB"/>
      </a:accent2>
      <a:accent3>
        <a:srgbClr val="FAFAFA"/>
      </a:accent3>
      <a:accent4>
        <a:srgbClr val="1FB299"/>
      </a:accent4>
      <a:accent5>
        <a:srgbClr val="23C7AC"/>
      </a:accent5>
      <a:accent6>
        <a:srgbClr val="7DEBD9"/>
      </a:accent6>
      <a:hlink>
        <a:srgbClr val="7DEBD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sometric Proposal by Slidesgo">
  <a:themeElements>
    <a:clrScheme name="Simple Light">
      <a:dk1>
        <a:srgbClr val="263238"/>
      </a:dk1>
      <a:lt1>
        <a:srgbClr val="37474F"/>
      </a:lt1>
      <a:dk2>
        <a:srgbClr val="455A64"/>
      </a:dk2>
      <a:lt2>
        <a:srgbClr val="999999"/>
      </a:lt2>
      <a:accent1>
        <a:srgbClr val="E0E0E0"/>
      </a:accent1>
      <a:accent2>
        <a:srgbClr val="EBEBEB"/>
      </a:accent2>
      <a:accent3>
        <a:srgbClr val="FAFAFA"/>
      </a:accent3>
      <a:accent4>
        <a:srgbClr val="3C78D8"/>
      </a:accent4>
      <a:accent5>
        <a:srgbClr val="6D9EEB"/>
      </a:accent5>
      <a:accent6>
        <a:srgbClr val="A4C2F4"/>
      </a:accent6>
      <a:hlink>
        <a:srgbClr val="C9DA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539</TotalTime>
  <Words>1760</Words>
  <Application>Microsoft Office PowerPoint</Application>
  <PresentationFormat>On-screen Show (16:9)</PresentationFormat>
  <Paragraphs>98</Paragraphs>
  <Slides>17</Slides>
  <Notes>14</Notes>
  <HiddenSlides>0</HiddenSlides>
  <MMClips>4</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17</vt:i4>
      </vt:variant>
    </vt:vector>
  </HeadingPairs>
  <TitlesOfParts>
    <vt:vector size="30" baseType="lpstr">
      <vt:lpstr>Cambria Math</vt:lpstr>
      <vt:lpstr>Squada One</vt:lpstr>
      <vt:lpstr>Dosis ExtraLight</vt:lpstr>
      <vt:lpstr>Fira Sans Condensed ExtraLight</vt:lpstr>
      <vt:lpstr>Abel</vt:lpstr>
      <vt:lpstr>Josefin Sans</vt:lpstr>
      <vt:lpstr>Elite Danger</vt:lpstr>
      <vt:lpstr>Fira Sans Extra Condensed Medium</vt:lpstr>
      <vt:lpstr>Arial</vt:lpstr>
      <vt:lpstr>Dosis</vt:lpstr>
      <vt:lpstr>Staatliches</vt:lpstr>
      <vt:lpstr>1_Isometric Proposal by Slidesgo</vt:lpstr>
      <vt:lpstr>Isometric Proposal by Slidesgo</vt:lpstr>
      <vt:lpstr>timeKeep</vt:lpstr>
      <vt:lpstr>Summary</vt:lpstr>
      <vt:lpstr>A Brief Presentation</vt:lpstr>
      <vt:lpstr>Architectural choices</vt:lpstr>
      <vt:lpstr>Project structure</vt:lpstr>
      <vt:lpstr>Project structure</vt:lpstr>
      <vt:lpstr>ER diagram explanation</vt:lpstr>
      <vt:lpstr>ER diagram</vt:lpstr>
      <vt:lpstr>WEBSITE NAVIGATION DIAGRAM</vt:lpstr>
      <vt:lpstr>ANDROID APP NAVIGATION DIAGRAM</vt:lpstr>
      <vt:lpstr>Product review</vt:lpstr>
      <vt:lpstr>Product review</vt:lpstr>
      <vt:lpstr>Product review</vt:lpstr>
      <vt:lpstr>Product review</vt:lpstr>
      <vt:lpstr>Customers flow</vt:lpstr>
      <vt:lpstr>Decentralization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timeKeep</dc:title>
  <dc:creator>AND</dc:creator>
  <cp:lastModifiedBy>Riccardo Tex</cp:lastModifiedBy>
  <cp:revision>31</cp:revision>
  <dcterms:modified xsi:type="dcterms:W3CDTF">2021-01-29T19:42:29Z</dcterms:modified>
</cp:coreProperties>
</file>