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2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38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60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4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55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47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1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7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7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9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4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49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44C3-9A80-4DB7-B25A-B0AF8DD4156B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62F9D2-BEBC-483E-85A9-597AD10053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76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6EA83-659C-4833-AD29-BDBAF4AB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788" y="97655"/>
            <a:ext cx="9541933" cy="2630410"/>
          </a:xfrm>
        </p:spPr>
        <p:txBody>
          <a:bodyPr/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TECNOLÓGICO NACIONAL DE MÉXICO</a:t>
            </a:r>
            <a:r>
              <a:rPr lang="es-MX" sz="2800" dirty="0">
                <a:latin typeface="Century Gothic" panose="020B0502020202020204" pitchFamily="34" charset="0"/>
              </a:rPr>
              <a:t/>
            </a:r>
            <a:br>
              <a:rPr lang="es-MX" sz="2800" dirty="0">
                <a:latin typeface="Century Gothic" panose="020B0502020202020204" pitchFamily="34" charset="0"/>
              </a:rPr>
            </a:br>
            <a:r>
              <a:rPr lang="es-MX" sz="2800" b="1" dirty="0">
                <a:latin typeface="Century Gothic" panose="020B0502020202020204" pitchFamily="34" charset="0"/>
              </a:rPr>
              <a:t>INSTITUTO TECNOLÓGICO DE TIJUANA</a:t>
            </a:r>
            <a:br>
              <a:rPr lang="es-MX" sz="2800" b="1" dirty="0">
                <a:latin typeface="Century Gothic" panose="020B0502020202020204" pitchFamily="34" charset="0"/>
              </a:rPr>
            </a:b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SUBDIRECCIÓN ACADÉMICA</a:t>
            </a:r>
            <a:b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DEPARTAMENTO DE SISTEMAS Y COMPUTACIÓN</a:t>
            </a:r>
            <a:b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</a:b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PERIODO: ENERO – JUNIO 2019</a:t>
            </a:r>
            <a:r>
              <a:rPr lang="es-MX" sz="2800" dirty="0">
                <a:latin typeface="Century Gothic" panose="020B0502020202020204" pitchFamily="34" charset="0"/>
              </a:rPr>
              <a:t/>
            </a:r>
            <a:br>
              <a:rPr lang="es-MX" sz="2800" dirty="0">
                <a:latin typeface="Century Gothic" panose="020B0502020202020204" pitchFamily="34" charset="0"/>
              </a:rPr>
            </a:br>
            <a:endParaRPr lang="es-MX" sz="2800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D60FB-FEC2-4B8C-8717-B235D1E0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859" y="2880550"/>
            <a:ext cx="6250639" cy="1096899"/>
          </a:xfrm>
        </p:spPr>
        <p:txBody>
          <a:bodyPr>
            <a:normAutofit/>
          </a:bodyPr>
          <a:lstStyle/>
          <a:p>
            <a:pPr algn="ctr"/>
            <a:r>
              <a:rPr lang="es-ES" sz="2400" dirty="0" smtClean="0"/>
              <a:t>Proyecto Escuela</a:t>
            </a:r>
          </a:p>
          <a:p>
            <a:pPr algn="ctr"/>
            <a:r>
              <a:rPr lang="es-ES" sz="2400" dirty="0" smtClean="0"/>
              <a:t>CONTROL DE CALIFICACIONES</a:t>
            </a:r>
            <a:endParaRPr lang="es-MX" sz="2400" dirty="0"/>
          </a:p>
        </p:txBody>
      </p:sp>
      <p:pic>
        <p:nvPicPr>
          <p:cNvPr id="8" name="Imagen 7" descr="Resultado de imagen para tec tijuana logo">
            <a:extLst>
              <a:ext uri="{FF2B5EF4-FFF2-40B4-BE49-F238E27FC236}">
                <a16:creationId xmlns:a16="http://schemas.microsoft.com/office/drawing/2014/main" id="{602C6126-3AD3-4593-9217-0377C385EB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9" y="5147732"/>
            <a:ext cx="2017369" cy="1621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C7344215-20D3-4B50-8947-2473636525BA}"/>
              </a:ext>
            </a:extLst>
          </p:cNvPr>
          <p:cNvSpPr txBox="1">
            <a:spLocks/>
          </p:cNvSpPr>
          <p:nvPr/>
        </p:nvSpPr>
        <p:spPr>
          <a:xfrm>
            <a:off x="7506429" y="5186007"/>
            <a:ext cx="6250639" cy="2459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EQUIPO: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García de León Saul Fernando – </a:t>
            </a:r>
            <a:r>
              <a:rPr lang="es-E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16211999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Hernández Negrete Juan Carlos</a:t>
            </a:r>
            <a:r>
              <a:rPr lang="es-MX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– </a:t>
            </a: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16212021</a:t>
            </a:r>
            <a:r>
              <a:rPr lang="es-MX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es-MX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Orizaga Salazar Gilberto - </a:t>
            </a: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16212055</a:t>
            </a:r>
            <a:endParaRPr lang="es-ES" sz="1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91F515-311B-4AF3-9497-B52B8AF4ADC2}"/>
              </a:ext>
            </a:extLst>
          </p:cNvPr>
          <p:cNvSpPr/>
          <p:nvPr/>
        </p:nvSpPr>
        <p:spPr>
          <a:xfrm>
            <a:off x="1593498" y="4474471"/>
            <a:ext cx="6096000" cy="673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OROZCO GARIBO JOSE DE LA LUZ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escuel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2638106"/>
            <a:ext cx="1581785" cy="15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1500" b="10602"/>
          <a:stretch/>
        </p:blipFill>
        <p:spPr>
          <a:xfrm>
            <a:off x="0" y="0"/>
            <a:ext cx="12176760" cy="69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9390" y="2434566"/>
            <a:ext cx="7387969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7200" b="1" dirty="0" smtClean="0"/>
              <a:t>R E S P A L D O</a:t>
            </a:r>
            <a:br>
              <a:rPr lang="es-ES" sz="7200" b="1" dirty="0" smtClean="0"/>
            </a:br>
            <a:r>
              <a:rPr lang="es-ES" sz="7200" b="1" dirty="0" smtClean="0"/>
              <a:t>( BACK UP )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2414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3" t="19630" r="59167" b="32963"/>
          <a:stretch/>
        </p:blipFill>
        <p:spPr>
          <a:xfrm>
            <a:off x="995680" y="325120"/>
            <a:ext cx="9235440" cy="60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2308" t="19174" r="21154" b="20428"/>
          <a:stretch/>
        </p:blipFill>
        <p:spPr>
          <a:xfrm>
            <a:off x="1621940" y="396804"/>
            <a:ext cx="8510954" cy="62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67" t="16074" r="39115" b="15630"/>
          <a:stretch/>
        </p:blipFill>
        <p:spPr>
          <a:xfrm>
            <a:off x="645288" y="74196"/>
            <a:ext cx="4806387" cy="67838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760" t="33684" r="8694" b="37499"/>
          <a:stretch/>
        </p:blipFill>
        <p:spPr>
          <a:xfrm>
            <a:off x="5636870" y="1724108"/>
            <a:ext cx="6135677" cy="34839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98248" y="3738623"/>
            <a:ext cx="1122744" cy="243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1972" t="34345" r="15445" b="32914"/>
          <a:stretch/>
        </p:blipFill>
        <p:spPr>
          <a:xfrm>
            <a:off x="396239" y="1158240"/>
            <a:ext cx="11313459" cy="3962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22808" y="4114542"/>
            <a:ext cx="8475112" cy="416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2245360" y="3545840"/>
            <a:ext cx="6593840" cy="101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6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8590" y="2830806"/>
            <a:ext cx="7387969" cy="1320800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 smtClean="0"/>
              <a:t>P R O G R A M 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244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382" y="2776728"/>
            <a:ext cx="6610434" cy="1320800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T A B L A 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2106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4B5FE-5295-48CA-8B68-95D2182C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25" y="1105714"/>
            <a:ext cx="8596668" cy="575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>
                <a:latin typeface="Century Gothic" panose="020B0502020202020204" pitchFamily="34" charset="0"/>
              </a:rPr>
              <a:t>4</a:t>
            </a:r>
            <a:r>
              <a:rPr lang="es-ES" sz="3200" b="1" dirty="0" smtClean="0">
                <a:latin typeface="Century Gothic" panose="020B0502020202020204" pitchFamily="34" charset="0"/>
              </a:rPr>
              <a:t> TABLAS :</a:t>
            </a:r>
          </a:p>
          <a:p>
            <a:pPr marL="0" indent="0">
              <a:buNone/>
            </a:pPr>
            <a:endParaRPr lang="es-ES" sz="3200" b="1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smtClean="0">
                <a:latin typeface="Century Gothic" panose="020B0502020202020204" pitchFamily="34" charset="0"/>
              </a:rPr>
              <a:t>Calificaciones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smtClean="0">
                <a:latin typeface="Century Gothic" panose="020B0502020202020204" pitchFamily="34" charset="0"/>
              </a:rPr>
              <a:t>Usuarios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smtClean="0">
                <a:latin typeface="Century Gothic" panose="020B0502020202020204" pitchFamily="34" charset="0"/>
              </a:rPr>
              <a:t>Acceso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smtClean="0">
                <a:latin typeface="Century Gothic" panose="020B0502020202020204" pitchFamily="34" charset="0"/>
              </a:rPr>
              <a:t>Clave </a:t>
            </a:r>
            <a:endParaRPr lang="es-ES" sz="3200" dirty="0">
              <a:latin typeface="Century Gothic" panose="020B0502020202020204" pitchFamily="34" charset="0"/>
            </a:endParaRPr>
          </a:p>
          <a:p>
            <a:endParaRPr lang="es-ES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4" y="1912531"/>
            <a:ext cx="3076029" cy="3076029"/>
          </a:xfrm>
          <a:prstGeom prst="rect">
            <a:avLst/>
          </a:prstGeom>
          <a:noFill/>
          <a:scene3d>
            <a:camera prst="orthographicFront">
              <a:rot lat="0" lon="5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382" y="2776728"/>
            <a:ext cx="6610434" cy="1320800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R O L E 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45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4B5FE-5295-48CA-8B68-95D2182C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5" y="777241"/>
            <a:ext cx="8596668" cy="575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latin typeface="Century Gothic" panose="020B0502020202020204" pitchFamily="34" charset="0"/>
              </a:rPr>
              <a:t>3 ROLES:</a:t>
            </a:r>
            <a:endParaRPr lang="es-ES" sz="24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Century Gothic" panose="020B0502020202020204" pitchFamily="34" charset="0"/>
              </a:rPr>
              <a:t>ADMINISTRADOR</a:t>
            </a:r>
          </a:p>
          <a:p>
            <a:pPr marL="0" indent="0">
              <a:buNone/>
            </a:pPr>
            <a:endParaRPr lang="es-ES" sz="28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Century Gothic" panose="020B0502020202020204" pitchFamily="34" charset="0"/>
              </a:rPr>
              <a:t>USUARIO (ALUMNO)</a:t>
            </a:r>
          </a:p>
          <a:p>
            <a:pPr marL="0" indent="0">
              <a:buNone/>
            </a:pPr>
            <a:endParaRPr lang="es-ES" sz="28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Century Gothic" panose="020B0502020202020204" pitchFamily="34" charset="0"/>
              </a:rPr>
              <a:t>MAESTRO</a:t>
            </a:r>
            <a:endParaRPr lang="es-ES" sz="2800" dirty="0">
              <a:latin typeface="Century Gothic" panose="020B0502020202020204" pitchFamily="34" charset="0"/>
            </a:endParaRPr>
          </a:p>
          <a:p>
            <a:endParaRPr lang="es-ES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48" y="1734912"/>
            <a:ext cx="2902585" cy="28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4711" y="2983206"/>
            <a:ext cx="6610434" cy="1320800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B I T A C O R 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414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4B5FE-5295-48CA-8B68-95D2182C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5" y="777241"/>
            <a:ext cx="8596668" cy="575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latin typeface="Century Gothic" panose="020B0502020202020204" pitchFamily="34" charset="0"/>
              </a:rPr>
              <a:t>REGISTROS DE ACCESOS Y CLAVES</a:t>
            </a:r>
            <a:endParaRPr lang="es-ES" sz="2800" dirty="0">
              <a:latin typeface="Century Gothic" panose="020B0502020202020204" pitchFamily="34" charset="0"/>
            </a:endParaRPr>
          </a:p>
          <a:p>
            <a:endParaRPr lang="es-ES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6343" t="19188" r="22363" b="30417"/>
          <a:stretch/>
        </p:blipFill>
        <p:spPr>
          <a:xfrm>
            <a:off x="484631" y="1472183"/>
            <a:ext cx="9272017" cy="51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4B5FE-5295-48CA-8B68-95D2182C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5" y="777241"/>
            <a:ext cx="8596668" cy="575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latin typeface="Century Gothic" panose="020B0502020202020204" pitchFamily="34" charset="0"/>
              </a:rPr>
              <a:t>REGISTROS DE ACCESOS Y CLAVES</a:t>
            </a:r>
            <a:endParaRPr lang="es-ES" sz="2800" dirty="0">
              <a:latin typeface="Century Gothic" panose="020B0502020202020204" pitchFamily="34" charset="0"/>
            </a:endParaRPr>
          </a:p>
          <a:p>
            <a:endParaRPr lang="es-ES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079" t="20463" r="21837" b="31093"/>
          <a:stretch/>
        </p:blipFill>
        <p:spPr>
          <a:xfrm>
            <a:off x="1082040" y="1546046"/>
            <a:ext cx="9342120" cy="49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990" y="2983206"/>
            <a:ext cx="7387969" cy="1320800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M I G R A C I O 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06380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106</Words>
  <Application>Microsoft Office PowerPoint</Application>
  <PresentationFormat>Panorámica</PresentationFormat>
  <Paragraphs>30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Faceta</vt:lpstr>
      <vt:lpstr>TECNOLÓGICO NACIONAL DE MÉXICO INSTITUTO TECNOLÓGICO DE TIJUANA SUBDIRECCIÓN ACADÉMICA DEPARTAMENTO DE SISTEMAS Y COMPUTACIÓN PERIODO: ENERO – JUNIO 2019 </vt:lpstr>
      <vt:lpstr>T A B L A S</vt:lpstr>
      <vt:lpstr>Presentación de PowerPoint</vt:lpstr>
      <vt:lpstr>R O L E S</vt:lpstr>
      <vt:lpstr>Presentación de PowerPoint</vt:lpstr>
      <vt:lpstr>B I T A C O R A</vt:lpstr>
      <vt:lpstr>Presentación de PowerPoint</vt:lpstr>
      <vt:lpstr>Presentación de PowerPoint</vt:lpstr>
      <vt:lpstr>M I G R A C I O N</vt:lpstr>
      <vt:lpstr>Presentación de PowerPoint</vt:lpstr>
      <vt:lpstr>R E S P A L D O ( BACK UP )</vt:lpstr>
      <vt:lpstr>Presentación de PowerPoint</vt:lpstr>
      <vt:lpstr>Presentación de PowerPoint</vt:lpstr>
      <vt:lpstr>Presentación de PowerPoint</vt:lpstr>
      <vt:lpstr>Presentación de PowerPoint</vt:lpstr>
      <vt:lpstr>P R O G R A M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Negrete</dc:creator>
  <cp:lastModifiedBy>Juan Carlos Negrete</cp:lastModifiedBy>
  <cp:revision>23</cp:revision>
  <dcterms:created xsi:type="dcterms:W3CDTF">2019-02-21T21:58:28Z</dcterms:created>
  <dcterms:modified xsi:type="dcterms:W3CDTF">2019-05-28T00:41:32Z</dcterms:modified>
</cp:coreProperties>
</file>