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46A7-9497-E7D5-9CC7-10D62913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0E8B-9CA4-B5DC-5FD2-72671A45C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FD40-4A43-247D-4CB3-C551715E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09002-6E14-1F44-7461-B0480B35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987E5-32BF-E576-0A96-4FB678FB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40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371A-10D5-20AD-A82E-4BB6C00D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D4CBB-8CB6-37EB-DD8D-40B2608CE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0EA0-DE84-54D0-3772-497B0132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6F0F4-3588-33F9-CD4F-665ECE1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8A1A-AE9D-6924-4428-CC0D5832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5D093-517C-734B-D5B9-EFA823B7A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650F0-6663-04BF-1081-5728A9A45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B657-A143-C729-D4A9-F83B88BC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66D7-7A63-B2F0-FDF4-991B7DFD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90F1-0923-5154-359F-812B6344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EC00-10DC-1982-2181-8A0003AB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34F2-92E4-680F-B7A5-F0754C9E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9FEF-6BEB-2A5B-4425-6A08931F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CEFB-F1E3-CD63-0A51-7DC2A50D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ACEB-65F2-4A29-1A11-38E5D7D1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8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DD19-9120-DA68-B6DC-4A8887A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D98E9-75E6-33F7-A92A-9D9A7005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F678-462D-45B4-617C-5B35B340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4BEE-E530-6D27-E964-FCDE47BE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CCDB-9277-CEC7-037C-66EDC327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9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21BC-0664-8C78-1B4A-9C4999C9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0A97-DC5E-3DF8-F2CC-E51F8E11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F3787-0633-9D59-48B1-F63B86B33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CDCA1-4951-E0C4-E102-62071A4E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BAEFC-5542-8873-0AEE-0C3A4B5B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04B0-E7E6-59E7-D7A6-411FA0F6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4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6743-819D-C837-644B-52195EAE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FBD7-5959-76DE-2800-53A8880D6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D6105-F8B0-8F28-52FD-EF5E26187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036FA-3123-12D6-675D-8AE369D6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5AB92-F198-FA46-AD6C-98415A16A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4F87D-947F-1926-676D-BB318545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45E8C-FA6F-1F86-35E4-D1E09660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693B4-5613-0067-AE79-E0A8B21E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8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873A-E337-3BC4-DB0E-03236903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B3C99-F574-F344-99F2-0C2338A5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5BD0A-130F-9824-9038-08AB5F1E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A38F2-8D81-3D7D-0FEC-F5B2A56E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42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CD3EB-D5DF-0FFB-B550-223EC4A1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BC210-129C-D2B9-FFA7-93EA2682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A1FE2-A09F-726E-65FD-E4A805CA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130-86C8-6FBC-CCA6-5E852764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2F96-4220-2DB1-3DA6-53C4454F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0F34A-656C-C733-7AD5-9AA32707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59BF-8ED5-C455-CE2E-04215031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CDC6-B0C4-9121-7539-EBB3E724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323D-A0DB-BDCC-6B42-1361F757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B1CE-2E82-9983-DD0E-C3014ECF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20B7A-53C5-ADCC-52AD-BA9FC3633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89B0F-D981-8A68-18A0-5C7F8E41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8D9C6-5176-6D3F-37BB-FA930B59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4FC0-2746-2463-3500-FCBBD698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A02B-6708-04B6-A116-18F96D5F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5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F958-8907-282C-14D7-3EEB68F0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9A3C8-A90B-1806-4B1E-D7BA5B96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3F64-F83E-DD3C-76BC-6E7AB0FFA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6556A-1FBF-4DDF-A899-09C50F041819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0BA9-DBD8-EB87-F2E9-5DD95CED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851E-9B79-74B8-39BF-0227E6210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61192-C73F-40EF-B618-710B4C5F7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0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D2C1F0-4475-823B-DB69-7AB7D5E35B38}"/>
              </a:ext>
            </a:extLst>
          </p:cNvPr>
          <p:cNvSpPr/>
          <p:nvPr/>
        </p:nvSpPr>
        <p:spPr>
          <a:xfrm>
            <a:off x="2488676" y="1357460"/>
            <a:ext cx="4308050" cy="4308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A1A7B-8783-7D3D-7B68-F4260DFD6F8E}"/>
              </a:ext>
            </a:extLst>
          </p:cNvPr>
          <p:cNvSpPr/>
          <p:nvPr/>
        </p:nvSpPr>
        <p:spPr>
          <a:xfrm>
            <a:off x="3110845" y="834272"/>
            <a:ext cx="603316" cy="10463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2DE5D3D-E0E2-7746-01C7-9488330031C1}"/>
              </a:ext>
            </a:extLst>
          </p:cNvPr>
          <p:cNvSpPr/>
          <p:nvPr/>
        </p:nvSpPr>
        <p:spPr>
          <a:xfrm rot="16200000">
            <a:off x="6161202" y="2242794"/>
            <a:ext cx="708582" cy="83898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43C805-9EF5-CD2D-112C-73E24B5E5D78}"/>
              </a:ext>
            </a:extLst>
          </p:cNvPr>
          <p:cNvSpPr/>
          <p:nvPr/>
        </p:nvSpPr>
        <p:spPr>
          <a:xfrm rot="16200000">
            <a:off x="4277416" y="4744037"/>
            <a:ext cx="1258478" cy="91440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B9E8A7-3ABE-4076-713E-8CF31D16699C}"/>
              </a:ext>
            </a:extLst>
          </p:cNvPr>
          <p:cNvSpPr/>
          <p:nvPr/>
        </p:nvSpPr>
        <p:spPr>
          <a:xfrm>
            <a:off x="1758099" y="3355943"/>
            <a:ext cx="1461154" cy="14611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Waasdorp</dc:creator>
  <cp:lastModifiedBy>Rick Waasdorp</cp:lastModifiedBy>
  <cp:revision>1</cp:revision>
  <dcterms:created xsi:type="dcterms:W3CDTF">2025-02-10T16:02:03Z</dcterms:created>
  <dcterms:modified xsi:type="dcterms:W3CDTF">2025-02-10T16:02:09Z</dcterms:modified>
</cp:coreProperties>
</file>