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57" d="100"/>
          <a:sy n="57" d="100"/>
        </p:scale>
        <p:origin x="9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F2CC-3689-1F08-9690-08EA37E03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3618D-3D2A-0A05-D481-E21CA690A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99563-953C-2ECD-37E0-E4586808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991-69E1-4FE4-AF6F-003ADF5938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1CF46-B5A6-800F-C956-834C17E0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10FEB-5696-37A7-F5F6-1EBFC5E1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E231-A8F2-4040-AF8E-2F7CC556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A163-DF4F-D1AF-19E1-4518B067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10D78-81FA-E5EE-FB22-2CE44B5DD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6B4F0-73A4-BE10-319A-DA5BE102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991-69E1-4FE4-AF6F-003ADF5938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8083-B2BB-918A-1BDD-AC4AB114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64D7-C506-507E-A00A-5A9F1AF3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E231-A8F2-4040-AF8E-2F7CC556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CDADE-ADF0-222F-A7B3-81C3A0E8F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AAB6C-CA1E-C88C-9201-BD7E236A5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8ED2-89A3-4AFA-F147-09FEE8DA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991-69E1-4FE4-AF6F-003ADF5938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B616-C7D5-8F10-73BB-FDD18CF1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8E92-8047-A48A-1453-1E39905D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E231-A8F2-4040-AF8E-2F7CC556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6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EC99-1A03-E4DA-D0A6-DA1E2A24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97C7-0FC4-F741-3168-DBB2620C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D3045-F122-FFF1-A557-D890FC31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991-69E1-4FE4-AF6F-003ADF5938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B521-7F2C-05E6-6226-8338E5CF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7460-25AB-420C-0B64-6EBB8CD1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E231-A8F2-4040-AF8E-2F7CC556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9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68CC-F494-B4EC-1F8C-0A6AFEB1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13B0-91B2-04D3-32E1-FFB909CDB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1086-FB24-25EB-C79A-1A7E61A6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991-69E1-4FE4-AF6F-003ADF5938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F00A-661B-6518-794E-DDB0DE42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AE48-DAD7-01A8-E6A4-6B648C6C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E231-A8F2-4040-AF8E-2F7CC556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994D-78DC-7C8C-5BF9-AF3E4026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C7E5-E307-2D1B-C686-A4349B7D6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95805-4787-3A2B-CB72-6AC0F18C1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F0A73-444D-FDF5-C12B-32F469A6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991-69E1-4FE4-AF6F-003ADF5938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60EF2-31AD-8C1C-3861-4D6D06BA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75AE6-DC73-6680-6594-91E4F0FA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E231-A8F2-4040-AF8E-2F7CC556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1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03F9-E88D-2ED2-F5D7-C90C189B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C197A-3D22-F68F-0144-0FEC51999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5B61C-D7A2-FC37-C5C4-1CD80D53A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649C8-8C0F-A4EF-DFDE-952B1F277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FB5DE-3014-FA18-1FB4-59F9F1701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47D0A-3359-8F52-DC59-EAE0DECD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991-69E1-4FE4-AF6F-003ADF5938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24847-9156-F1A5-FB44-E60EF59D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51CBC-DA18-84EA-2508-8FD12133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E231-A8F2-4040-AF8E-2F7CC556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D509-9CA3-C39A-CF1E-DE438B97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E6ED8-5E40-E248-61C8-5DCE9BCA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991-69E1-4FE4-AF6F-003ADF5938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741AF-85D1-E52C-B5D0-A03D104E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97601-FF9C-CD8A-0621-CE41B445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E231-A8F2-4040-AF8E-2F7CC556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1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0705D-8233-4CC8-17AA-5226A0A7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991-69E1-4FE4-AF6F-003ADF5938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83DF3-6E39-316B-C56F-BA16FDE1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947FE-23A2-975E-4A5B-C9534F11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E231-A8F2-4040-AF8E-2F7CC556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7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35CE-2E4E-0868-1A62-EB575FD4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5BE9-805D-7874-D301-7F297E869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E18E6-906C-A984-BADD-118CF31B3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39772-0427-7125-3603-3C1F334A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991-69E1-4FE4-AF6F-003ADF5938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452E-68F3-C611-E088-E38ADBE8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E3F26-2C6B-EDC9-2D21-56AB54FF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E231-A8F2-4040-AF8E-2F7CC556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4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7FAC-04B0-8DC6-9D00-25827951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9B7DA-90C7-D672-8820-6D9DB6207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6B95A-75EF-62FB-AA11-5E8FF1347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EFEFA-7DC2-55C7-E9EF-C71B445B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991-69E1-4FE4-AF6F-003ADF5938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9BFEE-76FD-4527-7BFC-18BB7B7D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E1032-4572-549A-39C6-1E90FCDF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E231-A8F2-4040-AF8E-2F7CC556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FD585-3557-38FC-048C-E809D63D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7F995-0D5B-0AEA-7BD5-5AF4FA22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063D6-2DB7-18B0-F8C0-AC73F48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76991-69E1-4FE4-AF6F-003ADF5938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50EA-CAE3-FEC4-5844-E9C8EEA7C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358B-F3D6-8219-75BB-E2906E604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EE231-A8F2-4040-AF8E-2F7CC556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0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88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D9511-B28D-4131-B012-984BDF43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01" y="244514"/>
            <a:ext cx="4585727" cy="3541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09443-988F-D723-45EA-7970DD1E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793" y="185285"/>
            <a:ext cx="4727479" cy="3601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730C0-E29E-26C7-6B77-5E3313A07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8" y="3279000"/>
            <a:ext cx="5170221" cy="3427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583EA6-35D1-D699-4523-47B40329F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883" y="3254624"/>
            <a:ext cx="5266813" cy="365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8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ales</dc:creator>
  <cp:lastModifiedBy>rick ales</cp:lastModifiedBy>
  <cp:revision>1</cp:revision>
  <dcterms:created xsi:type="dcterms:W3CDTF">2025-04-11T11:46:38Z</dcterms:created>
  <dcterms:modified xsi:type="dcterms:W3CDTF">2025-04-11T14:12:51Z</dcterms:modified>
</cp:coreProperties>
</file>