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70" d="100"/>
          <a:sy n="70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9B58-324C-F8AD-8717-E187EC453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89415-3B3D-0032-FB9C-CAB61698D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CFC5-FEEC-73A8-CC15-37E0A6EB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4A34-9161-4A9F-9104-36AB4EDE93C5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8B4D-974C-006E-F361-587EEAA3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9FC9-27A4-6F9A-C64A-1954804F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00A2-FE23-41B8-98E4-EC72A0EB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5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C336-ADE3-D2A6-19CA-F571BA14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5F034-3466-2198-DC92-6110C5198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9A30-41B8-72DF-6D9D-9987A7A4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4A34-9161-4A9F-9104-36AB4EDE93C5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ADC1-2A69-D021-DD64-19B026FF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6833-CF90-46CB-4E80-68F2A234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00A2-FE23-41B8-98E4-EC72A0EB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4EA2E-D274-8E40-295D-D01B83B48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C5C10-FE64-9718-3D5B-2A82E2A9B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3F160-11FE-CAB6-7928-CD62E6FB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4A34-9161-4A9F-9104-36AB4EDE93C5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A148-7259-B95C-750F-48CDB05B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110AC-DB6E-1B34-CBDD-0817A294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00A2-FE23-41B8-98E4-EC72A0EB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1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D02C-42A4-B5F5-4E65-4B98E662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1F3A-3E0B-D7A7-281A-485BBB7D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2E996-CDFD-4E24-A692-690126E0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4A34-9161-4A9F-9104-36AB4EDE93C5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7E69-05A3-B7E3-2EC9-66321F08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6803D-64BC-43A8-3B63-BD9DAF11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00A2-FE23-41B8-98E4-EC72A0EB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3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B018-BAFE-4389-0109-1DC56D28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CB827-3E2C-EA88-D9EB-0A1DCA19C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33B6-5D8C-3269-5447-E3128228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4A34-9161-4A9F-9104-36AB4EDE93C5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8F70-F098-94B3-8EA4-AE001269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7C213-8EE4-5A22-C7A6-60929F2C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00A2-FE23-41B8-98E4-EC72A0EB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2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3B422-F186-1D03-A5F4-DFA49AF5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823E-A1F9-4DFE-642F-CC3A21C9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0D795-CB98-6443-53A7-C95E56B79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6ACC-4815-7AF5-075E-DDBB2A74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4A34-9161-4A9F-9104-36AB4EDE93C5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1E044-02AC-C69B-B63A-AC79B6BC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2D92C-AA26-E7F7-223D-28C513D3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00A2-FE23-41B8-98E4-EC72A0EB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1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3E28-46D3-2B2B-A814-5C2C8E2A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1ACDE-1AA0-08A9-5A9D-0615B243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4E727-5708-0BCE-0FF7-2A704999F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ED980-F34C-D32C-B667-43FE0AEAD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2D7FD-D979-E5C1-B3EA-E5C0B8334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591A3-CE3C-98DB-1F38-2E97AEDA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4A34-9161-4A9F-9104-36AB4EDE93C5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6D1CE-79D5-5CE2-FE38-D5F59E01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A6578-E324-D02E-66CC-CE253EC9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00A2-FE23-41B8-98E4-EC72A0EB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9241-F767-D7F2-996F-17AD5D74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B3E60-C6B8-AFAF-5884-68FA4DA7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4A34-9161-4A9F-9104-36AB4EDE93C5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1FD4E-A075-97D7-CC7F-8EB50D03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911E3-4C15-D5FF-39F5-A10C98AE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00A2-FE23-41B8-98E4-EC72A0EB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1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F6682-ED97-1F65-1CCD-407ABDA6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4A34-9161-4A9F-9104-36AB4EDE93C5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E4935-F8DE-1598-639E-3C511CA6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9FEBD-383E-F64A-6833-60A1F566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00A2-FE23-41B8-98E4-EC72A0EB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4449-8212-86EE-C223-C991A5C4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02B0-DAA9-7F65-FAEE-7B5331DC4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99125-0241-A45B-C0BE-4E1745459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B8302-06F8-69AC-6B2C-6DFAC362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4A34-9161-4A9F-9104-36AB4EDE93C5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B3B7-22DF-D895-4E18-EA135624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42FF3-DBBE-2CCA-4329-EFBB1798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00A2-FE23-41B8-98E4-EC72A0EB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B64E-739E-A0E6-9BAD-43ED951A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AE77F-F09B-2F4B-227B-A71F96D2B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A76C2-FB51-4860-4D60-30462E98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8AD34-94CB-4FD1-EEF9-22F904EE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4A34-9161-4A9F-9104-36AB4EDE93C5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6FDE0-E7C7-2B5D-F1BC-2C3F7C28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9690-6E20-7CE2-E362-5F93DFC8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E00A2-FE23-41B8-98E4-EC72A0EB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3824A-CD99-50CB-46FC-6EEDB90A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F354-6A9E-F56E-2A51-4A1885C7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B48B-8B18-85E2-73FD-6552405CF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B4A34-9161-4A9F-9104-36AB4EDE93C5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3AFB-CD0A-4055-749D-3F28C9770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5515-65FB-30A0-1BAC-6316DD58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DE00A2-FE23-41B8-98E4-EC72A0EB9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3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BFB515-F5DD-2A94-BD4C-6202C63D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5" y="1879282"/>
            <a:ext cx="3829050" cy="309943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A418995-BE02-0B87-6E11-7E9DC055F7D3}"/>
              </a:ext>
            </a:extLst>
          </p:cNvPr>
          <p:cNvSpPr/>
          <p:nvPr/>
        </p:nvSpPr>
        <p:spPr>
          <a:xfrm>
            <a:off x="3705225" y="2619375"/>
            <a:ext cx="571500" cy="209550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55B319-81A1-D903-9CC7-78558AD0BCDE}"/>
              </a:ext>
            </a:extLst>
          </p:cNvPr>
          <p:cNvSpPr/>
          <p:nvPr/>
        </p:nvSpPr>
        <p:spPr>
          <a:xfrm>
            <a:off x="4733925" y="3848099"/>
            <a:ext cx="619125" cy="21907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94595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403AF-E3CC-073B-A303-AEB4361C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694943"/>
            <a:ext cx="4772691" cy="546811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FCBF51C-C80A-C053-A2E8-20883F038671}"/>
              </a:ext>
            </a:extLst>
          </p:cNvPr>
          <p:cNvSpPr/>
          <p:nvPr/>
        </p:nvSpPr>
        <p:spPr>
          <a:xfrm>
            <a:off x="3400091" y="4339419"/>
            <a:ext cx="619125" cy="21907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89521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13E9A-1F5F-53B2-A69D-E0E35ADA8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36" y="1073829"/>
            <a:ext cx="5458587" cy="3181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D9B8E7-29AE-AC91-30BB-957BC90E3390}"/>
              </a:ext>
            </a:extLst>
          </p:cNvPr>
          <p:cNvSpPr/>
          <p:nvPr/>
        </p:nvSpPr>
        <p:spPr>
          <a:xfrm>
            <a:off x="968991" y="2251881"/>
            <a:ext cx="300251" cy="2729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32A058-B6FE-13F0-15CE-5B95CC788B61}"/>
              </a:ext>
            </a:extLst>
          </p:cNvPr>
          <p:cNvSpPr/>
          <p:nvPr/>
        </p:nvSpPr>
        <p:spPr>
          <a:xfrm>
            <a:off x="1432886" y="2283725"/>
            <a:ext cx="300251" cy="2729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835E07-6FF0-D9E9-5BA9-1796F3EDF880}"/>
              </a:ext>
            </a:extLst>
          </p:cNvPr>
          <p:cNvSpPr/>
          <p:nvPr/>
        </p:nvSpPr>
        <p:spPr>
          <a:xfrm>
            <a:off x="1896781" y="2283726"/>
            <a:ext cx="300251" cy="2729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7CE0A2-70B3-99B7-BDD2-8451949EF57F}"/>
              </a:ext>
            </a:extLst>
          </p:cNvPr>
          <p:cNvSpPr/>
          <p:nvPr/>
        </p:nvSpPr>
        <p:spPr>
          <a:xfrm>
            <a:off x="222025" y="2203757"/>
            <a:ext cx="716915" cy="36920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A3755E-8FF3-9749-0E37-8F2A9C27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15" y="1963208"/>
            <a:ext cx="5458587" cy="318179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6A1977-5DEA-72FD-49F8-993C6417AF78}"/>
              </a:ext>
            </a:extLst>
          </p:cNvPr>
          <p:cNvSpPr/>
          <p:nvPr/>
        </p:nvSpPr>
        <p:spPr>
          <a:xfrm>
            <a:off x="2046906" y="3115172"/>
            <a:ext cx="716915" cy="36920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8BEC55-9730-12DF-39F7-00C2E241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894" y="2959494"/>
            <a:ext cx="5458587" cy="31817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7389E5-21BA-067F-B763-E520C5B9E6CF}"/>
              </a:ext>
            </a:extLst>
          </p:cNvPr>
          <p:cNvSpPr/>
          <p:nvPr/>
        </p:nvSpPr>
        <p:spPr>
          <a:xfrm>
            <a:off x="4576549" y="4137546"/>
            <a:ext cx="300251" cy="272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FC1ABB-0D30-6506-89EC-D0684E3DD79A}"/>
              </a:ext>
            </a:extLst>
          </p:cNvPr>
          <p:cNvSpPr/>
          <p:nvPr/>
        </p:nvSpPr>
        <p:spPr>
          <a:xfrm>
            <a:off x="5040444" y="4169390"/>
            <a:ext cx="300251" cy="272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09E7D6-DB6C-E9EE-7A85-D4451EEBD0DF}"/>
              </a:ext>
            </a:extLst>
          </p:cNvPr>
          <p:cNvSpPr/>
          <p:nvPr/>
        </p:nvSpPr>
        <p:spPr>
          <a:xfrm>
            <a:off x="5504339" y="4169391"/>
            <a:ext cx="300251" cy="2729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09CC4AD-B7EF-A61A-4682-8CAA102092A6}"/>
              </a:ext>
            </a:extLst>
          </p:cNvPr>
          <p:cNvSpPr/>
          <p:nvPr/>
        </p:nvSpPr>
        <p:spPr>
          <a:xfrm>
            <a:off x="3777812" y="4089422"/>
            <a:ext cx="716915" cy="36920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FB0F242-A401-61FF-9FAB-AC17DB9665FC}"/>
              </a:ext>
            </a:extLst>
          </p:cNvPr>
          <p:cNvSpPr/>
          <p:nvPr/>
        </p:nvSpPr>
        <p:spPr>
          <a:xfrm>
            <a:off x="8008702" y="5240535"/>
            <a:ext cx="1637989" cy="402609"/>
          </a:xfrm>
          <a:prstGeom prst="wedgeRoundRectCallout">
            <a:avLst>
              <a:gd name="adj1" fmla="val -49162"/>
              <a:gd name="adj2" fmla="val -123941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 button</a:t>
            </a:r>
          </a:p>
        </p:txBody>
      </p:sp>
    </p:spTree>
    <p:extLst>
      <p:ext uri="{BB962C8B-B14F-4D97-AF65-F5344CB8AC3E}">
        <p14:creationId xmlns:p14="http://schemas.microsoft.com/office/powerpoint/2010/main" val="195425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Ales Consulting</dc:creator>
  <cp:lastModifiedBy>Rick Ales Consulting</cp:lastModifiedBy>
  <cp:revision>2</cp:revision>
  <dcterms:created xsi:type="dcterms:W3CDTF">2025-03-18T18:44:23Z</dcterms:created>
  <dcterms:modified xsi:type="dcterms:W3CDTF">2025-03-18T21:23:08Z</dcterms:modified>
</cp:coreProperties>
</file>