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F29D-53C9-A2B9-6B8D-F89C649E7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630C-72C9-9C72-7AC4-5A40C0844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0EC0-0922-62C1-356A-1935C09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DDAD-2130-B65C-1D68-61503CB7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DD33-2F7F-A357-E566-E7DD9D7E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C5D1-5F43-CF6B-7BE5-3EF67B2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8E19E-20CC-FA41-BDD8-76618523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F010-D6F9-C83F-EDE3-D67261DF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5F13-3F4C-D5CC-A9C4-8C0B9618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99C2-758B-BE05-C449-E7DF9E8F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81690-996C-3FD6-55AC-161C73458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D4225-A158-8A66-AB66-0E808304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438F-1156-B5CB-10E8-34823E6C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5F03-DB3C-1121-EF48-25461C3F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8726-EC64-CAA6-D452-120CEC0E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23E2-C32D-06DC-0083-0C5E154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B50-EE44-CF8A-A603-88382CFE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9669-0EA2-9927-0DE8-E1B2C53B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2CE6-78B8-6AC9-F421-E30DF264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D8AC-0848-DAF6-71B2-332C70F2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76A8-8D0E-FE5E-E767-3C70FB77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1A00-F5DC-A2CD-CDB2-49D9780C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43C9-4A76-B8C3-4158-716F79D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EEFD-9DF2-5149-E7A3-1CC104A3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EF5A-A0E2-4ED6-9271-55F55A30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F70-DCC7-2383-1111-28CEAF8B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EEC2-7E98-1FB6-6E63-28CBA9AE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1F35-411F-D3F1-874E-D6509702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3577-56FD-A950-20E7-E141E761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4887-87C4-DBE7-600B-4D43906A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561C-E5B4-67F5-DD70-F3BEAFA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8657-8613-6B4B-070B-1FD3627F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449C-9FF6-1BB7-67C5-50B7B6E4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CA580-11B8-4134-D89A-5D6F7DBD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92D4A-2463-316E-0D2B-19066C543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42017-6BEA-13FA-0BA1-7749D3FD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855-218E-37FA-14B0-8975CF7E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7920D-E50C-B618-DD6C-6FA06673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85FD1-8D55-53EC-26EF-25BAA589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1C81-D038-7FCA-9B9A-CBE84603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FEE2B-0D6C-94DE-EE67-C22160E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1D64-5BDC-4F47-84AF-41646B4D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D4143-EF13-972C-8D36-E2469475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46165-4C2C-0222-8822-AFF731C7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116B5-9203-D07E-FCEF-2455B802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66AE-87EC-E461-79AE-3BF2D46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C432-36C0-913C-0C78-5B2853D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E79A-7DC8-BA25-0BD3-16214713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69E7C-3AD5-2091-A619-1E644243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D748-1904-973C-EE11-C40C618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017E-C0C3-1B27-499C-5C96B636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E1236-D7B2-1234-161C-0FF1FF65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9EB-53CE-FC8B-CB7E-340D6B4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84F54-9C9C-4D0C-C9CF-5B192D60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07CD-004E-8F75-C187-4998C219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9A14-9C2D-D118-734F-A83BD64E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D863-F21C-A30D-6CF5-4FB48C63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FE3A-B1E6-9F50-FE5C-5A61F924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5B81-036B-1087-F12C-687A9FB9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E78B-62C6-8ADA-E82C-46844474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5F6E-A431-B2BF-E263-503017F04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948E9-0DCE-4DEB-AA30-1E34735A068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FA98-2E17-2F5C-89D0-B596871E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0DDF-8D3F-35C2-1AD9-C80794507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rglass Waiting Sticker - Hourglass Waiting - Discover &amp; Share GIFs">
            <a:extLst>
              <a:ext uri="{FF2B5EF4-FFF2-40B4-BE49-F238E27FC236}">
                <a16:creationId xmlns:a16="http://schemas.microsoft.com/office/drawing/2014/main" id="{31883F25-D19E-7081-6B63-775D2054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238250"/>
            <a:ext cx="47434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B61-6AA8-7E54-9788-FECDD507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2A098-DB7C-DF33-3C67-A741B889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98" y="2338235"/>
            <a:ext cx="2896004" cy="218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621FD-C13D-530E-5D88-D0FB3D4E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9" y="2498225"/>
            <a:ext cx="619125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325C1-1918-9984-09AC-04A4DD1C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109" y="2498225"/>
            <a:ext cx="6191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7C1D6-B4F4-6D82-A036-35DB5801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108" y="3262311"/>
            <a:ext cx="619125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B4C38-6262-D4F7-6A0E-2E15A513B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107" y="3973159"/>
            <a:ext cx="6191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D8B72-F2D1-41C1-13C4-242ACAC90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868" y="3973159"/>
            <a:ext cx="619125" cy="333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3711A1-CDD5-3EA1-AE4A-C867F4A83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6119" y="3973159"/>
            <a:ext cx="619125" cy="333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53FCEC-8129-478B-9ECF-EB0B72F299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4284" y="3305760"/>
            <a:ext cx="619125" cy="333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BBFF53-52E5-2EE9-EB5B-3BC6EB250B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2508" y="2498224"/>
            <a:ext cx="619125" cy="333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D021E0-4CD9-3959-9AE0-3B665E67A1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868" y="3220032"/>
            <a:ext cx="619125" cy="333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988735-78DC-2490-B75A-BEDF73F5508A}"/>
              </a:ext>
            </a:extLst>
          </p:cNvPr>
          <p:cNvSpPr txBox="1"/>
          <p:nvPr/>
        </p:nvSpPr>
        <p:spPr>
          <a:xfrm>
            <a:off x="838200" y="201669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	001                 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8106DC-2909-8958-841B-B9883F07F7D3}"/>
              </a:ext>
            </a:extLst>
          </p:cNvPr>
          <p:cNvSpPr txBox="1"/>
          <p:nvPr/>
        </p:nvSpPr>
        <p:spPr>
          <a:xfrm>
            <a:off x="838200" y="2882019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	101                 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808963-E4DA-1C92-FE02-1B25F8DB8582}"/>
              </a:ext>
            </a:extLst>
          </p:cNvPr>
          <p:cNvSpPr txBox="1"/>
          <p:nvPr/>
        </p:nvSpPr>
        <p:spPr>
          <a:xfrm>
            <a:off x="750069" y="3665208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	101                1010</a:t>
            </a:r>
          </a:p>
        </p:txBody>
      </p:sp>
    </p:spTree>
    <p:extLst>
      <p:ext uri="{BB962C8B-B14F-4D97-AF65-F5344CB8AC3E}">
        <p14:creationId xmlns:p14="http://schemas.microsoft.com/office/powerpoint/2010/main" val="147531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</dc:creator>
  <cp:lastModifiedBy>rick ales</cp:lastModifiedBy>
  <cp:revision>2</cp:revision>
  <dcterms:created xsi:type="dcterms:W3CDTF">2024-05-02T14:30:44Z</dcterms:created>
  <dcterms:modified xsi:type="dcterms:W3CDTF">2024-09-02T17:47:18Z</dcterms:modified>
</cp:coreProperties>
</file>