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75345C8-A767-4DEF-89E3-DDB8DFB600F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634621E-1D7B-4CDF-BDF4-AAA2E0B2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621E-1D7B-4CDF-BDF4-AAA2E0B2C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621E-1D7B-4CDF-BDF4-AAA2E0B2C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74DE-F64E-72B2-39AF-E2617D43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8B03-ABB0-DBF1-CD84-F0310DB0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04D7-824A-28A9-F212-1CFA7CE5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930B-160F-2A12-DD70-AB34F168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84540-D179-773A-19D8-437BCBFD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8822-24AC-E61F-0D2C-F5B83161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EEE54-C3C9-CED3-99C9-AF6736C6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C396-E31D-C596-EF6F-CCFB3680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A868-DF3E-7128-3EC4-8BFA1AC7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3732-63FC-CF33-AE51-807CC6AC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47E34-3DED-6FD0-09AA-020979D0C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031D0-F442-C35D-177F-11029238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4868-8C1F-4E58-BDA3-F16A8352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CD2B-A40D-D5BB-929B-77BC33C3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87CD-6034-3E89-5781-EED956AE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A161-CBC6-C58B-0944-08BA93E8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859C-FE0F-79B8-A99C-196E9F90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1097-F8EB-1751-9FB3-1A1FE9BA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3A66-C961-3702-D7F2-F5DD0E16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665D-26C1-94A8-1477-5FA744AF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62F6-AF7D-444A-5FA7-D4453B79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93462-AFF4-621D-3B49-8D822406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CC98-4139-46E4-8CD7-AFCA744E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A32A-6D05-9056-FCD4-06DF050C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F6E5-0A6E-EEF7-CF0A-828278AA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6DF9-FDB7-3FB7-A1FF-5011CA81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67BA-72A3-91F5-3E20-F169E767E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689C-5BC1-202A-0BF2-C747A0A5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F9746-62FB-36B7-BB31-CDCF2DD8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D729-122F-4F91-8B20-7EBD9200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8DFC1-56B1-A452-9066-765D6E82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9DE1-9EDD-B425-6E60-49B4793C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047-ECF4-B7CE-B825-FFC1E89B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A3B4C-EB96-D030-84FC-7E901407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4F14-B27A-4B40-606D-603445722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01210-8592-7728-99F7-14DEFF8FD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28F76-7C07-0790-BA5E-75BEE659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77BEA-3853-B8D1-3086-F4A2EE77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F6528-D675-BA26-7F65-71C9683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CFD6-C983-3DD5-6ADB-1355C2DC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8BD9D-4B2A-A7A1-F20B-15FA9F22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F2036-5193-2709-E339-0691B3BE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7360F-29B0-3DE3-A402-DAD30C62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35F85-929F-EB2A-073D-3E2DF2A7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F8DE7-998D-3205-F4B4-6F7BE7A8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CE58-EB66-AC56-EF70-A9D3AF1D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31FA-4696-2793-A033-AC8C181F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DAA-6D72-2825-9BA7-3A8B30F0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C58E1-EDD0-8A46-64CB-8C1F3B51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967A-B9B8-752F-4F93-CFF66EFE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8D7C-ED39-F926-91D7-E8A1940C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672B-7F9A-7B52-333D-B6097A81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ECB0-B1AF-9D48-528F-2266003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D5FF1-DD36-6C54-4AEC-CA7A20560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F0F1B-D095-95C3-C5BC-E675E21FE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8E5EC-5CFB-279D-FCFB-B54A9BA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F5279-703B-FCEC-4168-EE16F419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E288A-477D-8D82-CB08-3486F5A0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0D552-4018-2B42-5DD2-995E816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DEC3-22EE-9D52-997E-DFE931EB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56B6-3059-2151-4F8E-AC19039E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33F09-F840-4603-AF9C-DEBA9A9F3EE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7EC3-1465-DF09-6B9B-CCDC62162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C42B-2C7D-F7C4-7912-77AA3116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63E62-52BF-4EC5-9260-93A6E07BB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BB7E1E-C8C1-2862-084A-11EEC11D7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1" t="21442" r="6231" b="22162"/>
          <a:stretch/>
        </p:blipFill>
        <p:spPr>
          <a:xfrm>
            <a:off x="7043351" y="976181"/>
            <a:ext cx="4670854" cy="3867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1BEB8A-26F4-125D-895F-D9E6AA5EB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9459" r="4655" b="8468"/>
          <a:stretch/>
        </p:blipFill>
        <p:spPr>
          <a:xfrm>
            <a:off x="3777049" y="1124463"/>
            <a:ext cx="4975654" cy="3571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2404908-8FD7-3086-FF12-A145EDC6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4" t="33153" r="8484" b="12072"/>
          <a:stretch/>
        </p:blipFill>
        <p:spPr>
          <a:xfrm>
            <a:off x="815547" y="1102429"/>
            <a:ext cx="4880920" cy="37564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29FAE7-1A12-E4E0-477A-50A1C0A167AB}"/>
              </a:ext>
            </a:extLst>
          </p:cNvPr>
          <p:cNvSpPr/>
          <p:nvPr/>
        </p:nvSpPr>
        <p:spPr>
          <a:xfrm>
            <a:off x="3371161" y="3451034"/>
            <a:ext cx="8482988" cy="357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32BD8-B1F7-B638-10A2-40F8BE423851}"/>
              </a:ext>
            </a:extLst>
          </p:cNvPr>
          <p:cNvSpPr/>
          <p:nvPr/>
        </p:nvSpPr>
        <p:spPr>
          <a:xfrm>
            <a:off x="3380341" y="3164619"/>
            <a:ext cx="8473808" cy="281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4A9812-0007-1A7C-9D19-603D85E08CDC}"/>
              </a:ext>
            </a:extLst>
          </p:cNvPr>
          <p:cNvSpPr txBox="1"/>
          <p:nvPr/>
        </p:nvSpPr>
        <p:spPr>
          <a:xfrm>
            <a:off x="2590249" y="680990"/>
            <a:ext cx="118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TU5 Run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5545A-A4B3-D9CC-9CF9-A13198939C9B}"/>
              </a:ext>
            </a:extLst>
          </p:cNvPr>
          <p:cNvSpPr txBox="1"/>
          <p:nvPr/>
        </p:nvSpPr>
        <p:spPr>
          <a:xfrm>
            <a:off x="6531177" y="616165"/>
            <a:ext cx="118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TU5 Run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8086D-2528-AAE6-3E10-717C65529DBE}"/>
              </a:ext>
            </a:extLst>
          </p:cNvPr>
          <p:cNvSpPr txBox="1"/>
          <p:nvPr/>
        </p:nvSpPr>
        <p:spPr>
          <a:xfrm>
            <a:off x="9595304" y="601298"/>
            <a:ext cx="118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TU5 Run 3</a:t>
            </a:r>
          </a:p>
        </p:txBody>
      </p:sp>
    </p:spTree>
    <p:extLst>
      <p:ext uri="{BB962C8B-B14F-4D97-AF65-F5344CB8AC3E}">
        <p14:creationId xmlns:p14="http://schemas.microsoft.com/office/powerpoint/2010/main" val="41727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4858-37D8-3412-A143-88ECEE2B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7A38F-7543-3783-271A-4FDDF31A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54" y="2048506"/>
            <a:ext cx="11211516" cy="444436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A75BA34-664A-AF31-B560-A102E814EAAD}"/>
              </a:ext>
            </a:extLst>
          </p:cNvPr>
          <p:cNvSpPr/>
          <p:nvPr/>
        </p:nvSpPr>
        <p:spPr>
          <a:xfrm>
            <a:off x="8102010" y="3429000"/>
            <a:ext cx="1155404" cy="951614"/>
          </a:xfrm>
          <a:prstGeom prst="wedgeRectCallout">
            <a:avLst>
              <a:gd name="adj1" fmla="val -53870"/>
              <a:gd name="adj2" fmla="val 892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  <a:p>
            <a:pPr algn="ctr"/>
            <a:r>
              <a:rPr lang="en-US" dirty="0"/>
              <a:t>+0.060”</a:t>
            </a:r>
          </a:p>
          <a:p>
            <a:pPr algn="ctr"/>
            <a:r>
              <a:rPr lang="en-US" sz="1100" dirty="0"/>
              <a:t>4.625-4.725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CF50AF7-DE93-DACF-A606-EC7E12FD54E1}"/>
              </a:ext>
            </a:extLst>
          </p:cNvPr>
          <p:cNvSpPr/>
          <p:nvPr/>
        </p:nvSpPr>
        <p:spPr>
          <a:xfrm>
            <a:off x="4644517" y="5640788"/>
            <a:ext cx="1155404" cy="951614"/>
          </a:xfrm>
          <a:prstGeom prst="wedgeRectCallout">
            <a:avLst>
              <a:gd name="adj1" fmla="val -53870"/>
              <a:gd name="adj2" fmla="val -1012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  <a:p>
            <a:pPr algn="ctr"/>
            <a:r>
              <a:rPr lang="en-US" dirty="0"/>
              <a:t>-0.010”</a:t>
            </a:r>
          </a:p>
          <a:p>
            <a:pPr algn="ctr"/>
            <a:r>
              <a:rPr lang="en-US" sz="1100" dirty="0"/>
              <a:t>4.535-4.635</a:t>
            </a:r>
          </a:p>
        </p:txBody>
      </p:sp>
    </p:spTree>
    <p:extLst>
      <p:ext uri="{BB962C8B-B14F-4D97-AF65-F5344CB8AC3E}">
        <p14:creationId xmlns:p14="http://schemas.microsoft.com/office/powerpoint/2010/main" val="176244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E7436-3A65-F027-FC6C-10B871E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4" y="1299313"/>
            <a:ext cx="11211516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78C926-C739-6C71-22C3-6E7B39E9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716" y="1237926"/>
            <a:ext cx="5934964" cy="4306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449AF-7975-F426-4E9D-05EADD2F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237926"/>
            <a:ext cx="5934964" cy="4306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ED2AF9-AADF-C538-280A-323AF0684DBD}"/>
              </a:ext>
            </a:extLst>
          </p:cNvPr>
          <p:cNvSpPr txBox="1"/>
          <p:nvPr/>
        </p:nvSpPr>
        <p:spPr>
          <a:xfrm>
            <a:off x="5337545" y="754912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5776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F35C36-3941-588E-D49D-1F64AF66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41" y="1320585"/>
            <a:ext cx="7516922" cy="4514156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721EC3E-BF2D-6FBD-3672-2CDBD81F21B5}"/>
              </a:ext>
            </a:extLst>
          </p:cNvPr>
          <p:cNvSpPr/>
          <p:nvPr/>
        </p:nvSpPr>
        <p:spPr>
          <a:xfrm>
            <a:off x="8867258" y="844778"/>
            <a:ext cx="1155404" cy="951614"/>
          </a:xfrm>
          <a:prstGeom prst="wedgeRectCallout">
            <a:avLst>
              <a:gd name="adj1" fmla="val -63993"/>
              <a:gd name="adj2" fmla="val 848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  <a:p>
            <a:pPr algn="ctr"/>
            <a:r>
              <a:rPr lang="en-US" dirty="0"/>
              <a:t>+0.060”</a:t>
            </a:r>
          </a:p>
          <a:p>
            <a:pPr algn="ctr"/>
            <a:r>
              <a:rPr lang="en-US" sz="1100" dirty="0"/>
              <a:t>4.625-4.725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675FD3F-D552-5506-8937-74ABA0B6AC4C}"/>
              </a:ext>
            </a:extLst>
          </p:cNvPr>
          <p:cNvSpPr/>
          <p:nvPr/>
        </p:nvSpPr>
        <p:spPr>
          <a:xfrm>
            <a:off x="5640721" y="5784620"/>
            <a:ext cx="1155404" cy="951614"/>
          </a:xfrm>
          <a:prstGeom prst="wedgeRectCallout">
            <a:avLst>
              <a:gd name="adj1" fmla="val 64842"/>
              <a:gd name="adj2" fmla="val -1246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  <a:p>
            <a:pPr algn="ctr"/>
            <a:r>
              <a:rPr lang="en-US" dirty="0"/>
              <a:t>-0.010”</a:t>
            </a:r>
          </a:p>
          <a:p>
            <a:pPr algn="ctr"/>
            <a:r>
              <a:rPr lang="en-US" sz="1100" dirty="0"/>
              <a:t>4.535-4.635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68C89CC-8122-E3F2-AFCF-1C16050EDC70}"/>
              </a:ext>
            </a:extLst>
          </p:cNvPr>
          <p:cNvSpPr/>
          <p:nvPr/>
        </p:nvSpPr>
        <p:spPr>
          <a:xfrm>
            <a:off x="5640721" y="2690037"/>
            <a:ext cx="1155404" cy="375174"/>
          </a:xfrm>
          <a:prstGeom prst="wedgeRectCallout">
            <a:avLst>
              <a:gd name="adj1" fmla="val -63993"/>
              <a:gd name="adj2" fmla="val 848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Outliers</a:t>
            </a:r>
            <a:endParaRPr lang="en-US" sz="11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327B7E4-7E4A-84CE-74D7-245C09FED4BD}"/>
              </a:ext>
            </a:extLst>
          </p:cNvPr>
          <p:cNvSpPr/>
          <p:nvPr/>
        </p:nvSpPr>
        <p:spPr>
          <a:xfrm>
            <a:off x="4038749" y="4862623"/>
            <a:ext cx="1155404" cy="375174"/>
          </a:xfrm>
          <a:prstGeom prst="wedgeRectCallout">
            <a:avLst>
              <a:gd name="adj1" fmla="val -75956"/>
              <a:gd name="adj2" fmla="val -767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Outliers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4B3A2-CE4F-B545-AB39-F5A0DDB7206D}"/>
              </a:ext>
            </a:extLst>
          </p:cNvPr>
          <p:cNvSpPr txBox="1"/>
          <p:nvPr/>
        </p:nvSpPr>
        <p:spPr>
          <a:xfrm>
            <a:off x="648586" y="616688"/>
            <a:ext cx="580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&amp; Whisker Plot of Columns D1-3 of Descriptive Stats.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B59DE-B791-27D5-864C-DEA21FE975B6}"/>
              </a:ext>
            </a:extLst>
          </p:cNvPr>
          <p:cNvCxnSpPr/>
          <p:nvPr/>
        </p:nvCxnSpPr>
        <p:spPr>
          <a:xfrm>
            <a:off x="1860698" y="3189767"/>
            <a:ext cx="92609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A62CB1-BF0C-0092-6641-331FBB06F728}"/>
              </a:ext>
            </a:extLst>
          </p:cNvPr>
          <p:cNvCxnSpPr/>
          <p:nvPr/>
        </p:nvCxnSpPr>
        <p:spPr>
          <a:xfrm>
            <a:off x="1860698" y="4855534"/>
            <a:ext cx="92609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CD7B99-27B4-DB43-4D1B-8E98FACC37A4}"/>
              </a:ext>
            </a:extLst>
          </p:cNvPr>
          <p:cNvSpPr txBox="1"/>
          <p:nvPr/>
        </p:nvSpPr>
        <p:spPr>
          <a:xfrm>
            <a:off x="9726649" y="288065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D46FC-F9FC-57AA-02D2-CCCB62E851EB}"/>
              </a:ext>
            </a:extLst>
          </p:cNvPr>
          <p:cNvSpPr txBox="1"/>
          <p:nvPr/>
        </p:nvSpPr>
        <p:spPr>
          <a:xfrm>
            <a:off x="9744282" y="450035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LSL</a:t>
            </a:r>
          </a:p>
        </p:txBody>
      </p:sp>
    </p:spTree>
    <p:extLst>
      <p:ext uri="{BB962C8B-B14F-4D97-AF65-F5344CB8AC3E}">
        <p14:creationId xmlns:p14="http://schemas.microsoft.com/office/powerpoint/2010/main" val="42986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7B66D8-7288-0162-E0E5-6DC79B35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1247527"/>
            <a:ext cx="9169179" cy="5511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07694-A049-2530-0814-0D042C9F04DE}"/>
              </a:ext>
            </a:extLst>
          </p:cNvPr>
          <p:cNvSpPr txBox="1"/>
          <p:nvPr/>
        </p:nvSpPr>
        <p:spPr>
          <a:xfrm>
            <a:off x="1334695" y="878195"/>
            <a:ext cx="1034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bar represent the deviation of three measurements average from spec for each reed switch in TU5</a:t>
            </a:r>
          </a:p>
        </p:txBody>
      </p:sp>
    </p:spTree>
    <p:extLst>
      <p:ext uri="{BB962C8B-B14F-4D97-AF65-F5344CB8AC3E}">
        <p14:creationId xmlns:p14="http://schemas.microsoft.com/office/powerpoint/2010/main" val="80065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8336-95A6-BA49-BC2E-003BAD22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7761-6464-6CF2-8FB3-B3FEA809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D5214-22E9-1A8B-CA3E-A398324D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3"/>
            <a:ext cx="12192000" cy="66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1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65</Words>
  <Application>Microsoft Office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</dc:creator>
  <cp:lastModifiedBy>rick ales</cp:lastModifiedBy>
  <cp:revision>2</cp:revision>
  <cp:lastPrinted>2024-09-26T17:50:19Z</cp:lastPrinted>
  <dcterms:created xsi:type="dcterms:W3CDTF">2024-09-26T14:12:06Z</dcterms:created>
  <dcterms:modified xsi:type="dcterms:W3CDTF">2024-10-15T16:21:36Z</dcterms:modified>
</cp:coreProperties>
</file>