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8" d="100"/>
          <a:sy n="58" d="100"/>
        </p:scale>
        <p:origin x="4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 ales" userId="a00788a1fe100dfc" providerId="LiveId" clId="{1F545B62-74DA-4771-927F-EF8EBEF73C7D}"/>
    <pc:docChg chg="undo custSel addSld modSld">
      <pc:chgData name="rick ales" userId="a00788a1fe100dfc" providerId="LiveId" clId="{1F545B62-74DA-4771-927F-EF8EBEF73C7D}" dt="2024-06-19T14:36:04.166" v="8" actId="478"/>
      <pc:docMkLst>
        <pc:docMk/>
      </pc:docMkLst>
      <pc:sldChg chg="addSp delSp modSp new mod">
        <pc:chgData name="rick ales" userId="a00788a1fe100dfc" providerId="LiveId" clId="{1F545B62-74DA-4771-927F-EF8EBEF73C7D}" dt="2024-06-06T19:00:34.406" v="4" actId="27636"/>
        <pc:sldMkLst>
          <pc:docMk/>
          <pc:sldMk cId="1725937978" sldId="257"/>
        </pc:sldMkLst>
        <pc:spChg chg="mod">
          <ac:chgData name="rick ales" userId="a00788a1fe100dfc" providerId="LiveId" clId="{1F545B62-74DA-4771-927F-EF8EBEF73C7D}" dt="2024-06-06T19:00:34.406" v="4" actId="27636"/>
          <ac:spMkLst>
            <pc:docMk/>
            <pc:sldMk cId="1725937978" sldId="257"/>
            <ac:spMk id="3" creationId="{1DA0A131-3628-5676-2E85-3125EF8DD6EA}"/>
          </ac:spMkLst>
        </pc:spChg>
        <pc:spChg chg="add del">
          <ac:chgData name="rick ales" userId="a00788a1fe100dfc" providerId="LiveId" clId="{1F545B62-74DA-4771-927F-EF8EBEF73C7D}" dt="2024-06-06T19:00:32.077" v="2" actId="22"/>
          <ac:spMkLst>
            <pc:docMk/>
            <pc:sldMk cId="1725937978" sldId="257"/>
            <ac:spMk id="5" creationId="{C7D32B80-A483-D043-D08A-AD032A683E91}"/>
          </ac:spMkLst>
        </pc:spChg>
      </pc:sldChg>
      <pc:sldChg chg="addSp delSp new mod">
        <pc:chgData name="rick ales" userId="a00788a1fe100dfc" providerId="LiveId" clId="{1F545B62-74DA-4771-927F-EF8EBEF73C7D}" dt="2024-06-19T14:36:04.166" v="8" actId="478"/>
        <pc:sldMkLst>
          <pc:docMk/>
          <pc:sldMk cId="3971728867" sldId="258"/>
        </pc:sldMkLst>
        <pc:spChg chg="del">
          <ac:chgData name="rick ales" userId="a00788a1fe100dfc" providerId="LiveId" clId="{1F545B62-74DA-4771-927F-EF8EBEF73C7D}" dt="2024-06-19T14:36:04.166" v="8" actId="478"/>
          <ac:spMkLst>
            <pc:docMk/>
            <pc:sldMk cId="3971728867" sldId="258"/>
            <ac:spMk id="2" creationId="{0C6F9694-093F-93EA-EB25-F963064654AE}"/>
          </ac:spMkLst>
        </pc:spChg>
        <pc:spChg chg="del">
          <ac:chgData name="rick ales" userId="a00788a1fe100dfc" providerId="LiveId" clId="{1F545B62-74DA-4771-927F-EF8EBEF73C7D}" dt="2024-06-19T14:35:59.584" v="6" actId="478"/>
          <ac:spMkLst>
            <pc:docMk/>
            <pc:sldMk cId="3971728867" sldId="258"/>
            <ac:spMk id="3" creationId="{9E85F495-E0C6-29DD-0030-1AC1FF559E17}"/>
          </ac:spMkLst>
        </pc:spChg>
        <pc:picChg chg="add">
          <ac:chgData name="rick ales" userId="a00788a1fe100dfc" providerId="LiveId" clId="{1F545B62-74DA-4771-927F-EF8EBEF73C7D}" dt="2024-06-19T14:36:00.622" v="7" actId="22"/>
          <ac:picMkLst>
            <pc:docMk/>
            <pc:sldMk cId="3971728867" sldId="258"/>
            <ac:picMk id="5" creationId="{2AA5377A-44DD-7A36-9B51-5791A865F01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051E-9DA0-628C-8E20-B48B2709F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856338-578B-5903-9949-4B07072D9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F618A-BEC2-5246-62CD-25B018DA1798}"/>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5" name="Footer Placeholder 4">
            <a:extLst>
              <a:ext uri="{FF2B5EF4-FFF2-40B4-BE49-F238E27FC236}">
                <a16:creationId xmlns:a16="http://schemas.microsoft.com/office/drawing/2014/main" id="{AED2B923-7E20-22E2-6F4B-7A0D2F2E9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287EF-4CB1-E4E5-0782-A3DFC3D88C07}"/>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03075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CCB1-6EBB-47D0-9BE1-AD0D085A67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2EC9E9-C443-FC40-1F4D-D08911D7A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43101-8022-0126-F3C4-A8D0625E5904}"/>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5" name="Footer Placeholder 4">
            <a:extLst>
              <a:ext uri="{FF2B5EF4-FFF2-40B4-BE49-F238E27FC236}">
                <a16:creationId xmlns:a16="http://schemas.microsoft.com/office/drawing/2014/main" id="{9FB60E79-C26E-58D3-38A7-486C4DECC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A28A8-B669-5E3C-5897-ED8997528421}"/>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224569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67914-DFEB-AE5C-3EC5-591365A07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5AF7E8-CB83-891C-79C3-3E9A00F0B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4EB8D-0F82-F0D3-428E-EA929078C239}"/>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5" name="Footer Placeholder 4">
            <a:extLst>
              <a:ext uri="{FF2B5EF4-FFF2-40B4-BE49-F238E27FC236}">
                <a16:creationId xmlns:a16="http://schemas.microsoft.com/office/drawing/2014/main" id="{87783E29-5774-2CBC-0A31-BA64C7392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BD45F-6CE1-CD9A-6B7F-311BE19F660D}"/>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58141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BAC1-F8E6-1AE6-70F8-347351370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F530F-0B6E-F22A-B1BF-AAE641072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12078-658F-1CBF-E761-0EA4BEDD8905}"/>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5" name="Footer Placeholder 4">
            <a:extLst>
              <a:ext uri="{FF2B5EF4-FFF2-40B4-BE49-F238E27FC236}">
                <a16:creationId xmlns:a16="http://schemas.microsoft.com/office/drawing/2014/main" id="{E9FD30F4-FC8F-B305-D71E-418BF1FE2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07058-7C4E-28F3-7276-6C3E769160AF}"/>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86204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422F-88D8-01BF-F6D2-79D705855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83D09-9585-912B-E3F7-34F91FCBBF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63F3CF-7B7F-C2A4-3217-CAD65B0EBEED}"/>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5" name="Footer Placeholder 4">
            <a:extLst>
              <a:ext uri="{FF2B5EF4-FFF2-40B4-BE49-F238E27FC236}">
                <a16:creationId xmlns:a16="http://schemas.microsoft.com/office/drawing/2014/main" id="{FCD58E80-1700-FEE8-E25B-E54C3059E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FD760-EDB4-5917-5CEC-C26FB9C66796}"/>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291177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5499-A289-02FA-7E1D-DFAC04BFB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2709B-797F-6926-6735-C43F90C1DE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B77DC-4627-0CF6-D32F-48BF102D45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F6A29B-8D4A-35D5-2FDB-22DF7566687B}"/>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6" name="Footer Placeholder 5">
            <a:extLst>
              <a:ext uri="{FF2B5EF4-FFF2-40B4-BE49-F238E27FC236}">
                <a16:creationId xmlns:a16="http://schemas.microsoft.com/office/drawing/2014/main" id="{B25AC893-96AC-463C-617E-A00718F16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199F1-73BB-2469-EBC4-304EBE00CED3}"/>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58947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8743-40E6-81BB-9EC5-6665351C93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9AEA34-6A28-BC16-D7E0-DED33479C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8524D-AF81-5D0A-990A-F0BF0FA94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10F719-2093-316F-176C-85687525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44F44-F194-9B1D-8702-27712F642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63BB90-B7E8-4CCB-48B0-0D5B079D317E}"/>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8" name="Footer Placeholder 7">
            <a:extLst>
              <a:ext uri="{FF2B5EF4-FFF2-40B4-BE49-F238E27FC236}">
                <a16:creationId xmlns:a16="http://schemas.microsoft.com/office/drawing/2014/main" id="{5CF6A424-BE0E-CB1F-83F6-4DDFF360FC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BEE577-A8E4-832D-3841-70E9D1606E00}"/>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19151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970D-890B-B352-6FCE-4DF5E41C3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A968E-51EE-8AAD-E770-A2D207C4D316}"/>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4" name="Footer Placeholder 3">
            <a:extLst>
              <a:ext uri="{FF2B5EF4-FFF2-40B4-BE49-F238E27FC236}">
                <a16:creationId xmlns:a16="http://schemas.microsoft.com/office/drawing/2014/main" id="{4549B434-88AD-8972-424C-CAB6FF499F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2C6239-F3A4-7FFF-A097-282163B5E0AC}"/>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80017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FC602-9F06-BA15-D72C-C9ADBD3AD45E}"/>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3" name="Footer Placeholder 2">
            <a:extLst>
              <a:ext uri="{FF2B5EF4-FFF2-40B4-BE49-F238E27FC236}">
                <a16:creationId xmlns:a16="http://schemas.microsoft.com/office/drawing/2014/main" id="{066D0917-010B-8A32-CAEC-3E2C25ADC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C583E7-8AAE-9869-F864-6134901DB437}"/>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183870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7214-5F58-6BB8-762F-ED704B67F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D5A090-9002-7AA6-B23B-F3995CF9B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28134A-94E9-4CDD-6DA4-3854CD3E9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73DAD-398B-313A-A6F1-46F40FD20932}"/>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6" name="Footer Placeholder 5">
            <a:extLst>
              <a:ext uri="{FF2B5EF4-FFF2-40B4-BE49-F238E27FC236}">
                <a16:creationId xmlns:a16="http://schemas.microsoft.com/office/drawing/2014/main" id="{6ADA2779-39C6-AA86-49B2-1B491CC9B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0F294-07C5-B250-D136-D936053DA9E9}"/>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167950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5786-52A5-C13C-3AAF-0BB24FB83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AB4E49-1D92-241C-D485-D1AFBD68E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DBFA9B-EDC9-BB40-3F38-A15A2E072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D468B-C50F-524A-EA0F-360B39CD9B45}"/>
              </a:ext>
            </a:extLst>
          </p:cNvPr>
          <p:cNvSpPr>
            <a:spLocks noGrp="1"/>
          </p:cNvSpPr>
          <p:nvPr>
            <p:ph type="dt" sz="half" idx="10"/>
          </p:nvPr>
        </p:nvSpPr>
        <p:spPr/>
        <p:txBody>
          <a:bodyPr/>
          <a:lstStyle/>
          <a:p>
            <a:fld id="{4807C888-88DA-4FA3-B018-2B6678809864}" type="datetimeFigureOut">
              <a:rPr lang="en-US" smtClean="0"/>
              <a:t>6/19/2024</a:t>
            </a:fld>
            <a:endParaRPr lang="en-US"/>
          </a:p>
        </p:txBody>
      </p:sp>
      <p:sp>
        <p:nvSpPr>
          <p:cNvPr id="6" name="Footer Placeholder 5">
            <a:extLst>
              <a:ext uri="{FF2B5EF4-FFF2-40B4-BE49-F238E27FC236}">
                <a16:creationId xmlns:a16="http://schemas.microsoft.com/office/drawing/2014/main" id="{B5FFCA95-600A-F506-63DF-1583C3194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93151-530C-3011-46F3-94233237EED3}"/>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62158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34A44-B15A-7BFF-CBCD-6D5EDD3F3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26723-A468-A417-B189-A6465C9D1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39A7-C9AC-99FD-2017-9DED6E30A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07C888-88DA-4FA3-B018-2B6678809864}" type="datetimeFigureOut">
              <a:rPr lang="en-US" smtClean="0"/>
              <a:t>6/19/2024</a:t>
            </a:fld>
            <a:endParaRPr lang="en-US"/>
          </a:p>
        </p:txBody>
      </p:sp>
      <p:sp>
        <p:nvSpPr>
          <p:cNvPr id="5" name="Footer Placeholder 4">
            <a:extLst>
              <a:ext uri="{FF2B5EF4-FFF2-40B4-BE49-F238E27FC236}">
                <a16:creationId xmlns:a16="http://schemas.microsoft.com/office/drawing/2014/main" id="{646B87BC-E9B5-A527-CC46-D67A5F5D0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F7624A4-4D82-E898-D1C3-9063E1E3E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DFFACA-385F-41B5-B89B-9C8894193C66}" type="slidenum">
              <a:rPr lang="en-US" smtClean="0"/>
              <a:t>‹#›</a:t>
            </a:fld>
            <a:endParaRPr lang="en-US"/>
          </a:p>
        </p:txBody>
      </p:sp>
    </p:spTree>
    <p:extLst>
      <p:ext uri="{BB962C8B-B14F-4D97-AF65-F5344CB8AC3E}">
        <p14:creationId xmlns:p14="http://schemas.microsoft.com/office/powerpoint/2010/main" val="164110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i.com/docs/en-US/bundle/labview/page/using-activex-with-labview.html" TargetMode="External"/><Relationship Id="rId2" Type="http://schemas.openxmlformats.org/officeDocument/2006/relationships/hyperlink" Target="https://www.ni.com/docs/en-US/bundle/labview/page/defining-custom-error-codes-using-the-general-error-handler-vi.html" TargetMode="External"/><Relationship Id="rId1" Type="http://schemas.openxmlformats.org/officeDocument/2006/relationships/slideLayout" Target="../slideLayouts/slideLayout2.xml"/><Relationship Id="rId5" Type="http://schemas.openxmlformats.org/officeDocument/2006/relationships/hyperlink" Target="https://www.ni.com/docs/en-US/bundle/labview/page/distributing-custom-error-codes-in-text-files.html" TargetMode="External"/><Relationship Id="rId4" Type="http://schemas.openxmlformats.org/officeDocument/2006/relationships/hyperlink" Target="https://www.ni.com/docs/en-US/bundle/labview/page/hex-display.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CC8-1A10-8341-7E4E-EEA6878946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F670013-AF0F-41AA-DC2B-B39ADC94A6A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BE1924-75EF-185B-5588-9F3A421587A2}"/>
              </a:ext>
            </a:extLst>
          </p:cNvPr>
          <p:cNvPicPr>
            <a:picLocks noChangeAspect="1"/>
          </p:cNvPicPr>
          <p:nvPr/>
        </p:nvPicPr>
        <p:blipFill>
          <a:blip r:embed="rId2"/>
          <a:stretch>
            <a:fillRect/>
          </a:stretch>
        </p:blipFill>
        <p:spPr>
          <a:xfrm>
            <a:off x="2104468" y="775917"/>
            <a:ext cx="7983064" cy="5306165"/>
          </a:xfrm>
          <a:prstGeom prst="rect">
            <a:avLst/>
          </a:prstGeom>
        </p:spPr>
      </p:pic>
    </p:spTree>
    <p:extLst>
      <p:ext uri="{BB962C8B-B14F-4D97-AF65-F5344CB8AC3E}">
        <p14:creationId xmlns:p14="http://schemas.microsoft.com/office/powerpoint/2010/main" val="408251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4184-A714-C57F-AF2C-BC13D7A157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A0A131-3628-5676-2E85-3125EF8DD6EA}"/>
              </a:ext>
            </a:extLst>
          </p:cNvPr>
          <p:cNvSpPr>
            <a:spLocks noGrp="1"/>
          </p:cNvSpPr>
          <p:nvPr>
            <p:ph idx="1"/>
          </p:nvPr>
        </p:nvSpPr>
        <p:spPr/>
        <p:txBody>
          <a:bodyPr>
            <a:normAutofit fontScale="55000" lnSpcReduction="20000"/>
          </a:bodyPr>
          <a:lstStyle/>
          <a:p>
            <a:r>
              <a:rPr lang="en-US" b="1" dirty="0">
                <a:solidFill>
                  <a:srgbClr val="333333"/>
                </a:solidFill>
                <a:effectLst/>
                <a:latin typeface="Founders Grotesk"/>
              </a:rPr>
              <a:t>Undefined Error Codes</a:t>
            </a:r>
          </a:p>
          <a:p>
            <a:r>
              <a:rPr lang="en-US" dirty="0">
                <a:effectLst/>
              </a:rPr>
              <a:t>Undefined errors can occur for many possible reasons. The following are some suggestions and ideas for ways to identify and handle undefined errors.</a:t>
            </a:r>
          </a:p>
          <a:p>
            <a:pPr>
              <a:buFont typeface="Arial" panose="020B0604020202020204" pitchFamily="34" charset="0"/>
              <a:buChar char="•"/>
            </a:pPr>
            <a:r>
              <a:rPr lang="en-US" dirty="0">
                <a:effectLst/>
              </a:rPr>
              <a:t>Undefined errors might occur if a description does not exist for the error code. You can </a:t>
            </a:r>
            <a:r>
              <a:rPr lang="en-US" u="none" strike="noStrike" dirty="0">
                <a:solidFill>
                  <a:srgbClr val="006B46"/>
                </a:solidFill>
                <a:effectLst/>
                <a:hlinkClick r:id="rId2"/>
              </a:rPr>
              <a:t>create and define a custom error code</a:t>
            </a:r>
            <a:r>
              <a:rPr lang="en-US" dirty="0">
                <a:effectLst/>
              </a:rPr>
              <a:t> yourself. You also can contact National Instruments technical support for assistance with undefined error codes.</a:t>
            </a:r>
          </a:p>
          <a:p>
            <a:pPr>
              <a:buFont typeface="Arial" panose="020B0604020202020204" pitchFamily="34" charset="0"/>
              <a:buChar char="•"/>
            </a:pPr>
            <a:r>
              <a:rPr lang="en-US" dirty="0">
                <a:effectLst/>
              </a:rPr>
              <a:t>An undefined error might occur if you wire a number that is not an error code to an error code input.</a:t>
            </a:r>
          </a:p>
          <a:p>
            <a:pPr>
              <a:buFont typeface="Arial" panose="020B0604020202020204" pitchFamily="34" charset="0"/>
              <a:buChar char="•"/>
            </a:pPr>
            <a:r>
              <a:rPr lang="en-US" dirty="0">
                <a:effectLst/>
              </a:rPr>
              <a:t>Undefined error codes might occur because the error relates to a third-party object, such as the operating system or </a:t>
            </a:r>
            <a:r>
              <a:rPr lang="en-US" u="none" strike="noStrike" dirty="0">
                <a:solidFill>
                  <a:srgbClr val="006B46"/>
                </a:solidFill>
                <a:effectLst/>
                <a:hlinkClick r:id="rId3"/>
              </a:rPr>
              <a:t>ActiveX</a:t>
            </a:r>
            <a:r>
              <a:rPr lang="en-US" dirty="0">
                <a:effectLst/>
              </a:rPr>
              <a:t>. For third-party errors, you can search the Web for a description of the undefined error code. You can search with the numerical error code or for the hexadecimal, or hex, representation of the code. For example, you can search for the error code </a:t>
            </a:r>
            <a:r>
              <a:rPr lang="en-US" dirty="0">
                <a:effectLst/>
                <a:latin typeface="Courier New" panose="02070309020205020404" pitchFamily="49" charset="0"/>
              </a:rPr>
              <a:t>12341234</a:t>
            </a:r>
            <a:r>
              <a:rPr lang="en-US" dirty="0">
                <a:effectLst/>
              </a:rPr>
              <a:t> or for the </a:t>
            </a:r>
            <a:r>
              <a:rPr lang="en-US" u="none" strike="noStrike" dirty="0">
                <a:solidFill>
                  <a:srgbClr val="006B46"/>
                </a:solidFill>
                <a:effectLst/>
                <a:hlinkClick r:id="rId4"/>
              </a:rPr>
              <a:t>hex display</a:t>
            </a:r>
            <a:r>
              <a:rPr lang="en-US" dirty="0">
                <a:effectLst/>
              </a:rPr>
              <a:t> of the code, </a:t>
            </a:r>
            <a:r>
              <a:rPr lang="en-US" dirty="0">
                <a:effectLst/>
                <a:latin typeface="Courier New" panose="02070309020205020404" pitchFamily="49" charset="0"/>
              </a:rPr>
              <a:t>0xBEEDF00F</a:t>
            </a:r>
            <a:r>
              <a:rPr lang="en-US" dirty="0">
                <a:effectLst/>
              </a:rPr>
              <a:t>.</a:t>
            </a:r>
          </a:p>
          <a:p>
            <a:r>
              <a:rPr lang="en-US" b="1" dirty="0" err="1">
                <a:effectLst/>
                <a:highlight>
                  <a:srgbClr val="FFFFFF"/>
                </a:highlight>
              </a:rPr>
              <a:t>Tip</a:t>
            </a:r>
            <a:r>
              <a:rPr lang="en-US" dirty="0" err="1">
                <a:effectLst/>
                <a:highlight>
                  <a:srgbClr val="FFFFFF"/>
                </a:highlight>
              </a:rPr>
              <a:t>ActiveX</a:t>
            </a:r>
            <a:r>
              <a:rPr lang="en-US" dirty="0">
                <a:effectLst/>
                <a:highlight>
                  <a:srgbClr val="FFFFFF"/>
                </a:highlight>
              </a:rPr>
              <a:t> error codes are documented by Microsoft in </a:t>
            </a:r>
            <a:r>
              <a:rPr lang="en-US" dirty="0" err="1">
                <a:effectLst/>
                <a:highlight>
                  <a:srgbClr val="FFFFFF"/>
                </a:highlight>
                <a:latin typeface="Courier New" panose="02070309020205020404" pitchFamily="49" charset="0"/>
              </a:rPr>
              <a:t>winerror.h</a:t>
            </a:r>
            <a:r>
              <a:rPr lang="en-US" dirty="0">
                <a:effectLst/>
                <a:highlight>
                  <a:srgbClr val="FFFFFF"/>
                </a:highlight>
              </a:rPr>
              <a:t>.</a:t>
            </a:r>
          </a:p>
          <a:p>
            <a:r>
              <a:rPr lang="en-US" b="1" dirty="0">
                <a:solidFill>
                  <a:srgbClr val="333333"/>
                </a:solidFill>
                <a:effectLst/>
                <a:latin typeface="Founders Grotesk"/>
              </a:rPr>
              <a:t>Applications or Shared Libraries</a:t>
            </a:r>
          </a:p>
          <a:p>
            <a:r>
              <a:rPr lang="en-US" dirty="0">
                <a:effectLst/>
              </a:rPr>
              <a:t>If you are developing an application or shared library, you must </a:t>
            </a:r>
            <a:r>
              <a:rPr lang="en-US" u="none" strike="noStrike" dirty="0">
                <a:solidFill>
                  <a:srgbClr val="006B46"/>
                </a:solidFill>
                <a:effectLst/>
                <a:hlinkClick r:id="rId5"/>
              </a:rPr>
              <a:t>distribute any relevant error code text files</a:t>
            </a:r>
            <a:r>
              <a:rPr lang="en-US" dirty="0">
                <a:effectLst/>
              </a:rPr>
              <a:t> with the application or shared library.</a:t>
            </a:r>
          </a:p>
          <a:p>
            <a:pPr algn="l"/>
            <a:r>
              <a:rPr lang="en-US" b="1" dirty="0">
                <a:solidFill>
                  <a:srgbClr val="333333"/>
                </a:solidFill>
                <a:effectLst/>
                <a:highlight>
                  <a:srgbClr val="F6F6F6"/>
                </a:highlight>
                <a:latin typeface="Founders Grotesk"/>
              </a:rPr>
              <a:t>Legacy or Third-Party Drivers</a:t>
            </a:r>
          </a:p>
          <a:p>
            <a:br>
              <a:rPr lang="en-US"/>
            </a:br>
            <a:endParaRPr lang="en-US"/>
          </a:p>
        </p:txBody>
      </p:sp>
    </p:spTree>
    <p:extLst>
      <p:ext uri="{BB962C8B-B14F-4D97-AF65-F5344CB8AC3E}">
        <p14:creationId xmlns:p14="http://schemas.microsoft.com/office/powerpoint/2010/main" val="172593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A5377A-44DD-7A36-9B51-5791A865F017}"/>
              </a:ext>
            </a:extLst>
          </p:cNvPr>
          <p:cNvPicPr>
            <a:picLocks noChangeAspect="1"/>
          </p:cNvPicPr>
          <p:nvPr/>
        </p:nvPicPr>
        <p:blipFill>
          <a:blip r:embed="rId2"/>
          <a:stretch>
            <a:fillRect/>
          </a:stretch>
        </p:blipFill>
        <p:spPr>
          <a:xfrm>
            <a:off x="2333100" y="1176023"/>
            <a:ext cx="7525800" cy="4505954"/>
          </a:xfrm>
          <a:prstGeom prst="rect">
            <a:avLst/>
          </a:prstGeom>
        </p:spPr>
      </p:pic>
    </p:spTree>
    <p:extLst>
      <p:ext uri="{BB962C8B-B14F-4D97-AF65-F5344CB8AC3E}">
        <p14:creationId xmlns:p14="http://schemas.microsoft.com/office/powerpoint/2010/main" val="3971728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221</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Courier New</vt:lpstr>
      <vt:lpstr>Founders Grotesk</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ales</dc:creator>
  <cp:lastModifiedBy>rick ales</cp:lastModifiedBy>
  <cp:revision>1</cp:revision>
  <dcterms:created xsi:type="dcterms:W3CDTF">2024-06-06T18:58:06Z</dcterms:created>
  <dcterms:modified xsi:type="dcterms:W3CDTF">2024-06-19T14:36:17Z</dcterms:modified>
</cp:coreProperties>
</file>