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9" r:id="rId2"/>
    <p:sldId id="280" r:id="rId3"/>
    <p:sldId id="281" r:id="rId4"/>
    <p:sldId id="272" r:id="rId5"/>
    <p:sldId id="273" r:id="rId6"/>
    <p:sldId id="274" r:id="rId7"/>
    <p:sldId id="275" r:id="rId8"/>
    <p:sldId id="276" r:id="rId9"/>
    <p:sldId id="277" r:id="rId10"/>
    <p:sldId id="278" r:id="rId11"/>
    <p:sldId id="282" r:id="rId12"/>
    <p:sldId id="283" r:id="rId13"/>
    <p:sldId id="284" r:id="rId14"/>
    <p:sldId id="28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74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20" autoAdjust="0"/>
    <p:restoredTop sz="94660"/>
  </p:normalViewPr>
  <p:slideViewPr>
    <p:cSldViewPr snapToGrid="0" showGuides="1">
      <p:cViewPr varScale="1">
        <p:scale>
          <a:sx n="53" d="100"/>
          <a:sy n="53" d="100"/>
        </p:scale>
        <p:origin x="456" y="66"/>
      </p:cViewPr>
      <p:guideLst>
        <p:guide orient="horz" pos="2160"/>
        <p:guide pos="38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1" cy="458788"/>
          </a:xfrm>
          <a:prstGeom prst="rect">
            <a:avLst/>
          </a:prstGeom>
        </p:spPr>
        <p:txBody>
          <a:bodyPr vert="horz" lIns="91426" tIns="45713" rIns="91426" bIns="45713" rtlCol="0"/>
          <a:lstStyle>
            <a:lvl1pPr algn="l">
              <a:defRPr sz="1100"/>
            </a:lvl1pPr>
          </a:lstStyle>
          <a:p>
            <a:endParaRPr lang="en-US"/>
          </a:p>
        </p:txBody>
      </p:sp>
      <p:sp>
        <p:nvSpPr>
          <p:cNvPr id="3" name="Date Placeholder 2"/>
          <p:cNvSpPr>
            <a:spLocks noGrp="1"/>
          </p:cNvSpPr>
          <p:nvPr>
            <p:ph type="dt" idx="1"/>
          </p:nvPr>
        </p:nvSpPr>
        <p:spPr>
          <a:xfrm>
            <a:off x="3884613" y="0"/>
            <a:ext cx="2971801" cy="458788"/>
          </a:xfrm>
          <a:prstGeom prst="rect">
            <a:avLst/>
          </a:prstGeom>
        </p:spPr>
        <p:txBody>
          <a:bodyPr vert="horz" lIns="91426" tIns="45713" rIns="91426" bIns="45713" rtlCol="0"/>
          <a:lstStyle>
            <a:lvl1pPr algn="r">
              <a:defRPr sz="1100"/>
            </a:lvl1pPr>
          </a:lstStyle>
          <a:p>
            <a:fld id="{90B77117-200D-4C24-9444-A3272AC92708}" type="datetimeFigureOut">
              <a:rPr lang="en-US" smtClean="0"/>
              <a:t>4/1/2025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26" tIns="45713" rIns="91426" bIns="45713" rtlCol="0" anchor="ctr"/>
          <a:lstStyle/>
          <a:p>
            <a:endParaRPr lang="en-US"/>
          </a:p>
        </p:txBody>
      </p:sp>
      <p:sp>
        <p:nvSpPr>
          <p:cNvPr id="5" name="Notes Placeholder 4"/>
          <p:cNvSpPr>
            <a:spLocks noGrp="1"/>
          </p:cNvSpPr>
          <p:nvPr>
            <p:ph type="body" sz="quarter" idx="3"/>
          </p:nvPr>
        </p:nvSpPr>
        <p:spPr>
          <a:xfrm>
            <a:off x="685801" y="4400550"/>
            <a:ext cx="5486400" cy="3600450"/>
          </a:xfrm>
          <a:prstGeom prst="rect">
            <a:avLst/>
          </a:prstGeom>
        </p:spPr>
        <p:txBody>
          <a:bodyPr vert="horz" lIns="91426" tIns="45713" rIns="91426" bIns="4571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4"/>
            <a:ext cx="2971801" cy="458787"/>
          </a:xfrm>
          <a:prstGeom prst="rect">
            <a:avLst/>
          </a:prstGeom>
        </p:spPr>
        <p:txBody>
          <a:bodyPr vert="horz" lIns="91426" tIns="45713" rIns="91426" bIns="45713" rtlCol="0" anchor="b"/>
          <a:lstStyle>
            <a:lvl1pPr algn="l">
              <a:defRPr sz="1100"/>
            </a:lvl1pPr>
          </a:lstStyle>
          <a:p>
            <a:endParaRPr lang="en-US"/>
          </a:p>
        </p:txBody>
      </p:sp>
      <p:sp>
        <p:nvSpPr>
          <p:cNvPr id="7" name="Slide Number Placeholder 6"/>
          <p:cNvSpPr>
            <a:spLocks noGrp="1"/>
          </p:cNvSpPr>
          <p:nvPr>
            <p:ph type="sldNum" sz="quarter" idx="5"/>
          </p:nvPr>
        </p:nvSpPr>
        <p:spPr>
          <a:xfrm>
            <a:off x="3884613" y="8685214"/>
            <a:ext cx="2971801" cy="458787"/>
          </a:xfrm>
          <a:prstGeom prst="rect">
            <a:avLst/>
          </a:prstGeom>
        </p:spPr>
        <p:txBody>
          <a:bodyPr vert="horz" lIns="91426" tIns="45713" rIns="91426" bIns="45713" rtlCol="0" anchor="b"/>
          <a:lstStyle>
            <a:lvl1pPr algn="r">
              <a:defRPr sz="1100"/>
            </a:lvl1pPr>
          </a:lstStyle>
          <a:p>
            <a:fld id="{F5D29D2A-19FD-4990-8A4B-A132B4321E08}" type="slidenum">
              <a:rPr lang="en-US" smtClean="0"/>
              <a:t>‹#›</a:t>
            </a:fld>
            <a:endParaRPr lang="en-US"/>
          </a:p>
        </p:txBody>
      </p:sp>
    </p:spTree>
    <p:extLst>
      <p:ext uri="{BB962C8B-B14F-4D97-AF65-F5344CB8AC3E}">
        <p14:creationId xmlns:p14="http://schemas.microsoft.com/office/powerpoint/2010/main" val="394185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D29D2A-19FD-4990-8A4B-A132B4321E08}" type="slidenum">
              <a:rPr lang="en-US" smtClean="0"/>
              <a:t>4</a:t>
            </a:fld>
            <a:endParaRPr lang="en-US"/>
          </a:p>
        </p:txBody>
      </p:sp>
    </p:spTree>
    <p:extLst>
      <p:ext uri="{BB962C8B-B14F-4D97-AF65-F5344CB8AC3E}">
        <p14:creationId xmlns:p14="http://schemas.microsoft.com/office/powerpoint/2010/main" val="65111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D29D2A-19FD-4990-8A4B-A132B4321E08}" type="slidenum">
              <a:rPr lang="en-US" smtClean="0"/>
              <a:t>5</a:t>
            </a:fld>
            <a:endParaRPr lang="en-US"/>
          </a:p>
        </p:txBody>
      </p:sp>
    </p:spTree>
    <p:extLst>
      <p:ext uri="{BB962C8B-B14F-4D97-AF65-F5344CB8AC3E}">
        <p14:creationId xmlns:p14="http://schemas.microsoft.com/office/powerpoint/2010/main" val="3968662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D29D2A-19FD-4990-8A4B-A132B4321E08}" type="slidenum">
              <a:rPr lang="en-US" smtClean="0"/>
              <a:t>8</a:t>
            </a:fld>
            <a:endParaRPr lang="en-US"/>
          </a:p>
        </p:txBody>
      </p:sp>
    </p:spTree>
    <p:extLst>
      <p:ext uri="{BB962C8B-B14F-4D97-AF65-F5344CB8AC3E}">
        <p14:creationId xmlns:p14="http://schemas.microsoft.com/office/powerpoint/2010/main" val="2472521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D29D2A-19FD-4990-8A4B-A132B4321E08}" type="slidenum">
              <a:rPr lang="en-US" smtClean="0"/>
              <a:t>10</a:t>
            </a:fld>
            <a:endParaRPr lang="en-US"/>
          </a:p>
        </p:txBody>
      </p:sp>
    </p:spTree>
    <p:extLst>
      <p:ext uri="{BB962C8B-B14F-4D97-AF65-F5344CB8AC3E}">
        <p14:creationId xmlns:p14="http://schemas.microsoft.com/office/powerpoint/2010/main" val="391460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55058-7651-B552-2C57-DF3CCE567D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DB02A6-260C-4104-E792-61A302C7A6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A52463-2E5E-6719-A86E-7DBBADF4BA0E}"/>
              </a:ext>
            </a:extLst>
          </p:cNvPr>
          <p:cNvSpPr>
            <a:spLocks noGrp="1"/>
          </p:cNvSpPr>
          <p:nvPr>
            <p:ph type="dt" sz="half" idx="10"/>
          </p:nvPr>
        </p:nvSpPr>
        <p:spPr/>
        <p:txBody>
          <a:bodyPr/>
          <a:lstStyle/>
          <a:p>
            <a:fld id="{C0029B18-9E45-4374-8673-2D4794710B00}" type="datetimeFigureOut">
              <a:rPr lang="en-US" smtClean="0"/>
              <a:t>4/1/2025</a:t>
            </a:fld>
            <a:endParaRPr lang="en-US"/>
          </a:p>
        </p:txBody>
      </p:sp>
      <p:sp>
        <p:nvSpPr>
          <p:cNvPr id="5" name="Footer Placeholder 4">
            <a:extLst>
              <a:ext uri="{FF2B5EF4-FFF2-40B4-BE49-F238E27FC236}">
                <a16:creationId xmlns:a16="http://schemas.microsoft.com/office/drawing/2014/main" id="{DD41BC69-2572-47E2-2532-76301AF81D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E64AC0-D88A-A998-CE1A-A1CA84AC254C}"/>
              </a:ext>
            </a:extLst>
          </p:cNvPr>
          <p:cNvSpPr>
            <a:spLocks noGrp="1"/>
          </p:cNvSpPr>
          <p:nvPr>
            <p:ph type="sldNum" sz="quarter" idx="12"/>
          </p:nvPr>
        </p:nvSpPr>
        <p:spPr/>
        <p:txBody>
          <a:bodyPr/>
          <a:lstStyle/>
          <a:p>
            <a:fld id="{963CE4FA-2D24-4BFE-8000-A85B6D953DEA}" type="slidenum">
              <a:rPr lang="en-US" smtClean="0"/>
              <a:t>‹#›</a:t>
            </a:fld>
            <a:endParaRPr lang="en-US"/>
          </a:p>
        </p:txBody>
      </p:sp>
    </p:spTree>
    <p:extLst>
      <p:ext uri="{BB962C8B-B14F-4D97-AF65-F5344CB8AC3E}">
        <p14:creationId xmlns:p14="http://schemas.microsoft.com/office/powerpoint/2010/main" val="2675604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1B8D2-DCBC-A21F-4CFD-9B9F27A578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DFC862-3BC5-DC7E-BB7A-10E6936ADA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25D2AA-948A-C143-DF48-CE5E0A038958}"/>
              </a:ext>
            </a:extLst>
          </p:cNvPr>
          <p:cNvSpPr>
            <a:spLocks noGrp="1"/>
          </p:cNvSpPr>
          <p:nvPr>
            <p:ph type="dt" sz="half" idx="10"/>
          </p:nvPr>
        </p:nvSpPr>
        <p:spPr/>
        <p:txBody>
          <a:bodyPr/>
          <a:lstStyle/>
          <a:p>
            <a:fld id="{C0029B18-9E45-4374-8673-2D4794710B00}" type="datetimeFigureOut">
              <a:rPr lang="en-US" smtClean="0"/>
              <a:t>4/1/2025</a:t>
            </a:fld>
            <a:endParaRPr lang="en-US"/>
          </a:p>
        </p:txBody>
      </p:sp>
      <p:sp>
        <p:nvSpPr>
          <p:cNvPr id="5" name="Footer Placeholder 4">
            <a:extLst>
              <a:ext uri="{FF2B5EF4-FFF2-40B4-BE49-F238E27FC236}">
                <a16:creationId xmlns:a16="http://schemas.microsoft.com/office/drawing/2014/main" id="{3948D35F-75D2-1D73-85D5-6D26BCD897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24C28-8D52-61D7-0DDF-67EBA7630298}"/>
              </a:ext>
            </a:extLst>
          </p:cNvPr>
          <p:cNvSpPr>
            <a:spLocks noGrp="1"/>
          </p:cNvSpPr>
          <p:nvPr>
            <p:ph type="sldNum" sz="quarter" idx="12"/>
          </p:nvPr>
        </p:nvSpPr>
        <p:spPr/>
        <p:txBody>
          <a:bodyPr/>
          <a:lstStyle/>
          <a:p>
            <a:fld id="{963CE4FA-2D24-4BFE-8000-A85B6D953DEA}" type="slidenum">
              <a:rPr lang="en-US" smtClean="0"/>
              <a:t>‹#›</a:t>
            </a:fld>
            <a:endParaRPr lang="en-US"/>
          </a:p>
        </p:txBody>
      </p:sp>
    </p:spTree>
    <p:extLst>
      <p:ext uri="{BB962C8B-B14F-4D97-AF65-F5344CB8AC3E}">
        <p14:creationId xmlns:p14="http://schemas.microsoft.com/office/powerpoint/2010/main" val="1627491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DCDD06-7590-9E3F-8B0F-D2043E0C31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3F1422-50C8-0398-80B2-0E0A2A7257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AD7215-393B-B2F1-88A5-3242B6477160}"/>
              </a:ext>
            </a:extLst>
          </p:cNvPr>
          <p:cNvSpPr>
            <a:spLocks noGrp="1"/>
          </p:cNvSpPr>
          <p:nvPr>
            <p:ph type="dt" sz="half" idx="10"/>
          </p:nvPr>
        </p:nvSpPr>
        <p:spPr/>
        <p:txBody>
          <a:bodyPr/>
          <a:lstStyle/>
          <a:p>
            <a:fld id="{C0029B18-9E45-4374-8673-2D4794710B00}" type="datetimeFigureOut">
              <a:rPr lang="en-US" smtClean="0"/>
              <a:t>4/1/2025</a:t>
            </a:fld>
            <a:endParaRPr lang="en-US"/>
          </a:p>
        </p:txBody>
      </p:sp>
      <p:sp>
        <p:nvSpPr>
          <p:cNvPr id="5" name="Footer Placeholder 4">
            <a:extLst>
              <a:ext uri="{FF2B5EF4-FFF2-40B4-BE49-F238E27FC236}">
                <a16:creationId xmlns:a16="http://schemas.microsoft.com/office/drawing/2014/main" id="{48533B0C-C7CF-AD19-FBA6-5E00C25BC0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8E29A4-31EF-9266-E75E-462D517E62B1}"/>
              </a:ext>
            </a:extLst>
          </p:cNvPr>
          <p:cNvSpPr>
            <a:spLocks noGrp="1"/>
          </p:cNvSpPr>
          <p:nvPr>
            <p:ph type="sldNum" sz="quarter" idx="12"/>
          </p:nvPr>
        </p:nvSpPr>
        <p:spPr/>
        <p:txBody>
          <a:bodyPr/>
          <a:lstStyle/>
          <a:p>
            <a:fld id="{963CE4FA-2D24-4BFE-8000-A85B6D953DEA}" type="slidenum">
              <a:rPr lang="en-US" smtClean="0"/>
              <a:t>‹#›</a:t>
            </a:fld>
            <a:endParaRPr lang="en-US"/>
          </a:p>
        </p:txBody>
      </p:sp>
    </p:spTree>
    <p:extLst>
      <p:ext uri="{BB962C8B-B14F-4D97-AF65-F5344CB8AC3E}">
        <p14:creationId xmlns:p14="http://schemas.microsoft.com/office/powerpoint/2010/main" val="1315614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230DC-07A5-8745-C926-2547E19E34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AD95F1-76C3-F09E-7DF7-31CCD9E877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35E34A-4E7A-85A4-2315-AC539BCCD259}"/>
              </a:ext>
            </a:extLst>
          </p:cNvPr>
          <p:cNvSpPr>
            <a:spLocks noGrp="1"/>
          </p:cNvSpPr>
          <p:nvPr>
            <p:ph type="dt" sz="half" idx="10"/>
          </p:nvPr>
        </p:nvSpPr>
        <p:spPr/>
        <p:txBody>
          <a:bodyPr/>
          <a:lstStyle/>
          <a:p>
            <a:fld id="{C0029B18-9E45-4374-8673-2D4794710B00}" type="datetimeFigureOut">
              <a:rPr lang="en-US" smtClean="0"/>
              <a:t>4/1/2025</a:t>
            </a:fld>
            <a:endParaRPr lang="en-US"/>
          </a:p>
        </p:txBody>
      </p:sp>
      <p:sp>
        <p:nvSpPr>
          <p:cNvPr id="5" name="Footer Placeholder 4">
            <a:extLst>
              <a:ext uri="{FF2B5EF4-FFF2-40B4-BE49-F238E27FC236}">
                <a16:creationId xmlns:a16="http://schemas.microsoft.com/office/drawing/2014/main" id="{02174F06-1064-B9A3-E9BF-5BFCD4D267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0EE0E9-9B8B-1539-EB0F-603F792E76D3}"/>
              </a:ext>
            </a:extLst>
          </p:cNvPr>
          <p:cNvSpPr>
            <a:spLocks noGrp="1"/>
          </p:cNvSpPr>
          <p:nvPr>
            <p:ph type="sldNum" sz="quarter" idx="12"/>
          </p:nvPr>
        </p:nvSpPr>
        <p:spPr/>
        <p:txBody>
          <a:bodyPr/>
          <a:lstStyle/>
          <a:p>
            <a:fld id="{963CE4FA-2D24-4BFE-8000-A85B6D953DEA}" type="slidenum">
              <a:rPr lang="en-US" smtClean="0"/>
              <a:t>‹#›</a:t>
            </a:fld>
            <a:endParaRPr lang="en-US"/>
          </a:p>
        </p:txBody>
      </p:sp>
    </p:spTree>
    <p:extLst>
      <p:ext uri="{BB962C8B-B14F-4D97-AF65-F5344CB8AC3E}">
        <p14:creationId xmlns:p14="http://schemas.microsoft.com/office/powerpoint/2010/main" val="4207417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BE75B-6FF6-1240-16A0-FC75D136DA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7CCB81-73FE-F2F3-65F6-AEC5420787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57E293-2AB4-39D6-2B63-A95D9689E672}"/>
              </a:ext>
            </a:extLst>
          </p:cNvPr>
          <p:cNvSpPr>
            <a:spLocks noGrp="1"/>
          </p:cNvSpPr>
          <p:nvPr>
            <p:ph type="dt" sz="half" idx="10"/>
          </p:nvPr>
        </p:nvSpPr>
        <p:spPr/>
        <p:txBody>
          <a:bodyPr/>
          <a:lstStyle/>
          <a:p>
            <a:fld id="{C0029B18-9E45-4374-8673-2D4794710B00}" type="datetimeFigureOut">
              <a:rPr lang="en-US" smtClean="0"/>
              <a:t>4/1/2025</a:t>
            </a:fld>
            <a:endParaRPr lang="en-US"/>
          </a:p>
        </p:txBody>
      </p:sp>
      <p:sp>
        <p:nvSpPr>
          <p:cNvPr id="5" name="Footer Placeholder 4">
            <a:extLst>
              <a:ext uri="{FF2B5EF4-FFF2-40B4-BE49-F238E27FC236}">
                <a16:creationId xmlns:a16="http://schemas.microsoft.com/office/drawing/2014/main" id="{674BB3F0-89A4-A6CB-D5AE-40D5CA6A8A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0EDD41-87EF-F619-5D91-6CF09156BDD2}"/>
              </a:ext>
            </a:extLst>
          </p:cNvPr>
          <p:cNvSpPr>
            <a:spLocks noGrp="1"/>
          </p:cNvSpPr>
          <p:nvPr>
            <p:ph type="sldNum" sz="quarter" idx="12"/>
          </p:nvPr>
        </p:nvSpPr>
        <p:spPr/>
        <p:txBody>
          <a:bodyPr/>
          <a:lstStyle/>
          <a:p>
            <a:fld id="{963CE4FA-2D24-4BFE-8000-A85B6D953DEA}" type="slidenum">
              <a:rPr lang="en-US" smtClean="0"/>
              <a:t>‹#›</a:t>
            </a:fld>
            <a:endParaRPr lang="en-US"/>
          </a:p>
        </p:txBody>
      </p:sp>
    </p:spTree>
    <p:extLst>
      <p:ext uri="{BB962C8B-B14F-4D97-AF65-F5344CB8AC3E}">
        <p14:creationId xmlns:p14="http://schemas.microsoft.com/office/powerpoint/2010/main" val="2520173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A1DAA-FEC2-9F25-0415-7BA061578A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AFEAF0-357F-2764-AA87-8B11F67482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CCCA77-5FDB-27C6-EF1B-CA2D2FD3A9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084575-5421-0E2F-E335-2251D71F0B76}"/>
              </a:ext>
            </a:extLst>
          </p:cNvPr>
          <p:cNvSpPr>
            <a:spLocks noGrp="1"/>
          </p:cNvSpPr>
          <p:nvPr>
            <p:ph type="dt" sz="half" idx="10"/>
          </p:nvPr>
        </p:nvSpPr>
        <p:spPr/>
        <p:txBody>
          <a:bodyPr/>
          <a:lstStyle/>
          <a:p>
            <a:fld id="{C0029B18-9E45-4374-8673-2D4794710B00}" type="datetimeFigureOut">
              <a:rPr lang="en-US" smtClean="0"/>
              <a:t>4/1/2025</a:t>
            </a:fld>
            <a:endParaRPr lang="en-US"/>
          </a:p>
        </p:txBody>
      </p:sp>
      <p:sp>
        <p:nvSpPr>
          <p:cNvPr id="6" name="Footer Placeholder 5">
            <a:extLst>
              <a:ext uri="{FF2B5EF4-FFF2-40B4-BE49-F238E27FC236}">
                <a16:creationId xmlns:a16="http://schemas.microsoft.com/office/drawing/2014/main" id="{008F95E3-47CF-B427-0F0D-D6277F41CA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086FCB-BB1F-6196-C73D-A30C022C5DD6}"/>
              </a:ext>
            </a:extLst>
          </p:cNvPr>
          <p:cNvSpPr>
            <a:spLocks noGrp="1"/>
          </p:cNvSpPr>
          <p:nvPr>
            <p:ph type="sldNum" sz="quarter" idx="12"/>
          </p:nvPr>
        </p:nvSpPr>
        <p:spPr/>
        <p:txBody>
          <a:bodyPr/>
          <a:lstStyle/>
          <a:p>
            <a:fld id="{963CE4FA-2D24-4BFE-8000-A85B6D953DEA}" type="slidenum">
              <a:rPr lang="en-US" smtClean="0"/>
              <a:t>‹#›</a:t>
            </a:fld>
            <a:endParaRPr lang="en-US"/>
          </a:p>
        </p:txBody>
      </p:sp>
    </p:spTree>
    <p:extLst>
      <p:ext uri="{BB962C8B-B14F-4D97-AF65-F5344CB8AC3E}">
        <p14:creationId xmlns:p14="http://schemas.microsoft.com/office/powerpoint/2010/main" val="844509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8D252-F255-54C2-7279-94467FFAC83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AB7434-5C3B-21D3-F3CC-66FAC89383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BC447F-DC2C-4580-A27F-F80DBDFC06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7EC868-B659-E3DE-15A9-B12698E319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7FC654-27C7-03E2-15EF-E384C77153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D88F7B-08C8-EB50-749A-1A26D63B0545}"/>
              </a:ext>
            </a:extLst>
          </p:cNvPr>
          <p:cNvSpPr>
            <a:spLocks noGrp="1"/>
          </p:cNvSpPr>
          <p:nvPr>
            <p:ph type="dt" sz="half" idx="10"/>
          </p:nvPr>
        </p:nvSpPr>
        <p:spPr/>
        <p:txBody>
          <a:bodyPr/>
          <a:lstStyle/>
          <a:p>
            <a:fld id="{C0029B18-9E45-4374-8673-2D4794710B00}" type="datetimeFigureOut">
              <a:rPr lang="en-US" smtClean="0"/>
              <a:t>4/1/2025</a:t>
            </a:fld>
            <a:endParaRPr lang="en-US"/>
          </a:p>
        </p:txBody>
      </p:sp>
      <p:sp>
        <p:nvSpPr>
          <p:cNvPr id="8" name="Footer Placeholder 7">
            <a:extLst>
              <a:ext uri="{FF2B5EF4-FFF2-40B4-BE49-F238E27FC236}">
                <a16:creationId xmlns:a16="http://schemas.microsoft.com/office/drawing/2014/main" id="{30E0747B-5D60-5E12-75C4-E3DA6591B1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4E31BE-01A1-7BCE-3572-5B5089D175CE}"/>
              </a:ext>
            </a:extLst>
          </p:cNvPr>
          <p:cNvSpPr>
            <a:spLocks noGrp="1"/>
          </p:cNvSpPr>
          <p:nvPr>
            <p:ph type="sldNum" sz="quarter" idx="12"/>
          </p:nvPr>
        </p:nvSpPr>
        <p:spPr/>
        <p:txBody>
          <a:bodyPr/>
          <a:lstStyle/>
          <a:p>
            <a:fld id="{963CE4FA-2D24-4BFE-8000-A85B6D953DEA}" type="slidenum">
              <a:rPr lang="en-US" smtClean="0"/>
              <a:t>‹#›</a:t>
            </a:fld>
            <a:endParaRPr lang="en-US"/>
          </a:p>
        </p:txBody>
      </p:sp>
    </p:spTree>
    <p:extLst>
      <p:ext uri="{BB962C8B-B14F-4D97-AF65-F5344CB8AC3E}">
        <p14:creationId xmlns:p14="http://schemas.microsoft.com/office/powerpoint/2010/main" val="1053429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4549F-8A0B-0BF4-423D-E445BC4895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AC95DB-7B9D-823C-742A-21E262BD449C}"/>
              </a:ext>
            </a:extLst>
          </p:cNvPr>
          <p:cNvSpPr>
            <a:spLocks noGrp="1"/>
          </p:cNvSpPr>
          <p:nvPr>
            <p:ph type="dt" sz="half" idx="10"/>
          </p:nvPr>
        </p:nvSpPr>
        <p:spPr/>
        <p:txBody>
          <a:bodyPr/>
          <a:lstStyle/>
          <a:p>
            <a:fld id="{C0029B18-9E45-4374-8673-2D4794710B00}" type="datetimeFigureOut">
              <a:rPr lang="en-US" smtClean="0"/>
              <a:t>4/1/2025</a:t>
            </a:fld>
            <a:endParaRPr lang="en-US"/>
          </a:p>
        </p:txBody>
      </p:sp>
      <p:sp>
        <p:nvSpPr>
          <p:cNvPr id="4" name="Footer Placeholder 3">
            <a:extLst>
              <a:ext uri="{FF2B5EF4-FFF2-40B4-BE49-F238E27FC236}">
                <a16:creationId xmlns:a16="http://schemas.microsoft.com/office/drawing/2014/main" id="{800FF2AA-9E73-BEC2-820B-098F4964C1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5C3FC7-083C-A6AC-D289-9D7B628DC349}"/>
              </a:ext>
            </a:extLst>
          </p:cNvPr>
          <p:cNvSpPr>
            <a:spLocks noGrp="1"/>
          </p:cNvSpPr>
          <p:nvPr>
            <p:ph type="sldNum" sz="quarter" idx="12"/>
          </p:nvPr>
        </p:nvSpPr>
        <p:spPr/>
        <p:txBody>
          <a:bodyPr/>
          <a:lstStyle/>
          <a:p>
            <a:fld id="{963CE4FA-2D24-4BFE-8000-A85B6D953DEA}" type="slidenum">
              <a:rPr lang="en-US" smtClean="0"/>
              <a:t>‹#›</a:t>
            </a:fld>
            <a:endParaRPr lang="en-US"/>
          </a:p>
        </p:txBody>
      </p:sp>
    </p:spTree>
    <p:extLst>
      <p:ext uri="{BB962C8B-B14F-4D97-AF65-F5344CB8AC3E}">
        <p14:creationId xmlns:p14="http://schemas.microsoft.com/office/powerpoint/2010/main" val="783117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91BA22-E769-2030-B2BD-FB2C5C834C53}"/>
              </a:ext>
            </a:extLst>
          </p:cNvPr>
          <p:cNvSpPr>
            <a:spLocks noGrp="1"/>
          </p:cNvSpPr>
          <p:nvPr>
            <p:ph type="dt" sz="half" idx="10"/>
          </p:nvPr>
        </p:nvSpPr>
        <p:spPr/>
        <p:txBody>
          <a:bodyPr/>
          <a:lstStyle/>
          <a:p>
            <a:fld id="{C0029B18-9E45-4374-8673-2D4794710B00}" type="datetimeFigureOut">
              <a:rPr lang="en-US" smtClean="0"/>
              <a:t>4/1/2025</a:t>
            </a:fld>
            <a:endParaRPr lang="en-US"/>
          </a:p>
        </p:txBody>
      </p:sp>
      <p:sp>
        <p:nvSpPr>
          <p:cNvPr id="3" name="Footer Placeholder 2">
            <a:extLst>
              <a:ext uri="{FF2B5EF4-FFF2-40B4-BE49-F238E27FC236}">
                <a16:creationId xmlns:a16="http://schemas.microsoft.com/office/drawing/2014/main" id="{9D992DD7-CBB7-C2EB-77EB-2932AE8DC3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9158C9-6B12-AA2D-268D-740A62705FFB}"/>
              </a:ext>
            </a:extLst>
          </p:cNvPr>
          <p:cNvSpPr>
            <a:spLocks noGrp="1"/>
          </p:cNvSpPr>
          <p:nvPr>
            <p:ph type="sldNum" sz="quarter" idx="12"/>
          </p:nvPr>
        </p:nvSpPr>
        <p:spPr/>
        <p:txBody>
          <a:bodyPr/>
          <a:lstStyle/>
          <a:p>
            <a:fld id="{963CE4FA-2D24-4BFE-8000-A85B6D953DEA}" type="slidenum">
              <a:rPr lang="en-US" smtClean="0"/>
              <a:t>‹#›</a:t>
            </a:fld>
            <a:endParaRPr lang="en-US"/>
          </a:p>
        </p:txBody>
      </p:sp>
    </p:spTree>
    <p:extLst>
      <p:ext uri="{BB962C8B-B14F-4D97-AF65-F5344CB8AC3E}">
        <p14:creationId xmlns:p14="http://schemas.microsoft.com/office/powerpoint/2010/main" val="1554106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9D93A-6FDE-C562-2F4D-BAA239B283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31616C-0219-ABB5-0AAE-88FBB48C38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2705E0-37AB-E341-7FE2-FCCBBE645C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FE1D93-9074-F665-13DC-62E82B46CC73}"/>
              </a:ext>
            </a:extLst>
          </p:cNvPr>
          <p:cNvSpPr>
            <a:spLocks noGrp="1"/>
          </p:cNvSpPr>
          <p:nvPr>
            <p:ph type="dt" sz="half" idx="10"/>
          </p:nvPr>
        </p:nvSpPr>
        <p:spPr/>
        <p:txBody>
          <a:bodyPr/>
          <a:lstStyle/>
          <a:p>
            <a:fld id="{C0029B18-9E45-4374-8673-2D4794710B00}" type="datetimeFigureOut">
              <a:rPr lang="en-US" smtClean="0"/>
              <a:t>4/1/2025</a:t>
            </a:fld>
            <a:endParaRPr lang="en-US"/>
          </a:p>
        </p:txBody>
      </p:sp>
      <p:sp>
        <p:nvSpPr>
          <p:cNvPr id="6" name="Footer Placeholder 5">
            <a:extLst>
              <a:ext uri="{FF2B5EF4-FFF2-40B4-BE49-F238E27FC236}">
                <a16:creationId xmlns:a16="http://schemas.microsoft.com/office/drawing/2014/main" id="{C4CB0CE4-C172-07BA-7BF1-3AD98A23C6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234547-DB0F-7C48-2A46-E820E36B760F}"/>
              </a:ext>
            </a:extLst>
          </p:cNvPr>
          <p:cNvSpPr>
            <a:spLocks noGrp="1"/>
          </p:cNvSpPr>
          <p:nvPr>
            <p:ph type="sldNum" sz="quarter" idx="12"/>
          </p:nvPr>
        </p:nvSpPr>
        <p:spPr/>
        <p:txBody>
          <a:bodyPr/>
          <a:lstStyle/>
          <a:p>
            <a:fld id="{963CE4FA-2D24-4BFE-8000-A85B6D953DEA}" type="slidenum">
              <a:rPr lang="en-US" smtClean="0"/>
              <a:t>‹#›</a:t>
            </a:fld>
            <a:endParaRPr lang="en-US"/>
          </a:p>
        </p:txBody>
      </p:sp>
    </p:spTree>
    <p:extLst>
      <p:ext uri="{BB962C8B-B14F-4D97-AF65-F5344CB8AC3E}">
        <p14:creationId xmlns:p14="http://schemas.microsoft.com/office/powerpoint/2010/main" val="244640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2D26-9C34-91C6-0385-69A7A483BA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035AF2-5922-EABD-67FC-807F7B2121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F81C43-13E3-3398-19A5-BCCC2709DC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604D88-2C8E-2B97-01B0-8C57853E849A}"/>
              </a:ext>
            </a:extLst>
          </p:cNvPr>
          <p:cNvSpPr>
            <a:spLocks noGrp="1"/>
          </p:cNvSpPr>
          <p:nvPr>
            <p:ph type="dt" sz="half" idx="10"/>
          </p:nvPr>
        </p:nvSpPr>
        <p:spPr/>
        <p:txBody>
          <a:bodyPr/>
          <a:lstStyle/>
          <a:p>
            <a:fld id="{C0029B18-9E45-4374-8673-2D4794710B00}" type="datetimeFigureOut">
              <a:rPr lang="en-US" smtClean="0"/>
              <a:t>4/1/2025</a:t>
            </a:fld>
            <a:endParaRPr lang="en-US"/>
          </a:p>
        </p:txBody>
      </p:sp>
      <p:sp>
        <p:nvSpPr>
          <p:cNvPr id="6" name="Footer Placeholder 5">
            <a:extLst>
              <a:ext uri="{FF2B5EF4-FFF2-40B4-BE49-F238E27FC236}">
                <a16:creationId xmlns:a16="http://schemas.microsoft.com/office/drawing/2014/main" id="{F8D3B5A8-F245-44F0-974E-4D9E08EC52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1E52DB-99B3-F2F7-2FDE-09D5B95DACFB}"/>
              </a:ext>
            </a:extLst>
          </p:cNvPr>
          <p:cNvSpPr>
            <a:spLocks noGrp="1"/>
          </p:cNvSpPr>
          <p:nvPr>
            <p:ph type="sldNum" sz="quarter" idx="12"/>
          </p:nvPr>
        </p:nvSpPr>
        <p:spPr/>
        <p:txBody>
          <a:bodyPr/>
          <a:lstStyle/>
          <a:p>
            <a:fld id="{963CE4FA-2D24-4BFE-8000-A85B6D953DEA}" type="slidenum">
              <a:rPr lang="en-US" smtClean="0"/>
              <a:t>‹#›</a:t>
            </a:fld>
            <a:endParaRPr lang="en-US"/>
          </a:p>
        </p:txBody>
      </p:sp>
    </p:spTree>
    <p:extLst>
      <p:ext uri="{BB962C8B-B14F-4D97-AF65-F5344CB8AC3E}">
        <p14:creationId xmlns:p14="http://schemas.microsoft.com/office/powerpoint/2010/main" val="3634942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748BDF-C8EC-2F81-A33F-202E4B7BEF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8FC265-B89A-E0AC-CB86-D17D0DD27F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076BA9-7AAB-EE34-D128-EA8287E7FB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0029B18-9E45-4374-8673-2D4794710B00}" type="datetimeFigureOut">
              <a:rPr lang="en-US" smtClean="0"/>
              <a:t>4/1/2025</a:t>
            </a:fld>
            <a:endParaRPr lang="en-US"/>
          </a:p>
        </p:txBody>
      </p:sp>
      <p:sp>
        <p:nvSpPr>
          <p:cNvPr id="5" name="Footer Placeholder 4">
            <a:extLst>
              <a:ext uri="{FF2B5EF4-FFF2-40B4-BE49-F238E27FC236}">
                <a16:creationId xmlns:a16="http://schemas.microsoft.com/office/drawing/2014/main" id="{F33B1684-C302-0431-DBEC-914DC505E8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66D7CC6-FE85-F637-D610-1E84702518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63CE4FA-2D24-4BFE-8000-A85B6D953DEA}" type="slidenum">
              <a:rPr lang="en-US" smtClean="0"/>
              <a:t>‹#›</a:t>
            </a:fld>
            <a:endParaRPr lang="en-US"/>
          </a:p>
        </p:txBody>
      </p:sp>
    </p:spTree>
    <p:extLst>
      <p:ext uri="{BB962C8B-B14F-4D97-AF65-F5344CB8AC3E}">
        <p14:creationId xmlns:p14="http://schemas.microsoft.com/office/powerpoint/2010/main" val="3863896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dataq.com/products/windaq/" TargetMode="Externa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hyperlink" Target="https://www.pololu.com/product/1372/" TargetMode="External"/><Relationship Id="rId4" Type="http://schemas.openxmlformats.org/officeDocument/2006/relationships/hyperlink" Target="https://www.picotech.com/download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AI-generated content may be incorrect.">
            <a:extLst>
              <a:ext uri="{FF2B5EF4-FFF2-40B4-BE49-F238E27FC236}">
                <a16:creationId xmlns:a16="http://schemas.microsoft.com/office/drawing/2014/main" id="{68BFB515-F5DD-2A94-BD4C-6202C63DB9ED}"/>
              </a:ext>
            </a:extLst>
          </p:cNvPr>
          <p:cNvPicPr>
            <a:picLocks noChangeAspect="1"/>
          </p:cNvPicPr>
          <p:nvPr/>
        </p:nvPicPr>
        <p:blipFill>
          <a:blip r:embed="rId2"/>
          <a:stretch>
            <a:fillRect/>
          </a:stretch>
        </p:blipFill>
        <p:spPr>
          <a:xfrm>
            <a:off x="4181475" y="1879282"/>
            <a:ext cx="3829050" cy="3099435"/>
          </a:xfrm>
          <a:prstGeom prst="rect">
            <a:avLst/>
          </a:prstGeom>
        </p:spPr>
      </p:pic>
      <p:sp>
        <p:nvSpPr>
          <p:cNvPr id="5" name="Arrow: Right 4">
            <a:extLst>
              <a:ext uri="{FF2B5EF4-FFF2-40B4-BE49-F238E27FC236}">
                <a16:creationId xmlns:a16="http://schemas.microsoft.com/office/drawing/2014/main" id="{6A418995-BE02-0B87-6E11-7E9DC055F7D3}"/>
              </a:ext>
            </a:extLst>
          </p:cNvPr>
          <p:cNvSpPr/>
          <p:nvPr/>
        </p:nvSpPr>
        <p:spPr>
          <a:xfrm>
            <a:off x="3705225" y="2619375"/>
            <a:ext cx="571500" cy="209550"/>
          </a:xfrm>
          <a:prstGeom prst="rightArrow">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FA55B319-81A1-D903-9CC7-78558AD0BCDE}"/>
              </a:ext>
            </a:extLst>
          </p:cNvPr>
          <p:cNvSpPr/>
          <p:nvPr/>
        </p:nvSpPr>
        <p:spPr>
          <a:xfrm>
            <a:off x="4733925" y="3848099"/>
            <a:ext cx="619125" cy="219076"/>
          </a:xfrm>
          <a:prstGeom prst="rightArrow">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Step 2</a:t>
            </a:r>
          </a:p>
        </p:txBody>
      </p:sp>
    </p:spTree>
    <p:extLst>
      <p:ext uri="{BB962C8B-B14F-4D97-AF65-F5344CB8AC3E}">
        <p14:creationId xmlns:p14="http://schemas.microsoft.com/office/powerpoint/2010/main" val="2945951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B8D4D9D-673B-EBE3-F15D-866C0EF1CC5B}"/>
              </a:ext>
            </a:extLst>
          </p:cNvPr>
          <p:cNvPicPr>
            <a:picLocks noChangeAspect="1"/>
          </p:cNvPicPr>
          <p:nvPr/>
        </p:nvPicPr>
        <p:blipFill>
          <a:blip r:embed="rId3"/>
          <a:stretch>
            <a:fillRect/>
          </a:stretch>
        </p:blipFill>
        <p:spPr>
          <a:xfrm>
            <a:off x="3127110" y="0"/>
            <a:ext cx="5937779" cy="6858000"/>
          </a:xfrm>
          <a:prstGeom prst="rect">
            <a:avLst/>
          </a:prstGeom>
        </p:spPr>
      </p:pic>
      <p:sp>
        <p:nvSpPr>
          <p:cNvPr id="8" name="Speech Bubble: Rectangle with Corners Rounded 7">
            <a:extLst>
              <a:ext uri="{FF2B5EF4-FFF2-40B4-BE49-F238E27FC236}">
                <a16:creationId xmlns:a16="http://schemas.microsoft.com/office/drawing/2014/main" id="{40A356DA-897B-2C87-9BE5-C18657D9943D}"/>
              </a:ext>
            </a:extLst>
          </p:cNvPr>
          <p:cNvSpPr/>
          <p:nvPr/>
        </p:nvSpPr>
        <p:spPr>
          <a:xfrm>
            <a:off x="6207512" y="512957"/>
            <a:ext cx="2066693" cy="1025316"/>
          </a:xfrm>
          <a:prstGeom prst="wedgeRoundRectCallout">
            <a:avLst>
              <a:gd name="adj1" fmla="val -61809"/>
              <a:gd name="adj2" fmla="val 70002"/>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Config File Selection Field</a:t>
            </a:r>
          </a:p>
          <a:p>
            <a:pPr algn="ctr"/>
            <a:r>
              <a:rPr lang="en-US" dirty="0"/>
              <a:t>Saved in Register</a:t>
            </a:r>
          </a:p>
        </p:txBody>
      </p:sp>
      <p:sp>
        <p:nvSpPr>
          <p:cNvPr id="9" name="Speech Bubble: Rectangle with Corners Rounded 8">
            <a:extLst>
              <a:ext uri="{FF2B5EF4-FFF2-40B4-BE49-F238E27FC236}">
                <a16:creationId xmlns:a16="http://schemas.microsoft.com/office/drawing/2014/main" id="{8E73A08D-C810-A024-46F4-7AB4DC45BCF3}"/>
              </a:ext>
            </a:extLst>
          </p:cNvPr>
          <p:cNvSpPr/>
          <p:nvPr/>
        </p:nvSpPr>
        <p:spPr>
          <a:xfrm>
            <a:off x="7040135" y="1694389"/>
            <a:ext cx="2404947" cy="424343"/>
          </a:xfrm>
          <a:prstGeom prst="wedgeRoundRectCallout">
            <a:avLst>
              <a:gd name="adj1" fmla="val -98439"/>
              <a:gd name="adj2" fmla="val 1690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Currently Selected</a:t>
            </a:r>
          </a:p>
        </p:txBody>
      </p:sp>
      <p:sp>
        <p:nvSpPr>
          <p:cNvPr id="10" name="Speech Bubble: Rectangle with Corners Rounded 9">
            <a:extLst>
              <a:ext uri="{FF2B5EF4-FFF2-40B4-BE49-F238E27FC236}">
                <a16:creationId xmlns:a16="http://schemas.microsoft.com/office/drawing/2014/main" id="{65991BB6-3985-5977-5821-2C3008ACA89F}"/>
              </a:ext>
            </a:extLst>
          </p:cNvPr>
          <p:cNvSpPr/>
          <p:nvPr/>
        </p:nvSpPr>
        <p:spPr>
          <a:xfrm>
            <a:off x="6659942" y="2274849"/>
            <a:ext cx="2404947" cy="624468"/>
          </a:xfrm>
          <a:prstGeom prst="wedgeRoundRectCallout">
            <a:avLst>
              <a:gd name="adj1" fmla="val -69691"/>
              <a:gd name="adj2" fmla="val -3487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Available Selection in  current folder</a:t>
            </a:r>
          </a:p>
        </p:txBody>
      </p:sp>
      <p:sp>
        <p:nvSpPr>
          <p:cNvPr id="11" name="Speech Bubble: Rectangle with Corners Rounded 10">
            <a:extLst>
              <a:ext uri="{FF2B5EF4-FFF2-40B4-BE49-F238E27FC236}">
                <a16:creationId xmlns:a16="http://schemas.microsoft.com/office/drawing/2014/main" id="{BC66DFC1-681C-7082-C135-0A9F8353F4C7}"/>
              </a:ext>
            </a:extLst>
          </p:cNvPr>
          <p:cNvSpPr/>
          <p:nvPr/>
        </p:nvSpPr>
        <p:spPr>
          <a:xfrm>
            <a:off x="5664820" y="3011426"/>
            <a:ext cx="2404947" cy="417574"/>
          </a:xfrm>
          <a:prstGeom prst="wedgeRoundRectCallout">
            <a:avLst>
              <a:gd name="adj1" fmla="val -86383"/>
              <a:gd name="adj2" fmla="val -13902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Change Folder</a:t>
            </a:r>
          </a:p>
        </p:txBody>
      </p:sp>
      <p:sp>
        <p:nvSpPr>
          <p:cNvPr id="12" name="Speech Bubble: Rectangle with Corners Rounded 11">
            <a:extLst>
              <a:ext uri="{FF2B5EF4-FFF2-40B4-BE49-F238E27FC236}">
                <a16:creationId xmlns:a16="http://schemas.microsoft.com/office/drawing/2014/main" id="{6EE853EF-D449-444B-67FA-ADF592778261}"/>
              </a:ext>
            </a:extLst>
          </p:cNvPr>
          <p:cNvSpPr/>
          <p:nvPr/>
        </p:nvSpPr>
        <p:spPr>
          <a:xfrm>
            <a:off x="7040134" y="5498447"/>
            <a:ext cx="2404947" cy="624468"/>
          </a:xfrm>
          <a:prstGeom prst="wedgeRoundRectCallout">
            <a:avLst>
              <a:gd name="adj1" fmla="val -97048"/>
              <a:gd name="adj2" fmla="val 9048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Currently Selected</a:t>
            </a:r>
          </a:p>
          <a:p>
            <a:pPr algn="ctr"/>
            <a:r>
              <a:rPr lang="en-US" dirty="0"/>
              <a:t>Full Path &amp; Name</a:t>
            </a:r>
          </a:p>
        </p:txBody>
      </p:sp>
    </p:spTree>
    <p:extLst>
      <p:ext uri="{BB962C8B-B14F-4D97-AF65-F5344CB8AC3E}">
        <p14:creationId xmlns:p14="http://schemas.microsoft.com/office/powerpoint/2010/main" val="3177616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536C0EF-F3E4-8638-F10D-386D378A26BD}"/>
              </a:ext>
            </a:extLst>
          </p:cNvPr>
          <p:cNvPicPr>
            <a:picLocks noChangeAspect="1"/>
          </p:cNvPicPr>
          <p:nvPr/>
        </p:nvPicPr>
        <p:blipFill>
          <a:blip r:embed="rId2"/>
          <a:stretch>
            <a:fillRect/>
          </a:stretch>
        </p:blipFill>
        <p:spPr>
          <a:xfrm>
            <a:off x="3061864" y="1976235"/>
            <a:ext cx="6068272" cy="2905530"/>
          </a:xfrm>
          <a:prstGeom prst="rect">
            <a:avLst/>
          </a:prstGeom>
        </p:spPr>
      </p:pic>
      <p:sp>
        <p:nvSpPr>
          <p:cNvPr id="6" name="Speech Bubble: Rectangle with Corners Rounded 5">
            <a:extLst>
              <a:ext uri="{FF2B5EF4-FFF2-40B4-BE49-F238E27FC236}">
                <a16:creationId xmlns:a16="http://schemas.microsoft.com/office/drawing/2014/main" id="{FB60AA4F-899A-E3BB-9EA1-60CEE8B4D291}"/>
              </a:ext>
            </a:extLst>
          </p:cNvPr>
          <p:cNvSpPr/>
          <p:nvPr/>
        </p:nvSpPr>
        <p:spPr>
          <a:xfrm>
            <a:off x="3061864" y="2283006"/>
            <a:ext cx="2404947" cy="417574"/>
          </a:xfrm>
          <a:prstGeom prst="wedgeRoundRectCallout">
            <a:avLst>
              <a:gd name="adj1" fmla="val 31549"/>
              <a:gd name="adj2" fmla="val 154183"/>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Test Information</a:t>
            </a:r>
          </a:p>
        </p:txBody>
      </p:sp>
    </p:spTree>
    <p:extLst>
      <p:ext uri="{BB962C8B-B14F-4D97-AF65-F5344CB8AC3E}">
        <p14:creationId xmlns:p14="http://schemas.microsoft.com/office/powerpoint/2010/main" val="466125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FAB84F-E219-17F1-0870-E90F4E7C9E48}"/>
              </a:ext>
            </a:extLst>
          </p:cNvPr>
          <p:cNvPicPr>
            <a:picLocks noChangeAspect="1"/>
          </p:cNvPicPr>
          <p:nvPr/>
        </p:nvPicPr>
        <p:blipFill>
          <a:blip r:embed="rId2"/>
          <a:stretch>
            <a:fillRect/>
          </a:stretch>
        </p:blipFill>
        <p:spPr>
          <a:xfrm>
            <a:off x="2261652" y="1833340"/>
            <a:ext cx="7668695" cy="3191320"/>
          </a:xfrm>
          <a:prstGeom prst="rect">
            <a:avLst/>
          </a:prstGeom>
        </p:spPr>
      </p:pic>
      <p:sp>
        <p:nvSpPr>
          <p:cNvPr id="2" name="TextBox 1">
            <a:extLst>
              <a:ext uri="{FF2B5EF4-FFF2-40B4-BE49-F238E27FC236}">
                <a16:creationId xmlns:a16="http://schemas.microsoft.com/office/drawing/2014/main" id="{B9C89399-3F24-1CE9-7483-20181A36D647}"/>
              </a:ext>
            </a:extLst>
          </p:cNvPr>
          <p:cNvSpPr txBox="1"/>
          <p:nvPr/>
        </p:nvSpPr>
        <p:spPr>
          <a:xfrm>
            <a:off x="3725008" y="356012"/>
            <a:ext cx="6911379" cy="1477328"/>
          </a:xfrm>
          <a:prstGeom prst="rect">
            <a:avLst/>
          </a:prstGeom>
          <a:noFill/>
        </p:spPr>
        <p:txBody>
          <a:bodyPr wrap="none" rtlCol="0">
            <a:spAutoFit/>
          </a:bodyPr>
          <a:lstStyle/>
          <a:p>
            <a:r>
              <a:rPr lang="en-US" dirty="0" err="1">
                <a:hlinkClick r:id="rId3"/>
              </a:rPr>
              <a:t>WinDaq</a:t>
            </a:r>
            <a:r>
              <a:rPr lang="en-US" dirty="0">
                <a:hlinkClick r:id="rId3"/>
              </a:rPr>
              <a:t> Data Acquisition Software</a:t>
            </a:r>
            <a:endParaRPr lang="en-US" dirty="0"/>
          </a:p>
          <a:p>
            <a:endParaRPr lang="en-US" dirty="0"/>
          </a:p>
          <a:p>
            <a:r>
              <a:rPr lang="en-US" dirty="0" err="1">
                <a:hlinkClick r:id="rId4"/>
              </a:rPr>
              <a:t>PicoScope</a:t>
            </a:r>
            <a:r>
              <a:rPr lang="en-US" dirty="0">
                <a:hlinkClick r:id="rId4"/>
              </a:rPr>
              <a:t> oscilloscope software and </a:t>
            </a:r>
            <a:r>
              <a:rPr lang="en-US" dirty="0" err="1">
                <a:hlinkClick r:id="rId4"/>
              </a:rPr>
              <a:t>PicoLog</a:t>
            </a:r>
            <a:r>
              <a:rPr lang="en-US" dirty="0">
                <a:hlinkClick r:id="rId4"/>
              </a:rPr>
              <a:t> data logging software</a:t>
            </a:r>
            <a:endParaRPr lang="en-US" dirty="0"/>
          </a:p>
          <a:p>
            <a:endParaRPr lang="en-US" dirty="0"/>
          </a:p>
          <a:p>
            <a:r>
              <a:rPr lang="en-US" dirty="0" err="1">
                <a:hlinkClick r:id="rId5"/>
              </a:rPr>
              <a:t>Pololu</a:t>
            </a:r>
            <a:r>
              <a:rPr lang="en-US" dirty="0">
                <a:hlinkClick r:id="rId5"/>
              </a:rPr>
              <a:t> Simple Motor Controller 18v7 (Fully Assembled)</a:t>
            </a:r>
            <a:endParaRPr lang="en-US" dirty="0"/>
          </a:p>
        </p:txBody>
      </p:sp>
    </p:spTree>
    <p:extLst>
      <p:ext uri="{BB962C8B-B14F-4D97-AF65-F5344CB8AC3E}">
        <p14:creationId xmlns:p14="http://schemas.microsoft.com/office/powerpoint/2010/main" val="2034331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493E0-C263-BDC0-1808-A239AA365EC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A5C38D6-0367-2650-9BBE-B00FBAC6E25F}"/>
              </a:ext>
            </a:extLst>
          </p:cNvPr>
          <p:cNvSpPr>
            <a:spLocks noGrp="1"/>
          </p:cNvSpPr>
          <p:nvPr>
            <p:ph idx="1"/>
          </p:nvPr>
        </p:nvSpPr>
        <p:spPr/>
        <p:txBody>
          <a:bodyPr>
            <a:normAutofit fontScale="70000" lnSpcReduction="20000"/>
          </a:bodyPr>
          <a:lstStyle/>
          <a:p>
            <a:pPr marL="0" indent="0">
              <a:buNone/>
            </a:pPr>
            <a:r>
              <a:rPr lang="en-US" dirty="0"/>
              <a:t>Switching between </a:t>
            </a:r>
            <a:r>
              <a:rPr lang="en-US" dirty="0" err="1"/>
              <a:t>LibUSB</a:t>
            </a:r>
            <a:r>
              <a:rPr lang="en-US" dirty="0"/>
              <a:t> and CDC Modes The native communication mode of the DI-2108-P is </a:t>
            </a:r>
            <a:r>
              <a:rPr lang="en-US" dirty="0" err="1"/>
              <a:t>LibUSB</a:t>
            </a:r>
            <a:r>
              <a:rPr lang="en-US" dirty="0"/>
              <a:t> but it can be switched to the USB CDC (Communication Device Class). CDC mode allows the USB port of DI-2108-P devices to appear like a traditional RS-232 port, which is common across most operating systems and development languages. Please note: </a:t>
            </a:r>
            <a:r>
              <a:rPr lang="en-US" dirty="0" err="1"/>
              <a:t>LibUSB</a:t>
            </a:r>
            <a:r>
              <a:rPr lang="en-US" dirty="0"/>
              <a:t> communication is required for </a:t>
            </a:r>
            <a:r>
              <a:rPr lang="en-US" dirty="0" err="1"/>
              <a:t>WinDaq</a:t>
            </a:r>
            <a:r>
              <a:rPr lang="en-US" dirty="0"/>
              <a:t> Acquisition software and programming with our .NET SDK. Only switch to CDC mode when writing your own programs at the protocol level (for example, Python applications). Use the following sequence to switch your device to/from </a:t>
            </a:r>
            <a:r>
              <a:rPr lang="en-US" dirty="0" err="1"/>
              <a:t>LibUSB</a:t>
            </a:r>
            <a:r>
              <a:rPr lang="en-US" dirty="0"/>
              <a:t>/CDC modes: </a:t>
            </a:r>
          </a:p>
          <a:p>
            <a:pPr marL="514350" indent="-514350">
              <a:buFont typeface="+mj-lt"/>
              <a:buAutoNum type="arabicPeriod"/>
            </a:pPr>
            <a:r>
              <a:rPr lang="en-US" dirty="0"/>
              <a:t>Connect the device to your PC via the USB port. </a:t>
            </a:r>
          </a:p>
          <a:p>
            <a:pPr marL="514350" indent="-514350">
              <a:buFont typeface="+mj-lt"/>
              <a:buAutoNum type="arabicPeriod"/>
            </a:pPr>
            <a:r>
              <a:rPr lang="en-US" dirty="0"/>
              <a:t>Apply power to the device. </a:t>
            </a:r>
          </a:p>
          <a:p>
            <a:pPr marL="514350" indent="-514350">
              <a:buFont typeface="+mj-lt"/>
              <a:buAutoNum type="arabicPeriod"/>
            </a:pPr>
            <a:r>
              <a:rPr lang="en-US" dirty="0"/>
              <a:t>When mode LED stops blinking white and is in Idle mode, push and hold the Control button. This must be completed within five seconds after the device is in Idle mode. </a:t>
            </a:r>
          </a:p>
          <a:p>
            <a:pPr marL="514350" indent="-514350">
              <a:buFont typeface="+mj-lt"/>
              <a:buAutoNum type="arabicPeriod"/>
            </a:pPr>
            <a:r>
              <a:rPr lang="en-US" dirty="0"/>
              <a:t>When the mode LED turns red, release the Control button. 5. The Mode LED will flash white then indicate Idle in either </a:t>
            </a:r>
            <a:r>
              <a:rPr lang="en-US" dirty="0" err="1"/>
              <a:t>LibUSB</a:t>
            </a:r>
            <a:r>
              <a:rPr lang="en-US" dirty="0"/>
              <a:t> or CDC mode: • CDC mode: Blinking Yellow • </a:t>
            </a:r>
            <a:r>
              <a:rPr lang="en-US" dirty="0" err="1"/>
              <a:t>LibUSB</a:t>
            </a:r>
            <a:r>
              <a:rPr lang="en-US" dirty="0"/>
              <a:t> mode: Blinking Green </a:t>
            </a:r>
          </a:p>
        </p:txBody>
      </p:sp>
    </p:spTree>
    <p:extLst>
      <p:ext uri="{BB962C8B-B14F-4D97-AF65-F5344CB8AC3E}">
        <p14:creationId xmlns:p14="http://schemas.microsoft.com/office/powerpoint/2010/main" val="468896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6B072-4214-D493-B318-094F83C2786F}"/>
              </a:ext>
            </a:extLst>
          </p:cNvPr>
          <p:cNvSpPr>
            <a:spLocks noGrp="1"/>
          </p:cNvSpPr>
          <p:nvPr>
            <p:ph type="title"/>
          </p:nvPr>
        </p:nvSpPr>
        <p:spPr/>
        <p:txBody>
          <a:bodyPr/>
          <a:lstStyle/>
          <a:p>
            <a:r>
              <a:rPr lang="en-US" dirty="0"/>
              <a:t>Fluke mA 3/28 to 4/1 </a:t>
            </a:r>
          </a:p>
        </p:txBody>
      </p:sp>
      <p:pic>
        <p:nvPicPr>
          <p:cNvPr id="5" name="Picture 4">
            <a:extLst>
              <a:ext uri="{FF2B5EF4-FFF2-40B4-BE49-F238E27FC236}">
                <a16:creationId xmlns:a16="http://schemas.microsoft.com/office/drawing/2014/main" id="{20114FE4-DF26-2D3B-D1F1-1B2A77132637}"/>
              </a:ext>
            </a:extLst>
          </p:cNvPr>
          <p:cNvPicPr>
            <a:picLocks noChangeAspect="1"/>
          </p:cNvPicPr>
          <p:nvPr/>
        </p:nvPicPr>
        <p:blipFill>
          <a:blip r:embed="rId2"/>
          <a:stretch>
            <a:fillRect/>
          </a:stretch>
        </p:blipFill>
        <p:spPr>
          <a:xfrm>
            <a:off x="1437338" y="1690688"/>
            <a:ext cx="7964011" cy="4791744"/>
          </a:xfrm>
          <a:prstGeom prst="rect">
            <a:avLst/>
          </a:prstGeom>
        </p:spPr>
      </p:pic>
    </p:spTree>
    <p:extLst>
      <p:ext uri="{BB962C8B-B14F-4D97-AF65-F5344CB8AC3E}">
        <p14:creationId xmlns:p14="http://schemas.microsoft.com/office/powerpoint/2010/main" val="982617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F5403AF-E3CC-073B-A303-AEB4361C51CE}"/>
              </a:ext>
            </a:extLst>
          </p:cNvPr>
          <p:cNvPicPr>
            <a:picLocks noChangeAspect="1"/>
          </p:cNvPicPr>
          <p:nvPr/>
        </p:nvPicPr>
        <p:blipFill>
          <a:blip r:embed="rId2"/>
          <a:stretch>
            <a:fillRect/>
          </a:stretch>
        </p:blipFill>
        <p:spPr>
          <a:xfrm>
            <a:off x="3709654" y="694943"/>
            <a:ext cx="4772691" cy="5468113"/>
          </a:xfrm>
          <a:prstGeom prst="rect">
            <a:avLst/>
          </a:prstGeom>
        </p:spPr>
      </p:pic>
      <p:sp>
        <p:nvSpPr>
          <p:cNvPr id="6" name="Arrow: Right 5">
            <a:extLst>
              <a:ext uri="{FF2B5EF4-FFF2-40B4-BE49-F238E27FC236}">
                <a16:creationId xmlns:a16="http://schemas.microsoft.com/office/drawing/2014/main" id="{8FCBF51C-C80A-C053-A2E8-20883F038671}"/>
              </a:ext>
            </a:extLst>
          </p:cNvPr>
          <p:cNvSpPr/>
          <p:nvPr/>
        </p:nvSpPr>
        <p:spPr>
          <a:xfrm>
            <a:off x="3400091" y="4339419"/>
            <a:ext cx="619125" cy="219076"/>
          </a:xfrm>
          <a:prstGeom prst="rightArrow">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Step 2</a:t>
            </a:r>
          </a:p>
        </p:txBody>
      </p:sp>
    </p:spTree>
    <p:extLst>
      <p:ext uri="{BB962C8B-B14F-4D97-AF65-F5344CB8AC3E}">
        <p14:creationId xmlns:p14="http://schemas.microsoft.com/office/powerpoint/2010/main" val="1895213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F13E9A-1F5F-53B2-A69D-E0E35ADA8BAF}"/>
              </a:ext>
            </a:extLst>
          </p:cNvPr>
          <p:cNvPicPr>
            <a:picLocks noChangeAspect="1"/>
          </p:cNvPicPr>
          <p:nvPr/>
        </p:nvPicPr>
        <p:blipFill>
          <a:blip r:embed="rId2"/>
          <a:stretch>
            <a:fillRect/>
          </a:stretch>
        </p:blipFill>
        <p:spPr>
          <a:xfrm>
            <a:off x="746336" y="1073829"/>
            <a:ext cx="5458587" cy="3181794"/>
          </a:xfrm>
          <a:prstGeom prst="rect">
            <a:avLst/>
          </a:prstGeom>
        </p:spPr>
      </p:pic>
      <p:sp>
        <p:nvSpPr>
          <p:cNvPr id="7" name="Rectangle 6">
            <a:extLst>
              <a:ext uri="{FF2B5EF4-FFF2-40B4-BE49-F238E27FC236}">
                <a16:creationId xmlns:a16="http://schemas.microsoft.com/office/drawing/2014/main" id="{32D9B8E7-29AE-AC91-30BB-957BC90E3390}"/>
              </a:ext>
            </a:extLst>
          </p:cNvPr>
          <p:cNvSpPr/>
          <p:nvPr/>
        </p:nvSpPr>
        <p:spPr>
          <a:xfrm>
            <a:off x="968991" y="2251881"/>
            <a:ext cx="300251" cy="272955"/>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632A058-B6FE-13F0-15CE-5B95CC788B61}"/>
              </a:ext>
            </a:extLst>
          </p:cNvPr>
          <p:cNvSpPr/>
          <p:nvPr/>
        </p:nvSpPr>
        <p:spPr>
          <a:xfrm>
            <a:off x="1432886" y="2283725"/>
            <a:ext cx="300251" cy="272955"/>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0835E07-6FF0-D9E9-5BA9-1796F3EDF880}"/>
              </a:ext>
            </a:extLst>
          </p:cNvPr>
          <p:cNvSpPr/>
          <p:nvPr/>
        </p:nvSpPr>
        <p:spPr>
          <a:xfrm>
            <a:off x="1896781" y="2283726"/>
            <a:ext cx="300251" cy="272955"/>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067CE0A2-70B3-99B7-BDD2-8451949EF57F}"/>
              </a:ext>
            </a:extLst>
          </p:cNvPr>
          <p:cNvSpPr/>
          <p:nvPr/>
        </p:nvSpPr>
        <p:spPr>
          <a:xfrm>
            <a:off x="222025" y="2203757"/>
            <a:ext cx="716915" cy="369201"/>
          </a:xfrm>
          <a:prstGeom prst="rightArrow">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a:t>
            </a:r>
          </a:p>
        </p:txBody>
      </p:sp>
      <p:pic>
        <p:nvPicPr>
          <p:cNvPr id="11" name="Picture 10">
            <a:extLst>
              <a:ext uri="{FF2B5EF4-FFF2-40B4-BE49-F238E27FC236}">
                <a16:creationId xmlns:a16="http://schemas.microsoft.com/office/drawing/2014/main" id="{58A3755E-8FF3-9749-0E37-8F2A9C273366}"/>
              </a:ext>
            </a:extLst>
          </p:cNvPr>
          <p:cNvPicPr>
            <a:picLocks noChangeAspect="1"/>
          </p:cNvPicPr>
          <p:nvPr/>
        </p:nvPicPr>
        <p:blipFill>
          <a:blip r:embed="rId2"/>
          <a:stretch>
            <a:fillRect/>
          </a:stretch>
        </p:blipFill>
        <p:spPr>
          <a:xfrm>
            <a:off x="2550115" y="1963208"/>
            <a:ext cx="5458587" cy="3181794"/>
          </a:xfrm>
          <a:prstGeom prst="rect">
            <a:avLst/>
          </a:prstGeom>
        </p:spPr>
      </p:pic>
      <p:sp>
        <p:nvSpPr>
          <p:cNvPr id="12" name="Arrow: Right 11">
            <a:extLst>
              <a:ext uri="{FF2B5EF4-FFF2-40B4-BE49-F238E27FC236}">
                <a16:creationId xmlns:a16="http://schemas.microsoft.com/office/drawing/2014/main" id="{2D6A1977-5DEA-72FD-49F8-993C6417AF78}"/>
              </a:ext>
            </a:extLst>
          </p:cNvPr>
          <p:cNvSpPr/>
          <p:nvPr/>
        </p:nvSpPr>
        <p:spPr>
          <a:xfrm>
            <a:off x="2046906" y="3115172"/>
            <a:ext cx="716915" cy="369201"/>
          </a:xfrm>
          <a:prstGeom prst="rightArrow">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2</a:t>
            </a:r>
          </a:p>
        </p:txBody>
      </p:sp>
      <p:pic>
        <p:nvPicPr>
          <p:cNvPr id="13" name="Picture 12">
            <a:extLst>
              <a:ext uri="{FF2B5EF4-FFF2-40B4-BE49-F238E27FC236}">
                <a16:creationId xmlns:a16="http://schemas.microsoft.com/office/drawing/2014/main" id="{198BEC55-9730-12DF-39F7-00C2E24157AA}"/>
              </a:ext>
            </a:extLst>
          </p:cNvPr>
          <p:cNvPicPr>
            <a:picLocks noChangeAspect="1"/>
          </p:cNvPicPr>
          <p:nvPr/>
        </p:nvPicPr>
        <p:blipFill>
          <a:blip r:embed="rId2"/>
          <a:stretch>
            <a:fillRect/>
          </a:stretch>
        </p:blipFill>
        <p:spPr>
          <a:xfrm>
            <a:off x="4353894" y="2959494"/>
            <a:ext cx="5458587" cy="3181794"/>
          </a:xfrm>
          <a:prstGeom prst="rect">
            <a:avLst/>
          </a:prstGeom>
        </p:spPr>
      </p:pic>
      <p:sp>
        <p:nvSpPr>
          <p:cNvPr id="14" name="Rectangle 13">
            <a:extLst>
              <a:ext uri="{FF2B5EF4-FFF2-40B4-BE49-F238E27FC236}">
                <a16:creationId xmlns:a16="http://schemas.microsoft.com/office/drawing/2014/main" id="{F27389E5-21BA-067F-B763-E520C5B9E6CF}"/>
              </a:ext>
            </a:extLst>
          </p:cNvPr>
          <p:cNvSpPr/>
          <p:nvPr/>
        </p:nvSpPr>
        <p:spPr>
          <a:xfrm>
            <a:off x="4576549" y="4137546"/>
            <a:ext cx="300251" cy="27295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8FC1ABB-0D30-6506-89EC-D0684E3DD79A}"/>
              </a:ext>
            </a:extLst>
          </p:cNvPr>
          <p:cNvSpPr/>
          <p:nvPr/>
        </p:nvSpPr>
        <p:spPr>
          <a:xfrm>
            <a:off x="5040444" y="4169390"/>
            <a:ext cx="300251" cy="27295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809E7D6-DB6C-E9EE-7A85-D4451EEBD0DF}"/>
              </a:ext>
            </a:extLst>
          </p:cNvPr>
          <p:cNvSpPr/>
          <p:nvPr/>
        </p:nvSpPr>
        <p:spPr>
          <a:xfrm>
            <a:off x="5504339" y="4169391"/>
            <a:ext cx="300251" cy="27295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209CC4AD-B7EF-A61A-4682-8CAA102092A6}"/>
              </a:ext>
            </a:extLst>
          </p:cNvPr>
          <p:cNvSpPr/>
          <p:nvPr/>
        </p:nvSpPr>
        <p:spPr>
          <a:xfrm>
            <a:off x="3777812" y="4089422"/>
            <a:ext cx="716915" cy="369201"/>
          </a:xfrm>
          <a:prstGeom prst="rightArrow">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3</a:t>
            </a:r>
          </a:p>
        </p:txBody>
      </p:sp>
      <p:sp>
        <p:nvSpPr>
          <p:cNvPr id="18" name="Speech Bubble: Rectangle with Corners Rounded 17">
            <a:extLst>
              <a:ext uri="{FF2B5EF4-FFF2-40B4-BE49-F238E27FC236}">
                <a16:creationId xmlns:a16="http://schemas.microsoft.com/office/drawing/2014/main" id="{EFB0F242-A401-61FF-9FAB-AC17DB9665FC}"/>
              </a:ext>
            </a:extLst>
          </p:cNvPr>
          <p:cNvSpPr/>
          <p:nvPr/>
        </p:nvSpPr>
        <p:spPr>
          <a:xfrm>
            <a:off x="8008702" y="5240535"/>
            <a:ext cx="1637989" cy="402609"/>
          </a:xfrm>
          <a:prstGeom prst="wedgeRoundRectCallout">
            <a:avLst>
              <a:gd name="adj1" fmla="val -49162"/>
              <a:gd name="adj2" fmla="val -123941"/>
              <a:gd name="adj3" fmla="val 16667"/>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SIM button</a:t>
            </a:r>
          </a:p>
        </p:txBody>
      </p:sp>
    </p:spTree>
    <p:extLst>
      <p:ext uri="{BB962C8B-B14F-4D97-AF65-F5344CB8AC3E}">
        <p14:creationId xmlns:p14="http://schemas.microsoft.com/office/powerpoint/2010/main" val="1954255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63D2027-6B9B-028D-80E2-42CF3693117C}"/>
              </a:ext>
            </a:extLst>
          </p:cNvPr>
          <p:cNvPicPr>
            <a:picLocks noChangeAspect="1"/>
          </p:cNvPicPr>
          <p:nvPr/>
        </p:nvPicPr>
        <p:blipFill>
          <a:blip r:embed="rId3"/>
          <a:stretch>
            <a:fillRect/>
          </a:stretch>
        </p:blipFill>
        <p:spPr>
          <a:xfrm>
            <a:off x="0" y="1197910"/>
            <a:ext cx="12192000" cy="4462180"/>
          </a:xfrm>
          <a:prstGeom prst="rect">
            <a:avLst/>
          </a:prstGeom>
        </p:spPr>
      </p:pic>
      <p:sp>
        <p:nvSpPr>
          <p:cNvPr id="6" name="Arrow: Right 5">
            <a:extLst>
              <a:ext uri="{FF2B5EF4-FFF2-40B4-BE49-F238E27FC236}">
                <a16:creationId xmlns:a16="http://schemas.microsoft.com/office/drawing/2014/main" id="{7E895E39-A757-9EA8-97F3-F6B22AF637C1}"/>
              </a:ext>
            </a:extLst>
          </p:cNvPr>
          <p:cNvSpPr/>
          <p:nvPr/>
        </p:nvSpPr>
        <p:spPr>
          <a:xfrm>
            <a:off x="2430966" y="2430967"/>
            <a:ext cx="2260797" cy="874924"/>
          </a:xfrm>
          <a:prstGeom prst="rightArrow">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Enter date here</a:t>
            </a:r>
          </a:p>
        </p:txBody>
      </p:sp>
      <p:sp>
        <p:nvSpPr>
          <p:cNvPr id="7" name="Speech Bubble: Rectangle with Corners Rounded 6">
            <a:extLst>
              <a:ext uri="{FF2B5EF4-FFF2-40B4-BE49-F238E27FC236}">
                <a16:creationId xmlns:a16="http://schemas.microsoft.com/office/drawing/2014/main" id="{3A74916E-C8AF-F9EB-C305-42FD9ECB4CF6}"/>
              </a:ext>
            </a:extLst>
          </p:cNvPr>
          <p:cNvSpPr/>
          <p:nvPr/>
        </p:nvSpPr>
        <p:spPr>
          <a:xfrm>
            <a:off x="1690859" y="3825068"/>
            <a:ext cx="2260797" cy="546410"/>
          </a:xfrm>
          <a:prstGeom prst="wedgeRoundRectCallout">
            <a:avLst>
              <a:gd name="adj1" fmla="val -43522"/>
              <a:gd name="adj2" fmla="val -159949"/>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Navigate to this Key</a:t>
            </a:r>
          </a:p>
        </p:txBody>
      </p:sp>
      <p:sp>
        <p:nvSpPr>
          <p:cNvPr id="8" name="Speech Bubble: Rectangle with Corners Rounded 7">
            <a:extLst>
              <a:ext uri="{FF2B5EF4-FFF2-40B4-BE49-F238E27FC236}">
                <a16:creationId xmlns:a16="http://schemas.microsoft.com/office/drawing/2014/main" id="{801F7AB7-F6C9-0151-6F72-A71CA275278D}"/>
              </a:ext>
            </a:extLst>
          </p:cNvPr>
          <p:cNvSpPr/>
          <p:nvPr/>
        </p:nvSpPr>
        <p:spPr>
          <a:xfrm>
            <a:off x="5092390" y="5255742"/>
            <a:ext cx="2260797" cy="546410"/>
          </a:xfrm>
          <a:prstGeom prst="wedgeRoundRectCallout">
            <a:avLst>
              <a:gd name="adj1" fmla="val -43522"/>
              <a:gd name="adj2" fmla="val -159949"/>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Edit this Value</a:t>
            </a:r>
          </a:p>
        </p:txBody>
      </p:sp>
    </p:spTree>
    <p:extLst>
      <p:ext uri="{BB962C8B-B14F-4D97-AF65-F5344CB8AC3E}">
        <p14:creationId xmlns:p14="http://schemas.microsoft.com/office/powerpoint/2010/main" val="3145504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3EC7F3-C2C1-A1C5-A562-81642023B67A}"/>
              </a:ext>
            </a:extLst>
          </p:cNvPr>
          <p:cNvPicPr>
            <a:picLocks noChangeAspect="1"/>
          </p:cNvPicPr>
          <p:nvPr/>
        </p:nvPicPr>
        <p:blipFill>
          <a:blip r:embed="rId3"/>
          <a:srcRect r="14924"/>
          <a:stretch/>
        </p:blipFill>
        <p:spPr>
          <a:xfrm>
            <a:off x="1538921" y="0"/>
            <a:ext cx="7753939" cy="6858000"/>
          </a:xfrm>
          <a:prstGeom prst="rect">
            <a:avLst/>
          </a:prstGeom>
        </p:spPr>
      </p:pic>
      <p:sp>
        <p:nvSpPr>
          <p:cNvPr id="6" name="Speech Bubble: Rectangle with Corners Rounded 5">
            <a:extLst>
              <a:ext uri="{FF2B5EF4-FFF2-40B4-BE49-F238E27FC236}">
                <a16:creationId xmlns:a16="http://schemas.microsoft.com/office/drawing/2014/main" id="{FB819ABD-32A5-C9FD-4C6D-D73508FB2D29}"/>
              </a:ext>
            </a:extLst>
          </p:cNvPr>
          <p:cNvSpPr/>
          <p:nvPr/>
        </p:nvSpPr>
        <p:spPr>
          <a:xfrm>
            <a:off x="2315327" y="568913"/>
            <a:ext cx="3100448" cy="546410"/>
          </a:xfrm>
          <a:prstGeom prst="wedgeRoundRectCallout">
            <a:avLst>
              <a:gd name="adj1" fmla="val 54633"/>
              <a:gd name="adj2" fmla="val 18290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Click to START or END the automatic Test protocol</a:t>
            </a:r>
          </a:p>
        </p:txBody>
      </p:sp>
      <p:sp>
        <p:nvSpPr>
          <p:cNvPr id="7" name="Speech Bubble: Rectangle with Corners Rounded 6">
            <a:extLst>
              <a:ext uri="{FF2B5EF4-FFF2-40B4-BE49-F238E27FC236}">
                <a16:creationId xmlns:a16="http://schemas.microsoft.com/office/drawing/2014/main" id="{8480C648-21E6-214A-734E-232E6A6C0439}"/>
              </a:ext>
            </a:extLst>
          </p:cNvPr>
          <p:cNvSpPr/>
          <p:nvPr/>
        </p:nvSpPr>
        <p:spPr>
          <a:xfrm>
            <a:off x="6775992" y="397928"/>
            <a:ext cx="2516868" cy="546410"/>
          </a:xfrm>
          <a:prstGeom prst="wedgeRoundRectCallout">
            <a:avLst>
              <a:gd name="adj1" fmla="val 6783"/>
              <a:gd name="adj2" fmla="val 193112"/>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System State and Mode indicator</a:t>
            </a:r>
          </a:p>
        </p:txBody>
      </p:sp>
      <p:sp>
        <p:nvSpPr>
          <p:cNvPr id="8" name="Speech Bubble: Rectangle with Corners Rounded 7">
            <a:extLst>
              <a:ext uri="{FF2B5EF4-FFF2-40B4-BE49-F238E27FC236}">
                <a16:creationId xmlns:a16="http://schemas.microsoft.com/office/drawing/2014/main" id="{558C73D0-EF8B-E496-86F8-161511F8B9E4}"/>
              </a:ext>
            </a:extLst>
          </p:cNvPr>
          <p:cNvSpPr/>
          <p:nvPr/>
        </p:nvSpPr>
        <p:spPr>
          <a:xfrm>
            <a:off x="2779961" y="1411031"/>
            <a:ext cx="1981609" cy="546410"/>
          </a:xfrm>
          <a:prstGeom prst="wedgeRoundRectCallout">
            <a:avLst>
              <a:gd name="adj1" fmla="val 81644"/>
              <a:gd name="adj2" fmla="val 15229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STOPS and Exit the application</a:t>
            </a:r>
          </a:p>
        </p:txBody>
      </p:sp>
      <p:sp>
        <p:nvSpPr>
          <p:cNvPr id="9" name="Speech Bubble: Rectangle with Corners Rounded 8">
            <a:extLst>
              <a:ext uri="{FF2B5EF4-FFF2-40B4-BE49-F238E27FC236}">
                <a16:creationId xmlns:a16="http://schemas.microsoft.com/office/drawing/2014/main" id="{162A10F0-6376-A999-A414-0165A124C961}"/>
              </a:ext>
            </a:extLst>
          </p:cNvPr>
          <p:cNvSpPr/>
          <p:nvPr/>
        </p:nvSpPr>
        <p:spPr>
          <a:xfrm>
            <a:off x="3356107" y="3861309"/>
            <a:ext cx="1981609" cy="922563"/>
          </a:xfrm>
          <a:prstGeom prst="wedgeRoundRectCallout">
            <a:avLst>
              <a:gd name="adj1" fmla="val 40002"/>
              <a:gd name="adj2" fmla="val 10153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GREEN  Level</a:t>
            </a:r>
          </a:p>
          <a:p>
            <a:pPr algn="ctr"/>
            <a:r>
              <a:rPr lang="en-US" dirty="0"/>
              <a:t>WHITE  ChA  </a:t>
            </a:r>
          </a:p>
          <a:p>
            <a:pPr algn="ctr"/>
            <a:r>
              <a:rPr lang="en-US" dirty="0"/>
              <a:t>RED       ChB</a:t>
            </a:r>
          </a:p>
        </p:txBody>
      </p:sp>
    </p:spTree>
    <p:extLst>
      <p:ext uri="{BB962C8B-B14F-4D97-AF65-F5344CB8AC3E}">
        <p14:creationId xmlns:p14="http://schemas.microsoft.com/office/powerpoint/2010/main" val="1984060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4E35DEF-0E65-E898-6104-E086E2FDF593}"/>
              </a:ext>
            </a:extLst>
          </p:cNvPr>
          <p:cNvPicPr>
            <a:picLocks noChangeAspect="1"/>
          </p:cNvPicPr>
          <p:nvPr/>
        </p:nvPicPr>
        <p:blipFill>
          <a:blip r:embed="rId2"/>
          <a:stretch>
            <a:fillRect/>
          </a:stretch>
        </p:blipFill>
        <p:spPr>
          <a:xfrm>
            <a:off x="3042811" y="1337970"/>
            <a:ext cx="6106377" cy="4182059"/>
          </a:xfrm>
          <a:prstGeom prst="rect">
            <a:avLst/>
          </a:prstGeom>
        </p:spPr>
      </p:pic>
      <p:sp>
        <p:nvSpPr>
          <p:cNvPr id="6" name="Speech Bubble: Rectangle with Corners Rounded 5">
            <a:extLst>
              <a:ext uri="{FF2B5EF4-FFF2-40B4-BE49-F238E27FC236}">
                <a16:creationId xmlns:a16="http://schemas.microsoft.com/office/drawing/2014/main" id="{201DBD2F-6AF8-BFEA-2BA9-8BB45AD2B14B}"/>
              </a:ext>
            </a:extLst>
          </p:cNvPr>
          <p:cNvSpPr/>
          <p:nvPr/>
        </p:nvSpPr>
        <p:spPr>
          <a:xfrm>
            <a:off x="3140518" y="5369488"/>
            <a:ext cx="3100448" cy="986708"/>
          </a:xfrm>
          <a:prstGeom prst="wedgeRoundRectCallout">
            <a:avLst>
              <a:gd name="adj1" fmla="val 46720"/>
              <a:gd name="adj2" fmla="val -15078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With Simulate ON, the Level PV and Green Plot should simulate the tank level.</a:t>
            </a:r>
          </a:p>
        </p:txBody>
      </p:sp>
      <p:sp>
        <p:nvSpPr>
          <p:cNvPr id="7" name="Speech Bubble: Rectangle with Corners Rounded 6">
            <a:extLst>
              <a:ext uri="{FF2B5EF4-FFF2-40B4-BE49-F238E27FC236}">
                <a16:creationId xmlns:a16="http://schemas.microsoft.com/office/drawing/2014/main" id="{08DCAD80-7D3E-17E3-2338-1082C146A651}"/>
              </a:ext>
            </a:extLst>
          </p:cNvPr>
          <p:cNvSpPr/>
          <p:nvPr/>
        </p:nvSpPr>
        <p:spPr>
          <a:xfrm>
            <a:off x="524821" y="2141807"/>
            <a:ext cx="3100448" cy="689341"/>
          </a:xfrm>
          <a:prstGeom prst="wedgeRoundRectCallout">
            <a:avLst>
              <a:gd name="adj1" fmla="val 49237"/>
              <a:gd name="adj2" fmla="val 7568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Set Point (SP) The desired Level in automatic.</a:t>
            </a:r>
          </a:p>
        </p:txBody>
      </p:sp>
      <p:sp>
        <p:nvSpPr>
          <p:cNvPr id="8" name="Speech Bubble: Rectangle with Corners Rounded 7">
            <a:extLst>
              <a:ext uri="{FF2B5EF4-FFF2-40B4-BE49-F238E27FC236}">
                <a16:creationId xmlns:a16="http://schemas.microsoft.com/office/drawing/2014/main" id="{735ED2FB-36CB-69FF-83C1-C3302AD15310}"/>
              </a:ext>
            </a:extLst>
          </p:cNvPr>
          <p:cNvSpPr/>
          <p:nvPr/>
        </p:nvSpPr>
        <p:spPr>
          <a:xfrm>
            <a:off x="1554388" y="1223954"/>
            <a:ext cx="3100448" cy="689341"/>
          </a:xfrm>
          <a:prstGeom prst="wedgeRoundRectCallout">
            <a:avLst>
              <a:gd name="adj1" fmla="val 61106"/>
              <a:gd name="adj2" fmla="val 17921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Process Variable (PV) The measured Level.</a:t>
            </a:r>
          </a:p>
        </p:txBody>
      </p:sp>
      <p:sp>
        <p:nvSpPr>
          <p:cNvPr id="9" name="Speech Bubble: Rectangle with Corners Rounded 8">
            <a:extLst>
              <a:ext uri="{FF2B5EF4-FFF2-40B4-BE49-F238E27FC236}">
                <a16:creationId xmlns:a16="http://schemas.microsoft.com/office/drawing/2014/main" id="{00947416-B551-249A-957E-01A8D109A870}"/>
              </a:ext>
            </a:extLst>
          </p:cNvPr>
          <p:cNvSpPr/>
          <p:nvPr/>
        </p:nvSpPr>
        <p:spPr>
          <a:xfrm>
            <a:off x="6322331" y="880946"/>
            <a:ext cx="4494352" cy="1803378"/>
          </a:xfrm>
          <a:prstGeom prst="wedgeRoundRectCallout">
            <a:avLst>
              <a:gd name="adj1" fmla="val -44769"/>
              <a:gd name="adj2" fmla="val 7217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With Pump JOG button: </a:t>
            </a:r>
          </a:p>
          <a:p>
            <a:pPr algn="ctr"/>
            <a:r>
              <a:rPr lang="en-US" dirty="0"/>
              <a:t>ON, the FILL and DRAIN buttons and the Pump Speed dropdown control the pump.</a:t>
            </a:r>
          </a:p>
          <a:p>
            <a:pPr algn="ctr"/>
            <a:r>
              <a:rPr lang="en-US" dirty="0"/>
              <a:t>  </a:t>
            </a:r>
          </a:p>
          <a:p>
            <a:pPr algn="ctr"/>
            <a:r>
              <a:rPr lang="en-US" dirty="0"/>
              <a:t>OFF then the Level  (PV) goes to the SP. </a:t>
            </a:r>
          </a:p>
        </p:txBody>
      </p:sp>
      <p:sp>
        <p:nvSpPr>
          <p:cNvPr id="10" name="Speech Bubble: Rectangle with Corners Rounded 9">
            <a:extLst>
              <a:ext uri="{FF2B5EF4-FFF2-40B4-BE49-F238E27FC236}">
                <a16:creationId xmlns:a16="http://schemas.microsoft.com/office/drawing/2014/main" id="{7CFCF38C-84B0-40BA-00A8-A6A8AA1C3FBD}"/>
              </a:ext>
            </a:extLst>
          </p:cNvPr>
          <p:cNvSpPr/>
          <p:nvPr/>
        </p:nvSpPr>
        <p:spPr>
          <a:xfrm>
            <a:off x="180256" y="3408716"/>
            <a:ext cx="3577705" cy="986708"/>
          </a:xfrm>
          <a:prstGeom prst="wedgeRoundRectCallout">
            <a:avLst>
              <a:gd name="adj1" fmla="val 21183"/>
              <a:gd name="adj2" fmla="val 3039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r>
              <a:rPr lang="en-US" b="1" dirty="0"/>
              <a:t>NOTE: </a:t>
            </a:r>
            <a:r>
              <a:rPr lang="en-US" dirty="0"/>
              <a:t>SP, PV and Level indicate:</a:t>
            </a:r>
          </a:p>
          <a:p>
            <a:r>
              <a:rPr lang="en-US" dirty="0"/>
              <a:t>Tank is EMPTY when Level ~8.2”</a:t>
            </a:r>
          </a:p>
          <a:p>
            <a:r>
              <a:rPr lang="en-US" dirty="0"/>
              <a:t>Tank is FULL when Level ~ 2.4”</a:t>
            </a:r>
          </a:p>
        </p:txBody>
      </p:sp>
    </p:spTree>
    <p:extLst>
      <p:ext uri="{BB962C8B-B14F-4D97-AF65-F5344CB8AC3E}">
        <p14:creationId xmlns:p14="http://schemas.microsoft.com/office/powerpoint/2010/main" val="1548943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5ECC52-82C3-FFB4-4928-E47414124F82}"/>
              </a:ext>
            </a:extLst>
          </p:cNvPr>
          <p:cNvPicPr>
            <a:picLocks noChangeAspect="1"/>
          </p:cNvPicPr>
          <p:nvPr/>
        </p:nvPicPr>
        <p:blipFill>
          <a:blip r:embed="rId2"/>
          <a:stretch>
            <a:fillRect/>
          </a:stretch>
        </p:blipFill>
        <p:spPr>
          <a:xfrm>
            <a:off x="3638207" y="1904787"/>
            <a:ext cx="4915586" cy="3048425"/>
          </a:xfrm>
          <a:prstGeom prst="rect">
            <a:avLst/>
          </a:prstGeom>
        </p:spPr>
      </p:pic>
      <p:sp>
        <p:nvSpPr>
          <p:cNvPr id="6" name="Speech Bubble: Rectangle with Corners Rounded 5">
            <a:extLst>
              <a:ext uri="{FF2B5EF4-FFF2-40B4-BE49-F238E27FC236}">
                <a16:creationId xmlns:a16="http://schemas.microsoft.com/office/drawing/2014/main" id="{4A90460E-D597-134C-CA8A-466AB7033D4B}"/>
              </a:ext>
            </a:extLst>
          </p:cNvPr>
          <p:cNvSpPr/>
          <p:nvPr/>
        </p:nvSpPr>
        <p:spPr>
          <a:xfrm>
            <a:off x="6278137" y="2653990"/>
            <a:ext cx="1599402" cy="396729"/>
          </a:xfrm>
          <a:prstGeom prst="wedgeRoundRectCallout">
            <a:avLst>
              <a:gd name="adj1" fmla="val -55328"/>
              <a:gd name="adj2" fmla="val 153919"/>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ChA Value.</a:t>
            </a:r>
          </a:p>
        </p:txBody>
      </p:sp>
      <p:sp>
        <p:nvSpPr>
          <p:cNvPr id="7" name="Speech Bubble: Rectangle with Corners Rounded 6">
            <a:extLst>
              <a:ext uri="{FF2B5EF4-FFF2-40B4-BE49-F238E27FC236}">
                <a16:creationId xmlns:a16="http://schemas.microsoft.com/office/drawing/2014/main" id="{C02EDBBA-91B9-7EE0-0797-405488AFEDB8}"/>
              </a:ext>
            </a:extLst>
          </p:cNvPr>
          <p:cNvSpPr/>
          <p:nvPr/>
        </p:nvSpPr>
        <p:spPr>
          <a:xfrm>
            <a:off x="6397084" y="4044175"/>
            <a:ext cx="1599402" cy="396729"/>
          </a:xfrm>
          <a:prstGeom prst="wedgeRoundRectCallout">
            <a:avLst>
              <a:gd name="adj1" fmla="val -69969"/>
              <a:gd name="adj2" fmla="val -11310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ChB Value.</a:t>
            </a:r>
          </a:p>
        </p:txBody>
      </p:sp>
      <p:sp>
        <p:nvSpPr>
          <p:cNvPr id="8" name="Speech Bubble: Rectangle with Corners Rounded 7">
            <a:extLst>
              <a:ext uri="{FF2B5EF4-FFF2-40B4-BE49-F238E27FC236}">
                <a16:creationId xmlns:a16="http://schemas.microsoft.com/office/drawing/2014/main" id="{8EE7CA65-6378-56FB-4D99-ED3E55E04AFC}"/>
              </a:ext>
            </a:extLst>
          </p:cNvPr>
          <p:cNvSpPr/>
          <p:nvPr/>
        </p:nvSpPr>
        <p:spPr>
          <a:xfrm>
            <a:off x="3638207" y="4556483"/>
            <a:ext cx="1599402" cy="396729"/>
          </a:xfrm>
          <a:prstGeom prst="wedgeRoundRectCallout">
            <a:avLst>
              <a:gd name="adj1" fmla="val 42979"/>
              <a:gd name="adj2" fmla="val -121538"/>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Level Value.</a:t>
            </a:r>
          </a:p>
        </p:txBody>
      </p:sp>
    </p:spTree>
    <p:extLst>
      <p:ext uri="{BB962C8B-B14F-4D97-AF65-F5344CB8AC3E}">
        <p14:creationId xmlns:p14="http://schemas.microsoft.com/office/powerpoint/2010/main" val="668876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3998C3-41B2-8137-02AF-4CCA5B2A7D1D}"/>
              </a:ext>
            </a:extLst>
          </p:cNvPr>
          <p:cNvPicPr>
            <a:picLocks noChangeAspect="1"/>
          </p:cNvPicPr>
          <p:nvPr/>
        </p:nvPicPr>
        <p:blipFill>
          <a:blip r:embed="rId3"/>
          <a:stretch>
            <a:fillRect/>
          </a:stretch>
        </p:blipFill>
        <p:spPr>
          <a:xfrm>
            <a:off x="0" y="896916"/>
            <a:ext cx="12192000" cy="5064168"/>
          </a:xfrm>
          <a:prstGeom prst="rect">
            <a:avLst/>
          </a:prstGeom>
        </p:spPr>
      </p:pic>
      <p:sp>
        <p:nvSpPr>
          <p:cNvPr id="6" name="Speech Bubble: Rectangle with Corners Rounded 5">
            <a:extLst>
              <a:ext uri="{FF2B5EF4-FFF2-40B4-BE49-F238E27FC236}">
                <a16:creationId xmlns:a16="http://schemas.microsoft.com/office/drawing/2014/main" id="{698D618F-E77E-E02D-5FBA-D97F21F8FB9A}"/>
              </a:ext>
            </a:extLst>
          </p:cNvPr>
          <p:cNvSpPr/>
          <p:nvPr/>
        </p:nvSpPr>
        <p:spPr>
          <a:xfrm>
            <a:off x="0" y="3885009"/>
            <a:ext cx="3743901" cy="1253303"/>
          </a:xfrm>
          <a:prstGeom prst="wedgeRoundRectCallout">
            <a:avLst>
              <a:gd name="adj1" fmla="val 42383"/>
              <a:gd name="adj2" fmla="val -11264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When Running (Green) The test protocol state machine sets the SP in automatic mode to create the stairstep level values. </a:t>
            </a:r>
          </a:p>
        </p:txBody>
      </p:sp>
      <p:sp>
        <p:nvSpPr>
          <p:cNvPr id="7" name="Speech Bubble: Rectangle with Corners Rounded 6">
            <a:extLst>
              <a:ext uri="{FF2B5EF4-FFF2-40B4-BE49-F238E27FC236}">
                <a16:creationId xmlns:a16="http://schemas.microsoft.com/office/drawing/2014/main" id="{888A2FDF-E43B-6ECE-73E5-F8171E8404E0}"/>
              </a:ext>
            </a:extLst>
          </p:cNvPr>
          <p:cNvSpPr/>
          <p:nvPr/>
        </p:nvSpPr>
        <p:spPr>
          <a:xfrm>
            <a:off x="3077737" y="5176132"/>
            <a:ext cx="3287346" cy="1681868"/>
          </a:xfrm>
          <a:prstGeom prst="wedgeRoundRectCallout">
            <a:avLst>
              <a:gd name="adj1" fmla="val 44766"/>
              <a:gd name="adj2" fmla="val -9407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FILL and DRAIN Status lights,</a:t>
            </a:r>
          </a:p>
          <a:p>
            <a:pPr lvl="1"/>
            <a:r>
              <a:rPr lang="en-US" dirty="0"/>
              <a:t>GREEN = PASS</a:t>
            </a:r>
          </a:p>
          <a:p>
            <a:pPr lvl="1"/>
            <a:r>
              <a:rPr lang="en-US" dirty="0"/>
              <a:t>RED = FAIL</a:t>
            </a:r>
          </a:p>
          <a:p>
            <a:pPr lvl="1"/>
            <a:r>
              <a:rPr lang="en-US" dirty="0"/>
              <a:t>YELLOW = Test Error</a:t>
            </a:r>
          </a:p>
          <a:p>
            <a:pPr lvl="1"/>
            <a:r>
              <a:rPr lang="en-US" dirty="0"/>
              <a:t>BLACK = Not Tested</a:t>
            </a:r>
          </a:p>
        </p:txBody>
      </p:sp>
      <p:sp>
        <p:nvSpPr>
          <p:cNvPr id="8" name="Left Brace 7">
            <a:extLst>
              <a:ext uri="{FF2B5EF4-FFF2-40B4-BE49-F238E27FC236}">
                <a16:creationId xmlns:a16="http://schemas.microsoft.com/office/drawing/2014/main" id="{475818B6-031A-A295-355A-E4027744BCCF}"/>
              </a:ext>
            </a:extLst>
          </p:cNvPr>
          <p:cNvSpPr/>
          <p:nvPr/>
        </p:nvSpPr>
        <p:spPr>
          <a:xfrm rot="16200000">
            <a:off x="6926114" y="5547731"/>
            <a:ext cx="298674" cy="1126273"/>
          </a:xfrm>
          <a:prstGeom prst="leftBrace">
            <a:avLst/>
          </a:prstGeom>
          <a:ln w="38100"/>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9" name="Left Brace 8">
            <a:extLst>
              <a:ext uri="{FF2B5EF4-FFF2-40B4-BE49-F238E27FC236}">
                <a16:creationId xmlns:a16="http://schemas.microsoft.com/office/drawing/2014/main" id="{8296FA67-CC44-BE9B-356C-D5524B7BA80C}"/>
              </a:ext>
            </a:extLst>
          </p:cNvPr>
          <p:cNvSpPr/>
          <p:nvPr/>
        </p:nvSpPr>
        <p:spPr>
          <a:xfrm rot="16200000">
            <a:off x="8052387" y="5547285"/>
            <a:ext cx="298674" cy="1126273"/>
          </a:xfrm>
          <a:prstGeom prst="leftBrace">
            <a:avLst/>
          </a:prstGeom>
          <a:ln w="28575"/>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10" name="Speech Bubble: Rectangle with Corners Rounded 9">
            <a:extLst>
              <a:ext uri="{FF2B5EF4-FFF2-40B4-BE49-F238E27FC236}">
                <a16:creationId xmlns:a16="http://schemas.microsoft.com/office/drawing/2014/main" id="{CCC8DF08-50F5-DF94-0FD6-22A1CC281219}"/>
              </a:ext>
            </a:extLst>
          </p:cNvPr>
          <p:cNvSpPr/>
          <p:nvPr/>
        </p:nvSpPr>
        <p:spPr>
          <a:xfrm>
            <a:off x="6445408" y="6259759"/>
            <a:ext cx="1163443" cy="392044"/>
          </a:xfrm>
          <a:prstGeom prst="wedgeRoundRectCallout">
            <a:avLst>
              <a:gd name="adj1" fmla="val 27514"/>
              <a:gd name="adj2" fmla="val -2581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ChA FILL</a:t>
            </a:r>
          </a:p>
        </p:txBody>
      </p:sp>
      <p:sp>
        <p:nvSpPr>
          <p:cNvPr id="11" name="Speech Bubble: Rectangle with Corners Rounded 10">
            <a:extLst>
              <a:ext uri="{FF2B5EF4-FFF2-40B4-BE49-F238E27FC236}">
                <a16:creationId xmlns:a16="http://schemas.microsoft.com/office/drawing/2014/main" id="{857E7E17-DA59-E223-AE9C-19F1D418F2DE}"/>
              </a:ext>
            </a:extLst>
          </p:cNvPr>
          <p:cNvSpPr/>
          <p:nvPr/>
        </p:nvSpPr>
        <p:spPr>
          <a:xfrm>
            <a:off x="7637137" y="6294284"/>
            <a:ext cx="1373050" cy="357519"/>
          </a:xfrm>
          <a:prstGeom prst="wedgeRoundRectCallout">
            <a:avLst>
              <a:gd name="adj1" fmla="val 27514"/>
              <a:gd name="adj2" fmla="val -2581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ChA DRAIN</a:t>
            </a:r>
          </a:p>
        </p:txBody>
      </p:sp>
      <p:sp>
        <p:nvSpPr>
          <p:cNvPr id="12" name="Left Brace 11">
            <a:extLst>
              <a:ext uri="{FF2B5EF4-FFF2-40B4-BE49-F238E27FC236}">
                <a16:creationId xmlns:a16="http://schemas.microsoft.com/office/drawing/2014/main" id="{5CDB5B2C-25E2-F765-1876-8B298F1E1E76}"/>
              </a:ext>
            </a:extLst>
          </p:cNvPr>
          <p:cNvSpPr/>
          <p:nvPr/>
        </p:nvSpPr>
        <p:spPr>
          <a:xfrm rot="16200000">
            <a:off x="10136213" y="5513206"/>
            <a:ext cx="298674" cy="1126273"/>
          </a:xfrm>
          <a:prstGeom prst="leftBrace">
            <a:avLst/>
          </a:prstGeom>
          <a:ln w="38100"/>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13" name="Left Brace 12">
            <a:extLst>
              <a:ext uri="{FF2B5EF4-FFF2-40B4-BE49-F238E27FC236}">
                <a16:creationId xmlns:a16="http://schemas.microsoft.com/office/drawing/2014/main" id="{D937E9CF-58D6-16E9-CB91-11784D1A82D6}"/>
              </a:ext>
            </a:extLst>
          </p:cNvPr>
          <p:cNvSpPr/>
          <p:nvPr/>
        </p:nvSpPr>
        <p:spPr>
          <a:xfrm rot="16200000">
            <a:off x="11262486" y="5512760"/>
            <a:ext cx="298674" cy="1126273"/>
          </a:xfrm>
          <a:prstGeom prst="leftBrace">
            <a:avLst/>
          </a:prstGeom>
          <a:ln w="28575"/>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14" name="Speech Bubble: Rectangle with Corners Rounded 13">
            <a:extLst>
              <a:ext uri="{FF2B5EF4-FFF2-40B4-BE49-F238E27FC236}">
                <a16:creationId xmlns:a16="http://schemas.microsoft.com/office/drawing/2014/main" id="{801D7E99-6E51-8A45-8048-3EA29388730A}"/>
              </a:ext>
            </a:extLst>
          </p:cNvPr>
          <p:cNvSpPr/>
          <p:nvPr/>
        </p:nvSpPr>
        <p:spPr>
          <a:xfrm>
            <a:off x="9655507" y="6225234"/>
            <a:ext cx="1163443" cy="392044"/>
          </a:xfrm>
          <a:prstGeom prst="wedgeRoundRectCallout">
            <a:avLst>
              <a:gd name="adj1" fmla="val 27514"/>
              <a:gd name="adj2" fmla="val -2581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ChB FILL</a:t>
            </a:r>
          </a:p>
        </p:txBody>
      </p:sp>
      <p:sp>
        <p:nvSpPr>
          <p:cNvPr id="15" name="Speech Bubble: Rectangle with Corners Rounded 14">
            <a:extLst>
              <a:ext uri="{FF2B5EF4-FFF2-40B4-BE49-F238E27FC236}">
                <a16:creationId xmlns:a16="http://schemas.microsoft.com/office/drawing/2014/main" id="{F86E1542-03E7-B092-61A4-297645401A91}"/>
              </a:ext>
            </a:extLst>
          </p:cNvPr>
          <p:cNvSpPr/>
          <p:nvPr/>
        </p:nvSpPr>
        <p:spPr>
          <a:xfrm>
            <a:off x="10847236" y="6259759"/>
            <a:ext cx="1373050" cy="357519"/>
          </a:xfrm>
          <a:prstGeom prst="wedgeRoundRectCallout">
            <a:avLst>
              <a:gd name="adj1" fmla="val 27514"/>
              <a:gd name="adj2" fmla="val -2581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ChB DRAIN</a:t>
            </a:r>
          </a:p>
        </p:txBody>
      </p:sp>
      <p:sp>
        <p:nvSpPr>
          <p:cNvPr id="16" name="Speech Bubble: Rectangle with Corners Rounded 15">
            <a:extLst>
              <a:ext uri="{FF2B5EF4-FFF2-40B4-BE49-F238E27FC236}">
                <a16:creationId xmlns:a16="http://schemas.microsoft.com/office/drawing/2014/main" id="{89B41CDB-EE59-64B8-E8E0-9A4D3B0232BC}"/>
              </a:ext>
            </a:extLst>
          </p:cNvPr>
          <p:cNvSpPr/>
          <p:nvPr/>
        </p:nvSpPr>
        <p:spPr>
          <a:xfrm>
            <a:off x="8096109" y="632320"/>
            <a:ext cx="1828155" cy="925902"/>
          </a:xfrm>
          <a:prstGeom prst="wedgeRoundRectCallout">
            <a:avLst>
              <a:gd name="adj1" fmla="val 43603"/>
              <a:gd name="adj2" fmla="val 111972"/>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Measured Resistance</a:t>
            </a:r>
          </a:p>
          <a:p>
            <a:pPr algn="ctr"/>
            <a:r>
              <a:rPr lang="en-US" dirty="0"/>
              <a:t>(4 places) </a:t>
            </a:r>
          </a:p>
        </p:txBody>
      </p:sp>
      <p:sp>
        <p:nvSpPr>
          <p:cNvPr id="17" name="Speech Bubble: Rectangle with Corners Rounded 16">
            <a:extLst>
              <a:ext uri="{FF2B5EF4-FFF2-40B4-BE49-F238E27FC236}">
                <a16:creationId xmlns:a16="http://schemas.microsoft.com/office/drawing/2014/main" id="{3229E348-2C48-5261-C86C-6CB42D18ECD0}"/>
              </a:ext>
            </a:extLst>
          </p:cNvPr>
          <p:cNvSpPr/>
          <p:nvPr/>
        </p:nvSpPr>
        <p:spPr>
          <a:xfrm>
            <a:off x="10157258" y="748554"/>
            <a:ext cx="1995832" cy="809668"/>
          </a:xfrm>
          <a:prstGeom prst="wedgeRoundRectCallout">
            <a:avLst>
              <a:gd name="adj1" fmla="val -39353"/>
              <a:gd name="adj2" fmla="val 105086"/>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Measured Target Test Level </a:t>
            </a:r>
          </a:p>
          <a:p>
            <a:pPr algn="ctr"/>
            <a:r>
              <a:rPr lang="en-US" dirty="0"/>
              <a:t>(4 places)</a:t>
            </a:r>
          </a:p>
        </p:txBody>
      </p:sp>
      <p:sp>
        <p:nvSpPr>
          <p:cNvPr id="18" name="Speech Bubble: Rectangle with Corners Rounded 17">
            <a:extLst>
              <a:ext uri="{FF2B5EF4-FFF2-40B4-BE49-F238E27FC236}">
                <a16:creationId xmlns:a16="http://schemas.microsoft.com/office/drawing/2014/main" id="{BE553D1D-BCE1-0343-7B40-A3A8716CC801}"/>
              </a:ext>
            </a:extLst>
          </p:cNvPr>
          <p:cNvSpPr/>
          <p:nvPr/>
        </p:nvSpPr>
        <p:spPr>
          <a:xfrm>
            <a:off x="5780696" y="862837"/>
            <a:ext cx="1828155" cy="600722"/>
          </a:xfrm>
          <a:prstGeom prst="wedgeRoundRectCallout">
            <a:avLst>
              <a:gd name="adj1" fmla="val -73512"/>
              <a:gd name="adj2" fmla="val 37720"/>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Current Test State</a:t>
            </a:r>
          </a:p>
        </p:txBody>
      </p:sp>
    </p:spTree>
    <p:extLst>
      <p:ext uri="{BB962C8B-B14F-4D97-AF65-F5344CB8AC3E}">
        <p14:creationId xmlns:p14="http://schemas.microsoft.com/office/powerpoint/2010/main" val="16593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C6489B3-0D1F-D8B4-BD8C-088DB8ED762C}"/>
              </a:ext>
            </a:extLst>
          </p:cNvPr>
          <p:cNvPicPr>
            <a:picLocks noChangeAspect="1"/>
          </p:cNvPicPr>
          <p:nvPr/>
        </p:nvPicPr>
        <p:blipFill>
          <a:blip r:embed="rId2"/>
          <a:stretch>
            <a:fillRect/>
          </a:stretch>
        </p:blipFill>
        <p:spPr>
          <a:xfrm>
            <a:off x="2415041" y="0"/>
            <a:ext cx="7361917" cy="6858000"/>
          </a:xfrm>
          <a:prstGeom prst="rect">
            <a:avLst/>
          </a:prstGeom>
        </p:spPr>
      </p:pic>
      <p:sp>
        <p:nvSpPr>
          <p:cNvPr id="8" name="Speech Bubble: Rectangle with Corners Rounded 7">
            <a:extLst>
              <a:ext uri="{FF2B5EF4-FFF2-40B4-BE49-F238E27FC236}">
                <a16:creationId xmlns:a16="http://schemas.microsoft.com/office/drawing/2014/main" id="{02A7E04B-8A46-1EAE-58D6-94EAE3FAAB14}"/>
              </a:ext>
            </a:extLst>
          </p:cNvPr>
          <p:cNvSpPr/>
          <p:nvPr/>
        </p:nvSpPr>
        <p:spPr>
          <a:xfrm>
            <a:off x="2564780" y="2708555"/>
            <a:ext cx="1449659" cy="720445"/>
          </a:xfrm>
          <a:prstGeom prst="wedgeRoundRectCallout">
            <a:avLst>
              <a:gd name="adj1" fmla="val 42383"/>
              <a:gd name="adj2" fmla="val -112641"/>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STOP and Exit button. </a:t>
            </a:r>
          </a:p>
        </p:txBody>
      </p:sp>
      <p:sp>
        <p:nvSpPr>
          <p:cNvPr id="9" name="Speech Bubble: Rectangle with Corners Rounded 8">
            <a:extLst>
              <a:ext uri="{FF2B5EF4-FFF2-40B4-BE49-F238E27FC236}">
                <a16:creationId xmlns:a16="http://schemas.microsoft.com/office/drawing/2014/main" id="{36D5FF03-5C86-B76C-0C0D-71DC6CAD83E2}"/>
              </a:ext>
            </a:extLst>
          </p:cNvPr>
          <p:cNvSpPr/>
          <p:nvPr/>
        </p:nvSpPr>
        <p:spPr>
          <a:xfrm>
            <a:off x="2564780" y="331225"/>
            <a:ext cx="1862255" cy="720445"/>
          </a:xfrm>
          <a:prstGeom prst="wedgeRoundRectCallout">
            <a:avLst>
              <a:gd name="adj1" fmla="val 69329"/>
              <a:gd name="adj2" fmla="val 3130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Test Information Dialog</a:t>
            </a:r>
          </a:p>
        </p:txBody>
      </p:sp>
      <p:sp>
        <p:nvSpPr>
          <p:cNvPr id="10" name="Speech Bubble: Rectangle with Corners Rounded 9">
            <a:extLst>
              <a:ext uri="{FF2B5EF4-FFF2-40B4-BE49-F238E27FC236}">
                <a16:creationId xmlns:a16="http://schemas.microsoft.com/office/drawing/2014/main" id="{6FD99D5B-6C9A-A3BD-9703-31C87A96FBBB}"/>
              </a:ext>
            </a:extLst>
          </p:cNvPr>
          <p:cNvSpPr/>
          <p:nvPr/>
        </p:nvSpPr>
        <p:spPr>
          <a:xfrm>
            <a:off x="2817541" y="4062832"/>
            <a:ext cx="1862255" cy="720445"/>
          </a:xfrm>
          <a:prstGeom prst="wedgeRoundRectCallout">
            <a:avLst>
              <a:gd name="adj1" fmla="val 69329"/>
              <a:gd name="adj2" fmla="val 31307"/>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Test Information Fields (7 Places)</a:t>
            </a:r>
          </a:p>
        </p:txBody>
      </p:sp>
    </p:spTree>
    <p:extLst>
      <p:ext uri="{BB962C8B-B14F-4D97-AF65-F5344CB8AC3E}">
        <p14:creationId xmlns:p14="http://schemas.microsoft.com/office/powerpoint/2010/main" val="1199495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13524</TotalTime>
  <Words>491</Words>
  <Application>Microsoft Office PowerPoint</Application>
  <PresentationFormat>Widescreen</PresentationFormat>
  <Paragraphs>69</Paragraphs>
  <Slides>14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Fluke mA 3/28 to 4/1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Rick Ales Consulting</dc:creator>
  <cp:lastModifiedBy>Multi Level Oil Indicator</cp:lastModifiedBy>
  <cp:revision>32</cp:revision>
  <cp:lastPrinted>2025-03-17T21:26:02Z</cp:lastPrinted>
  <dcterms:created xsi:type="dcterms:W3CDTF">2024-04-23T13:48:51Z</dcterms:created>
  <dcterms:modified xsi:type="dcterms:W3CDTF">2025-04-01T11:59:27Z</dcterms:modified>
</cp:coreProperties>
</file>