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36" y="26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CC55-DC73-0F4A-A834-E0C7BF61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84BAD-8D40-1AFD-7429-42C16A8C7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56E3A-2DCE-E0BD-C2C0-1332AFB45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F175-C546-EC2F-9A50-8C21CD95F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2A9DEF-B03D-61CD-C660-F1FAD56052B1}"/>
              </a:ext>
            </a:extLst>
          </p:cNvPr>
          <p:cNvSpPr/>
          <p:nvPr/>
        </p:nvSpPr>
        <p:spPr>
          <a:xfrm>
            <a:off x="2426208" y="3901441"/>
            <a:ext cx="4201015" cy="15569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0B2BC-E339-60B1-6623-1A197865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3"/>
          <a:stretch/>
        </p:blipFill>
        <p:spPr>
          <a:xfrm>
            <a:off x="4277788" y="3901440"/>
            <a:ext cx="1818212" cy="26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0B42-C08D-E4C0-2065-28B5B55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2" y="3693817"/>
            <a:ext cx="1818212" cy="265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D0B8-0ECA-72F9-346C-D7D1CCB0661A}"/>
              </a:ext>
            </a:extLst>
          </p:cNvPr>
          <p:cNvSpPr/>
          <p:nvPr/>
        </p:nvSpPr>
        <p:spPr>
          <a:xfrm>
            <a:off x="4275696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A391-BCC6-B41A-32BC-312E3CF72A73}"/>
              </a:ext>
            </a:extLst>
          </p:cNvPr>
          <p:cNvSpPr/>
          <p:nvPr/>
        </p:nvSpPr>
        <p:spPr>
          <a:xfrm>
            <a:off x="5864487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EDAF2-07BC-721E-C0C2-B11F2FBA76EA}"/>
              </a:ext>
            </a:extLst>
          </p:cNvPr>
          <p:cNvSpPr/>
          <p:nvPr/>
        </p:nvSpPr>
        <p:spPr>
          <a:xfrm>
            <a:off x="3722391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5E320-F0A7-C866-577E-8098B7C2ADA6}"/>
              </a:ext>
            </a:extLst>
          </p:cNvPr>
          <p:cNvSpPr/>
          <p:nvPr/>
        </p:nvSpPr>
        <p:spPr>
          <a:xfrm>
            <a:off x="3052453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705AD-7CFE-8542-8B79-8A39B6E52567}"/>
              </a:ext>
            </a:extLst>
          </p:cNvPr>
          <p:cNvSpPr/>
          <p:nvPr/>
        </p:nvSpPr>
        <p:spPr>
          <a:xfrm>
            <a:off x="3298371" y="3665192"/>
            <a:ext cx="544286" cy="1905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7AEFA-A79A-0195-E7D4-BEE2BA7B2670}"/>
              </a:ext>
            </a:extLst>
          </p:cNvPr>
          <p:cNvSpPr/>
          <p:nvPr/>
        </p:nvSpPr>
        <p:spPr>
          <a:xfrm>
            <a:off x="3316919" y="366519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9C47C-9980-C688-6B17-6733A4941A71}"/>
              </a:ext>
            </a:extLst>
          </p:cNvPr>
          <p:cNvSpPr/>
          <p:nvPr/>
        </p:nvSpPr>
        <p:spPr>
          <a:xfrm>
            <a:off x="3726010" y="365898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600E48-B189-90FC-F4B7-4B4CD8F4B88D}"/>
              </a:ext>
            </a:extLst>
          </p:cNvPr>
          <p:cNvSpPr/>
          <p:nvPr/>
        </p:nvSpPr>
        <p:spPr>
          <a:xfrm>
            <a:off x="2436526" y="2383971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resistor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7682B10-9D07-C150-9E3D-47EF5B70EE0B}"/>
              </a:ext>
            </a:extLst>
          </p:cNvPr>
          <p:cNvSpPr/>
          <p:nvPr/>
        </p:nvSpPr>
        <p:spPr>
          <a:xfrm>
            <a:off x="4114277" y="2478676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Reed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A207054-2620-C66B-1080-56609F955B94}"/>
              </a:ext>
            </a:extLst>
          </p:cNvPr>
          <p:cNvSpPr/>
          <p:nvPr/>
        </p:nvSpPr>
        <p:spPr>
          <a:xfrm>
            <a:off x="5529006" y="2464671"/>
            <a:ext cx="1133988" cy="618309"/>
          </a:xfrm>
          <a:prstGeom prst="wedgeRectCallout">
            <a:avLst>
              <a:gd name="adj1" fmla="val 9886"/>
              <a:gd name="adj2" fmla="val 17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Solder </a:t>
            </a:r>
          </a:p>
          <a:p>
            <a:pPr algn="ctr"/>
            <a:r>
              <a:rPr lang="en-US" dirty="0"/>
              <a:t>Pad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9A5F7D-12D4-0FEF-C06A-B0F56F4C9CB4}"/>
              </a:ext>
            </a:extLst>
          </p:cNvPr>
          <p:cNvSpPr/>
          <p:nvPr/>
        </p:nvSpPr>
        <p:spPr>
          <a:xfrm>
            <a:off x="6848354" y="2478675"/>
            <a:ext cx="1133988" cy="618309"/>
          </a:xfrm>
          <a:prstGeom prst="wedgeRectCallout">
            <a:avLst>
              <a:gd name="adj1" fmla="val -75357"/>
              <a:gd name="adj2" fmla="val 1991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0AC8AB9-6416-BD5C-70F4-77E5CA76A52A}"/>
              </a:ext>
            </a:extLst>
          </p:cNvPr>
          <p:cNvSpPr/>
          <p:nvPr/>
        </p:nvSpPr>
        <p:spPr>
          <a:xfrm>
            <a:off x="6256373" y="4410746"/>
            <a:ext cx="1133988" cy="618309"/>
          </a:xfrm>
          <a:prstGeom prst="wedgeRectCallout">
            <a:avLst>
              <a:gd name="adj1" fmla="val -127578"/>
              <a:gd name="adj2" fmla="val -109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Routed</a:t>
            </a:r>
          </a:p>
          <a:p>
            <a:pPr algn="ctr"/>
            <a:r>
              <a:rPr lang="en-US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870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C1BF199C-0DD1-E77A-9215-621190F7C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8631794" y="1856367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D9FB9B-5F2F-7D5D-7873-6F87538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6138604" y="4228599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724E-FCA0-49FF-089B-75B477362269}"/>
              </a:ext>
            </a:extLst>
          </p:cNvPr>
          <p:cNvCxnSpPr>
            <a:cxnSpLocks/>
          </p:cNvCxnSpPr>
          <p:nvPr/>
        </p:nvCxnSpPr>
        <p:spPr>
          <a:xfrm flipH="1">
            <a:off x="3489340" y="3463322"/>
            <a:ext cx="2826972" cy="1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4539FA-1F00-D0F0-2D17-254F4BB98C33}"/>
              </a:ext>
            </a:extLst>
          </p:cNvPr>
          <p:cNvSpPr/>
          <p:nvPr/>
        </p:nvSpPr>
        <p:spPr>
          <a:xfrm>
            <a:off x="2991957" y="523949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6A8A-1E32-45C8-2E90-BD1BC6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3666745" y="1751458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683C0-640D-6CD3-5C9D-7F906E2F5FFC}"/>
              </a:ext>
            </a:extLst>
          </p:cNvPr>
          <p:cNvSpPr/>
          <p:nvPr/>
        </p:nvSpPr>
        <p:spPr>
          <a:xfrm>
            <a:off x="4222266" y="4573283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75D74-0BEA-3EB6-E3D6-08CBDD99C61D}"/>
              </a:ext>
            </a:extLst>
          </p:cNvPr>
          <p:cNvCxnSpPr>
            <a:cxnSpLocks/>
          </p:cNvCxnSpPr>
          <p:nvPr/>
        </p:nvCxnSpPr>
        <p:spPr>
          <a:xfrm flipH="1">
            <a:off x="3011151" y="1421277"/>
            <a:ext cx="27524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B02798-0516-1636-CFB9-F99BD34D84DF}"/>
              </a:ext>
            </a:extLst>
          </p:cNvPr>
          <p:cNvSpPr/>
          <p:nvPr/>
        </p:nvSpPr>
        <p:spPr>
          <a:xfrm>
            <a:off x="4186902" y="3463322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5B7315-2829-EC30-1E2E-052D2409CF4D}"/>
              </a:ext>
            </a:extLst>
          </p:cNvPr>
          <p:cNvCxnSpPr>
            <a:cxnSpLocks/>
          </p:cNvCxnSpPr>
          <p:nvPr/>
        </p:nvCxnSpPr>
        <p:spPr>
          <a:xfrm>
            <a:off x="5911723" y="3452531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3837F7-8ED6-61C1-D6EA-7859DF289A0E}"/>
              </a:ext>
            </a:extLst>
          </p:cNvPr>
          <p:cNvSpPr/>
          <p:nvPr/>
        </p:nvSpPr>
        <p:spPr>
          <a:xfrm>
            <a:off x="4624162" y="3452531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B24157D-9B96-46D7-A179-65D83199A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363339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FF9BC-6751-D335-1FF3-FC5E54BDF7AD}"/>
              </a:ext>
            </a:extLst>
          </p:cNvPr>
          <p:cNvSpPr/>
          <p:nvPr/>
        </p:nvSpPr>
        <p:spPr>
          <a:xfrm rot="16200000">
            <a:off x="2874680" y="1551097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87C1A2-A4C6-0256-11AF-AB7E859A8F70}"/>
              </a:ext>
            </a:extLst>
          </p:cNvPr>
          <p:cNvCxnSpPr/>
          <p:nvPr/>
        </p:nvCxnSpPr>
        <p:spPr>
          <a:xfrm flipH="1">
            <a:off x="5911723" y="4814322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756254-E288-45F0-2474-2490290936D9}"/>
              </a:ext>
            </a:extLst>
          </p:cNvPr>
          <p:cNvCxnSpPr>
            <a:cxnSpLocks/>
          </p:cNvCxnSpPr>
          <p:nvPr/>
        </p:nvCxnSpPr>
        <p:spPr>
          <a:xfrm flipH="1">
            <a:off x="5910017" y="5590130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C883AD-2E2D-88C5-B65B-3AAC4B7EA0CC}"/>
              </a:ext>
            </a:extLst>
          </p:cNvPr>
          <p:cNvSpPr/>
          <p:nvPr/>
        </p:nvSpPr>
        <p:spPr>
          <a:xfrm>
            <a:off x="3969322" y="4415295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9589D9A-026F-2E58-9D03-29F1B4C4BFEC}"/>
              </a:ext>
            </a:extLst>
          </p:cNvPr>
          <p:cNvSpPr/>
          <p:nvPr/>
        </p:nvSpPr>
        <p:spPr>
          <a:xfrm>
            <a:off x="3998464" y="2473022"/>
            <a:ext cx="373971" cy="2112453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FCFF8D1-50DC-6828-7B20-B1847CB7C66F}"/>
              </a:ext>
            </a:extLst>
          </p:cNvPr>
          <p:cNvSpPr/>
          <p:nvPr/>
        </p:nvSpPr>
        <p:spPr>
          <a:xfrm>
            <a:off x="4372436" y="3226026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AE99D9E-F972-5E61-57B0-6B73255B650D}"/>
              </a:ext>
            </a:extLst>
          </p:cNvPr>
          <p:cNvSpPr/>
          <p:nvPr/>
        </p:nvSpPr>
        <p:spPr>
          <a:xfrm>
            <a:off x="4542214" y="2457573"/>
            <a:ext cx="903439" cy="2091326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7186AF4-C6A6-A809-2B6C-D729963E19A3}"/>
              </a:ext>
            </a:extLst>
          </p:cNvPr>
          <p:cNvSpPr/>
          <p:nvPr/>
        </p:nvSpPr>
        <p:spPr>
          <a:xfrm>
            <a:off x="5148991" y="2913645"/>
            <a:ext cx="1128038" cy="1557458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  <a:gd name="connsiteX0" fmla="*/ 0 w 1176021"/>
              <a:gd name="connsiteY0" fmla="*/ 0 h 1557458"/>
              <a:gd name="connsiteX1" fmla="*/ 761493 w 1176021"/>
              <a:gd name="connsiteY1" fmla="*/ 240722 h 1557458"/>
              <a:gd name="connsiteX2" fmla="*/ 712725 w 1176021"/>
              <a:gd name="connsiteY2" fmla="*/ 1130738 h 1557458"/>
              <a:gd name="connsiteX3" fmla="*/ 700533 w 1176021"/>
              <a:gd name="connsiteY3" fmla="*/ 1484306 h 1557458"/>
              <a:gd name="connsiteX4" fmla="*/ 1176021 w 1176021"/>
              <a:gd name="connsiteY4" fmla="*/ 1557458 h 155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021" h="1557458">
                <a:moveTo>
                  <a:pt x="0" y="0"/>
                </a:moveTo>
                <a:cubicBezTo>
                  <a:pt x="141224" y="17272"/>
                  <a:pt x="642706" y="52266"/>
                  <a:pt x="761493" y="240722"/>
                </a:cubicBezTo>
                <a:cubicBezTo>
                  <a:pt x="880281" y="429178"/>
                  <a:pt x="722885" y="923474"/>
                  <a:pt x="712725" y="1130738"/>
                </a:cubicBezTo>
                <a:cubicBezTo>
                  <a:pt x="702565" y="1338002"/>
                  <a:pt x="623317" y="1413186"/>
                  <a:pt x="700533" y="1484306"/>
                </a:cubicBezTo>
                <a:cubicBezTo>
                  <a:pt x="777749" y="1555426"/>
                  <a:pt x="976885" y="1556442"/>
                  <a:pt x="1176021" y="155745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A91F2A-8266-9DBE-4347-25447E05E78E}"/>
              </a:ext>
            </a:extLst>
          </p:cNvPr>
          <p:cNvCxnSpPr>
            <a:cxnSpLocks/>
          </p:cNvCxnSpPr>
          <p:nvPr/>
        </p:nvCxnSpPr>
        <p:spPr>
          <a:xfrm>
            <a:off x="6316312" y="3445350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11DC4-22C5-60CF-D207-0EB618C87285}"/>
              </a:ext>
            </a:extLst>
          </p:cNvPr>
          <p:cNvSpPr/>
          <p:nvPr/>
        </p:nvSpPr>
        <p:spPr>
          <a:xfrm>
            <a:off x="4112404" y="3580233"/>
            <a:ext cx="1036587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0AB42F-E844-63EF-E539-E6B6A7BDBC7F}"/>
              </a:ext>
            </a:extLst>
          </p:cNvPr>
          <p:cNvCxnSpPr>
            <a:cxnSpLocks/>
          </p:cNvCxnSpPr>
          <p:nvPr/>
        </p:nvCxnSpPr>
        <p:spPr>
          <a:xfrm>
            <a:off x="6462548" y="3652787"/>
            <a:ext cx="0" cy="564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132E3F-C50A-93EA-731B-0731B6E24316}"/>
              </a:ext>
            </a:extLst>
          </p:cNvPr>
          <p:cNvSpPr/>
          <p:nvPr/>
        </p:nvSpPr>
        <p:spPr>
          <a:xfrm>
            <a:off x="6660809" y="1702202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2F2BFF-9922-2BA8-76CB-9CFE7097A448}"/>
              </a:ext>
            </a:extLst>
          </p:cNvPr>
          <p:cNvSpPr txBox="1"/>
          <p:nvPr/>
        </p:nvSpPr>
        <p:spPr>
          <a:xfrm>
            <a:off x="6585418" y="198199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1F9CAF-945B-46AA-D9AE-F8E85A0F1EA4}"/>
              </a:ext>
            </a:extLst>
          </p:cNvPr>
          <p:cNvCxnSpPr>
            <a:cxnSpLocks/>
          </p:cNvCxnSpPr>
          <p:nvPr/>
        </p:nvCxnSpPr>
        <p:spPr>
          <a:xfrm flipV="1">
            <a:off x="7388849" y="2001938"/>
            <a:ext cx="1495086" cy="1522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588C13-8D3D-2AE3-1245-88ED607B6E8B}"/>
              </a:ext>
            </a:extLst>
          </p:cNvPr>
          <p:cNvCxnSpPr>
            <a:cxnSpLocks/>
          </p:cNvCxnSpPr>
          <p:nvPr/>
        </p:nvCxnSpPr>
        <p:spPr>
          <a:xfrm>
            <a:off x="7388849" y="2317847"/>
            <a:ext cx="1384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12DC8E8-53BB-A241-C504-2BB355D6CEA9}"/>
              </a:ext>
            </a:extLst>
          </p:cNvPr>
          <p:cNvSpPr txBox="1"/>
          <p:nvPr/>
        </p:nvSpPr>
        <p:spPr>
          <a:xfrm>
            <a:off x="8136145" y="1751458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EF95C6-93B6-63E4-D8C6-C85E3CAF1273}"/>
              </a:ext>
            </a:extLst>
          </p:cNvPr>
          <p:cNvSpPr/>
          <p:nvPr/>
        </p:nvSpPr>
        <p:spPr>
          <a:xfrm rot="16200000">
            <a:off x="7404579" y="2122330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9FA5918-88AB-CC02-5059-6F9C5801BA9D}"/>
              </a:ext>
            </a:extLst>
          </p:cNvPr>
          <p:cNvSpPr txBox="1"/>
          <p:nvPr/>
        </p:nvSpPr>
        <p:spPr>
          <a:xfrm>
            <a:off x="3555223" y="4984814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5ACEF96-2543-8F41-7249-C99A21E4EBAE}"/>
              </a:ext>
            </a:extLst>
          </p:cNvPr>
          <p:cNvSpPr txBox="1"/>
          <p:nvPr/>
        </p:nvSpPr>
        <p:spPr>
          <a:xfrm>
            <a:off x="6054991" y="5860553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1756C2F-72DE-7509-406B-9B3C1C5D749A}"/>
              </a:ext>
            </a:extLst>
          </p:cNvPr>
          <p:cNvSpPr txBox="1"/>
          <p:nvPr/>
        </p:nvSpPr>
        <p:spPr>
          <a:xfrm>
            <a:off x="5768017" y="2591857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49C7F3-37EA-BC64-2DDB-E71BC6EFA25E}"/>
              </a:ext>
            </a:extLst>
          </p:cNvPr>
          <p:cNvSpPr/>
          <p:nvPr/>
        </p:nvSpPr>
        <p:spPr>
          <a:xfrm>
            <a:off x="5346027" y="3609404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834C-7D85-BB13-BC9F-94DA32ABFC07}"/>
              </a:ext>
            </a:extLst>
          </p:cNvPr>
          <p:cNvSpPr txBox="1"/>
          <p:nvPr/>
        </p:nvSpPr>
        <p:spPr>
          <a:xfrm>
            <a:off x="6408141" y="3978577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CD7499-0A7D-1868-2028-16AD3631EBB2}"/>
              </a:ext>
            </a:extLst>
          </p:cNvPr>
          <p:cNvCxnSpPr>
            <a:cxnSpLocks/>
          </p:cNvCxnSpPr>
          <p:nvPr/>
        </p:nvCxnSpPr>
        <p:spPr>
          <a:xfrm>
            <a:off x="3011151" y="706358"/>
            <a:ext cx="3620516" cy="1423400"/>
          </a:xfrm>
          <a:prstGeom prst="bentConnector3">
            <a:avLst>
              <a:gd name="adj1" fmla="val 897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3A1D8A-482E-232F-EF17-0E66ED723FA6}"/>
              </a:ext>
            </a:extLst>
          </p:cNvPr>
          <p:cNvCxnSpPr>
            <a:cxnSpLocks/>
          </p:cNvCxnSpPr>
          <p:nvPr/>
        </p:nvCxnSpPr>
        <p:spPr>
          <a:xfrm>
            <a:off x="2991957" y="899575"/>
            <a:ext cx="3639710" cy="1456304"/>
          </a:xfrm>
          <a:prstGeom prst="bentConnector3">
            <a:avLst>
              <a:gd name="adj1" fmla="val 860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448FCFB3-C032-E7C9-107B-8257641CA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>
            <a:off x="9591933" y="4056018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78639909-E65B-EBD0-B805-D42C9D8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4" y="4710717"/>
            <a:ext cx="1961794" cy="20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C25CA4-08C7-8D0F-8484-3A9DD62E8739}"/>
              </a:ext>
            </a:extLst>
          </p:cNvPr>
          <p:cNvSpPr/>
          <p:nvPr/>
        </p:nvSpPr>
        <p:spPr>
          <a:xfrm>
            <a:off x="7738841" y="4153590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62BB8-36E4-13CA-3A98-345A4D24F6BF}"/>
              </a:ext>
            </a:extLst>
          </p:cNvPr>
          <p:cNvSpPr txBox="1"/>
          <p:nvPr/>
        </p:nvSpPr>
        <p:spPr>
          <a:xfrm>
            <a:off x="9543725" y="4761692"/>
            <a:ext cx="783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  <a:p>
            <a:r>
              <a:rPr lang="en-US" sz="1200" dirty="0" err="1"/>
              <a:t>Keyance</a:t>
            </a:r>
            <a:endParaRPr lang="en-US" sz="1200" dirty="0"/>
          </a:p>
          <a:p>
            <a:r>
              <a:rPr lang="en-US" sz="1200" dirty="0"/>
              <a:t>LG-K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0C022C-3F26-AD54-57CC-FAE5EA6225AC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092875" y="2990593"/>
            <a:ext cx="1224900" cy="1101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35A103-ACC9-4420-B1EA-96F63C987545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945528" y="4425557"/>
            <a:ext cx="793313" cy="19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563EA-54E2-82BE-8C41-7A15039CEA95}"/>
              </a:ext>
            </a:extLst>
          </p:cNvPr>
          <p:cNvCxnSpPr>
            <a:stCxn id="43" idx="3"/>
          </p:cNvCxnSpPr>
          <p:nvPr/>
        </p:nvCxnSpPr>
        <p:spPr>
          <a:xfrm flipV="1">
            <a:off x="8772902" y="4393955"/>
            <a:ext cx="980698" cy="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882A94-66D5-314B-CE92-FD0275118606}"/>
              </a:ext>
            </a:extLst>
          </p:cNvPr>
          <p:cNvCxnSpPr>
            <a:cxnSpLocks/>
          </p:cNvCxnSpPr>
          <p:nvPr/>
        </p:nvCxnSpPr>
        <p:spPr>
          <a:xfrm flipV="1">
            <a:off x="8268730" y="4742259"/>
            <a:ext cx="1" cy="388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5B988-41A7-E851-FFA5-D153B76EBF79}"/>
              </a:ext>
            </a:extLst>
          </p:cNvPr>
          <p:cNvSpPr/>
          <p:nvPr/>
        </p:nvSpPr>
        <p:spPr>
          <a:xfrm rot="16200000">
            <a:off x="2870874" y="832749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7A101-03BB-E932-3102-B5C7062222C4}"/>
              </a:ext>
            </a:extLst>
          </p:cNvPr>
          <p:cNvSpPr txBox="1"/>
          <p:nvPr/>
        </p:nvSpPr>
        <p:spPr>
          <a:xfrm>
            <a:off x="2103724" y="522334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F2A9D5C-1696-44D1-F3BC-9B7E61039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5070005" y="1749093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6F8EC0-4D0E-FB2D-535E-A976DF7D595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396757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7D2D12-5034-B88C-0BE0-6949291254E1}"/>
              </a:ext>
            </a:extLst>
          </p:cNvPr>
          <p:cNvCxnSpPr>
            <a:cxnSpLocks/>
          </p:cNvCxnSpPr>
          <p:nvPr/>
        </p:nvCxnSpPr>
        <p:spPr>
          <a:xfrm>
            <a:off x="5327797" y="1418058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FBD18-5615-2FF7-4B0A-0452C296605A}"/>
              </a:ext>
            </a:extLst>
          </p:cNvPr>
          <p:cNvSpPr txBox="1"/>
          <p:nvPr/>
        </p:nvSpPr>
        <p:spPr>
          <a:xfrm>
            <a:off x="8500845" y="2446991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853C1-5D04-E4C9-6660-278465840829}"/>
              </a:ext>
            </a:extLst>
          </p:cNvPr>
          <p:cNvSpPr txBox="1"/>
          <p:nvPr/>
        </p:nvSpPr>
        <p:spPr>
          <a:xfrm>
            <a:off x="7797599" y="5223357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52771-877D-CD9E-255A-4986C4073FC0}"/>
              </a:ext>
            </a:extLst>
          </p:cNvPr>
          <p:cNvSpPr txBox="1"/>
          <p:nvPr/>
        </p:nvSpPr>
        <p:spPr>
          <a:xfrm>
            <a:off x="6377417" y="682611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C3DED35-8301-3BB9-D105-2073E0A59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18" y="3057358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AB7BEA8-E02F-EC5C-937A-FC6756781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0219" y="2836393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D95B64A-CCC1-137C-BDAE-45171FBF51A4}"/>
              </a:ext>
            </a:extLst>
          </p:cNvPr>
          <p:cNvSpPr txBox="1"/>
          <p:nvPr/>
        </p:nvSpPr>
        <p:spPr>
          <a:xfrm>
            <a:off x="4368229" y="2146062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AF892C74-375F-9B08-F5E9-C95DD15F4EFB}"/>
              </a:ext>
            </a:extLst>
          </p:cNvPr>
          <p:cNvSpPr/>
          <p:nvPr/>
        </p:nvSpPr>
        <p:spPr>
          <a:xfrm>
            <a:off x="8091868" y="1184155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5479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C1FD0-3B3B-2C1D-300D-0E807A9A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9937" cy="230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39F3D-6AB9-54ED-1CD6-17B4F93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7" y="2410729"/>
            <a:ext cx="6099937" cy="230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89715-89E0-8F87-733E-2D824BC9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521"/>
            <a:ext cx="6099937" cy="230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483E-95DF-ED46-653A-1247F0C4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0"/>
            <a:ext cx="6099937" cy="230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4F719-7459-0BF4-D402-437B2FEE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74" y="2410729"/>
            <a:ext cx="6099937" cy="230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8B1D4-4799-C26F-18DF-754DB756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4556521"/>
            <a:ext cx="6099937" cy="23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364AF52-5C67-6993-CCF6-73BE1596F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"/>
          <a:stretch/>
        </p:blipFill>
        <p:spPr>
          <a:xfrm>
            <a:off x="22575" y="183774"/>
            <a:ext cx="8227069" cy="32102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595A4E-FA35-33F5-D90E-F40FD8FAE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3"/>
          <a:stretch/>
        </p:blipFill>
        <p:spPr>
          <a:xfrm>
            <a:off x="-11291" y="3492391"/>
            <a:ext cx="8295900" cy="327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7B373-BFD2-C9E9-45FA-5E4B9D35CDB5}"/>
              </a:ext>
            </a:extLst>
          </p:cNvPr>
          <p:cNvSpPr txBox="1"/>
          <p:nvPr/>
        </p:nvSpPr>
        <p:spPr>
          <a:xfrm rot="5400000">
            <a:off x="3809786" y="1599240"/>
            <a:ext cx="7296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C4AC-7009-8A5F-92C9-EAC6415510AD}"/>
              </a:ext>
            </a:extLst>
          </p:cNvPr>
          <p:cNvSpPr txBox="1"/>
          <p:nvPr/>
        </p:nvSpPr>
        <p:spPr>
          <a:xfrm rot="5400000">
            <a:off x="3390688" y="-1322066"/>
            <a:ext cx="72968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0B8B1B-B1C1-841F-F32B-F33F53A97FA2}"/>
              </a:ext>
            </a:extLst>
          </p:cNvPr>
          <p:cNvCxnSpPr>
            <a:cxnSpLocks/>
          </p:cNvCxnSpPr>
          <p:nvPr/>
        </p:nvCxnSpPr>
        <p:spPr>
          <a:xfrm rot="10800000">
            <a:off x="6803529" y="5692143"/>
            <a:ext cx="1234158" cy="7353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05F3C8-E018-D97C-1ADE-7827F889F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9485" y="5107464"/>
            <a:ext cx="601715" cy="582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73622E-FEDB-24B9-FC53-E4E30306A06E}"/>
              </a:ext>
            </a:extLst>
          </p:cNvPr>
          <p:cNvCxnSpPr>
            <a:cxnSpLocks/>
          </p:cNvCxnSpPr>
          <p:nvPr/>
        </p:nvCxnSpPr>
        <p:spPr>
          <a:xfrm rot="10800000">
            <a:off x="4974730" y="4720591"/>
            <a:ext cx="1222429" cy="3771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E38DBEF-1453-C0DA-51B9-C5D507A8A7BB}"/>
              </a:ext>
            </a:extLst>
          </p:cNvPr>
          <p:cNvSpPr/>
          <p:nvPr/>
        </p:nvSpPr>
        <p:spPr>
          <a:xfrm>
            <a:off x="3409103" y="3492391"/>
            <a:ext cx="1188721" cy="5002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81967E-74BD-11E4-BC51-C9A645A12850}"/>
              </a:ext>
            </a:extLst>
          </p:cNvPr>
          <p:cNvSpPr/>
          <p:nvPr/>
        </p:nvSpPr>
        <p:spPr>
          <a:xfrm>
            <a:off x="3222579" y="112969"/>
            <a:ext cx="1502534" cy="5143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3F999DA-6337-58F2-8E44-99EF97C09DD7}"/>
              </a:ext>
            </a:extLst>
          </p:cNvPr>
          <p:cNvCxnSpPr>
            <a:cxnSpLocks/>
          </p:cNvCxnSpPr>
          <p:nvPr/>
        </p:nvCxnSpPr>
        <p:spPr>
          <a:xfrm rot="10800000">
            <a:off x="2658249" y="2079848"/>
            <a:ext cx="1188722" cy="387705"/>
          </a:xfrm>
          <a:prstGeom prst="bentConnector3">
            <a:avLst>
              <a:gd name="adj1" fmla="val 4903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AE8E35-A861-1FC5-A464-F52A8AC6D7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54205" y="1495171"/>
            <a:ext cx="601715" cy="58234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B2137EC-9F6D-744E-1096-E4345D91C42B}"/>
              </a:ext>
            </a:extLst>
          </p:cNvPr>
          <p:cNvCxnSpPr>
            <a:cxnSpLocks/>
          </p:cNvCxnSpPr>
          <p:nvPr/>
        </p:nvCxnSpPr>
        <p:spPr>
          <a:xfrm rot="10800000">
            <a:off x="829450" y="1108298"/>
            <a:ext cx="1222429" cy="3771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595AA6-51C5-CEC5-4141-7A67F328C262}"/>
              </a:ext>
            </a:extLst>
          </p:cNvPr>
          <p:cNvCxnSpPr/>
          <p:nvPr/>
        </p:nvCxnSpPr>
        <p:spPr>
          <a:xfrm flipH="1">
            <a:off x="174129" y="1108298"/>
            <a:ext cx="65532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6FCC47-B96F-37DA-A5AB-849D12D18E71}"/>
              </a:ext>
            </a:extLst>
          </p:cNvPr>
          <p:cNvSpPr txBox="1"/>
          <p:nvPr/>
        </p:nvSpPr>
        <p:spPr>
          <a:xfrm>
            <a:off x="169934" y="720960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049C0-8EEF-B50A-414E-0336EFF4D1AF}"/>
              </a:ext>
            </a:extLst>
          </p:cNvPr>
          <p:cNvSpPr txBox="1"/>
          <p:nvPr/>
        </p:nvSpPr>
        <p:spPr>
          <a:xfrm>
            <a:off x="197712" y="4061278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43E5291-C868-D805-EBC8-8DBEB375BE6C}"/>
              </a:ext>
            </a:extLst>
          </p:cNvPr>
          <p:cNvSpPr/>
          <p:nvPr/>
        </p:nvSpPr>
        <p:spPr>
          <a:xfrm>
            <a:off x="6522287" y="3406414"/>
            <a:ext cx="1285817" cy="369332"/>
          </a:xfrm>
          <a:prstGeom prst="wedgeRectCallout">
            <a:avLst>
              <a:gd name="adj1" fmla="val 20192"/>
              <a:gd name="adj2" fmla="val 283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Zone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0789A52E-5475-AD18-2580-D594E6FAF286}"/>
              </a:ext>
            </a:extLst>
          </p:cNvPr>
          <p:cNvSpPr/>
          <p:nvPr/>
        </p:nvSpPr>
        <p:spPr>
          <a:xfrm>
            <a:off x="5145508" y="3475197"/>
            <a:ext cx="1472001" cy="369332"/>
          </a:xfrm>
          <a:prstGeom prst="wedgeRectCallout">
            <a:avLst>
              <a:gd name="adj1" fmla="val 81813"/>
              <a:gd name="adj2" fmla="val 2309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R 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E8FC-C5F3-E580-BD7A-D769E6EA716A}"/>
              </a:ext>
            </a:extLst>
          </p:cNvPr>
          <p:cNvSpPr txBox="1"/>
          <p:nvPr/>
        </p:nvSpPr>
        <p:spPr>
          <a:xfrm>
            <a:off x="8215188" y="3251466"/>
            <a:ext cx="4052200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TEST RULES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must be in spec in “Measure R Zone.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value logged at mid point of Measure R Zone.</a:t>
            </a:r>
          </a:p>
          <a:p>
            <a:pPr marL="166688" indent="-166688">
              <a:buFontTx/>
              <a:buAutoNum type="arabicPeriod"/>
            </a:pPr>
            <a:r>
              <a:rPr lang="en-US" sz="1200" dirty="0"/>
              <a:t>Log level when Resistor +/- 50</a:t>
            </a:r>
            <a:r>
              <a:rPr lang="el-GR" sz="1200" dirty="0"/>
              <a:t>Ω</a:t>
            </a:r>
            <a:r>
              <a:rPr lang="en-US" sz="1200" dirty="0"/>
              <a:t>, must be n Switch Zone.</a:t>
            </a:r>
          </a:p>
          <a:p>
            <a:pPr marL="166688" indent="-166688">
              <a:buAutoNum type="arabicPeriod"/>
            </a:pPr>
            <a:r>
              <a:rPr lang="en-US" sz="1200" dirty="0"/>
              <a:t>Indexed spec applied is based on measure Level.</a:t>
            </a:r>
          </a:p>
          <a:p>
            <a:endParaRPr lang="en-US" sz="1200" dirty="0"/>
          </a:p>
          <a:p>
            <a:r>
              <a:rPr lang="en-US" sz="1400" dirty="0"/>
              <a:t>TEST PROCEDURE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 Select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Enter DUT ID.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Start Automatic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FULL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Got to FULL, make Fill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EMPTY, make Drain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When EMPTY, test complete, print report. 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F103A6CD-79BD-D1CA-7952-732F39868853}"/>
              </a:ext>
            </a:extLst>
          </p:cNvPr>
          <p:cNvSpPr/>
          <p:nvPr/>
        </p:nvSpPr>
        <p:spPr>
          <a:xfrm>
            <a:off x="7652989" y="6315272"/>
            <a:ext cx="851464" cy="262346"/>
          </a:xfrm>
          <a:prstGeom prst="wedgeRectCallout">
            <a:avLst>
              <a:gd name="adj1" fmla="val -67314"/>
              <a:gd name="adj2" fmla="val -142949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Hi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8E576134-21B3-8A3C-D60F-86E9FDD22C0B}"/>
              </a:ext>
            </a:extLst>
          </p:cNvPr>
          <p:cNvSpPr/>
          <p:nvPr/>
        </p:nvSpPr>
        <p:spPr>
          <a:xfrm>
            <a:off x="6802525" y="6325280"/>
            <a:ext cx="851464" cy="262346"/>
          </a:xfrm>
          <a:prstGeom prst="wedgeRectCallout">
            <a:avLst>
              <a:gd name="adj1" fmla="val 16213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Lo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56057FDF-F51B-715D-AA09-E05D65EB8976}"/>
              </a:ext>
            </a:extLst>
          </p:cNvPr>
          <p:cNvSpPr/>
          <p:nvPr/>
        </p:nvSpPr>
        <p:spPr>
          <a:xfrm>
            <a:off x="5952064" y="6325280"/>
            <a:ext cx="851464" cy="262346"/>
          </a:xfrm>
          <a:prstGeom prst="wedgeRectCallout">
            <a:avLst>
              <a:gd name="adj1" fmla="val 61291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 Fill Hi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0A011B6-5876-E644-BC46-6A773720FB39}"/>
              </a:ext>
            </a:extLst>
          </p:cNvPr>
          <p:cNvSpPr/>
          <p:nvPr/>
        </p:nvSpPr>
        <p:spPr>
          <a:xfrm>
            <a:off x="8594646" y="6185089"/>
            <a:ext cx="1407308" cy="542728"/>
          </a:xfrm>
          <a:prstGeom prst="leftArrow">
            <a:avLst>
              <a:gd name="adj1" fmla="val 62480"/>
              <a:gd name="adj2" fmla="val 5000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Spec 0 Values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2CA29E-619D-B65D-7CC9-89B777602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76" y="72172"/>
            <a:ext cx="3586301" cy="3140798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BE33CB7A-8E20-4185-74DF-ABDFF770E894}"/>
              </a:ext>
            </a:extLst>
          </p:cNvPr>
          <p:cNvSpPr/>
          <p:nvPr/>
        </p:nvSpPr>
        <p:spPr>
          <a:xfrm>
            <a:off x="4348691" y="5354037"/>
            <a:ext cx="851464" cy="393519"/>
          </a:xfrm>
          <a:prstGeom prst="wedgeRectCallout">
            <a:avLst>
              <a:gd name="adj1" fmla="val 69246"/>
              <a:gd name="adj2" fmla="val -15012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Threshold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B60C6-E232-E233-BE3C-A750EFA853C2}"/>
              </a:ext>
            </a:extLst>
          </p:cNvPr>
          <p:cNvCxnSpPr/>
          <p:nvPr/>
        </p:nvCxnSpPr>
        <p:spPr>
          <a:xfrm>
            <a:off x="5368782" y="4909187"/>
            <a:ext cx="425732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0982-95D5-E1DB-8EBD-1AAE9609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76BA61-C538-5ADC-64EA-6C83262A2FFA}"/>
              </a:ext>
            </a:extLst>
          </p:cNvPr>
          <p:cNvSpPr/>
          <p:nvPr/>
        </p:nvSpPr>
        <p:spPr>
          <a:xfrm>
            <a:off x="4745620" y="517968"/>
            <a:ext cx="474558" cy="16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432A97-26EC-B1DD-B2EC-FC7AD17C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28"/>
          <a:stretch/>
        </p:blipFill>
        <p:spPr>
          <a:xfrm>
            <a:off x="949807" y="3518001"/>
            <a:ext cx="7096821" cy="441020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4AF172-3773-34A6-7049-5752E77ACDBF}"/>
              </a:ext>
            </a:extLst>
          </p:cNvPr>
          <p:cNvCxnSpPr/>
          <p:nvPr/>
        </p:nvCxnSpPr>
        <p:spPr>
          <a:xfrm flipV="1">
            <a:off x="4745620" y="517968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8C5579-93A0-E080-B711-3F63C79C5B52}"/>
              </a:ext>
            </a:extLst>
          </p:cNvPr>
          <p:cNvCxnSpPr/>
          <p:nvPr/>
        </p:nvCxnSpPr>
        <p:spPr>
          <a:xfrm flipV="1">
            <a:off x="7212956" y="517968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9BD555-C5D8-E966-4289-DC66684334A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789795" y="1725867"/>
            <a:ext cx="423161" cy="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241515-7427-E2CA-B6E3-CA9C27BCA272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4761048" y="1735673"/>
            <a:ext cx="629581" cy="1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5B7D48-B162-F95E-084A-DE4D9629D9CE}"/>
              </a:ext>
            </a:extLst>
          </p:cNvPr>
          <p:cNvCxnSpPr>
            <a:cxnSpLocks/>
          </p:cNvCxnSpPr>
          <p:nvPr/>
        </p:nvCxnSpPr>
        <p:spPr>
          <a:xfrm>
            <a:off x="5868365" y="1458410"/>
            <a:ext cx="277470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A40E59-C53C-D687-29D6-4856396CC1FE}"/>
              </a:ext>
            </a:extLst>
          </p:cNvPr>
          <p:cNvCxnSpPr>
            <a:cxnSpLocks/>
          </p:cNvCxnSpPr>
          <p:nvPr/>
        </p:nvCxnSpPr>
        <p:spPr>
          <a:xfrm flipV="1">
            <a:off x="3140765" y="696410"/>
            <a:ext cx="2544333" cy="12829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6858C8-DBEC-CA01-7EB9-2D628D00DB19}"/>
              </a:ext>
            </a:extLst>
          </p:cNvPr>
          <p:cNvCxnSpPr>
            <a:cxnSpLocks/>
          </p:cNvCxnSpPr>
          <p:nvPr/>
        </p:nvCxnSpPr>
        <p:spPr>
          <a:xfrm flipH="1" flipV="1">
            <a:off x="5685098" y="696410"/>
            <a:ext cx="183267" cy="76200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4ED599-FD98-BE97-8F31-4EC2B6ED3822}"/>
              </a:ext>
            </a:extLst>
          </p:cNvPr>
          <p:cNvSpPr txBox="1"/>
          <p:nvPr/>
        </p:nvSpPr>
        <p:spPr>
          <a:xfrm>
            <a:off x="7606495" y="1036182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E47D88-D222-9982-C02F-89B7AFB29D9F}"/>
              </a:ext>
            </a:extLst>
          </p:cNvPr>
          <p:cNvSpPr txBox="1"/>
          <p:nvPr/>
        </p:nvSpPr>
        <p:spPr>
          <a:xfrm>
            <a:off x="3502939" y="24757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US" sz="240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D1244D02-AD4D-D6B6-8833-59DA61DFBDD3}"/>
              </a:ext>
            </a:extLst>
          </p:cNvPr>
          <p:cNvSpPr/>
          <p:nvPr/>
        </p:nvSpPr>
        <p:spPr>
          <a:xfrm>
            <a:off x="7511676" y="1711390"/>
            <a:ext cx="1069905" cy="552801"/>
          </a:xfrm>
          <a:prstGeom prst="wedgeRectCallout">
            <a:avLst>
              <a:gd name="adj1" fmla="val -81377"/>
              <a:gd name="adj2" fmla="val -47100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 1 Fill Hi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FA8DA8CC-9BF3-74F4-2DC3-24458AAA93A9}"/>
              </a:ext>
            </a:extLst>
          </p:cNvPr>
          <p:cNvSpPr/>
          <p:nvPr/>
        </p:nvSpPr>
        <p:spPr>
          <a:xfrm>
            <a:off x="3464134" y="1923878"/>
            <a:ext cx="1069905" cy="552801"/>
          </a:xfrm>
          <a:prstGeom prst="wedgeRectCallout">
            <a:avLst>
              <a:gd name="adj1" fmla="val 65677"/>
              <a:gd name="adj2" fmla="val -78421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 1 Fill Lo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0B1F04-36EE-1B7E-FD80-0166DCFDC0D4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4982899" y="517968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6112904-4170-D925-8522-D74B2DE91544}"/>
              </a:ext>
            </a:extLst>
          </p:cNvPr>
          <p:cNvSpPr txBox="1"/>
          <p:nvPr/>
        </p:nvSpPr>
        <p:spPr>
          <a:xfrm>
            <a:off x="5390629" y="1551007"/>
            <a:ext cx="13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Zone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4348403B-7ECB-36A0-DC01-BAFC0A031204}"/>
              </a:ext>
            </a:extLst>
          </p:cNvPr>
          <p:cNvSpPr/>
          <p:nvPr/>
        </p:nvSpPr>
        <p:spPr>
          <a:xfrm>
            <a:off x="3140765" y="986837"/>
            <a:ext cx="1372395" cy="552801"/>
          </a:xfrm>
          <a:prstGeom prst="wedgeRectCallout">
            <a:avLst>
              <a:gd name="adj1" fmla="val 87317"/>
              <a:gd name="adj2" fmla="val 6338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 TP</a:t>
            </a:r>
          </a:p>
          <a:p>
            <a:pPr algn="ctr"/>
            <a:r>
              <a:rPr lang="en-US" dirty="0"/>
              <a:t>(Test point)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7882D0-88A0-8603-3B06-86113EC30D70}"/>
              </a:ext>
            </a:extLst>
          </p:cNvPr>
          <p:cNvCxnSpPr>
            <a:cxnSpLocks/>
          </p:cNvCxnSpPr>
          <p:nvPr/>
        </p:nvCxnSpPr>
        <p:spPr>
          <a:xfrm flipV="1">
            <a:off x="5220178" y="276783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2CD5E2-7005-3040-FAE6-CC0C954EA8B7}"/>
              </a:ext>
            </a:extLst>
          </p:cNvPr>
          <p:cNvCxnSpPr>
            <a:cxnSpLocks/>
          </p:cNvCxnSpPr>
          <p:nvPr/>
        </p:nvCxnSpPr>
        <p:spPr>
          <a:xfrm flipV="1">
            <a:off x="4736472" y="286065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42C692-5746-D900-5F1B-B4BDEE3FB0D9}"/>
              </a:ext>
            </a:extLst>
          </p:cNvPr>
          <p:cNvCxnSpPr/>
          <p:nvPr/>
        </p:nvCxnSpPr>
        <p:spPr>
          <a:xfrm>
            <a:off x="4761048" y="381663"/>
            <a:ext cx="459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16DFD9A-6D24-B0DA-3CEC-062DB888A5B7}"/>
              </a:ext>
            </a:extLst>
          </p:cNvPr>
          <p:cNvSpPr/>
          <p:nvPr/>
        </p:nvSpPr>
        <p:spPr>
          <a:xfrm>
            <a:off x="5759777" y="221318"/>
            <a:ext cx="1378500" cy="552801"/>
          </a:xfrm>
          <a:prstGeom prst="wedgeRectCallout">
            <a:avLst>
              <a:gd name="adj1" fmla="val -88299"/>
              <a:gd name="adj2" fmla="val -24086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TP Uncertainty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A8124-271A-066D-75DB-3046BA7518EC}"/>
              </a:ext>
            </a:extLst>
          </p:cNvPr>
          <p:cNvSpPr txBox="1"/>
          <p:nvPr/>
        </p:nvSpPr>
        <p:spPr>
          <a:xfrm>
            <a:off x="5296989" y="1910533"/>
            <a:ext cx="151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Point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F90F02-F44C-DDF4-B9E7-464C5308490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757876" y="2095199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A1803B-6EE0-78FA-D87E-723082C2BF91}"/>
              </a:ext>
            </a:extLst>
          </p:cNvPr>
          <p:cNvSpPr txBox="1"/>
          <p:nvPr/>
        </p:nvSpPr>
        <p:spPr>
          <a:xfrm>
            <a:off x="5810942" y="864762"/>
            <a:ext cx="145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Switch Point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AAFF0B-C4F3-2E6F-64AE-0BA625FFC158}"/>
              </a:ext>
            </a:extLst>
          </p:cNvPr>
          <p:cNvCxnSpPr>
            <a:cxnSpLocks/>
          </p:cNvCxnSpPr>
          <p:nvPr/>
        </p:nvCxnSpPr>
        <p:spPr>
          <a:xfrm flipH="1">
            <a:off x="5794399" y="1165253"/>
            <a:ext cx="22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560E97-22F3-1985-4A94-DE04BCAA4689}"/>
              </a:ext>
            </a:extLst>
          </p:cNvPr>
          <p:cNvCxnSpPr/>
          <p:nvPr/>
        </p:nvCxnSpPr>
        <p:spPr>
          <a:xfrm>
            <a:off x="5787882" y="891249"/>
            <a:ext cx="0" cy="519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DC3C83-455D-6203-9477-29E3EBB84D37}"/>
              </a:ext>
            </a:extLst>
          </p:cNvPr>
          <p:cNvCxnSpPr>
            <a:cxnSpLocks/>
          </p:cNvCxnSpPr>
          <p:nvPr/>
        </p:nvCxnSpPr>
        <p:spPr>
          <a:xfrm flipV="1">
            <a:off x="4997078" y="2281904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312285-E642-F5A2-B1F8-842D61E60FFF}"/>
              </a:ext>
            </a:extLst>
          </p:cNvPr>
          <p:cNvCxnSpPr>
            <a:cxnSpLocks/>
          </p:cNvCxnSpPr>
          <p:nvPr/>
        </p:nvCxnSpPr>
        <p:spPr>
          <a:xfrm flipV="1">
            <a:off x="4758696" y="2291186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2765C-E13F-E994-E090-0BC765B74330}"/>
              </a:ext>
            </a:extLst>
          </p:cNvPr>
          <p:cNvCxnSpPr>
            <a:cxnSpLocks/>
          </p:cNvCxnSpPr>
          <p:nvPr/>
        </p:nvCxnSpPr>
        <p:spPr>
          <a:xfrm>
            <a:off x="4783272" y="2386784"/>
            <a:ext cx="199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91B212A-FCCF-F9E1-B75C-CCC007D4104D}"/>
              </a:ext>
            </a:extLst>
          </p:cNvPr>
          <p:cNvSpPr/>
          <p:nvPr/>
        </p:nvSpPr>
        <p:spPr>
          <a:xfrm>
            <a:off x="5622875" y="2425067"/>
            <a:ext cx="1378500" cy="346966"/>
          </a:xfrm>
          <a:prstGeom prst="wedgeRectCallout">
            <a:avLst>
              <a:gd name="adj1" fmla="val -94771"/>
              <a:gd name="adj2" fmla="val -72295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RNG_Stop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D3D-0EAF-6C6D-B99B-012AC52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5E37-2D5F-4254-2DE0-A60F9C5D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10508</TotalTime>
  <Words>270</Words>
  <Application>Microsoft Office PowerPoint</Application>
  <PresentationFormat>Widescreen</PresentationFormat>
  <Paragraphs>131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11</cp:revision>
  <cp:lastPrinted>2024-05-14T17:57:03Z</cp:lastPrinted>
  <dcterms:created xsi:type="dcterms:W3CDTF">2024-04-23T13:48:51Z</dcterms:created>
  <dcterms:modified xsi:type="dcterms:W3CDTF">2025-03-26T15:52:14Z</dcterms:modified>
</cp:coreProperties>
</file>