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53" d="100"/>
          <a:sy n="53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FAD-FCA2-BB50-6FA9-06182812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D538-7EF0-E743-D44C-F827EAA3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74DA-6C76-D824-EA81-BDD8B127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F9F1-A0B4-3718-17DD-BD975DC8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5CB1-D02A-E577-7D15-C26D3750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1DC-087A-BF82-6871-E13C7171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488B-DB20-F15C-5495-B4359909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1F8E-7650-3BBD-16E1-3DE1F8DC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2DE5-4BBB-B464-D58B-8D66B7F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ADDE-B97C-4240-7DD5-D92E696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45D94-52D0-3999-CEB6-0339B857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BE57-A4EC-D399-A021-64B9D59C5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D84C-B0CC-F176-824F-EA16E0FA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464D-D56E-88E6-BD87-70261DF4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6745-D6B2-D192-ACD7-7B167568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0DB-D69B-3D72-FB8F-9E8B68A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5E9B-902D-A592-F608-4A1A8920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C1FD-EE4E-E526-C5F4-E9C71F2D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D484-E36D-4414-DF2B-E8EF5CC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1E51-10B6-5A89-ED05-27060B96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8C0-33B6-6F79-EDB2-E639DBC7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67C84-CB51-E004-DA80-7F5F0281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D888-DA60-0F70-F990-FF374183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9A7A-6B2C-5F7F-87CE-234EFEEA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96AA-EA31-B7BC-3FE0-D9F5AB73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6635-3DC5-9261-A9ED-C5BB6A39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8492-3563-311B-1658-AFA5DEE8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C0622-EFE3-2CDA-4559-9C35116B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09B72-58CB-56D7-EE2D-0DF54072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A366-5A83-9C15-B9F5-268F3247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ACEBE-BEE8-9B43-CED3-C0130866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699B-AA4D-7EDA-E903-210C5DB7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1E048-2C2A-7AE6-6DDA-AD34166B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95214-30B2-404C-B328-9B86A918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E91D0-45AE-F5B5-1D94-64C64DBF8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EB4F2-EDE6-1229-0EF0-FC6416E1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7EAF5-9703-CCE9-6786-82C763D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82514-AFBA-4DFE-99F4-887A40ED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D6890-D63C-C32D-32B2-204AED5D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3D0-E86E-ED06-95FB-32FA454A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2B869-004F-83CF-F8CE-0EE3769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B028E-C7C3-09CF-A8E2-D88E5105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39E1-752F-3C44-F37F-4F45A0F3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DEC0C-6D54-1EB0-E7BD-9DF83D0C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260E2-EA0C-0927-E981-77EB5718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A6840-9E2B-BA18-7A4D-7B4402F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F14F-2AA5-884A-5B78-78493100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A82E-E00D-DF0B-E1E8-8C9A9F7E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A44B9-EDD0-DD0A-0E9E-3F67582F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83CF-7577-9C7F-B8A2-0F6B3444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32DF-E186-89ED-81EF-78D1A120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117E1-FD4B-F68C-2896-C2D4E303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AB2E-E840-8219-3E27-C38F840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1EC2F-B63A-F62B-506C-7569D883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791C-0D17-F228-B230-684EF5F3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A30EB-0DDD-8685-B0F3-0A03C3D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AC20-F9C6-39B3-BAA8-84417B76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312E-E655-7D5A-0EBC-88228471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9876C-0EA1-728C-3CF9-71E2388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FDB4D-0216-5E34-2105-07FD2CEE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D0DF-C428-63E9-336B-684CD4DF8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28378-BBCA-4DB6-9CFC-D3216607870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F08-A86A-5BEE-7551-FFE00BC6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F4C6-6579-278F-8CDB-9303D1CF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56219-540E-42E8-8875-B749D5AC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C715A8-D218-BC68-3126-89A8923C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17" y="2267636"/>
            <a:ext cx="5106113" cy="173379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A2BBDD-9B98-4ABC-37C7-D000FD73BCAD}"/>
              </a:ext>
            </a:extLst>
          </p:cNvPr>
          <p:cNvSpPr/>
          <p:nvPr/>
        </p:nvSpPr>
        <p:spPr>
          <a:xfrm>
            <a:off x="1946617" y="3022169"/>
            <a:ext cx="5106113" cy="2944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B31A803-506D-71D5-A6FD-3FC1BF55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23" y="2542331"/>
            <a:ext cx="2259590" cy="224115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64C85-0330-96F1-2CC4-7E2CC713B034}"/>
              </a:ext>
            </a:extLst>
          </p:cNvPr>
          <p:cNvSpPr/>
          <p:nvPr/>
        </p:nvSpPr>
        <p:spPr>
          <a:xfrm>
            <a:off x="9345478" y="4215538"/>
            <a:ext cx="1625740" cy="356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7F1CB-67C6-664E-184D-E2BCE35B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00" b="43934"/>
          <a:stretch/>
        </p:blipFill>
        <p:spPr>
          <a:xfrm>
            <a:off x="393295" y="293616"/>
            <a:ext cx="4711925" cy="2506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C6E0B-A7E1-A2DE-2B5F-E2DB228E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3"/>
          <a:stretch/>
        </p:blipFill>
        <p:spPr>
          <a:xfrm>
            <a:off x="5761728" y="68285"/>
            <a:ext cx="6430272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A23AF-DF2B-ED73-32EF-328F5D9B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417"/>
          <a:stretch/>
        </p:blipFill>
        <p:spPr>
          <a:xfrm>
            <a:off x="5761728" y="3186082"/>
            <a:ext cx="6430272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A20D12-928A-B5EE-8402-29DD8A20D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28" y="5117415"/>
            <a:ext cx="6430272" cy="2610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23B0D8-DBB1-FD6D-6394-32231D05E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95" y="2983342"/>
            <a:ext cx="4711925" cy="561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5357F-4F9D-1F64-3252-3B308F2E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30" y="-68285"/>
            <a:ext cx="3887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5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8E615-6538-3727-86EB-A1E3A9C0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980733"/>
            <a:ext cx="8888065" cy="489653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C9EAFF7-0C25-34FD-9EA4-12CDF440A2BE}"/>
              </a:ext>
            </a:extLst>
          </p:cNvPr>
          <p:cNvSpPr/>
          <p:nvPr/>
        </p:nvSpPr>
        <p:spPr>
          <a:xfrm>
            <a:off x="3045433" y="4156188"/>
            <a:ext cx="1203158" cy="48126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79BBD3-0FEB-156B-7EFC-08F4B37DFC85}"/>
              </a:ext>
            </a:extLst>
          </p:cNvPr>
          <p:cNvSpPr/>
          <p:nvPr/>
        </p:nvSpPr>
        <p:spPr>
          <a:xfrm>
            <a:off x="5876543" y="2139696"/>
            <a:ext cx="1018032" cy="54864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91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 Consulting</dc:creator>
  <cp:lastModifiedBy>Multi Level Oil Indicator</cp:lastModifiedBy>
  <cp:revision>4</cp:revision>
  <dcterms:created xsi:type="dcterms:W3CDTF">2025-04-14T12:05:37Z</dcterms:created>
  <dcterms:modified xsi:type="dcterms:W3CDTF">2025-04-14T15:22:44Z</dcterms:modified>
</cp:coreProperties>
</file>