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1" r:id="rId6"/>
    <p:sldId id="260" r:id="rId7"/>
  </p:sldIdLst>
  <p:sldSz cx="12192000" cy="6858000"/>
  <p:notesSz cx="7315200" cy="96012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74" autoAdjust="0"/>
    <p:restoredTop sz="94660"/>
  </p:normalViewPr>
  <p:slideViewPr>
    <p:cSldViewPr snapToGrid="0" showGuides="1">
      <p:cViewPr>
        <p:scale>
          <a:sx n="60" d="100"/>
          <a:sy n="60" d="100"/>
        </p:scale>
        <p:origin x="756" y="288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587" y="0"/>
            <a:ext cx="3169921" cy="481727"/>
          </a:xfrm>
          <a:prstGeom prst="rect">
            <a:avLst/>
          </a:prstGeom>
        </p:spPr>
        <p:txBody>
          <a:bodyPr vert="horz" lIns="96655" tIns="48328" rIns="96655" bIns="48328" rtlCol="0"/>
          <a:lstStyle>
            <a:lvl1pPr algn="r">
              <a:defRPr sz="1200"/>
            </a:lvl1pPr>
          </a:lstStyle>
          <a:p>
            <a:fld id="{90B77117-200D-4C24-9444-A3272AC92708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77875" y="1200150"/>
            <a:ext cx="5759450" cy="32400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55" tIns="48328" rIns="96655" bIns="48328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521" y="4620577"/>
            <a:ext cx="5852160" cy="3780473"/>
          </a:xfrm>
          <a:prstGeom prst="rect">
            <a:avLst/>
          </a:prstGeom>
        </p:spPr>
        <p:txBody>
          <a:bodyPr vert="horz" lIns="96655" tIns="48328" rIns="96655" bIns="48328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587" y="9119475"/>
            <a:ext cx="3169921" cy="481726"/>
          </a:xfrm>
          <a:prstGeom prst="rect">
            <a:avLst/>
          </a:prstGeom>
        </p:spPr>
        <p:txBody>
          <a:bodyPr vert="horz" lIns="96655" tIns="48328" rIns="96655" bIns="48328" rtlCol="0" anchor="b"/>
          <a:lstStyle>
            <a:lvl1pPr algn="r">
              <a:defRPr sz="1200"/>
            </a:lvl1pPr>
          </a:lstStyle>
          <a:p>
            <a:fld id="{F5D29D2A-19FD-4990-8A4B-A132B4321E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858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18311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56087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BFCC55-DC73-0F4A-A834-E0C7BF61FF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B84BAD-8D40-1AFD-7429-42C16A8C70E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7656E3A-2DCE-E0BD-C2C0-1332AFB45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3EF175-C546-EC2F-9A50-8C21CD95FD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5D29D2A-19FD-4990-8A4B-A132B4321E0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0212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455058-7651-B552-2C57-DF3CCE567D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1DB02A6-260C-4104-E792-61A302C7A6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A52463-2E5E-6719-A86E-7DBBADF4BA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41BC69-2572-47E2-2532-76301AF81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E64AC0-D88A-A998-CE1A-A1CA84AC2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604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1B8D2-DCBC-A21F-4CFD-9B9F27A57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DFC862-3BC5-DC7E-BB7A-10E6936ADA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D2AA-948A-C143-DF48-CE5E0A0389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48D35F-75D2-1D73-85D5-6D26BCD897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324C28-8D52-61D7-0DDF-67EBA7630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7491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EDCDD06-7590-9E3F-8B0F-D2043E0C314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3F1422-50C8-0398-80B2-0E0A2A7257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AD7215-393B-B2F1-88A5-3242B6477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533B0C-C7CF-AD19-FBA6-5E00C25BC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8E29A4-31EF-9266-E75E-462D517E62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56140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C230DC-07A5-8745-C926-2547E19E3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AD95F1-76C3-F09E-7DF7-31CCD9E877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35E34A-4E7A-85A4-2315-AC539BCCD2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74F06-1064-B9A3-E9BF-5BFCD4D26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0EE0E9-9B8B-1539-EB0F-603F792E7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741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5BE75B-6FF6-1240-16A0-FC75D136D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7CCB81-73FE-F2F3-65F6-AEC542078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57E293-2AB4-39D6-2B63-A95D9689E6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4BB3F0-89A4-A6CB-D5AE-40D5CA6A8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0EDD41-87EF-F619-5D91-6CF09156B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01737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1A1DAA-FEC2-9F25-0415-7BA061578A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AFEAF0-357F-2764-AA87-8B11F67482B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CCCA77-5FDB-27C6-EF1B-CA2D2FD3A9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084575-5421-0E2F-E335-2251D71F0B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8F95E3-47CF-B427-0F0D-D6277F41C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086FCB-BB1F-6196-C73D-A30C022C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509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8D252-F255-54C2-7279-94467FFAC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AB7434-5C3B-21D3-F3CC-66FAC8938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BC447F-DC2C-4580-A27F-F80DBDFC06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17EC868-B659-E3DE-15A9-B12698E3199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7FC654-27C7-03E2-15EF-E384C77153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88F7B-08C8-EB50-749A-1A26D63B0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0E0747B-5D60-5E12-75C4-E3DA6591B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4E31BE-01A1-7BCE-3572-5B5089D17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4296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549F-8A0B-0BF4-423D-E445BC4895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FAC95DB-7B9D-823C-742A-21E262BD44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00FF2AA-9E73-BEC2-820B-098F4964C1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F5C3FC7-083C-A6AC-D289-9D7B628DC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31175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191BA22-E769-2030-B2BD-FB2C5C834C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D992DD7-CBB7-C2EB-77EB-2932AE8DC3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9158C9-6B12-AA2D-268D-740A62705F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1069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69D93A-6FDE-C562-2F4D-BAA239B283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31616C-0219-ABB5-0AAE-88FBB48C38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705E0-37AB-E341-7FE2-FCCBBE645CB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DFE1D93-9074-F665-13DC-62E82B46C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CB0CE4-C172-07BA-7BF1-3AD98A23C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34547-DB0F-7C48-2A46-E820E36B7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402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932D26-9C34-91C6-0385-69A7A483BA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035AF2-5922-EABD-67FC-807F7B21215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5F81C43-13E3-3398-19A5-BCCC2709DC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04D88-2C8E-2B97-01B0-8C57853E8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D3B5A8-F245-44F0-974E-4D9E08EC52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1E52DB-99B3-F2F7-2FDE-09D5B95DA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49426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6748BDF-C8EC-2F81-A33F-202E4B7BEF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8FC265-B89A-E0AC-CB86-D17D0DD27F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076BA9-7AAB-EE34-D128-EA8287E7FB6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0029B18-9E45-4374-8673-2D4794710B00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B1684-C302-0431-DBEC-914DC505E8B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6D7CC6-FE85-F637-D610-1E84702518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3CE4FA-2D24-4BFE-8000-A85B6D953DE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8960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emf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52A9DEF-B03D-61CD-C660-F1FAD56052B1}"/>
              </a:ext>
            </a:extLst>
          </p:cNvPr>
          <p:cNvSpPr/>
          <p:nvPr/>
        </p:nvSpPr>
        <p:spPr>
          <a:xfrm>
            <a:off x="2426208" y="3901441"/>
            <a:ext cx="4201015" cy="155692"/>
          </a:xfrm>
          <a:prstGeom prst="rect">
            <a:avLst/>
          </a:prstGeom>
          <a:pattFill prst="wdDnDiag">
            <a:fgClr>
              <a:schemeClr val="accent6">
                <a:lumMod val="75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D20B2BC-E339-60B1-6623-1A19786574D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1933"/>
          <a:stretch/>
        </p:blipFill>
        <p:spPr>
          <a:xfrm>
            <a:off x="4277788" y="3901440"/>
            <a:ext cx="1818212" cy="26543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E7C0B42-C08D-E4C0-2065-28B5B555EA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76742" y="3693817"/>
            <a:ext cx="1818212" cy="265433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8D4D0B8-0ECA-72F9-346C-D7D1CCB0661A}"/>
              </a:ext>
            </a:extLst>
          </p:cNvPr>
          <p:cNvSpPr/>
          <p:nvPr/>
        </p:nvSpPr>
        <p:spPr>
          <a:xfrm>
            <a:off x="4275696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DB3A391-BCC6-B41A-32BC-312E3CF72A73}"/>
              </a:ext>
            </a:extLst>
          </p:cNvPr>
          <p:cNvSpPr/>
          <p:nvPr/>
        </p:nvSpPr>
        <p:spPr>
          <a:xfrm>
            <a:off x="5864487" y="3855721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EAEDAF2-07BC-721E-C0C2-B11F2FBA76EA}"/>
              </a:ext>
            </a:extLst>
          </p:cNvPr>
          <p:cNvSpPr/>
          <p:nvPr/>
        </p:nvSpPr>
        <p:spPr>
          <a:xfrm>
            <a:off x="3722391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355E320-F0A7-C866-577E-8098B7C2ADA6}"/>
              </a:ext>
            </a:extLst>
          </p:cNvPr>
          <p:cNvSpPr/>
          <p:nvPr/>
        </p:nvSpPr>
        <p:spPr>
          <a:xfrm>
            <a:off x="3052453" y="3855720"/>
            <a:ext cx="391886" cy="45719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8F705AD-7CFE-8542-8B79-8A39B6E52567}"/>
              </a:ext>
            </a:extLst>
          </p:cNvPr>
          <p:cNvSpPr/>
          <p:nvPr/>
        </p:nvSpPr>
        <p:spPr>
          <a:xfrm>
            <a:off x="3298371" y="3665192"/>
            <a:ext cx="544286" cy="190527"/>
          </a:xfrm>
          <a:prstGeom prst="rect">
            <a:avLst/>
          </a:prstGeom>
          <a:solidFill>
            <a:schemeClr val="accent2">
              <a:lumMod val="50000"/>
            </a:schemeClr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EE7AEFA-A79A-0195-E7D4-BEE2BA7B2670}"/>
              </a:ext>
            </a:extLst>
          </p:cNvPr>
          <p:cNvSpPr/>
          <p:nvPr/>
        </p:nvSpPr>
        <p:spPr>
          <a:xfrm>
            <a:off x="3316919" y="366519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F9B9C47C-9980-C688-6B17-6733A4941A71}"/>
              </a:ext>
            </a:extLst>
          </p:cNvPr>
          <p:cNvSpPr/>
          <p:nvPr/>
        </p:nvSpPr>
        <p:spPr>
          <a:xfrm>
            <a:off x="3726010" y="3658982"/>
            <a:ext cx="120266" cy="19052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Speech Bubble: Rectangle 19">
            <a:extLst>
              <a:ext uri="{FF2B5EF4-FFF2-40B4-BE49-F238E27FC236}">
                <a16:creationId xmlns:a16="http://schemas.microsoft.com/office/drawing/2014/main" id="{F3600E48-B189-90FC-F4B7-4B4CD8F4B88D}"/>
              </a:ext>
            </a:extLst>
          </p:cNvPr>
          <p:cNvSpPr/>
          <p:nvPr/>
        </p:nvSpPr>
        <p:spPr>
          <a:xfrm>
            <a:off x="2436526" y="2383971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SMT resistor</a:t>
            </a:r>
          </a:p>
        </p:txBody>
      </p:sp>
      <p:sp>
        <p:nvSpPr>
          <p:cNvPr id="21" name="Speech Bubble: Rectangle 20">
            <a:extLst>
              <a:ext uri="{FF2B5EF4-FFF2-40B4-BE49-F238E27FC236}">
                <a16:creationId xmlns:a16="http://schemas.microsoft.com/office/drawing/2014/main" id="{57682B10-9D07-C150-9E3D-47EF5B70EE0B}"/>
              </a:ext>
            </a:extLst>
          </p:cNvPr>
          <p:cNvSpPr/>
          <p:nvPr/>
        </p:nvSpPr>
        <p:spPr>
          <a:xfrm>
            <a:off x="4114277" y="2478676"/>
            <a:ext cx="1133988" cy="618309"/>
          </a:xfrm>
          <a:prstGeom prst="wedgeRectCallout">
            <a:avLst>
              <a:gd name="adj1" fmla="val 42140"/>
              <a:gd name="adj2" fmla="val 15404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Reed </a:t>
            </a:r>
          </a:p>
          <a:p>
            <a:pPr algn="ctr"/>
            <a:r>
              <a:rPr lang="en-US" dirty="0"/>
              <a:t>Switch</a:t>
            </a:r>
          </a:p>
        </p:txBody>
      </p:sp>
      <p:sp>
        <p:nvSpPr>
          <p:cNvPr id="22" name="Speech Bubble: Rectangle 21">
            <a:extLst>
              <a:ext uri="{FF2B5EF4-FFF2-40B4-BE49-F238E27FC236}">
                <a16:creationId xmlns:a16="http://schemas.microsoft.com/office/drawing/2014/main" id="{0A207054-2620-C66B-1080-56609F955B94}"/>
              </a:ext>
            </a:extLst>
          </p:cNvPr>
          <p:cNvSpPr/>
          <p:nvPr/>
        </p:nvSpPr>
        <p:spPr>
          <a:xfrm>
            <a:off x="5529006" y="2464671"/>
            <a:ext cx="1133988" cy="618309"/>
          </a:xfrm>
          <a:prstGeom prst="wedgeRectCallout">
            <a:avLst>
              <a:gd name="adj1" fmla="val 9886"/>
              <a:gd name="adj2" fmla="val 1737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Solder </a:t>
            </a:r>
          </a:p>
          <a:p>
            <a:pPr algn="ctr"/>
            <a:r>
              <a:rPr lang="en-US" dirty="0"/>
              <a:t>Pad</a:t>
            </a:r>
          </a:p>
        </p:txBody>
      </p:sp>
      <p:sp>
        <p:nvSpPr>
          <p:cNvPr id="23" name="Speech Bubble: Rectangle 22">
            <a:extLst>
              <a:ext uri="{FF2B5EF4-FFF2-40B4-BE49-F238E27FC236}">
                <a16:creationId xmlns:a16="http://schemas.microsoft.com/office/drawing/2014/main" id="{E99A5F7D-12D4-0FEF-C06A-B0F56F4C9CB4}"/>
              </a:ext>
            </a:extLst>
          </p:cNvPr>
          <p:cNvSpPr/>
          <p:nvPr/>
        </p:nvSpPr>
        <p:spPr>
          <a:xfrm>
            <a:off x="6848354" y="2478675"/>
            <a:ext cx="1133988" cy="618309"/>
          </a:xfrm>
          <a:prstGeom prst="wedgeRectCallout">
            <a:avLst>
              <a:gd name="adj1" fmla="val -75357"/>
              <a:gd name="adj2" fmla="val 199119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PCB</a:t>
            </a:r>
          </a:p>
        </p:txBody>
      </p:sp>
      <p:sp>
        <p:nvSpPr>
          <p:cNvPr id="24" name="Speech Bubble: Rectangle 23">
            <a:extLst>
              <a:ext uri="{FF2B5EF4-FFF2-40B4-BE49-F238E27FC236}">
                <a16:creationId xmlns:a16="http://schemas.microsoft.com/office/drawing/2014/main" id="{30AC8AB9-6416-BD5C-70F4-77E5CA76A52A}"/>
              </a:ext>
            </a:extLst>
          </p:cNvPr>
          <p:cNvSpPr/>
          <p:nvPr/>
        </p:nvSpPr>
        <p:spPr>
          <a:xfrm>
            <a:off x="6256373" y="4410746"/>
            <a:ext cx="1133988" cy="618309"/>
          </a:xfrm>
          <a:prstGeom prst="wedgeRectCallout">
            <a:avLst>
              <a:gd name="adj1" fmla="val -127578"/>
              <a:gd name="adj2" fmla="val -10933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Routed</a:t>
            </a:r>
          </a:p>
          <a:p>
            <a:pPr algn="ctr"/>
            <a:r>
              <a:rPr lang="en-US" dirty="0"/>
              <a:t>slot</a:t>
            </a:r>
          </a:p>
        </p:txBody>
      </p:sp>
    </p:spTree>
    <p:extLst>
      <p:ext uri="{BB962C8B-B14F-4D97-AF65-F5344CB8AC3E}">
        <p14:creationId xmlns:p14="http://schemas.microsoft.com/office/powerpoint/2010/main" val="42870396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EXPLORING THE FIRST SYMBOL IN THE PTOA LOGO - The Process Technology ...">
            <a:extLst>
              <a:ext uri="{FF2B5EF4-FFF2-40B4-BE49-F238E27FC236}">
                <a16:creationId xmlns:a16="http://schemas.microsoft.com/office/drawing/2014/main" id="{C1BF199C-0DD1-E77A-9215-621190F7CBE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464" t="30944" r="27210" b="24932"/>
          <a:stretch/>
        </p:blipFill>
        <p:spPr bwMode="auto">
          <a:xfrm>
            <a:off x="8631794" y="1856367"/>
            <a:ext cx="755375" cy="769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AD9FB9B-5F2F-7D5D-7873-6F87538DA05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5098" t="6033" r="55743" b="9157"/>
          <a:stretch/>
        </p:blipFill>
        <p:spPr>
          <a:xfrm>
            <a:off x="6138604" y="4228599"/>
            <a:ext cx="806924" cy="163904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FA0724E-FCA0-49FF-089B-75B477362269}"/>
              </a:ext>
            </a:extLst>
          </p:cNvPr>
          <p:cNvCxnSpPr>
            <a:cxnSpLocks/>
          </p:cNvCxnSpPr>
          <p:nvPr/>
        </p:nvCxnSpPr>
        <p:spPr>
          <a:xfrm flipH="1">
            <a:off x="3489340" y="3463322"/>
            <a:ext cx="2826972" cy="18594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1" name="Rectangle 140">
            <a:extLst>
              <a:ext uri="{FF2B5EF4-FFF2-40B4-BE49-F238E27FC236}">
                <a16:creationId xmlns:a16="http://schemas.microsoft.com/office/drawing/2014/main" id="{174539FA-1F00-D0F0-2D17-254F4BB98C33}"/>
              </a:ext>
            </a:extLst>
          </p:cNvPr>
          <p:cNvSpPr/>
          <p:nvPr/>
        </p:nvSpPr>
        <p:spPr>
          <a:xfrm>
            <a:off x="2991957" y="523949"/>
            <a:ext cx="5003079" cy="3356311"/>
          </a:xfrm>
          <a:prstGeom prst="rect">
            <a:avLst/>
          </a:prstGeom>
          <a:noFill/>
          <a:ln w="5715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276A8A-1E32-45C8-2E90-BD1BC67ADA87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3666745" y="1751458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07683C0-640D-6CD3-5C9D-7F906E2F5FFC}"/>
              </a:ext>
            </a:extLst>
          </p:cNvPr>
          <p:cNvSpPr/>
          <p:nvPr/>
        </p:nvSpPr>
        <p:spPr>
          <a:xfrm>
            <a:off x="4222266" y="4573283"/>
            <a:ext cx="402336" cy="128016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7275D74-0BEA-3EB6-E3D6-08CBDD99C61D}"/>
              </a:ext>
            </a:extLst>
          </p:cNvPr>
          <p:cNvCxnSpPr>
            <a:cxnSpLocks/>
          </p:cNvCxnSpPr>
          <p:nvPr/>
        </p:nvCxnSpPr>
        <p:spPr>
          <a:xfrm flipH="1">
            <a:off x="3011151" y="1421277"/>
            <a:ext cx="2752439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0B02798-0516-1636-CFB9-F99BD34D84DF}"/>
              </a:ext>
            </a:extLst>
          </p:cNvPr>
          <p:cNvSpPr/>
          <p:nvPr/>
        </p:nvSpPr>
        <p:spPr>
          <a:xfrm>
            <a:off x="4186902" y="3463322"/>
            <a:ext cx="137626" cy="1133856"/>
          </a:xfrm>
          <a:custGeom>
            <a:avLst/>
            <a:gdLst>
              <a:gd name="connsiteX0" fmla="*/ 137626 w 137626"/>
              <a:gd name="connsiteY0" fmla="*/ 1133856 h 1133856"/>
              <a:gd name="connsiteX1" fmla="*/ 3514 w 137626"/>
              <a:gd name="connsiteY1" fmla="*/ 707136 h 1133856"/>
              <a:gd name="connsiteX2" fmla="*/ 52282 w 137626"/>
              <a:gd name="connsiteY2" fmla="*/ 0 h 11338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7626" h="1133856">
                <a:moveTo>
                  <a:pt x="137626" y="1133856"/>
                </a:moveTo>
                <a:cubicBezTo>
                  <a:pt x="77682" y="1014984"/>
                  <a:pt x="17738" y="896112"/>
                  <a:pt x="3514" y="707136"/>
                </a:cubicBezTo>
                <a:cubicBezTo>
                  <a:pt x="-10710" y="518160"/>
                  <a:pt x="20786" y="259080"/>
                  <a:pt x="52282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235B7315-2829-EC30-1E2E-052D2409CF4D}"/>
              </a:ext>
            </a:extLst>
          </p:cNvPr>
          <p:cNvCxnSpPr>
            <a:cxnSpLocks/>
          </p:cNvCxnSpPr>
          <p:nvPr/>
        </p:nvCxnSpPr>
        <p:spPr>
          <a:xfrm>
            <a:off x="5911723" y="3452531"/>
            <a:ext cx="0" cy="221818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E03837F7-8ED6-61C1-D6EA-7859DF289A0E}"/>
              </a:ext>
            </a:extLst>
          </p:cNvPr>
          <p:cNvSpPr/>
          <p:nvPr/>
        </p:nvSpPr>
        <p:spPr>
          <a:xfrm>
            <a:off x="4624162" y="3452531"/>
            <a:ext cx="450226" cy="1097280"/>
          </a:xfrm>
          <a:custGeom>
            <a:avLst/>
            <a:gdLst>
              <a:gd name="connsiteX0" fmla="*/ 0 w 1214299"/>
              <a:gd name="connsiteY0" fmla="*/ 704787 h 704787"/>
              <a:gd name="connsiteX1" fmla="*/ 158496 w 1214299"/>
              <a:gd name="connsiteY1" fmla="*/ 448755 h 704787"/>
              <a:gd name="connsiteX2" fmla="*/ 853440 w 1214299"/>
              <a:gd name="connsiteY2" fmla="*/ 485331 h 704787"/>
              <a:gd name="connsiteX3" fmla="*/ 1182624 w 1214299"/>
              <a:gd name="connsiteY3" fmla="*/ 46419 h 704787"/>
              <a:gd name="connsiteX4" fmla="*/ 1182624 w 1214299"/>
              <a:gd name="connsiteY4" fmla="*/ 34227 h 70478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4299" h="704787">
                <a:moveTo>
                  <a:pt x="0" y="704787"/>
                </a:moveTo>
                <a:cubicBezTo>
                  <a:pt x="8128" y="595059"/>
                  <a:pt x="16256" y="485331"/>
                  <a:pt x="158496" y="448755"/>
                </a:cubicBezTo>
                <a:cubicBezTo>
                  <a:pt x="300736" y="412179"/>
                  <a:pt x="682752" y="552387"/>
                  <a:pt x="853440" y="485331"/>
                </a:cubicBezTo>
                <a:cubicBezTo>
                  <a:pt x="1024128" y="418275"/>
                  <a:pt x="1127760" y="121603"/>
                  <a:pt x="1182624" y="46419"/>
                </a:cubicBezTo>
                <a:cubicBezTo>
                  <a:pt x="1237488" y="-28765"/>
                  <a:pt x="1210056" y="2731"/>
                  <a:pt x="1182624" y="34227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5B24157D-9B96-46D7-A179-65D83199A34F}"/>
              </a:ext>
            </a:extLst>
          </p:cNvPr>
          <p:cNvCxnSpPr>
            <a:cxnSpLocks/>
          </p:cNvCxnSpPr>
          <p:nvPr/>
        </p:nvCxnSpPr>
        <p:spPr>
          <a:xfrm rot="16200000" flipV="1">
            <a:off x="2383621" y="2363339"/>
            <a:ext cx="1733250" cy="478188"/>
          </a:xfrm>
          <a:prstGeom prst="bentConnector3">
            <a:avLst>
              <a:gd name="adj1" fmla="val 103398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52DFF9BC-6751-D335-1FF3-FC5E54BDF7AD}"/>
              </a:ext>
            </a:extLst>
          </p:cNvPr>
          <p:cNvSpPr/>
          <p:nvPr/>
        </p:nvSpPr>
        <p:spPr>
          <a:xfrm rot="16200000">
            <a:off x="2874680" y="1551097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2" name="Straight Connector 121">
            <a:extLst>
              <a:ext uri="{FF2B5EF4-FFF2-40B4-BE49-F238E27FC236}">
                <a16:creationId xmlns:a16="http://schemas.microsoft.com/office/drawing/2014/main" id="{6687C1A2-A4C6-0256-11AF-AB7E859A8F70}"/>
              </a:ext>
            </a:extLst>
          </p:cNvPr>
          <p:cNvCxnSpPr/>
          <p:nvPr/>
        </p:nvCxnSpPr>
        <p:spPr>
          <a:xfrm flipH="1">
            <a:off x="5911723" y="4814322"/>
            <a:ext cx="246634" cy="0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3" name="Straight Connector 122">
            <a:extLst>
              <a:ext uri="{FF2B5EF4-FFF2-40B4-BE49-F238E27FC236}">
                <a16:creationId xmlns:a16="http://schemas.microsoft.com/office/drawing/2014/main" id="{20756254-E288-45F0-2474-2490290936D9}"/>
              </a:ext>
            </a:extLst>
          </p:cNvPr>
          <p:cNvCxnSpPr>
            <a:cxnSpLocks/>
          </p:cNvCxnSpPr>
          <p:nvPr/>
        </p:nvCxnSpPr>
        <p:spPr>
          <a:xfrm flipH="1">
            <a:off x="5910017" y="5590130"/>
            <a:ext cx="289949" cy="15487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28C883AD-2E2D-88C5-B65B-3AAC4B7EA0CC}"/>
              </a:ext>
            </a:extLst>
          </p:cNvPr>
          <p:cNvSpPr/>
          <p:nvPr/>
        </p:nvSpPr>
        <p:spPr>
          <a:xfrm>
            <a:off x="3969322" y="4415295"/>
            <a:ext cx="1036587" cy="85657"/>
          </a:xfrm>
          <a:prstGeom prst="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7" name="Freeform: Shape 126">
            <a:extLst>
              <a:ext uri="{FF2B5EF4-FFF2-40B4-BE49-F238E27FC236}">
                <a16:creationId xmlns:a16="http://schemas.microsoft.com/office/drawing/2014/main" id="{B9589D9A-026F-2E58-9D03-29F1B4C4BFEC}"/>
              </a:ext>
            </a:extLst>
          </p:cNvPr>
          <p:cNvSpPr/>
          <p:nvPr/>
        </p:nvSpPr>
        <p:spPr>
          <a:xfrm>
            <a:off x="3998464" y="2473022"/>
            <a:ext cx="373971" cy="2112453"/>
          </a:xfrm>
          <a:custGeom>
            <a:avLst/>
            <a:gdLst>
              <a:gd name="connsiteX0" fmla="*/ 8212 w 403839"/>
              <a:gd name="connsiteY0" fmla="*/ 0 h 1865376"/>
              <a:gd name="connsiteX1" fmla="*/ 8212 w 403839"/>
              <a:gd name="connsiteY1" fmla="*/ 60960 h 1865376"/>
              <a:gd name="connsiteX2" fmla="*/ 93556 w 403839"/>
              <a:gd name="connsiteY2" fmla="*/ 316992 h 1865376"/>
              <a:gd name="connsiteX3" fmla="*/ 386164 w 403839"/>
              <a:gd name="connsiteY3" fmla="*/ 609600 h 1865376"/>
              <a:gd name="connsiteX4" fmla="*/ 373972 w 403839"/>
              <a:gd name="connsiteY4" fmla="*/ 1255776 h 1865376"/>
              <a:gd name="connsiteX5" fmla="*/ 398356 w 403839"/>
              <a:gd name="connsiteY5" fmla="*/ 1865376 h 18653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03839" h="1865376">
                <a:moveTo>
                  <a:pt x="8212" y="0"/>
                </a:moveTo>
                <a:cubicBezTo>
                  <a:pt x="1100" y="4064"/>
                  <a:pt x="-6012" y="8128"/>
                  <a:pt x="8212" y="60960"/>
                </a:cubicBezTo>
                <a:cubicBezTo>
                  <a:pt x="22436" y="113792"/>
                  <a:pt x="30564" y="225552"/>
                  <a:pt x="93556" y="316992"/>
                </a:cubicBezTo>
                <a:cubicBezTo>
                  <a:pt x="156548" y="408432"/>
                  <a:pt x="339428" y="453136"/>
                  <a:pt x="386164" y="609600"/>
                </a:cubicBezTo>
                <a:cubicBezTo>
                  <a:pt x="432900" y="766064"/>
                  <a:pt x="371940" y="1046480"/>
                  <a:pt x="373972" y="1255776"/>
                </a:cubicBezTo>
                <a:cubicBezTo>
                  <a:pt x="376004" y="1465072"/>
                  <a:pt x="387180" y="1665224"/>
                  <a:pt x="398356" y="1865376"/>
                </a:cubicBez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8" name="Freeform: Shape 127">
            <a:extLst>
              <a:ext uri="{FF2B5EF4-FFF2-40B4-BE49-F238E27FC236}">
                <a16:creationId xmlns:a16="http://schemas.microsoft.com/office/drawing/2014/main" id="{8FCFF8D1-50DC-6828-7B20-B1847CB7C66F}"/>
              </a:ext>
            </a:extLst>
          </p:cNvPr>
          <p:cNvSpPr/>
          <p:nvPr/>
        </p:nvSpPr>
        <p:spPr>
          <a:xfrm>
            <a:off x="4372436" y="3226026"/>
            <a:ext cx="1910722" cy="2128120"/>
          </a:xfrm>
          <a:custGeom>
            <a:avLst/>
            <a:gdLst>
              <a:gd name="connsiteX0" fmla="*/ 0 w 1910722"/>
              <a:gd name="connsiteY0" fmla="*/ 18329 h 2128120"/>
              <a:gd name="connsiteX1" fmla="*/ 646176 w 1910722"/>
              <a:gd name="connsiteY1" fmla="*/ 6137 h 2128120"/>
              <a:gd name="connsiteX2" fmla="*/ 1182624 w 1910722"/>
              <a:gd name="connsiteY2" fmla="*/ 103673 h 2128120"/>
              <a:gd name="connsiteX3" fmla="*/ 1060704 w 1910722"/>
              <a:gd name="connsiteY3" fmla="*/ 664505 h 2128120"/>
              <a:gd name="connsiteX4" fmla="*/ 1011936 w 1910722"/>
              <a:gd name="connsiteY4" fmla="*/ 1615481 h 2128120"/>
              <a:gd name="connsiteX5" fmla="*/ 1133856 w 1910722"/>
              <a:gd name="connsiteY5" fmla="*/ 2103161 h 2128120"/>
              <a:gd name="connsiteX6" fmla="*/ 1853184 w 1910722"/>
              <a:gd name="connsiteY6" fmla="*/ 2054393 h 2128120"/>
              <a:gd name="connsiteX7" fmla="*/ 1865376 w 1910722"/>
              <a:gd name="connsiteY7" fmla="*/ 2030009 h 2128120"/>
              <a:gd name="connsiteX8" fmla="*/ 1865376 w 1910722"/>
              <a:gd name="connsiteY8" fmla="*/ 2030009 h 2128120"/>
              <a:gd name="connsiteX9" fmla="*/ 1804416 w 1910722"/>
              <a:gd name="connsiteY9" fmla="*/ 2005625 h 212812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910722" h="2128120">
                <a:moveTo>
                  <a:pt x="0" y="18329"/>
                </a:moveTo>
                <a:cubicBezTo>
                  <a:pt x="224536" y="5121"/>
                  <a:pt x="449072" y="-8087"/>
                  <a:pt x="646176" y="6137"/>
                </a:cubicBezTo>
                <a:cubicBezTo>
                  <a:pt x="843280" y="20361"/>
                  <a:pt x="1113536" y="-6055"/>
                  <a:pt x="1182624" y="103673"/>
                </a:cubicBezTo>
                <a:cubicBezTo>
                  <a:pt x="1251712" y="213401"/>
                  <a:pt x="1089152" y="412537"/>
                  <a:pt x="1060704" y="664505"/>
                </a:cubicBezTo>
                <a:cubicBezTo>
                  <a:pt x="1032256" y="916473"/>
                  <a:pt x="999744" y="1375705"/>
                  <a:pt x="1011936" y="1615481"/>
                </a:cubicBezTo>
                <a:cubicBezTo>
                  <a:pt x="1024128" y="1855257"/>
                  <a:pt x="993648" y="2030009"/>
                  <a:pt x="1133856" y="2103161"/>
                </a:cubicBezTo>
                <a:cubicBezTo>
                  <a:pt x="1274064" y="2176313"/>
                  <a:pt x="1731264" y="2066585"/>
                  <a:pt x="1853184" y="2054393"/>
                </a:cubicBezTo>
                <a:cubicBezTo>
                  <a:pt x="1975104" y="2042201"/>
                  <a:pt x="1865376" y="2030009"/>
                  <a:pt x="1865376" y="2030009"/>
                </a:cubicBezTo>
                <a:lnTo>
                  <a:pt x="1865376" y="2030009"/>
                </a:lnTo>
                <a:lnTo>
                  <a:pt x="1804416" y="2005625"/>
                </a:lnTo>
              </a:path>
            </a:pathLst>
          </a:cu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9" name="Freeform: Shape 128">
            <a:extLst>
              <a:ext uri="{FF2B5EF4-FFF2-40B4-BE49-F238E27FC236}">
                <a16:creationId xmlns:a16="http://schemas.microsoft.com/office/drawing/2014/main" id="{6AE99D9E-F972-5E61-57B0-6B73255B650D}"/>
              </a:ext>
            </a:extLst>
          </p:cNvPr>
          <p:cNvSpPr/>
          <p:nvPr/>
        </p:nvSpPr>
        <p:spPr>
          <a:xfrm>
            <a:off x="4542214" y="2457573"/>
            <a:ext cx="903439" cy="2091326"/>
          </a:xfrm>
          <a:custGeom>
            <a:avLst/>
            <a:gdLst>
              <a:gd name="connsiteX0" fmla="*/ 890926 w 903439"/>
              <a:gd name="connsiteY0" fmla="*/ 0 h 1755648"/>
              <a:gd name="connsiteX1" fmla="*/ 829966 w 903439"/>
              <a:gd name="connsiteY1" fmla="*/ 292608 h 1755648"/>
              <a:gd name="connsiteX2" fmla="*/ 330094 w 903439"/>
              <a:gd name="connsiteY2" fmla="*/ 548640 h 1755648"/>
              <a:gd name="connsiteX3" fmla="*/ 37486 w 903439"/>
              <a:gd name="connsiteY3" fmla="*/ 1243584 h 1755648"/>
              <a:gd name="connsiteX4" fmla="*/ 13102 w 903439"/>
              <a:gd name="connsiteY4" fmla="*/ 1755648 h 17556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03439" h="1755648">
                <a:moveTo>
                  <a:pt x="890926" y="0"/>
                </a:moveTo>
                <a:cubicBezTo>
                  <a:pt x="907182" y="100584"/>
                  <a:pt x="923438" y="201168"/>
                  <a:pt x="829966" y="292608"/>
                </a:cubicBezTo>
                <a:cubicBezTo>
                  <a:pt x="736494" y="384048"/>
                  <a:pt x="462174" y="390144"/>
                  <a:pt x="330094" y="548640"/>
                </a:cubicBezTo>
                <a:cubicBezTo>
                  <a:pt x="198014" y="707136"/>
                  <a:pt x="90318" y="1042416"/>
                  <a:pt x="37486" y="1243584"/>
                </a:cubicBezTo>
                <a:cubicBezTo>
                  <a:pt x="-15346" y="1444752"/>
                  <a:pt x="-1122" y="1600200"/>
                  <a:pt x="13102" y="175564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0" name="Freeform: Shape 129">
            <a:extLst>
              <a:ext uri="{FF2B5EF4-FFF2-40B4-BE49-F238E27FC236}">
                <a16:creationId xmlns:a16="http://schemas.microsoft.com/office/drawing/2014/main" id="{07186AF4-C6A6-A809-2B6C-D729963E19A3}"/>
              </a:ext>
            </a:extLst>
          </p:cNvPr>
          <p:cNvSpPr/>
          <p:nvPr/>
        </p:nvSpPr>
        <p:spPr>
          <a:xfrm>
            <a:off x="5148991" y="2913645"/>
            <a:ext cx="1128038" cy="1557458"/>
          </a:xfrm>
          <a:custGeom>
            <a:avLst/>
            <a:gdLst>
              <a:gd name="connsiteX0" fmla="*/ 0 w 743712"/>
              <a:gd name="connsiteY0" fmla="*/ 0 h 1536192"/>
              <a:gd name="connsiteX1" fmla="*/ 329184 w 743712"/>
              <a:gd name="connsiteY1" fmla="*/ 219456 h 1536192"/>
              <a:gd name="connsiteX2" fmla="*/ 280416 w 743712"/>
              <a:gd name="connsiteY2" fmla="*/ 1109472 h 1536192"/>
              <a:gd name="connsiteX3" fmla="*/ 268224 w 743712"/>
              <a:gd name="connsiteY3" fmla="*/ 1463040 h 1536192"/>
              <a:gd name="connsiteX4" fmla="*/ 743712 w 743712"/>
              <a:gd name="connsiteY4" fmla="*/ 1536192 h 1536192"/>
              <a:gd name="connsiteX0" fmla="*/ 0 w 1176021"/>
              <a:gd name="connsiteY0" fmla="*/ 0 h 1557458"/>
              <a:gd name="connsiteX1" fmla="*/ 761493 w 1176021"/>
              <a:gd name="connsiteY1" fmla="*/ 240722 h 1557458"/>
              <a:gd name="connsiteX2" fmla="*/ 712725 w 1176021"/>
              <a:gd name="connsiteY2" fmla="*/ 1130738 h 1557458"/>
              <a:gd name="connsiteX3" fmla="*/ 700533 w 1176021"/>
              <a:gd name="connsiteY3" fmla="*/ 1484306 h 1557458"/>
              <a:gd name="connsiteX4" fmla="*/ 1176021 w 1176021"/>
              <a:gd name="connsiteY4" fmla="*/ 1557458 h 15574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76021" h="1557458">
                <a:moveTo>
                  <a:pt x="0" y="0"/>
                </a:moveTo>
                <a:cubicBezTo>
                  <a:pt x="141224" y="17272"/>
                  <a:pt x="642706" y="52266"/>
                  <a:pt x="761493" y="240722"/>
                </a:cubicBezTo>
                <a:cubicBezTo>
                  <a:pt x="880281" y="429178"/>
                  <a:pt x="722885" y="923474"/>
                  <a:pt x="712725" y="1130738"/>
                </a:cubicBezTo>
                <a:cubicBezTo>
                  <a:pt x="702565" y="1338002"/>
                  <a:pt x="623317" y="1413186"/>
                  <a:pt x="700533" y="1484306"/>
                </a:cubicBezTo>
                <a:cubicBezTo>
                  <a:pt x="777749" y="1555426"/>
                  <a:pt x="976885" y="1556442"/>
                  <a:pt x="1176021" y="1557458"/>
                </a:cubicBezTo>
              </a:path>
            </a:pathLst>
          </a:cu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59A91F2A-8266-9DBE-4347-25447E05E78E}"/>
              </a:ext>
            </a:extLst>
          </p:cNvPr>
          <p:cNvCxnSpPr>
            <a:cxnSpLocks/>
          </p:cNvCxnSpPr>
          <p:nvPr/>
        </p:nvCxnSpPr>
        <p:spPr>
          <a:xfrm>
            <a:off x="6316312" y="3445350"/>
            <a:ext cx="0" cy="76163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3A211DC4-22C5-60CF-D207-0EB618C87285}"/>
              </a:ext>
            </a:extLst>
          </p:cNvPr>
          <p:cNvSpPr/>
          <p:nvPr/>
        </p:nvSpPr>
        <p:spPr>
          <a:xfrm>
            <a:off x="4112404" y="3580233"/>
            <a:ext cx="1036587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62" name="Straight Connector 161">
            <a:extLst>
              <a:ext uri="{FF2B5EF4-FFF2-40B4-BE49-F238E27FC236}">
                <a16:creationId xmlns:a16="http://schemas.microsoft.com/office/drawing/2014/main" id="{7A0AB42F-E844-63EF-E539-E6B6A7BDBC7F}"/>
              </a:ext>
            </a:extLst>
          </p:cNvPr>
          <p:cNvCxnSpPr>
            <a:cxnSpLocks/>
          </p:cNvCxnSpPr>
          <p:nvPr/>
        </p:nvCxnSpPr>
        <p:spPr>
          <a:xfrm>
            <a:off x="6462548" y="3652787"/>
            <a:ext cx="0" cy="56497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03132E3F-C50A-93EA-731B-0731B6E24316}"/>
              </a:ext>
            </a:extLst>
          </p:cNvPr>
          <p:cNvSpPr/>
          <p:nvPr/>
        </p:nvSpPr>
        <p:spPr>
          <a:xfrm>
            <a:off x="6660809" y="1702202"/>
            <a:ext cx="708892" cy="12983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402F2BFF-9922-2BA8-76CB-9CFE7097A448}"/>
              </a:ext>
            </a:extLst>
          </p:cNvPr>
          <p:cNvSpPr txBox="1"/>
          <p:nvPr/>
        </p:nvSpPr>
        <p:spPr>
          <a:xfrm>
            <a:off x="6585418" y="1981991"/>
            <a:ext cx="8574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Motor</a:t>
            </a:r>
          </a:p>
          <a:p>
            <a:pPr algn="ctr"/>
            <a:r>
              <a:rPr lang="en-US" sz="1200" dirty="0"/>
              <a:t>Controller</a:t>
            </a:r>
          </a:p>
          <a:p>
            <a:pPr algn="ctr"/>
            <a:r>
              <a:rPr lang="en-US" sz="1200" dirty="0" err="1"/>
              <a:t>Pololu</a:t>
            </a:r>
            <a:endParaRPr lang="en-US" sz="1200" dirty="0"/>
          </a:p>
          <a:p>
            <a:pPr algn="ctr"/>
            <a:r>
              <a:rPr lang="en-US" sz="1200" dirty="0"/>
              <a:t>18V7</a:t>
            </a:r>
          </a:p>
        </p:txBody>
      </p:sp>
      <p:cxnSp>
        <p:nvCxnSpPr>
          <p:cNvPr id="189" name="Straight Connector 188">
            <a:extLst>
              <a:ext uri="{FF2B5EF4-FFF2-40B4-BE49-F238E27FC236}">
                <a16:creationId xmlns:a16="http://schemas.microsoft.com/office/drawing/2014/main" id="{4B1F9CAF-945B-46AA-D9AE-F8E85A0F1EA4}"/>
              </a:ext>
            </a:extLst>
          </p:cNvPr>
          <p:cNvCxnSpPr>
            <a:cxnSpLocks/>
          </p:cNvCxnSpPr>
          <p:nvPr/>
        </p:nvCxnSpPr>
        <p:spPr>
          <a:xfrm flipV="1">
            <a:off x="7388849" y="2001938"/>
            <a:ext cx="1495086" cy="15223"/>
          </a:xfrm>
          <a:prstGeom prst="line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cxnSp>
        <p:nvCxnSpPr>
          <p:cNvPr id="190" name="Straight Connector 189">
            <a:extLst>
              <a:ext uri="{FF2B5EF4-FFF2-40B4-BE49-F238E27FC236}">
                <a16:creationId xmlns:a16="http://schemas.microsoft.com/office/drawing/2014/main" id="{C8588C13-8D3D-2AE3-1245-88ED607B6E8B}"/>
              </a:ext>
            </a:extLst>
          </p:cNvPr>
          <p:cNvCxnSpPr>
            <a:cxnSpLocks/>
          </p:cNvCxnSpPr>
          <p:nvPr/>
        </p:nvCxnSpPr>
        <p:spPr>
          <a:xfrm>
            <a:off x="7388849" y="2317847"/>
            <a:ext cx="1384053" cy="0"/>
          </a:xfrm>
          <a:prstGeom prst="line">
            <a:avLst/>
          </a:prstGeom>
          <a:ln>
            <a:solidFill>
              <a:srgbClr val="00B050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12DC8E8-53BB-A241-C504-2BB355D6CEA9}"/>
              </a:ext>
            </a:extLst>
          </p:cNvPr>
          <p:cNvSpPr txBox="1"/>
          <p:nvPr/>
        </p:nvSpPr>
        <p:spPr>
          <a:xfrm>
            <a:off x="8136145" y="1751458"/>
            <a:ext cx="495649" cy="6001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Left</a:t>
            </a:r>
          </a:p>
          <a:p>
            <a:endParaRPr lang="en-US" sz="1100" dirty="0"/>
          </a:p>
          <a:p>
            <a:r>
              <a:rPr lang="en-US" sz="1100" dirty="0"/>
              <a:t>Right</a:t>
            </a:r>
          </a:p>
        </p:txBody>
      </p:sp>
      <p:sp>
        <p:nvSpPr>
          <p:cNvPr id="194" name="Rectangle 193">
            <a:extLst>
              <a:ext uri="{FF2B5EF4-FFF2-40B4-BE49-F238E27FC236}">
                <a16:creationId xmlns:a16="http://schemas.microsoft.com/office/drawing/2014/main" id="{D8EF95C6-93B6-63E4-D8C6-C85E3CAF1273}"/>
              </a:ext>
            </a:extLst>
          </p:cNvPr>
          <p:cNvSpPr/>
          <p:nvPr/>
        </p:nvSpPr>
        <p:spPr>
          <a:xfrm rot="16200000">
            <a:off x="7404579" y="2122330"/>
            <a:ext cx="668524" cy="15648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39FA5918-88AB-CC02-5059-6F9C5801BA9D}"/>
              </a:ext>
            </a:extLst>
          </p:cNvPr>
          <p:cNvSpPr txBox="1"/>
          <p:nvPr/>
        </p:nvSpPr>
        <p:spPr>
          <a:xfrm>
            <a:off x="3555223" y="4984814"/>
            <a:ext cx="657552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DUT </a:t>
            </a:r>
          </a:p>
          <a:p>
            <a:r>
              <a:rPr lang="en-US" sz="1200" dirty="0"/>
              <a:t>Sensor</a:t>
            </a:r>
          </a:p>
          <a:p>
            <a:r>
              <a:rPr lang="en-US" sz="1200" dirty="0"/>
              <a:t>x4</a:t>
            </a:r>
          </a:p>
        </p:txBody>
      </p:sp>
      <p:sp>
        <p:nvSpPr>
          <p:cNvPr id="199" name="TextBox 198">
            <a:extLst>
              <a:ext uri="{FF2B5EF4-FFF2-40B4-BE49-F238E27FC236}">
                <a16:creationId xmlns:a16="http://schemas.microsoft.com/office/drawing/2014/main" id="{C5ACEF96-2543-8F41-7249-C99A21E4EBAE}"/>
              </a:ext>
            </a:extLst>
          </p:cNvPr>
          <p:cNvSpPr txBox="1"/>
          <p:nvPr/>
        </p:nvSpPr>
        <p:spPr>
          <a:xfrm>
            <a:off x="6054991" y="5860553"/>
            <a:ext cx="87716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DataQ</a:t>
            </a:r>
            <a:r>
              <a:rPr lang="en-US" dirty="0"/>
              <a:t> </a:t>
            </a:r>
          </a:p>
          <a:p>
            <a:r>
              <a:rPr lang="en-US" sz="1200" dirty="0"/>
              <a:t>DI-2108</a:t>
            </a:r>
          </a:p>
        </p:txBody>
      </p:sp>
      <p:sp>
        <p:nvSpPr>
          <p:cNvPr id="200" name="TextBox 199">
            <a:extLst>
              <a:ext uri="{FF2B5EF4-FFF2-40B4-BE49-F238E27FC236}">
                <a16:creationId xmlns:a16="http://schemas.microsoft.com/office/drawing/2014/main" id="{51756C2F-72DE-7509-406B-9B3C1C5D749A}"/>
              </a:ext>
            </a:extLst>
          </p:cNvPr>
          <p:cNvSpPr txBox="1"/>
          <p:nvPr/>
        </p:nvSpPr>
        <p:spPr>
          <a:xfrm>
            <a:off x="5768017" y="2591857"/>
            <a:ext cx="716157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Buffer/</a:t>
            </a:r>
          </a:p>
          <a:p>
            <a:pPr algn="ctr"/>
            <a:r>
              <a:rPr lang="en-US" sz="1400" dirty="0"/>
              <a:t>Scaler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7549C7F3-37EA-BC64-2DDB-E71BC6EFA25E}"/>
              </a:ext>
            </a:extLst>
          </p:cNvPr>
          <p:cNvSpPr/>
          <p:nvPr/>
        </p:nvSpPr>
        <p:spPr>
          <a:xfrm>
            <a:off x="5346027" y="3609404"/>
            <a:ext cx="1520939" cy="127308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6E0834C-7D85-BB13-BC9F-94DA32ABFC07}"/>
              </a:ext>
            </a:extLst>
          </p:cNvPr>
          <p:cNvSpPr txBox="1"/>
          <p:nvPr/>
        </p:nvSpPr>
        <p:spPr>
          <a:xfrm>
            <a:off x="6408141" y="3978577"/>
            <a:ext cx="59811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+5Vdc</a:t>
            </a:r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F1CD7499-0A7D-1868-2028-16AD3631EBB2}"/>
              </a:ext>
            </a:extLst>
          </p:cNvPr>
          <p:cNvCxnSpPr>
            <a:cxnSpLocks/>
          </p:cNvCxnSpPr>
          <p:nvPr/>
        </p:nvCxnSpPr>
        <p:spPr>
          <a:xfrm>
            <a:off x="3011151" y="706358"/>
            <a:ext cx="3620516" cy="1423400"/>
          </a:xfrm>
          <a:prstGeom prst="bentConnector3">
            <a:avLst>
              <a:gd name="adj1" fmla="val 89751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F83A1D8A-482E-232F-EF17-0E66ED723FA6}"/>
              </a:ext>
            </a:extLst>
          </p:cNvPr>
          <p:cNvCxnSpPr>
            <a:cxnSpLocks/>
          </p:cNvCxnSpPr>
          <p:nvPr/>
        </p:nvCxnSpPr>
        <p:spPr>
          <a:xfrm>
            <a:off x="2991957" y="899575"/>
            <a:ext cx="3639710" cy="1456304"/>
          </a:xfrm>
          <a:prstGeom prst="bentConnector3">
            <a:avLst>
              <a:gd name="adj1" fmla="val 86046"/>
            </a:avLst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4" descr="Water, level, sensor, technology, system, sensors, detection icon ...">
            <a:extLst>
              <a:ext uri="{FF2B5EF4-FFF2-40B4-BE49-F238E27FC236}">
                <a16:creationId xmlns:a16="http://schemas.microsoft.com/office/drawing/2014/main" id="{448FCFB3-C032-E7C9-107B-8257641CA29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5164" b="48976"/>
          <a:stretch/>
        </p:blipFill>
        <p:spPr bwMode="auto">
          <a:xfrm>
            <a:off x="9591933" y="4056018"/>
            <a:ext cx="772248" cy="718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aptop icon vector. computer illustration sign. PC symbol or logo ...">
            <a:extLst>
              <a:ext uri="{FF2B5EF4-FFF2-40B4-BE49-F238E27FC236}">
                <a16:creationId xmlns:a16="http://schemas.microsoft.com/office/drawing/2014/main" id="{78639909-E65B-EBD0-B805-D42C9D824A5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2184" y="4710717"/>
            <a:ext cx="1961794" cy="2062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17C25CA4-08C7-8D0F-8484-3A9DD62E8739}"/>
              </a:ext>
            </a:extLst>
          </p:cNvPr>
          <p:cNvSpPr/>
          <p:nvPr/>
        </p:nvSpPr>
        <p:spPr>
          <a:xfrm>
            <a:off x="7738841" y="4153590"/>
            <a:ext cx="1034061" cy="54393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USB Hub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8162BB8-36E4-13CA-3A98-345A4D24F6BF}"/>
              </a:ext>
            </a:extLst>
          </p:cNvPr>
          <p:cNvSpPr txBox="1"/>
          <p:nvPr/>
        </p:nvSpPr>
        <p:spPr>
          <a:xfrm>
            <a:off x="9543725" y="4761692"/>
            <a:ext cx="78380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Laser </a:t>
            </a:r>
            <a:endParaRPr lang="en-US" sz="1200" dirty="0"/>
          </a:p>
          <a:p>
            <a:r>
              <a:rPr lang="en-US" sz="1200" dirty="0" err="1"/>
              <a:t>Keyance</a:t>
            </a:r>
            <a:endParaRPr lang="en-US" sz="1200" dirty="0"/>
          </a:p>
          <a:p>
            <a:r>
              <a:rPr lang="en-US" sz="1200" dirty="0"/>
              <a:t>LG-K</a:t>
            </a:r>
            <a:endParaRPr lang="en-US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4D0C022C-3F26-AD54-57CC-FAE5EA6225AC}"/>
              </a:ext>
            </a:extLst>
          </p:cNvPr>
          <p:cNvCxnSpPr>
            <a:cxnSpLocks/>
            <a:endCxn id="43" idx="0"/>
          </p:cNvCxnSpPr>
          <p:nvPr/>
        </p:nvCxnSpPr>
        <p:spPr>
          <a:xfrm rot="16200000" flipH="1">
            <a:off x="7092875" y="2990593"/>
            <a:ext cx="1224900" cy="1101094"/>
          </a:xfrm>
          <a:prstGeom prst="bentConnector3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3F35A103-ACC9-4420-B1EA-96F63C987545}"/>
              </a:ext>
            </a:extLst>
          </p:cNvPr>
          <p:cNvCxnSpPr>
            <a:cxnSpLocks/>
            <a:stCxn id="43" idx="1"/>
          </p:cNvCxnSpPr>
          <p:nvPr/>
        </p:nvCxnSpPr>
        <p:spPr>
          <a:xfrm flipH="1">
            <a:off x="6945528" y="4425557"/>
            <a:ext cx="793313" cy="1938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DC1563EA-54E2-82BE-8C41-7A15039CEA95}"/>
              </a:ext>
            </a:extLst>
          </p:cNvPr>
          <p:cNvCxnSpPr>
            <a:stCxn id="43" idx="3"/>
          </p:cNvCxnSpPr>
          <p:nvPr/>
        </p:nvCxnSpPr>
        <p:spPr>
          <a:xfrm flipV="1">
            <a:off x="8772902" y="4393955"/>
            <a:ext cx="980698" cy="3160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6B882A94-66D5-314B-CE92-FD0275118606}"/>
              </a:ext>
            </a:extLst>
          </p:cNvPr>
          <p:cNvCxnSpPr>
            <a:cxnSpLocks/>
          </p:cNvCxnSpPr>
          <p:nvPr/>
        </p:nvCxnSpPr>
        <p:spPr>
          <a:xfrm flipV="1">
            <a:off x="8268730" y="4742259"/>
            <a:ext cx="1" cy="38876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1725B988-41A7-E851-FFA5-D153B76EBF79}"/>
              </a:ext>
            </a:extLst>
          </p:cNvPr>
          <p:cNvSpPr/>
          <p:nvPr/>
        </p:nvSpPr>
        <p:spPr>
          <a:xfrm rot="16200000">
            <a:off x="2870874" y="832749"/>
            <a:ext cx="591410" cy="111402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4BF7A101-03BB-E932-3102-B5C7062222C4}"/>
              </a:ext>
            </a:extLst>
          </p:cNvPr>
          <p:cNvSpPr txBox="1"/>
          <p:nvPr/>
        </p:nvSpPr>
        <p:spPr>
          <a:xfrm>
            <a:off x="2103724" y="522334"/>
            <a:ext cx="91954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SMPS</a:t>
            </a:r>
          </a:p>
          <a:p>
            <a:pPr algn="ctr"/>
            <a:endParaRPr lang="en-US" sz="1200" dirty="0"/>
          </a:p>
          <a:p>
            <a:pPr algn="ctr"/>
            <a:endParaRPr lang="en-US" sz="1200" dirty="0"/>
          </a:p>
          <a:p>
            <a:pPr algn="ctr"/>
            <a:r>
              <a:rPr lang="en-US" sz="1200" dirty="0"/>
              <a:t>24Vdc</a:t>
            </a:r>
          </a:p>
          <a:p>
            <a:pPr algn="ctr"/>
            <a:r>
              <a:rPr lang="en-US" sz="1200" dirty="0"/>
              <a:t>Instrument</a:t>
            </a:r>
          </a:p>
          <a:p>
            <a:pPr algn="ctr"/>
            <a:r>
              <a:rPr lang="en-US" sz="1200" dirty="0"/>
              <a:t>Power</a:t>
            </a:r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EF2A9D5C-1696-44D1-F3BC-9B7E61039734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63762" t="27733" r="29427" b="58785"/>
          <a:stretch/>
        </p:blipFill>
        <p:spPr>
          <a:xfrm>
            <a:off x="5070005" y="1749093"/>
            <a:ext cx="551038" cy="698092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A6F8EC0-4D0E-FB2D-535E-A976DF7D595C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3936721" y="1396757"/>
            <a:ext cx="5543" cy="35470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627D2D12-5034-B88C-0BE0-6949291254E1}"/>
              </a:ext>
            </a:extLst>
          </p:cNvPr>
          <p:cNvCxnSpPr>
            <a:cxnSpLocks/>
          </p:cNvCxnSpPr>
          <p:nvPr/>
        </p:nvCxnSpPr>
        <p:spPr>
          <a:xfrm>
            <a:off x="5327797" y="1418058"/>
            <a:ext cx="18230" cy="345189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7EDFBD18-5615-2FF7-4B0A-0452C296605A}"/>
              </a:ext>
            </a:extLst>
          </p:cNvPr>
          <p:cNvSpPr txBox="1"/>
          <p:nvPr/>
        </p:nvSpPr>
        <p:spPr>
          <a:xfrm>
            <a:off x="8500845" y="2446991"/>
            <a:ext cx="1025474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Pump </a:t>
            </a:r>
            <a:endParaRPr lang="en-US" sz="1200" dirty="0"/>
          </a:p>
          <a:p>
            <a:pPr algn="ctr"/>
            <a:r>
              <a:rPr lang="en-US" sz="1200" dirty="0"/>
              <a:t>4A DC Motor</a:t>
            </a:r>
            <a:endParaRPr lang="en-US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2A853C1-5D04-E4C9-6660-278465840829}"/>
              </a:ext>
            </a:extLst>
          </p:cNvPr>
          <p:cNvSpPr txBox="1"/>
          <p:nvPr/>
        </p:nvSpPr>
        <p:spPr>
          <a:xfrm>
            <a:off x="7797599" y="5223357"/>
            <a:ext cx="1100238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LV Win11</a:t>
            </a:r>
          </a:p>
          <a:p>
            <a:r>
              <a:rPr lang="en-US" sz="1200" dirty="0"/>
              <a:t>Workstation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2252771-877D-CD9E-255A-4986C4073FC0}"/>
              </a:ext>
            </a:extLst>
          </p:cNvPr>
          <p:cNvSpPr txBox="1"/>
          <p:nvPr/>
        </p:nvSpPr>
        <p:spPr>
          <a:xfrm>
            <a:off x="6377417" y="682611"/>
            <a:ext cx="1554721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Interface PCB</a:t>
            </a:r>
          </a:p>
          <a:p>
            <a:pPr algn="ctr"/>
            <a:r>
              <a:rPr lang="en-US" sz="1200" dirty="0"/>
              <a:t>Custom Unit</a:t>
            </a:r>
          </a:p>
        </p:txBody>
      </p:sp>
      <p:pic>
        <p:nvPicPr>
          <p:cNvPr id="92" name="Picture 91">
            <a:extLst>
              <a:ext uri="{FF2B5EF4-FFF2-40B4-BE49-F238E27FC236}">
                <a16:creationId xmlns:a16="http://schemas.microsoft.com/office/drawing/2014/main" id="{AC3DED35-8301-3BB9-D105-2073E0A594BE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47618" y="3057358"/>
            <a:ext cx="394649" cy="384055"/>
          </a:xfrm>
          <a:prstGeom prst="rect">
            <a:avLst/>
          </a:prstGeom>
        </p:spPr>
      </p:pic>
      <p:pic>
        <p:nvPicPr>
          <p:cNvPr id="93" name="Picture 92">
            <a:extLst>
              <a:ext uri="{FF2B5EF4-FFF2-40B4-BE49-F238E27FC236}">
                <a16:creationId xmlns:a16="http://schemas.microsoft.com/office/drawing/2014/main" id="{DAB7BEA8-E02F-EC5C-937A-FC6756781E9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440219" y="2836393"/>
            <a:ext cx="394649" cy="384055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BD95B64A-CCC1-137C-BDAE-45171FBF51A4}"/>
              </a:ext>
            </a:extLst>
          </p:cNvPr>
          <p:cNvSpPr txBox="1"/>
          <p:nvPr/>
        </p:nvSpPr>
        <p:spPr>
          <a:xfrm>
            <a:off x="4368229" y="2146062"/>
            <a:ext cx="82503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14ma </a:t>
            </a:r>
          </a:p>
          <a:p>
            <a:pPr algn="ctr"/>
            <a:r>
              <a:rPr lang="en-US" sz="1400" dirty="0"/>
              <a:t>I-source</a:t>
            </a:r>
          </a:p>
          <a:p>
            <a:pPr algn="ctr"/>
            <a:r>
              <a:rPr lang="en-US" sz="1400" dirty="0"/>
              <a:t>x8</a:t>
            </a:r>
          </a:p>
        </p:txBody>
      </p:sp>
      <p:sp>
        <p:nvSpPr>
          <p:cNvPr id="95" name="Speech Bubble: Rectangle 94">
            <a:extLst>
              <a:ext uri="{FF2B5EF4-FFF2-40B4-BE49-F238E27FC236}">
                <a16:creationId xmlns:a16="http://schemas.microsoft.com/office/drawing/2014/main" id="{AF892C74-375F-9B08-F5E9-C95DD15F4EFB}"/>
              </a:ext>
            </a:extLst>
          </p:cNvPr>
          <p:cNvSpPr/>
          <p:nvPr/>
        </p:nvSpPr>
        <p:spPr>
          <a:xfrm>
            <a:off x="8091868" y="1184155"/>
            <a:ext cx="1013182" cy="310155"/>
          </a:xfrm>
          <a:prstGeom prst="wedgeRectCallout">
            <a:avLst>
              <a:gd name="adj1" fmla="val -75163"/>
              <a:gd name="adj2" fmla="val 16904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Connector</a:t>
            </a:r>
          </a:p>
        </p:txBody>
      </p:sp>
    </p:spTree>
    <p:extLst>
      <p:ext uri="{BB962C8B-B14F-4D97-AF65-F5344CB8AC3E}">
        <p14:creationId xmlns:p14="http://schemas.microsoft.com/office/powerpoint/2010/main" val="35479152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43AC1FD0-3B3B-2C1D-300D-0E807A9A62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6099937" cy="230147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C739F3D-6AB9-54ED-1CD6-17B4F93642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937" y="2410729"/>
            <a:ext cx="6099937" cy="2301479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8289715-89E0-8F87-733E-2D824BC913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556521"/>
            <a:ext cx="6099937" cy="230147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E68483E-95DF-ED46-653A-1247F0C4C1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0"/>
            <a:ext cx="6099937" cy="23014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F24F719-7459-0BF4-D402-437B2FEEF4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3874" y="2410729"/>
            <a:ext cx="6099937" cy="2301479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7E8B1D4-4799-C26F-18DF-754DB756A1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811" y="4556521"/>
            <a:ext cx="6099937" cy="2301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53512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4" name="Picture 43">
            <a:extLst>
              <a:ext uri="{FF2B5EF4-FFF2-40B4-BE49-F238E27FC236}">
                <a16:creationId xmlns:a16="http://schemas.microsoft.com/office/drawing/2014/main" id="{9364AF52-5C67-6993-CCF6-73BE1596F97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310"/>
          <a:stretch/>
        </p:blipFill>
        <p:spPr>
          <a:xfrm>
            <a:off x="22575" y="183774"/>
            <a:ext cx="8227069" cy="321029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00595A4E-FA35-33F5-D90E-F40FD8FAE6E1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3283"/>
          <a:stretch/>
        </p:blipFill>
        <p:spPr>
          <a:xfrm>
            <a:off x="-11291" y="3492391"/>
            <a:ext cx="8295900" cy="327549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D87B373-BFD2-C9E9-45FA-5E4B9D35CDB5}"/>
              </a:ext>
            </a:extLst>
          </p:cNvPr>
          <p:cNvSpPr txBox="1"/>
          <p:nvPr/>
        </p:nvSpPr>
        <p:spPr>
          <a:xfrm rot="5400000">
            <a:off x="3809786" y="1599240"/>
            <a:ext cx="729687" cy="74789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97DC4AC-7009-8A5F-92C9-EAC6415510AD}"/>
              </a:ext>
            </a:extLst>
          </p:cNvPr>
          <p:cNvSpPr txBox="1"/>
          <p:nvPr/>
        </p:nvSpPr>
        <p:spPr>
          <a:xfrm rot="5400000">
            <a:off x="3390688" y="-1322066"/>
            <a:ext cx="729687" cy="71711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100</a:t>
            </a:r>
          </a:p>
          <a:p>
            <a:endParaRPr lang="en-US" sz="2000" dirty="0"/>
          </a:p>
          <a:p>
            <a:r>
              <a:rPr lang="en-US" sz="2000" dirty="0"/>
              <a:t>200</a:t>
            </a:r>
          </a:p>
          <a:p>
            <a:endParaRPr lang="en-US" sz="2000" dirty="0"/>
          </a:p>
          <a:p>
            <a:r>
              <a:rPr lang="en-US" sz="2000" dirty="0"/>
              <a:t>300</a:t>
            </a:r>
          </a:p>
          <a:p>
            <a:endParaRPr lang="en-US" sz="2000" dirty="0"/>
          </a:p>
          <a:p>
            <a:r>
              <a:rPr lang="en-US" sz="2000" dirty="0"/>
              <a:t>400</a:t>
            </a:r>
          </a:p>
          <a:p>
            <a:endParaRPr lang="en-US" sz="2000" dirty="0"/>
          </a:p>
          <a:p>
            <a:r>
              <a:rPr lang="en-US" sz="2000" dirty="0"/>
              <a:t>500</a:t>
            </a:r>
          </a:p>
          <a:p>
            <a:endParaRPr lang="en-US" sz="2000" dirty="0"/>
          </a:p>
          <a:p>
            <a:r>
              <a:rPr lang="en-US" sz="2000" dirty="0"/>
              <a:t>600</a:t>
            </a:r>
          </a:p>
          <a:p>
            <a:endParaRPr lang="en-US" sz="2000" dirty="0"/>
          </a:p>
          <a:p>
            <a:r>
              <a:rPr lang="en-US" sz="2000" dirty="0"/>
              <a:t>700</a:t>
            </a:r>
          </a:p>
          <a:p>
            <a:endParaRPr lang="en-US" sz="2000" dirty="0"/>
          </a:p>
          <a:p>
            <a:r>
              <a:rPr lang="en-US" sz="2000" dirty="0"/>
              <a:t>800</a:t>
            </a:r>
          </a:p>
          <a:p>
            <a:endParaRPr lang="en-US" sz="2000" dirty="0"/>
          </a:p>
          <a:p>
            <a:r>
              <a:rPr lang="en-US" sz="2000" dirty="0"/>
              <a:t>900</a:t>
            </a:r>
          </a:p>
          <a:p>
            <a:endParaRPr lang="en-US" sz="2000" dirty="0"/>
          </a:p>
          <a:p>
            <a:r>
              <a:rPr lang="en-US" sz="2000" dirty="0"/>
              <a:t>1000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  <a:p>
            <a:endParaRPr lang="en-US" sz="2000" dirty="0"/>
          </a:p>
          <a:p>
            <a:r>
              <a:rPr lang="en-US" sz="2000" dirty="0"/>
              <a:t>1100</a:t>
            </a:r>
          </a:p>
        </p:txBody>
      </p:sp>
      <p:cxnSp>
        <p:nvCxnSpPr>
          <p:cNvPr id="14" name="Connector: Elbow 13">
            <a:extLst>
              <a:ext uri="{FF2B5EF4-FFF2-40B4-BE49-F238E27FC236}">
                <a16:creationId xmlns:a16="http://schemas.microsoft.com/office/drawing/2014/main" id="{010B8B1B-B1C1-841F-F32B-F33F53A97FA2}"/>
              </a:ext>
            </a:extLst>
          </p:cNvPr>
          <p:cNvCxnSpPr>
            <a:cxnSpLocks/>
          </p:cNvCxnSpPr>
          <p:nvPr/>
        </p:nvCxnSpPr>
        <p:spPr>
          <a:xfrm rot="10800000">
            <a:off x="6803529" y="5692143"/>
            <a:ext cx="1234158" cy="7353"/>
          </a:xfrm>
          <a:prstGeom prst="bentConnector3">
            <a:avLst>
              <a:gd name="adj1" fmla="val 50000"/>
            </a:avLst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0605F3C8-E018-D97C-1ADE-7827F889FC92}"/>
              </a:ext>
            </a:extLst>
          </p:cNvPr>
          <p:cNvCxnSpPr>
            <a:cxnSpLocks/>
          </p:cNvCxnSpPr>
          <p:nvPr/>
        </p:nvCxnSpPr>
        <p:spPr>
          <a:xfrm rot="16200000" flipV="1">
            <a:off x="6199485" y="5107464"/>
            <a:ext cx="601715" cy="582346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0873622E-FEDB-24B9-FC53-E4E30306A06E}"/>
              </a:ext>
            </a:extLst>
          </p:cNvPr>
          <p:cNvCxnSpPr>
            <a:cxnSpLocks/>
          </p:cNvCxnSpPr>
          <p:nvPr/>
        </p:nvCxnSpPr>
        <p:spPr>
          <a:xfrm rot="10800000">
            <a:off x="4974730" y="4720591"/>
            <a:ext cx="1222429" cy="377191"/>
          </a:xfrm>
          <a:prstGeom prst="bentConnector3">
            <a:avLst>
              <a:gd name="adj1" fmla="val 50000"/>
            </a:avLst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32" name="Arrow: Left 31">
            <a:extLst>
              <a:ext uri="{FF2B5EF4-FFF2-40B4-BE49-F238E27FC236}">
                <a16:creationId xmlns:a16="http://schemas.microsoft.com/office/drawing/2014/main" id="{CE38DBEF-1453-C0DA-51B9-C5D507A8A7BB}"/>
              </a:ext>
            </a:extLst>
          </p:cNvPr>
          <p:cNvSpPr/>
          <p:nvPr/>
        </p:nvSpPr>
        <p:spPr>
          <a:xfrm>
            <a:off x="3409103" y="3492391"/>
            <a:ext cx="1188721" cy="500263"/>
          </a:xfrm>
          <a:prstGeom prst="lef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FILL</a:t>
            </a: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581967E-74BD-11E4-BC51-C9A645A12850}"/>
              </a:ext>
            </a:extLst>
          </p:cNvPr>
          <p:cNvSpPr/>
          <p:nvPr/>
        </p:nvSpPr>
        <p:spPr>
          <a:xfrm>
            <a:off x="3222579" y="112969"/>
            <a:ext cx="1502534" cy="514351"/>
          </a:xfrm>
          <a:prstGeom prst="rightArrow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DRAIN</a:t>
            </a:r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13F999DA-6337-58F2-8E44-99EF97C09DD7}"/>
              </a:ext>
            </a:extLst>
          </p:cNvPr>
          <p:cNvCxnSpPr>
            <a:cxnSpLocks/>
          </p:cNvCxnSpPr>
          <p:nvPr/>
        </p:nvCxnSpPr>
        <p:spPr>
          <a:xfrm rot="10800000">
            <a:off x="2658249" y="2079848"/>
            <a:ext cx="1188722" cy="387705"/>
          </a:xfrm>
          <a:prstGeom prst="bentConnector3">
            <a:avLst>
              <a:gd name="adj1" fmla="val 49038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47AE8E35-A861-1FC5-A464-F52A8AC6D788}"/>
              </a:ext>
            </a:extLst>
          </p:cNvPr>
          <p:cNvCxnSpPr>
            <a:cxnSpLocks/>
          </p:cNvCxnSpPr>
          <p:nvPr/>
        </p:nvCxnSpPr>
        <p:spPr>
          <a:xfrm rot="16200000" flipV="1">
            <a:off x="2054205" y="1495171"/>
            <a:ext cx="601715" cy="58234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B2137EC-9F6D-744E-1096-E4345D91C42B}"/>
              </a:ext>
            </a:extLst>
          </p:cNvPr>
          <p:cNvCxnSpPr>
            <a:cxnSpLocks/>
          </p:cNvCxnSpPr>
          <p:nvPr/>
        </p:nvCxnSpPr>
        <p:spPr>
          <a:xfrm rot="10800000">
            <a:off x="829450" y="1108298"/>
            <a:ext cx="1222429" cy="377191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E8595AA6-51C5-CEC5-4141-7A67F328C262}"/>
              </a:ext>
            </a:extLst>
          </p:cNvPr>
          <p:cNvCxnSpPr/>
          <p:nvPr/>
        </p:nvCxnSpPr>
        <p:spPr>
          <a:xfrm flipH="1">
            <a:off x="174129" y="1108298"/>
            <a:ext cx="65532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466FCC47-B96F-37DA-A5AB-849D12D18E71}"/>
              </a:ext>
            </a:extLst>
          </p:cNvPr>
          <p:cNvSpPr txBox="1"/>
          <p:nvPr/>
        </p:nvSpPr>
        <p:spPr>
          <a:xfrm>
            <a:off x="169934" y="720960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1BC049C0-8EEF-B50A-414E-0336EFF4D1AF}"/>
              </a:ext>
            </a:extLst>
          </p:cNvPr>
          <p:cNvSpPr txBox="1"/>
          <p:nvPr/>
        </p:nvSpPr>
        <p:spPr>
          <a:xfrm>
            <a:off x="197712" y="4061278"/>
            <a:ext cx="81207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Full  |  10    |     9    |      8    |      7   |     6    |      5    |    4     |     3    |     2    |     1     |     0    | Empty </a:t>
            </a:r>
          </a:p>
        </p:txBody>
      </p:sp>
      <p:sp>
        <p:nvSpPr>
          <p:cNvPr id="49" name="Speech Bubble: Rectangle 48">
            <a:extLst>
              <a:ext uri="{FF2B5EF4-FFF2-40B4-BE49-F238E27FC236}">
                <a16:creationId xmlns:a16="http://schemas.microsoft.com/office/drawing/2014/main" id="{143E5291-C868-D805-EBC8-8DBEB375BE6C}"/>
              </a:ext>
            </a:extLst>
          </p:cNvPr>
          <p:cNvSpPr/>
          <p:nvPr/>
        </p:nvSpPr>
        <p:spPr>
          <a:xfrm>
            <a:off x="6522287" y="3406414"/>
            <a:ext cx="1285817" cy="369332"/>
          </a:xfrm>
          <a:prstGeom prst="wedgeRectCallout">
            <a:avLst>
              <a:gd name="adj1" fmla="val 20192"/>
              <a:gd name="adj2" fmla="val 283571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Switch Zone</a:t>
            </a:r>
          </a:p>
        </p:txBody>
      </p:sp>
      <p:sp>
        <p:nvSpPr>
          <p:cNvPr id="50" name="Speech Bubble: Rectangle 49">
            <a:extLst>
              <a:ext uri="{FF2B5EF4-FFF2-40B4-BE49-F238E27FC236}">
                <a16:creationId xmlns:a16="http://schemas.microsoft.com/office/drawing/2014/main" id="{0789A52E-5475-AD18-2580-D594E6FAF286}"/>
              </a:ext>
            </a:extLst>
          </p:cNvPr>
          <p:cNvSpPr/>
          <p:nvPr/>
        </p:nvSpPr>
        <p:spPr>
          <a:xfrm>
            <a:off x="5145508" y="3475197"/>
            <a:ext cx="1472001" cy="369332"/>
          </a:xfrm>
          <a:prstGeom prst="wedgeRectCallout">
            <a:avLst>
              <a:gd name="adj1" fmla="val 81813"/>
              <a:gd name="adj2" fmla="val 230959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/>
              <a:t>Measure R Zone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4040E8FC-C5F3-E580-BD7A-D769E6EA716A}"/>
              </a:ext>
            </a:extLst>
          </p:cNvPr>
          <p:cNvSpPr txBox="1"/>
          <p:nvPr/>
        </p:nvSpPr>
        <p:spPr>
          <a:xfrm>
            <a:off x="8215188" y="3251466"/>
            <a:ext cx="4052200" cy="3108543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1400" dirty="0"/>
              <a:t>TEST RULES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must be in spec in “Measure R Zone.</a:t>
            </a:r>
          </a:p>
          <a:p>
            <a:pPr marL="166688" indent="-166688">
              <a:buAutoNum type="arabicPeriod"/>
            </a:pPr>
            <a:r>
              <a:rPr lang="en-US" sz="1200" dirty="0"/>
              <a:t>Resistor value logged at mid point of Measure R Zone.</a:t>
            </a:r>
          </a:p>
          <a:p>
            <a:pPr marL="166688" indent="-166688">
              <a:buFontTx/>
              <a:buAutoNum type="arabicPeriod"/>
            </a:pPr>
            <a:r>
              <a:rPr lang="en-US" sz="1200" dirty="0"/>
              <a:t>Log level when Resistor +/- 50</a:t>
            </a:r>
            <a:r>
              <a:rPr lang="el-GR" sz="1200" dirty="0"/>
              <a:t>Ω</a:t>
            </a:r>
            <a:r>
              <a:rPr lang="en-US" sz="1200" dirty="0"/>
              <a:t>, must be n Switch Zone.</a:t>
            </a:r>
          </a:p>
          <a:p>
            <a:pPr marL="166688" indent="-166688">
              <a:buAutoNum type="arabicPeriod"/>
            </a:pPr>
            <a:r>
              <a:rPr lang="en-US" sz="1200" dirty="0"/>
              <a:t>Indexed spec applied is based on measure Level.</a:t>
            </a:r>
          </a:p>
          <a:p>
            <a:endParaRPr lang="en-US" sz="1200" dirty="0"/>
          </a:p>
          <a:p>
            <a:r>
              <a:rPr lang="en-US" sz="1400" dirty="0"/>
              <a:t>TEST PROCEDURE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 Select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Enter DUT ID.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Start Automatic Test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FULL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Got to FULL, make Fill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Go to EMPTY, make Drain Measurements</a:t>
            </a:r>
          </a:p>
          <a:p>
            <a:pPr marL="169863" indent="-169863">
              <a:buFont typeface="+mj-lt"/>
              <a:buAutoNum type="arabicPeriod"/>
            </a:pPr>
            <a:r>
              <a:rPr lang="en-US" sz="1200" dirty="0"/>
              <a:t>When EMPTY, test complete, print report. </a:t>
            </a:r>
          </a:p>
          <a:p>
            <a:pPr marL="342900" indent="-342900">
              <a:buAutoNum type="arabicPeriod"/>
            </a:pPr>
            <a:endParaRPr lang="en-US" sz="1200" dirty="0"/>
          </a:p>
        </p:txBody>
      </p:sp>
      <p:sp>
        <p:nvSpPr>
          <p:cNvPr id="52" name="Speech Bubble: Rectangle 51">
            <a:extLst>
              <a:ext uri="{FF2B5EF4-FFF2-40B4-BE49-F238E27FC236}">
                <a16:creationId xmlns:a16="http://schemas.microsoft.com/office/drawing/2014/main" id="{F103A6CD-79BD-D1CA-7952-732F39868853}"/>
              </a:ext>
            </a:extLst>
          </p:cNvPr>
          <p:cNvSpPr/>
          <p:nvPr/>
        </p:nvSpPr>
        <p:spPr>
          <a:xfrm>
            <a:off x="7652989" y="6315272"/>
            <a:ext cx="851464" cy="262346"/>
          </a:xfrm>
          <a:prstGeom prst="wedgeRectCallout">
            <a:avLst>
              <a:gd name="adj1" fmla="val -67314"/>
              <a:gd name="adj2" fmla="val -142949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Hi</a:t>
            </a:r>
          </a:p>
        </p:txBody>
      </p:sp>
      <p:sp>
        <p:nvSpPr>
          <p:cNvPr id="53" name="Speech Bubble: Rectangle 52">
            <a:extLst>
              <a:ext uri="{FF2B5EF4-FFF2-40B4-BE49-F238E27FC236}">
                <a16:creationId xmlns:a16="http://schemas.microsoft.com/office/drawing/2014/main" id="{8E576134-21B3-8A3C-D60F-86E9FDD22C0B}"/>
              </a:ext>
            </a:extLst>
          </p:cNvPr>
          <p:cNvSpPr/>
          <p:nvPr/>
        </p:nvSpPr>
        <p:spPr>
          <a:xfrm>
            <a:off x="6802525" y="6325280"/>
            <a:ext cx="851464" cy="262346"/>
          </a:xfrm>
          <a:prstGeom prst="wedgeRectCallout">
            <a:avLst>
              <a:gd name="adj1" fmla="val 16213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0 Fill Lo</a:t>
            </a:r>
          </a:p>
        </p:txBody>
      </p:sp>
      <p:sp>
        <p:nvSpPr>
          <p:cNvPr id="54" name="Speech Bubble: Rectangle 53">
            <a:extLst>
              <a:ext uri="{FF2B5EF4-FFF2-40B4-BE49-F238E27FC236}">
                <a16:creationId xmlns:a16="http://schemas.microsoft.com/office/drawing/2014/main" id="{56057FDF-F51B-715D-AA09-E05D65EB8976}"/>
              </a:ext>
            </a:extLst>
          </p:cNvPr>
          <p:cNvSpPr/>
          <p:nvPr/>
        </p:nvSpPr>
        <p:spPr>
          <a:xfrm>
            <a:off x="5952064" y="6325280"/>
            <a:ext cx="851464" cy="262346"/>
          </a:xfrm>
          <a:prstGeom prst="wedgeRectCallout">
            <a:avLst>
              <a:gd name="adj1" fmla="val 61291"/>
              <a:gd name="adj2" fmla="val -155858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1 Fill Hi</a:t>
            </a:r>
          </a:p>
        </p:txBody>
      </p:sp>
      <p:sp>
        <p:nvSpPr>
          <p:cNvPr id="55" name="Arrow: Left 54">
            <a:extLst>
              <a:ext uri="{FF2B5EF4-FFF2-40B4-BE49-F238E27FC236}">
                <a16:creationId xmlns:a16="http://schemas.microsoft.com/office/drawing/2014/main" id="{D0A011B6-5876-E644-BC46-6A773720FB39}"/>
              </a:ext>
            </a:extLst>
          </p:cNvPr>
          <p:cNvSpPr/>
          <p:nvPr/>
        </p:nvSpPr>
        <p:spPr>
          <a:xfrm>
            <a:off x="8594646" y="6185089"/>
            <a:ext cx="1407308" cy="542728"/>
          </a:xfrm>
          <a:prstGeom prst="leftArrow">
            <a:avLst>
              <a:gd name="adj1" fmla="val 62480"/>
              <a:gd name="adj2" fmla="val 5000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Index Spec 0 Values </a:t>
            </a:r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AE2CA29E-619D-B65D-7CC9-89B7776024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8476" y="72172"/>
            <a:ext cx="3586301" cy="3140798"/>
          </a:xfrm>
          <a:prstGeom prst="rect">
            <a:avLst/>
          </a:prstGeom>
        </p:spPr>
      </p:pic>
      <p:sp>
        <p:nvSpPr>
          <p:cNvPr id="59" name="Speech Bubble: Rectangle 58">
            <a:extLst>
              <a:ext uri="{FF2B5EF4-FFF2-40B4-BE49-F238E27FC236}">
                <a16:creationId xmlns:a16="http://schemas.microsoft.com/office/drawing/2014/main" id="{BE33CB7A-8E20-4185-74DF-ABDFF770E894}"/>
              </a:ext>
            </a:extLst>
          </p:cNvPr>
          <p:cNvSpPr/>
          <p:nvPr/>
        </p:nvSpPr>
        <p:spPr>
          <a:xfrm>
            <a:off x="4348691" y="5354037"/>
            <a:ext cx="851464" cy="393519"/>
          </a:xfrm>
          <a:prstGeom prst="wedgeRectCallout">
            <a:avLst>
              <a:gd name="adj1" fmla="val 69246"/>
              <a:gd name="adj2" fmla="val -150120"/>
            </a:avLst>
          </a:prstGeom>
          <a:ln w="9525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/>
              <a:t>Switch Threshold</a:t>
            </a: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0DB60C6-E232-E233-BE3C-A750EFA853C2}"/>
              </a:ext>
            </a:extLst>
          </p:cNvPr>
          <p:cNvCxnSpPr/>
          <p:nvPr/>
        </p:nvCxnSpPr>
        <p:spPr>
          <a:xfrm>
            <a:off x="5368782" y="4909187"/>
            <a:ext cx="425732" cy="0"/>
          </a:xfrm>
          <a:prstGeom prst="line">
            <a:avLst/>
          </a:prstGeom>
          <a:ln w="9525">
            <a:prstDash val="sysDas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469943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670982-95D5-E1DB-8EBD-1AAE9609D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>
            <a:extLst>
              <a:ext uri="{FF2B5EF4-FFF2-40B4-BE49-F238E27FC236}">
                <a16:creationId xmlns:a16="http://schemas.microsoft.com/office/drawing/2014/main" id="{EE76BA61-C538-5ADC-64EA-6C83262A2FFA}"/>
              </a:ext>
            </a:extLst>
          </p:cNvPr>
          <p:cNvSpPr/>
          <p:nvPr/>
        </p:nvSpPr>
        <p:spPr>
          <a:xfrm>
            <a:off x="4745620" y="517968"/>
            <a:ext cx="474558" cy="16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2C432A97-26EC-B1DD-B2EC-FC7AD17C35B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7728"/>
          <a:stretch/>
        </p:blipFill>
        <p:spPr>
          <a:xfrm>
            <a:off x="1177902" y="2210765"/>
            <a:ext cx="7096821" cy="4410207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4AF172-3773-34A6-7049-5752E77ACDBF}"/>
              </a:ext>
            </a:extLst>
          </p:cNvPr>
          <p:cNvCxnSpPr/>
          <p:nvPr/>
        </p:nvCxnSpPr>
        <p:spPr>
          <a:xfrm flipV="1">
            <a:off x="4745620" y="517968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D98C5579-93A0-E080-B711-3F63C79C5B52}"/>
              </a:ext>
            </a:extLst>
          </p:cNvPr>
          <p:cNvCxnSpPr/>
          <p:nvPr/>
        </p:nvCxnSpPr>
        <p:spPr>
          <a:xfrm flipV="1">
            <a:off x="7212956" y="517968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7F9BD555-C5D8-E966-4289-DC66684334AE}"/>
              </a:ext>
            </a:extLst>
          </p:cNvPr>
          <p:cNvCxnSpPr>
            <a:cxnSpLocks/>
            <a:stCxn id="69" idx="3"/>
          </p:cNvCxnSpPr>
          <p:nvPr/>
        </p:nvCxnSpPr>
        <p:spPr>
          <a:xfrm flipV="1">
            <a:off x="6789795" y="1725867"/>
            <a:ext cx="423161" cy="980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4A241515-7427-E2CA-B6E3-CA9C27BCA272}"/>
              </a:ext>
            </a:extLst>
          </p:cNvPr>
          <p:cNvCxnSpPr>
            <a:cxnSpLocks/>
            <a:stCxn id="69" idx="1"/>
          </p:cNvCxnSpPr>
          <p:nvPr/>
        </p:nvCxnSpPr>
        <p:spPr>
          <a:xfrm flipH="1">
            <a:off x="4761048" y="1735673"/>
            <a:ext cx="629581" cy="1316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A75B7D48-B162-F95E-084A-DE4D9629D9CE}"/>
              </a:ext>
            </a:extLst>
          </p:cNvPr>
          <p:cNvCxnSpPr>
            <a:cxnSpLocks/>
          </p:cNvCxnSpPr>
          <p:nvPr/>
        </p:nvCxnSpPr>
        <p:spPr>
          <a:xfrm>
            <a:off x="5868365" y="1458410"/>
            <a:ext cx="2774703" cy="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8BA40E59-C53C-D687-29D6-4856396CC1FE}"/>
              </a:ext>
            </a:extLst>
          </p:cNvPr>
          <p:cNvCxnSpPr>
            <a:cxnSpLocks/>
          </p:cNvCxnSpPr>
          <p:nvPr/>
        </p:nvCxnSpPr>
        <p:spPr>
          <a:xfrm flipV="1">
            <a:off x="3140765" y="696410"/>
            <a:ext cx="2544333" cy="12829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746858C8-DBEC-CA01-7EB9-2D628D00DB19}"/>
              </a:ext>
            </a:extLst>
          </p:cNvPr>
          <p:cNvCxnSpPr>
            <a:cxnSpLocks/>
          </p:cNvCxnSpPr>
          <p:nvPr/>
        </p:nvCxnSpPr>
        <p:spPr>
          <a:xfrm flipH="1" flipV="1">
            <a:off x="5685098" y="696410"/>
            <a:ext cx="183267" cy="762000"/>
          </a:xfrm>
          <a:prstGeom prst="line">
            <a:avLst/>
          </a:prstGeom>
          <a:ln w="76200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754ED599-FD98-BE97-8F31-4EC2B6ED3822}"/>
              </a:ext>
            </a:extLst>
          </p:cNvPr>
          <p:cNvSpPr txBox="1"/>
          <p:nvPr/>
        </p:nvSpPr>
        <p:spPr>
          <a:xfrm>
            <a:off x="7606495" y="1036182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100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US" sz="2400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5DE47D88-D222-9982-C02F-89B7AFB29D9F}"/>
              </a:ext>
            </a:extLst>
          </p:cNvPr>
          <p:cNvSpPr txBox="1"/>
          <p:nvPr/>
        </p:nvSpPr>
        <p:spPr>
          <a:xfrm>
            <a:off x="3502939" y="247574"/>
            <a:ext cx="91563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200</a:t>
            </a:r>
            <a:r>
              <a:rPr lang="en-US" sz="2400" dirty="0">
                <a:sym typeface="Symbol" panose="05050102010706020507" pitchFamily="18" charset="2"/>
              </a:rPr>
              <a:t></a:t>
            </a:r>
            <a:endParaRPr lang="en-US" sz="2400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D1244D02-AD4D-D6B6-8833-59DA61DFBDD3}"/>
              </a:ext>
            </a:extLst>
          </p:cNvPr>
          <p:cNvSpPr/>
          <p:nvPr/>
        </p:nvSpPr>
        <p:spPr>
          <a:xfrm>
            <a:off x="7511676" y="1711390"/>
            <a:ext cx="1069905" cy="552801"/>
          </a:xfrm>
          <a:prstGeom prst="wedgeRectCallout">
            <a:avLst>
              <a:gd name="adj1" fmla="val -81377"/>
              <a:gd name="adj2" fmla="val -47100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  <a:p>
            <a:pPr algn="ctr"/>
            <a:r>
              <a:rPr lang="en-US" dirty="0"/>
              <a:t>1 Fill Hi</a:t>
            </a:r>
          </a:p>
        </p:txBody>
      </p:sp>
      <p:sp>
        <p:nvSpPr>
          <p:cNvPr id="66" name="Speech Bubble: Rectangle 65">
            <a:extLst>
              <a:ext uri="{FF2B5EF4-FFF2-40B4-BE49-F238E27FC236}">
                <a16:creationId xmlns:a16="http://schemas.microsoft.com/office/drawing/2014/main" id="{FA8DA8CC-9BF3-74F4-2DC3-24458AAA93A9}"/>
              </a:ext>
            </a:extLst>
          </p:cNvPr>
          <p:cNvSpPr/>
          <p:nvPr/>
        </p:nvSpPr>
        <p:spPr>
          <a:xfrm>
            <a:off x="3464134" y="1923878"/>
            <a:ext cx="1069905" cy="552801"/>
          </a:xfrm>
          <a:prstGeom prst="wedgeRectCallout">
            <a:avLst>
              <a:gd name="adj1" fmla="val 65677"/>
              <a:gd name="adj2" fmla="val -78421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Spec</a:t>
            </a:r>
          </a:p>
          <a:p>
            <a:pPr algn="ctr"/>
            <a:r>
              <a:rPr lang="en-US" dirty="0"/>
              <a:t>1 Fill Lo</a:t>
            </a:r>
          </a:p>
        </p:txBody>
      </p:sp>
      <p:cxnSp>
        <p:nvCxnSpPr>
          <p:cNvPr id="68" name="Straight Connector 67">
            <a:extLst>
              <a:ext uri="{FF2B5EF4-FFF2-40B4-BE49-F238E27FC236}">
                <a16:creationId xmlns:a16="http://schemas.microsoft.com/office/drawing/2014/main" id="{EE0B1F04-36EE-1B7E-FD80-0166DCFDC0D4}"/>
              </a:ext>
            </a:extLst>
          </p:cNvPr>
          <p:cNvCxnSpPr>
            <a:cxnSpLocks/>
            <a:stCxn id="24" idx="0"/>
          </p:cNvCxnSpPr>
          <p:nvPr/>
        </p:nvCxnSpPr>
        <p:spPr>
          <a:xfrm>
            <a:off x="4982899" y="517968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66112904-4170-D925-8522-D74B2DE91544}"/>
              </a:ext>
            </a:extLst>
          </p:cNvPr>
          <p:cNvSpPr txBox="1"/>
          <p:nvPr/>
        </p:nvSpPr>
        <p:spPr>
          <a:xfrm>
            <a:off x="5390629" y="1551007"/>
            <a:ext cx="13991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Switch Zone</a:t>
            </a:r>
          </a:p>
        </p:txBody>
      </p:sp>
      <p:sp>
        <p:nvSpPr>
          <p:cNvPr id="77" name="Speech Bubble: Rectangle 76">
            <a:extLst>
              <a:ext uri="{FF2B5EF4-FFF2-40B4-BE49-F238E27FC236}">
                <a16:creationId xmlns:a16="http://schemas.microsoft.com/office/drawing/2014/main" id="{4348403B-7ECB-36A0-DC01-BAFC0A031204}"/>
              </a:ext>
            </a:extLst>
          </p:cNvPr>
          <p:cNvSpPr/>
          <p:nvPr/>
        </p:nvSpPr>
        <p:spPr>
          <a:xfrm>
            <a:off x="3306871" y="986837"/>
            <a:ext cx="1206289" cy="552801"/>
          </a:xfrm>
          <a:prstGeom prst="wedgeRectCallout">
            <a:avLst>
              <a:gd name="adj1" fmla="val 87317"/>
              <a:gd name="adj2" fmla="val 6338"/>
            </a:avLst>
          </a:prstGeom>
          <a:ln w="952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</a:t>
            </a:r>
          </a:p>
          <a:p>
            <a:pPr algn="ctr"/>
            <a:r>
              <a:rPr lang="en-US" dirty="0"/>
              <a:t>Test point</a:t>
            </a:r>
          </a:p>
        </p:txBody>
      </p:sp>
      <p:cxnSp>
        <p:nvCxnSpPr>
          <p:cNvPr id="80" name="Straight Connector 79">
            <a:extLst>
              <a:ext uri="{FF2B5EF4-FFF2-40B4-BE49-F238E27FC236}">
                <a16:creationId xmlns:a16="http://schemas.microsoft.com/office/drawing/2014/main" id="{1C7882D0-88A0-8603-3B06-86113EC30D70}"/>
              </a:ext>
            </a:extLst>
          </p:cNvPr>
          <p:cNvCxnSpPr>
            <a:cxnSpLocks/>
          </p:cNvCxnSpPr>
          <p:nvPr/>
        </p:nvCxnSpPr>
        <p:spPr>
          <a:xfrm flipV="1">
            <a:off x="5220178" y="276783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3" name="Straight Connector 82">
            <a:extLst>
              <a:ext uri="{FF2B5EF4-FFF2-40B4-BE49-F238E27FC236}">
                <a16:creationId xmlns:a16="http://schemas.microsoft.com/office/drawing/2014/main" id="{8C2CD5E2-7005-3040-FAE6-CC0C954EA8B7}"/>
              </a:ext>
            </a:extLst>
          </p:cNvPr>
          <p:cNvCxnSpPr>
            <a:cxnSpLocks/>
          </p:cNvCxnSpPr>
          <p:nvPr/>
        </p:nvCxnSpPr>
        <p:spPr>
          <a:xfrm flipV="1">
            <a:off x="4736472" y="286065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B142C692-5746-D900-5F1B-B4BDEE3FB0D9}"/>
              </a:ext>
            </a:extLst>
          </p:cNvPr>
          <p:cNvCxnSpPr/>
          <p:nvPr/>
        </p:nvCxnSpPr>
        <p:spPr>
          <a:xfrm>
            <a:off x="4761048" y="381663"/>
            <a:ext cx="459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6" name="Speech Bubble: Rectangle 85">
            <a:extLst>
              <a:ext uri="{FF2B5EF4-FFF2-40B4-BE49-F238E27FC236}">
                <a16:creationId xmlns:a16="http://schemas.microsoft.com/office/drawing/2014/main" id="{D16DFD9A-6D24-B0DA-3CEC-062DB888A5B7}"/>
              </a:ext>
            </a:extLst>
          </p:cNvPr>
          <p:cNvSpPr/>
          <p:nvPr/>
        </p:nvSpPr>
        <p:spPr>
          <a:xfrm>
            <a:off x="5759777" y="221318"/>
            <a:ext cx="1378500" cy="552801"/>
          </a:xfrm>
          <a:prstGeom prst="wedgeRectCallout">
            <a:avLst>
              <a:gd name="adj1" fmla="val -88299"/>
              <a:gd name="adj2" fmla="val -24086"/>
            </a:avLst>
          </a:prstGeom>
          <a:ln w="9525">
            <a:solidFill>
              <a:schemeClr val="accent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Target TP Uncertainty</a:t>
            </a:r>
          </a:p>
        </p:txBody>
      </p:sp>
    </p:spTree>
    <p:extLst>
      <p:ext uri="{BB962C8B-B14F-4D97-AF65-F5344CB8AC3E}">
        <p14:creationId xmlns:p14="http://schemas.microsoft.com/office/powerpoint/2010/main" val="37215708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4DED3D-0EAF-6C6D-B99B-012AC52F5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735E37-2D5F-4254-2DE0-A60F9C5DFC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862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10431</TotalTime>
  <Words>258</Words>
  <Application>Microsoft Office PowerPoint</Application>
  <PresentationFormat>Widescreen</PresentationFormat>
  <Paragraphs>130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Symbol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 Ales Consulting</dc:creator>
  <cp:lastModifiedBy>rick ales</cp:lastModifiedBy>
  <cp:revision>9</cp:revision>
  <cp:lastPrinted>2024-05-14T17:57:03Z</cp:lastPrinted>
  <dcterms:created xsi:type="dcterms:W3CDTF">2024-04-23T13:48:51Z</dcterms:created>
  <dcterms:modified xsi:type="dcterms:W3CDTF">2025-03-01T19:55:17Z</dcterms:modified>
</cp:coreProperties>
</file>