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7" r:id="rId2"/>
    <p:sldId id="256" r:id="rId3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 snapToGrid="0" showGuides="1">
      <p:cViewPr varScale="1">
        <p:scale>
          <a:sx n="55" d="100"/>
          <a:sy n="55" d="100"/>
        </p:scale>
        <p:origin x="944" y="30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1" cy="481727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1" cy="481727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r">
              <a:defRPr sz="1200"/>
            </a:lvl1pPr>
          </a:lstStyle>
          <a:p>
            <a:fld id="{90B77117-200D-4C24-9444-A3272AC92708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5" tIns="48328" rIns="96655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7"/>
            <a:ext cx="5852160" cy="3780473"/>
          </a:xfrm>
          <a:prstGeom prst="rect">
            <a:avLst/>
          </a:prstGeom>
        </p:spPr>
        <p:txBody>
          <a:bodyPr vert="horz" lIns="96655" tIns="48328" rIns="96655" bIns="483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1" cy="481726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1" cy="481726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r">
              <a:defRPr sz="1200"/>
            </a:lvl1pPr>
          </a:lstStyle>
          <a:p>
            <a:fld id="{F5D29D2A-19FD-4990-8A4B-A132B432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5058-7651-B552-2C57-DF3CCE567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B02A6-260C-4104-E792-61A302C7A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52463-2E5E-6719-A86E-7DBBADF4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1BC69-2572-47E2-2532-76301AF8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64AC0-D88A-A998-CE1A-A1CA84AC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B8D2-DCBC-A21F-4CFD-9B9F27A5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FC862-3BC5-DC7E-BB7A-10E6936AD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D2AA-948A-C143-DF48-CE5E0A03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8D35F-75D2-1D73-85D5-6D26BCD8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24C28-8D52-61D7-0DDF-67EBA763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9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CDD06-7590-9E3F-8B0F-D2043E0C3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F1422-50C8-0398-80B2-0E0A2A725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7215-393B-B2F1-88A5-3242B647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33B0C-C7CF-AD19-FBA6-5E00C25B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E29A4-31EF-9266-E75E-462D517E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1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30DC-07A5-8745-C926-2547E19E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D95F1-76C3-F09E-7DF7-31CCD9E8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5E34A-4E7A-85A4-2315-AC539BCC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74F06-1064-B9A3-E9BF-5BFCD4D2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EE0E9-9B8B-1539-EB0F-603F792E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1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E75B-6FF6-1240-16A0-FC75D136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CCB81-73FE-F2F3-65F6-AEC542078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7E293-2AB4-39D6-2B63-A95D9689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B3F0-89A4-A6CB-D5AE-40D5CA6A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EDD41-87EF-F619-5D91-6CF09156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7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1DAA-FEC2-9F25-0415-7BA06157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FEAF0-357F-2764-AA87-8B11F6748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CCA77-5FDB-27C6-EF1B-CA2D2FD3A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84575-5421-0E2F-E335-2251D71F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F95E3-47CF-B427-0F0D-D6277F41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86FCB-BB1F-6196-C73D-A30C022C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0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D252-F255-54C2-7279-94467FFA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B7434-5C3B-21D3-F3CC-66FAC8938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C447F-DC2C-4580-A27F-F80DBDFC0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EC868-B659-E3DE-15A9-B12698E31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FC654-27C7-03E2-15EF-E384C7715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88F7B-08C8-EB50-749A-1A26D63B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0747B-5D60-5E12-75C4-E3DA6591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E31BE-01A1-7BCE-3572-5B5089D1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2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549F-8A0B-0BF4-423D-E445BC48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C95DB-7B9D-823C-742A-21E262BD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FF2AA-9E73-BEC2-820B-098F4964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C3FC7-083C-A6AC-D289-9D7B628D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1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1BA22-E769-2030-B2BD-FB2C5C83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92DD7-CBB7-C2EB-77EB-2932AE8D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158C9-6B12-AA2D-268D-740A6270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0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D93A-6FDE-C562-2F4D-BAA239B2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616C-0219-ABB5-0AAE-88FBB48C3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705E0-37AB-E341-7FE2-FCCBBE64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E1D93-9074-F665-13DC-62E82B46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B0CE4-C172-07BA-7BF1-3AD98A23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34547-DB0F-7C48-2A46-E820E36B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2D26-9C34-91C6-0385-69A7A483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35AF2-5922-EABD-67FC-807F7B212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81C43-13E3-3398-19A5-BCCC2709D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04D88-2C8E-2B97-01B0-8C57853E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3B5A8-F245-44F0-974E-4D9E08EC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E52DB-99B3-F2F7-2FDE-09D5B95D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4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48BDF-C8EC-2F81-A33F-202E4B7B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FC265-B89A-E0AC-CB86-D17D0DD27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76BA9-7AAB-EE34-D128-EA8287E7F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29B18-9E45-4374-8673-2D4794710B00}" type="datetimeFigureOut">
              <a:rPr lang="en-US" smtClean="0"/>
              <a:t>3/3/2025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B1684-C302-0431-DBEC-914DC505E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D7CC6-FE85-F637-D610-1E8470251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9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E45E0-5717-C054-4A8F-75ABE584D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Standard resistor values - Electronics - BasicTables">
            <a:extLst>
              <a:ext uri="{FF2B5EF4-FFF2-40B4-BE49-F238E27FC236}">
                <a16:creationId xmlns:a16="http://schemas.microsoft.com/office/drawing/2014/main" id="{9A7E6FF2-6912-CC06-0903-411420732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76688" y="0"/>
            <a:ext cx="4238625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4465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2A9DEF-B03D-61CD-C660-F1FAD56052B1}"/>
              </a:ext>
            </a:extLst>
          </p:cNvPr>
          <p:cNvSpPr/>
          <p:nvPr/>
        </p:nvSpPr>
        <p:spPr>
          <a:xfrm>
            <a:off x="2426208" y="3901441"/>
            <a:ext cx="4201015" cy="155692"/>
          </a:xfrm>
          <a:prstGeom prst="rect">
            <a:avLst/>
          </a:prstGeom>
          <a:pattFill prst="wd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20B2BC-E339-60B1-6623-1A1978657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33"/>
          <a:stretch/>
        </p:blipFill>
        <p:spPr>
          <a:xfrm>
            <a:off x="4277788" y="3901440"/>
            <a:ext cx="1818212" cy="265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7C0B42-C08D-E4C0-2065-28B5B555E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42" y="3693817"/>
            <a:ext cx="1818212" cy="2654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D4D0B8-0ECA-72F9-346C-D7D1CCB0661A}"/>
              </a:ext>
            </a:extLst>
          </p:cNvPr>
          <p:cNvSpPr/>
          <p:nvPr/>
        </p:nvSpPr>
        <p:spPr>
          <a:xfrm>
            <a:off x="4275696" y="3855721"/>
            <a:ext cx="391886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B3A391-BCC6-B41A-32BC-312E3CF72A73}"/>
              </a:ext>
            </a:extLst>
          </p:cNvPr>
          <p:cNvSpPr/>
          <p:nvPr/>
        </p:nvSpPr>
        <p:spPr>
          <a:xfrm>
            <a:off x="5864487" y="3855721"/>
            <a:ext cx="391886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AEDAF2-07BC-721E-C0C2-B11F2FBA76EA}"/>
              </a:ext>
            </a:extLst>
          </p:cNvPr>
          <p:cNvSpPr/>
          <p:nvPr/>
        </p:nvSpPr>
        <p:spPr>
          <a:xfrm>
            <a:off x="3722391" y="3855720"/>
            <a:ext cx="391886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55E320-F0A7-C866-577E-8098B7C2ADA6}"/>
              </a:ext>
            </a:extLst>
          </p:cNvPr>
          <p:cNvSpPr/>
          <p:nvPr/>
        </p:nvSpPr>
        <p:spPr>
          <a:xfrm>
            <a:off x="3052453" y="3855720"/>
            <a:ext cx="391886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F705AD-7CFE-8542-8B79-8A39B6E52567}"/>
              </a:ext>
            </a:extLst>
          </p:cNvPr>
          <p:cNvSpPr/>
          <p:nvPr/>
        </p:nvSpPr>
        <p:spPr>
          <a:xfrm>
            <a:off x="3298371" y="3665192"/>
            <a:ext cx="544286" cy="1905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E7AEFA-A79A-0195-E7D4-BEE2BA7B2670}"/>
              </a:ext>
            </a:extLst>
          </p:cNvPr>
          <p:cNvSpPr/>
          <p:nvPr/>
        </p:nvSpPr>
        <p:spPr>
          <a:xfrm>
            <a:off x="3316919" y="3665192"/>
            <a:ext cx="120266" cy="1905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B9C47C-9980-C688-6B17-6733A4941A71}"/>
              </a:ext>
            </a:extLst>
          </p:cNvPr>
          <p:cNvSpPr/>
          <p:nvPr/>
        </p:nvSpPr>
        <p:spPr>
          <a:xfrm>
            <a:off x="3726010" y="3658982"/>
            <a:ext cx="120266" cy="1905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F3600E48-B189-90FC-F4B7-4B4CD8F4B88D}"/>
              </a:ext>
            </a:extLst>
          </p:cNvPr>
          <p:cNvSpPr/>
          <p:nvPr/>
        </p:nvSpPr>
        <p:spPr>
          <a:xfrm>
            <a:off x="2436526" y="2383971"/>
            <a:ext cx="1133988" cy="618309"/>
          </a:xfrm>
          <a:prstGeom prst="wedgeRectCallout">
            <a:avLst>
              <a:gd name="adj1" fmla="val 42140"/>
              <a:gd name="adj2" fmla="val 1540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SMT resistor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57682B10-9D07-C150-9E3D-47EF5B70EE0B}"/>
              </a:ext>
            </a:extLst>
          </p:cNvPr>
          <p:cNvSpPr/>
          <p:nvPr/>
        </p:nvSpPr>
        <p:spPr>
          <a:xfrm>
            <a:off x="4114277" y="2478676"/>
            <a:ext cx="1133988" cy="618309"/>
          </a:xfrm>
          <a:prstGeom prst="wedgeRectCallout">
            <a:avLst>
              <a:gd name="adj1" fmla="val 42140"/>
              <a:gd name="adj2" fmla="val 1540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Reed </a:t>
            </a:r>
          </a:p>
          <a:p>
            <a:pPr algn="ctr"/>
            <a:r>
              <a:rPr lang="en-US" dirty="0"/>
              <a:t>Switch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0A207054-2620-C66B-1080-56609F955B94}"/>
              </a:ext>
            </a:extLst>
          </p:cNvPr>
          <p:cNvSpPr/>
          <p:nvPr/>
        </p:nvSpPr>
        <p:spPr>
          <a:xfrm>
            <a:off x="5529006" y="2464671"/>
            <a:ext cx="1133988" cy="618309"/>
          </a:xfrm>
          <a:prstGeom prst="wedgeRectCallout">
            <a:avLst>
              <a:gd name="adj1" fmla="val 9886"/>
              <a:gd name="adj2" fmla="val 1737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Solder </a:t>
            </a:r>
          </a:p>
          <a:p>
            <a:pPr algn="ctr"/>
            <a:r>
              <a:rPr lang="en-US" dirty="0"/>
              <a:t>Pad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E99A5F7D-12D4-0FEF-C06A-B0F56F4C9CB4}"/>
              </a:ext>
            </a:extLst>
          </p:cNvPr>
          <p:cNvSpPr/>
          <p:nvPr/>
        </p:nvSpPr>
        <p:spPr>
          <a:xfrm>
            <a:off x="6848354" y="2478675"/>
            <a:ext cx="1133988" cy="618309"/>
          </a:xfrm>
          <a:prstGeom prst="wedgeRectCallout">
            <a:avLst>
              <a:gd name="adj1" fmla="val -75357"/>
              <a:gd name="adj2" fmla="val 19911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PCB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30AC8AB9-6416-BD5C-70F4-77E5CA76A52A}"/>
              </a:ext>
            </a:extLst>
          </p:cNvPr>
          <p:cNvSpPr/>
          <p:nvPr/>
        </p:nvSpPr>
        <p:spPr>
          <a:xfrm>
            <a:off x="6256373" y="4410746"/>
            <a:ext cx="1133988" cy="618309"/>
          </a:xfrm>
          <a:prstGeom prst="wedgeRectCallout">
            <a:avLst>
              <a:gd name="adj1" fmla="val -127578"/>
              <a:gd name="adj2" fmla="val -1093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Routed</a:t>
            </a:r>
          </a:p>
          <a:p>
            <a:pPr algn="ctr"/>
            <a:r>
              <a:rPr lang="en-US" dirty="0"/>
              <a:t>slot</a:t>
            </a:r>
          </a:p>
        </p:txBody>
      </p:sp>
    </p:spTree>
    <p:extLst>
      <p:ext uri="{BB962C8B-B14F-4D97-AF65-F5344CB8AC3E}">
        <p14:creationId xmlns:p14="http://schemas.microsoft.com/office/powerpoint/2010/main" val="42870396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10349</TotalTime>
  <Words>9</Words>
  <Application>Microsoft Office PowerPoint</Application>
  <PresentationFormat>Widescreen</PresentationFormat>
  <Paragraphs>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Ales Consulting</dc:creator>
  <cp:lastModifiedBy>rick ales</cp:lastModifiedBy>
  <cp:revision>9</cp:revision>
  <cp:lastPrinted>2024-05-14T17:57:03Z</cp:lastPrinted>
  <dcterms:created xsi:type="dcterms:W3CDTF">2024-04-23T13:48:51Z</dcterms:created>
  <dcterms:modified xsi:type="dcterms:W3CDTF">2025-03-03T22:04:52Z</dcterms:modified>
</cp:coreProperties>
</file>