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2FF"/>
    <a:srgbClr val="178B8B"/>
    <a:srgbClr val="8AC5C5"/>
    <a:srgbClr val="6D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6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E691-1F72-6FEE-2F9A-2EB54EF51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2BB7-C8D0-E7E1-BCCF-0464A42D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8E43-DA7B-97DD-9D0D-C4E3EB17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CA5C-8F8F-3F9E-EAC5-CAE2C25C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C485-0D02-B57C-78BF-2EED306B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8EA-63A7-B07D-56B3-6FD69C3E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E85E3-F1BA-BD87-30E5-14C52C82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918A-00D2-719B-FDDE-85158F65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5F5F-A7F7-C11F-097C-D4FBE1D4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C67A-FD61-54C4-5A1D-19E4702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9840E-1BB1-46E2-E5B2-56A7CA9D6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A5E23-D55C-8BFC-B7FD-47B5F4FE6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5965-1923-6D22-38E0-B1444F51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50DD-E32C-BB23-49F1-79F47445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A0C0-8F89-C1B0-D88E-AFD39223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B9A2-903D-7FCF-8D8F-6438545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ECC0-9F0B-3AA2-CBC4-D4331EA6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B0CF-5332-401D-8B21-A529F43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A26E-54CE-F213-3620-6ED527F7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DD0E-E9E3-D34F-77F2-BA50B95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1763-5FD5-D634-FD86-FD070D58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B3C2-8725-E373-CA37-0B16BC55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15DF-C160-87C8-28BB-980B865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0EE6-BDD4-EDBC-67AD-6FF22DFA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517F-78F1-A7D7-EFBB-0A416F7F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6064-C9B0-945A-DDDF-B8D7292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7AC3-5D05-0CC0-995D-19732BA8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A7073-7597-0F96-8AF5-BAEB2163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F192-6B8E-7586-8B85-6012482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FB88-0B88-A387-80DD-4754CE57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C488-3D99-F31A-4156-DE89DA37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399E-C211-3278-78F9-6DFEF6D0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869F-A84D-85C4-15D6-4FFA3A97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C8309-A120-4EFE-18AE-D763A4F5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D3494-5FB5-8BC4-7C28-C66E6121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FE08-85E2-49F5-B923-C7F1E13B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BC558-46F3-31F3-D025-E958647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59BC7-B9DB-B04F-86A0-003A7B8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86E2B-5FC3-2140-1B07-FE3F429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9B6F-A1C8-CEA1-C1DA-A97F857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ED310-6168-7178-0F07-F09259AE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BDD24-5053-2008-AFD8-F506E91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C6DD6-3CC5-5ABD-A6E7-903375BC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8EFE-6F08-2945-6AC0-F699EE2D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9B957-DE4C-4659-2ED3-FF7B0CF0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3396-C3E7-3542-0C02-F4B2D7C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DB73-A0FB-CE0A-A1B4-13011032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4F8-EBD2-1885-2520-A435E519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6FF0-50FF-FBAA-EA7A-42D5CC9B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67D8-6A3F-91A4-03F1-58DA404C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47A58-6408-08C5-A180-BD558C7A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D988-AD65-F647-2E71-87AC4C98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0847-B013-A903-52BE-9628D824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524D-CEA1-E8D2-9BD4-CA01BF5AB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30344-80B8-0B40-13D2-6E2EDF96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848E-76DF-FE2F-17F1-C4BB589B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024E-34BB-5858-76D3-8CE6B9C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5343-8794-624D-6FC2-5BD252E9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B46E2-9932-A794-8C70-4E8E3743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9D6D-537F-917B-2A15-A124B3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DAAF-9AEC-1D13-4018-12F95C51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06E3-DFB8-F8A0-A077-DE5F3C46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6BEF-488D-414B-E390-3333AB44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38BBAC6F-090D-F406-4836-21C44F70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1" b="5248"/>
          <a:stretch/>
        </p:blipFill>
        <p:spPr>
          <a:xfrm>
            <a:off x="20" y="1282"/>
            <a:ext cx="12191980" cy="7440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6183B-880F-7C05-D557-421C300C78B1}"/>
              </a:ext>
            </a:extLst>
          </p:cNvPr>
          <p:cNvSpPr txBox="1"/>
          <p:nvPr/>
        </p:nvSpPr>
        <p:spPr>
          <a:xfrm>
            <a:off x="2447258" y="441252"/>
            <a:ext cx="926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178B8B"/>
                </a:solidFill>
              </a:rPr>
              <a:t>U1 LT3092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C6B12-7009-7AFE-BB5C-CAFA3BAEAF75}"/>
              </a:ext>
            </a:extLst>
          </p:cNvPr>
          <p:cNvSpPr txBox="1"/>
          <p:nvPr/>
        </p:nvSpPr>
        <p:spPr>
          <a:xfrm>
            <a:off x="2447258" y="2812312"/>
            <a:ext cx="926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178B8B"/>
                </a:solidFill>
              </a:rPr>
              <a:t>U2 LT3092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14A81-6979-D98F-7F2F-2FCF5613794A}"/>
              </a:ext>
            </a:extLst>
          </p:cNvPr>
          <p:cNvSpPr txBox="1"/>
          <p:nvPr/>
        </p:nvSpPr>
        <p:spPr>
          <a:xfrm>
            <a:off x="7394056" y="29354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D8C6-EA1D-DF76-7D61-EC9A7F5EF4EF}"/>
              </a:ext>
            </a:extLst>
          </p:cNvPr>
          <p:cNvSpPr txBox="1"/>
          <p:nvPr/>
        </p:nvSpPr>
        <p:spPr>
          <a:xfrm>
            <a:off x="7394056" y="344850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42FDF-A072-5AF2-3788-8A7472643A1A}"/>
              </a:ext>
            </a:extLst>
          </p:cNvPr>
          <p:cNvSpPr txBox="1"/>
          <p:nvPr/>
        </p:nvSpPr>
        <p:spPr>
          <a:xfrm>
            <a:off x="8425296" y="31640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90F06-E100-BEA6-1BB8-E57C90E822C4}"/>
              </a:ext>
            </a:extLst>
          </p:cNvPr>
          <p:cNvSpPr txBox="1"/>
          <p:nvPr/>
        </p:nvSpPr>
        <p:spPr>
          <a:xfrm>
            <a:off x="2869553" y="1127443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67024-BF5A-3BFE-F4D7-FB247649B000}"/>
              </a:ext>
            </a:extLst>
          </p:cNvPr>
          <p:cNvSpPr txBox="1"/>
          <p:nvPr/>
        </p:nvSpPr>
        <p:spPr>
          <a:xfrm>
            <a:off x="3074482" y="805586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DB361-11DE-E4FC-91B4-9A9B8A17A87C}"/>
              </a:ext>
            </a:extLst>
          </p:cNvPr>
          <p:cNvSpPr txBox="1"/>
          <p:nvPr/>
        </p:nvSpPr>
        <p:spPr>
          <a:xfrm>
            <a:off x="2596092" y="835318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24551-7F14-B968-7613-1C6B065F37CB}"/>
              </a:ext>
            </a:extLst>
          </p:cNvPr>
          <p:cNvSpPr txBox="1"/>
          <p:nvPr/>
        </p:nvSpPr>
        <p:spPr>
          <a:xfrm>
            <a:off x="2828676" y="345975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D64A7-F353-A678-BCA0-2610CD506C22}"/>
              </a:ext>
            </a:extLst>
          </p:cNvPr>
          <p:cNvSpPr txBox="1"/>
          <p:nvPr/>
        </p:nvSpPr>
        <p:spPr>
          <a:xfrm>
            <a:off x="3033605" y="31640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C1E7F-B3BE-CB3C-2BCB-2256E39396DD}"/>
              </a:ext>
            </a:extLst>
          </p:cNvPr>
          <p:cNvSpPr txBox="1"/>
          <p:nvPr/>
        </p:nvSpPr>
        <p:spPr>
          <a:xfrm>
            <a:off x="2555215" y="3167627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E7F97-6735-28CF-E669-FF341295F21E}"/>
              </a:ext>
            </a:extLst>
          </p:cNvPr>
          <p:cNvSpPr txBox="1"/>
          <p:nvPr/>
        </p:nvSpPr>
        <p:spPr>
          <a:xfrm rot="16200000">
            <a:off x="5306286" y="3731197"/>
            <a:ext cx="1472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Orange (white)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0E73D-92FF-A5B4-B734-8F9CD12D7429}"/>
              </a:ext>
            </a:extLst>
          </p:cNvPr>
          <p:cNvSpPr txBox="1"/>
          <p:nvPr/>
        </p:nvSpPr>
        <p:spPr>
          <a:xfrm rot="16200000">
            <a:off x="6305696" y="4268731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D9C50-3299-D7B3-484C-694A8FE6CB73}"/>
              </a:ext>
            </a:extLst>
          </p:cNvPr>
          <p:cNvSpPr txBox="1"/>
          <p:nvPr/>
        </p:nvSpPr>
        <p:spPr>
          <a:xfrm>
            <a:off x="5289262" y="6330459"/>
            <a:ext cx="75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Yellow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09553-FA8F-80EA-EB22-7F3151A5B5F9}"/>
              </a:ext>
            </a:extLst>
          </p:cNvPr>
          <p:cNvSpPr txBox="1"/>
          <p:nvPr/>
        </p:nvSpPr>
        <p:spPr>
          <a:xfrm>
            <a:off x="7096539" y="6330459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78B8B"/>
                </a:solidFill>
              </a:rPr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FBEBE-4D7B-138F-6544-0566C1FDA9DC}"/>
              </a:ext>
            </a:extLst>
          </p:cNvPr>
          <p:cNvSpPr txBox="1"/>
          <p:nvPr/>
        </p:nvSpPr>
        <p:spPr>
          <a:xfrm>
            <a:off x="2339697" y="1229121"/>
            <a:ext cx="6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Current</a:t>
            </a:r>
          </a:p>
          <a:p>
            <a:r>
              <a:rPr lang="en-US" sz="1200" dirty="0">
                <a:solidFill>
                  <a:srgbClr val="8552FF"/>
                </a:solidFill>
              </a:rPr>
              <a:t>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A84E-5CA5-3E38-5397-FF582B239451}"/>
              </a:ext>
            </a:extLst>
          </p:cNvPr>
          <p:cNvSpPr txBox="1"/>
          <p:nvPr/>
        </p:nvSpPr>
        <p:spPr>
          <a:xfrm>
            <a:off x="2280518" y="3584792"/>
            <a:ext cx="6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Current</a:t>
            </a:r>
          </a:p>
          <a:p>
            <a:r>
              <a:rPr lang="en-US" sz="1200" dirty="0">
                <a:solidFill>
                  <a:srgbClr val="8552FF"/>
                </a:solidFill>
              </a:rPr>
              <a:t>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ACA00-B0CA-8395-4171-39B6701597BC}"/>
              </a:ext>
            </a:extLst>
          </p:cNvPr>
          <p:cNvSpPr txBox="1"/>
          <p:nvPr/>
        </p:nvSpPr>
        <p:spPr>
          <a:xfrm>
            <a:off x="7773327" y="1413787"/>
            <a:ext cx="58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Buffer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87D9E-70E7-B3D0-2EB0-F4AA3F288260}"/>
              </a:ext>
            </a:extLst>
          </p:cNvPr>
          <p:cNvSpPr txBox="1"/>
          <p:nvPr/>
        </p:nvSpPr>
        <p:spPr>
          <a:xfrm>
            <a:off x="7792815" y="3733623"/>
            <a:ext cx="58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Buffer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31E3D-2A8A-33FC-3389-615C45A32E72}"/>
              </a:ext>
            </a:extLst>
          </p:cNvPr>
          <p:cNvSpPr txBox="1"/>
          <p:nvPr/>
        </p:nvSpPr>
        <p:spPr>
          <a:xfrm>
            <a:off x="8874874" y="417174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Divider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8D2DA-D513-CB72-01D7-F7E85F2B9FE1}"/>
              </a:ext>
            </a:extLst>
          </p:cNvPr>
          <p:cNvSpPr txBox="1"/>
          <p:nvPr/>
        </p:nvSpPr>
        <p:spPr>
          <a:xfrm>
            <a:off x="8874873" y="180951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552FF"/>
                </a:solidFill>
              </a:rPr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1865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6B17D-9F0A-56D4-26C2-CB31D822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2" y="0"/>
            <a:ext cx="11233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 Consulting</cp:lastModifiedBy>
  <cp:revision>2</cp:revision>
  <dcterms:created xsi:type="dcterms:W3CDTF">2025-03-13T16:41:54Z</dcterms:created>
  <dcterms:modified xsi:type="dcterms:W3CDTF">2025-03-13T19:15:39Z</dcterms:modified>
</cp:coreProperties>
</file>