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8373-A657-2E96-B1CA-572668069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25666-1536-151C-DCEC-F79EF7E8E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8E663-F849-1C7D-6463-378A4F0E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7B6D2-3299-0D00-A6FB-CB0AEA72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ECC98-6A1F-AACD-9BA8-939EAFB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9137-80FE-DAC0-2A99-B85F71DD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489EB-028A-E3AA-2A5D-3FB677263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CF85-4BB8-4AFF-340F-ACC02C0DD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FDF68-AA79-74C1-7541-787B539B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B30B-6032-5298-E44C-B2B9941E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4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F4E4B-1CD8-E2FD-ECAC-53C261EB2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303A-3715-8DC3-3F63-AD4F08F25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765C-11C6-C943-EFC4-1BAD4D05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B6E9-7047-3112-24D6-8D343954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09B3-5640-603C-B6F2-F10356A5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1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E310-CD8D-E576-656C-F523098C0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1A57-FBE0-B277-B1C6-3169D18D0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8365D-9E43-EE9C-6553-074E0DC1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3216D-D0E8-6654-4013-380B3F040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82D8-F11F-305C-8186-D71C96AA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D4E5-7822-6217-D19A-D9A7E623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733D-036A-5143-75A3-E08AC4300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AEB23-B791-F6CE-A146-4BEC9251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E115-AF68-F39C-2FCE-57AC30AF3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E4A8D-9756-FC04-932A-C448A04D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0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7298-41B1-F88F-926C-049B6081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857B-78A9-B5A8-38AF-43A1D2D14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E2FDC-32E9-D0AD-33F3-AC7D9BC4D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9049B-D31A-1536-D422-3845B8E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5CE34-27FE-DDB3-14FB-3EEB591C5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7E61-70E8-FF54-0459-2A21E125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BF75-384F-F371-3E39-FC1B8F6B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43A77-ECE4-6374-F0DF-0A9D18149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8B4AF-469B-E389-EABB-55E257D2E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6C2B8-3BCB-093A-5AAB-CF6707D2E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D1607-7BAB-B964-F356-88B92D48F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1C75B-24A1-0C1F-3230-BFD4BFC7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C044F-1312-9440-B77E-4F6D3092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37F56-5FFC-ACB4-D9ED-5C6E6F94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0C7A6-46DA-D94A-D732-83978F35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4692C-5D41-0B37-D04C-2E464723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EC3CF-0053-C7F9-4C75-02B069D8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AB8C-0570-976D-F4C2-DB0B5594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6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451D7-44DC-732D-697A-2DB39A06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D16B1-D26F-5EB1-B6D4-3937CE3A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A0FD0-6FA3-42A6-7986-000575A2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7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4235-9029-9746-6A93-B92D6DDE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1581-36C9-8507-02C1-00E418E95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7E324-7E7E-DA6F-3694-C428FAFD6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5107-8EA1-B57D-85EF-FEF8B69A3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F4B06-229A-6206-D78A-22E15BCF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A7012-63F0-E9A2-22A1-5DCCA849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9C8F3-FAE4-C89C-0051-11745B86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AF411-E86B-2258-FD8A-99073B160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A2032-21D3-8E25-D275-DD81E4A83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DAEB5-4DEA-4B98-912D-4A7325F1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315A1-07F9-9E32-E423-43E45CFD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14E8E-CFC0-6E2B-DF52-9B19E4CD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C2F6A-CD6D-321B-04C4-B3725322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F21FA-91BD-37DF-C273-47992F65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523A-643B-5C2D-FBD5-3272298DF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BF703-4C1F-4852-B5C4-2EB16A48A069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E1AB7-4945-A65F-C04A-4BB22CD34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8027C-700B-552A-6549-17B5E2E62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3C71D-71DE-4856-91D0-E47FD186A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60C7B7-CD23-653A-9CAC-FD00EAC3C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06" r="2961" b="14108"/>
          <a:stretch/>
        </p:blipFill>
        <p:spPr bwMode="auto">
          <a:xfrm>
            <a:off x="3456237" y="392611"/>
            <a:ext cx="5279526" cy="455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3D399FD-6B1E-F1B0-1D01-41B24881DFCC}"/>
              </a:ext>
            </a:extLst>
          </p:cNvPr>
          <p:cNvSpPr/>
          <p:nvPr/>
        </p:nvSpPr>
        <p:spPr>
          <a:xfrm>
            <a:off x="4128929" y="392611"/>
            <a:ext cx="1110343" cy="457200"/>
          </a:xfrm>
          <a:prstGeom prst="wedgeRectCallout">
            <a:avLst>
              <a:gd name="adj1" fmla="val -50572"/>
              <a:gd name="adj2" fmla="val 18194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Extra Wires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F1946F0-975E-AF0D-A2E5-28FF58AF74ED}"/>
              </a:ext>
            </a:extLst>
          </p:cNvPr>
          <p:cNvSpPr/>
          <p:nvPr/>
        </p:nvSpPr>
        <p:spPr>
          <a:xfrm>
            <a:off x="6089674" y="4347147"/>
            <a:ext cx="590526" cy="1539207"/>
          </a:xfrm>
          <a:custGeom>
            <a:avLst/>
            <a:gdLst>
              <a:gd name="connsiteX0" fmla="*/ 590526 w 590526"/>
              <a:gd name="connsiteY0" fmla="*/ 21653 h 1539207"/>
              <a:gd name="connsiteX1" fmla="*/ 44426 w 590526"/>
              <a:gd name="connsiteY1" fmla="*/ 199453 h 1539207"/>
              <a:gd name="connsiteX2" fmla="*/ 31726 w 590526"/>
              <a:gd name="connsiteY2" fmla="*/ 1469453 h 1539207"/>
              <a:gd name="connsiteX3" fmla="*/ 31726 w 590526"/>
              <a:gd name="connsiteY3" fmla="*/ 1418653 h 1539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526" h="1539207">
                <a:moveTo>
                  <a:pt x="590526" y="21653"/>
                </a:moveTo>
                <a:cubicBezTo>
                  <a:pt x="364042" y="-10097"/>
                  <a:pt x="137559" y="-41847"/>
                  <a:pt x="44426" y="199453"/>
                </a:cubicBezTo>
                <a:cubicBezTo>
                  <a:pt x="-48707" y="440753"/>
                  <a:pt x="33843" y="1266253"/>
                  <a:pt x="31726" y="1469453"/>
                </a:cubicBezTo>
                <a:cubicBezTo>
                  <a:pt x="29609" y="1672653"/>
                  <a:pt x="42309" y="1361503"/>
                  <a:pt x="31726" y="1418653"/>
                </a:cubicBezTo>
              </a:path>
            </a:pathLst>
          </a:custGeom>
          <a:noFill/>
          <a:ln w="38100">
            <a:solidFill>
              <a:srgbClr val="E072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08C4D9-C155-CF6C-0C64-6DB4B3340FB5}"/>
              </a:ext>
            </a:extLst>
          </p:cNvPr>
          <p:cNvSpPr/>
          <p:nvPr/>
        </p:nvSpPr>
        <p:spPr>
          <a:xfrm>
            <a:off x="5148882" y="2730500"/>
            <a:ext cx="858218" cy="3162300"/>
          </a:xfrm>
          <a:custGeom>
            <a:avLst/>
            <a:gdLst>
              <a:gd name="connsiteX0" fmla="*/ 858218 w 858218"/>
              <a:gd name="connsiteY0" fmla="*/ 63500 h 3162300"/>
              <a:gd name="connsiteX1" fmla="*/ 362918 w 858218"/>
              <a:gd name="connsiteY1" fmla="*/ 127000 h 3162300"/>
              <a:gd name="connsiteX2" fmla="*/ 7318 w 858218"/>
              <a:gd name="connsiteY2" fmla="*/ 1206500 h 3162300"/>
              <a:gd name="connsiteX3" fmla="*/ 693118 w 858218"/>
              <a:gd name="connsiteY3" fmla="*/ 2463800 h 3162300"/>
              <a:gd name="connsiteX4" fmla="*/ 782018 w 858218"/>
              <a:gd name="connsiteY4" fmla="*/ 3162300 h 316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218" h="3162300">
                <a:moveTo>
                  <a:pt x="858218" y="63500"/>
                </a:moveTo>
                <a:cubicBezTo>
                  <a:pt x="681476" y="0"/>
                  <a:pt x="504735" y="-63500"/>
                  <a:pt x="362918" y="127000"/>
                </a:cubicBezTo>
                <a:cubicBezTo>
                  <a:pt x="221101" y="317500"/>
                  <a:pt x="-47715" y="817033"/>
                  <a:pt x="7318" y="1206500"/>
                </a:cubicBezTo>
                <a:cubicBezTo>
                  <a:pt x="62351" y="1595967"/>
                  <a:pt x="564001" y="2137833"/>
                  <a:pt x="693118" y="2463800"/>
                </a:cubicBezTo>
                <a:cubicBezTo>
                  <a:pt x="822235" y="2789767"/>
                  <a:pt x="802126" y="2976033"/>
                  <a:pt x="782018" y="31623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55D91-A47A-3284-162B-2DC4E39EB2FB}"/>
              </a:ext>
            </a:extLst>
          </p:cNvPr>
          <p:cNvSpPr txBox="1"/>
          <p:nvPr/>
        </p:nvSpPr>
        <p:spPr>
          <a:xfrm>
            <a:off x="1554445" y="3196889"/>
            <a:ext cx="1434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6-40Vdc</a:t>
            </a:r>
          </a:p>
          <a:p>
            <a:pPr algn="ctr"/>
            <a:r>
              <a:rPr lang="en-US" sz="1400" dirty="0"/>
              <a:t>@ &lt;30A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AC47AD93-89BB-54A8-871F-798D5F93C081}"/>
              </a:ext>
            </a:extLst>
          </p:cNvPr>
          <p:cNvSpPr/>
          <p:nvPr/>
        </p:nvSpPr>
        <p:spPr>
          <a:xfrm>
            <a:off x="5260566" y="3445126"/>
            <a:ext cx="1236411" cy="330200"/>
          </a:xfrm>
          <a:prstGeom prst="wedgeRectCallout">
            <a:avLst>
              <a:gd name="adj1" fmla="val 65536"/>
              <a:gd name="adj2" fmla="val 17040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ChB Sen1 </a:t>
            </a:r>
            <a:r>
              <a:rPr lang="en-US" dirty="0"/>
              <a:t>+</a:t>
            </a:r>
            <a:endParaRPr lang="en-US" sz="1400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A505A4B-7935-D156-E718-9A5F6F1DE760}"/>
              </a:ext>
            </a:extLst>
          </p:cNvPr>
          <p:cNvSpPr/>
          <p:nvPr/>
        </p:nvSpPr>
        <p:spPr>
          <a:xfrm>
            <a:off x="4628742" y="2114085"/>
            <a:ext cx="1110343" cy="330200"/>
          </a:xfrm>
          <a:prstGeom prst="wedgeRectCallout">
            <a:avLst>
              <a:gd name="adj1" fmla="val 65041"/>
              <a:gd name="adj2" fmla="val 934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ChB Sen1 </a:t>
            </a:r>
            <a:r>
              <a:rPr lang="en-US" dirty="0"/>
              <a:t>-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95F7E-75DE-03AC-5D35-D07C5D73D64D}"/>
              </a:ext>
            </a:extLst>
          </p:cNvPr>
          <p:cNvSpPr txBox="1"/>
          <p:nvPr/>
        </p:nvSpPr>
        <p:spPr>
          <a:xfrm rot="16200000">
            <a:off x="6368693" y="3513492"/>
            <a:ext cx="787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Sen2 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33954-2F5E-A91E-7004-31DC487BA4BA}"/>
              </a:ext>
            </a:extLst>
          </p:cNvPr>
          <p:cNvSpPr txBox="1"/>
          <p:nvPr/>
        </p:nvSpPr>
        <p:spPr>
          <a:xfrm rot="16200000">
            <a:off x="6355231" y="2833724"/>
            <a:ext cx="787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Sen3 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0BC76-75B7-E754-004E-EE9C75DDD826}"/>
              </a:ext>
            </a:extLst>
          </p:cNvPr>
          <p:cNvSpPr txBox="1"/>
          <p:nvPr/>
        </p:nvSpPr>
        <p:spPr>
          <a:xfrm rot="16200000">
            <a:off x="6341769" y="2287324"/>
            <a:ext cx="787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Sen4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91129-4EB8-884B-6D0F-645B01340F97}"/>
              </a:ext>
            </a:extLst>
          </p:cNvPr>
          <p:cNvSpPr txBox="1"/>
          <p:nvPr/>
        </p:nvSpPr>
        <p:spPr>
          <a:xfrm rot="16527735">
            <a:off x="5678579" y="2091000"/>
            <a:ext cx="787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Sen2 -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F90071-849A-D95B-3A33-D44E73FB724B}"/>
              </a:ext>
            </a:extLst>
          </p:cNvPr>
          <p:cNvSpPr txBox="1"/>
          <p:nvPr/>
        </p:nvSpPr>
        <p:spPr>
          <a:xfrm rot="16527735">
            <a:off x="5756108" y="1525315"/>
            <a:ext cx="787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Sen3 -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0DFA27-9DA3-CF65-F91A-761A6F1DFBE4}"/>
              </a:ext>
            </a:extLst>
          </p:cNvPr>
          <p:cNvSpPr txBox="1"/>
          <p:nvPr/>
        </p:nvSpPr>
        <p:spPr>
          <a:xfrm rot="16527735">
            <a:off x="5784153" y="1057075"/>
            <a:ext cx="787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FF00"/>
                </a:solidFill>
              </a:rPr>
              <a:t>Sen4 -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FE62A3-50B8-1831-C527-1FDD7048CB99}"/>
              </a:ext>
            </a:extLst>
          </p:cNvPr>
          <p:cNvSpPr/>
          <p:nvPr/>
        </p:nvSpPr>
        <p:spPr>
          <a:xfrm>
            <a:off x="2822713" y="3045350"/>
            <a:ext cx="1014307" cy="303079"/>
          </a:xfrm>
          <a:custGeom>
            <a:avLst/>
            <a:gdLst>
              <a:gd name="connsiteX0" fmla="*/ 993913 w 1014307"/>
              <a:gd name="connsiteY0" fmla="*/ 0 h 303079"/>
              <a:gd name="connsiteX1" fmla="*/ 882595 w 1014307"/>
              <a:gd name="connsiteY1" fmla="*/ 262393 h 303079"/>
              <a:gd name="connsiteX2" fmla="*/ 0 w 1014307"/>
              <a:gd name="connsiteY2" fmla="*/ 302149 h 303079"/>
              <a:gd name="connsiteX3" fmla="*/ 0 w 1014307"/>
              <a:gd name="connsiteY3" fmla="*/ 302149 h 303079"/>
              <a:gd name="connsiteX4" fmla="*/ 0 w 1014307"/>
              <a:gd name="connsiteY4" fmla="*/ 302149 h 30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4307" h="303079">
                <a:moveTo>
                  <a:pt x="993913" y="0"/>
                </a:moveTo>
                <a:cubicBezTo>
                  <a:pt x="1021080" y="106017"/>
                  <a:pt x="1048247" y="212035"/>
                  <a:pt x="882595" y="262393"/>
                </a:cubicBezTo>
                <a:cubicBezTo>
                  <a:pt x="716943" y="312751"/>
                  <a:pt x="0" y="302149"/>
                  <a:pt x="0" y="302149"/>
                </a:cubicBezTo>
                <a:lnTo>
                  <a:pt x="0" y="302149"/>
                </a:lnTo>
                <a:lnTo>
                  <a:pt x="0" y="302149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07C2606-BA5D-1ED0-66B1-8CEC266E5668}"/>
              </a:ext>
            </a:extLst>
          </p:cNvPr>
          <p:cNvSpPr/>
          <p:nvPr/>
        </p:nvSpPr>
        <p:spPr>
          <a:xfrm>
            <a:off x="2846567" y="3077155"/>
            <a:ext cx="1423414" cy="508883"/>
          </a:xfrm>
          <a:custGeom>
            <a:avLst/>
            <a:gdLst>
              <a:gd name="connsiteX0" fmla="*/ 1391478 w 1431706"/>
              <a:gd name="connsiteY0" fmla="*/ 0 h 508883"/>
              <a:gd name="connsiteX1" fmla="*/ 1431235 w 1431706"/>
              <a:gd name="connsiteY1" fmla="*/ 341906 h 508883"/>
              <a:gd name="connsiteX2" fmla="*/ 1367624 w 1431706"/>
              <a:gd name="connsiteY2" fmla="*/ 445273 h 508883"/>
              <a:gd name="connsiteX3" fmla="*/ 1288111 w 1431706"/>
              <a:gd name="connsiteY3" fmla="*/ 492981 h 508883"/>
              <a:gd name="connsiteX4" fmla="*/ 0 w 1431706"/>
              <a:gd name="connsiteY4" fmla="*/ 508883 h 508883"/>
              <a:gd name="connsiteX0" fmla="*/ 1391478 w 1439428"/>
              <a:gd name="connsiteY0" fmla="*/ 0 h 508883"/>
              <a:gd name="connsiteX1" fmla="*/ 1431235 w 1439428"/>
              <a:gd name="connsiteY1" fmla="*/ 341906 h 508883"/>
              <a:gd name="connsiteX2" fmla="*/ 1232452 w 1439428"/>
              <a:gd name="connsiteY2" fmla="*/ 492981 h 508883"/>
              <a:gd name="connsiteX3" fmla="*/ 1288111 w 1439428"/>
              <a:gd name="connsiteY3" fmla="*/ 492981 h 508883"/>
              <a:gd name="connsiteX4" fmla="*/ 0 w 1439428"/>
              <a:gd name="connsiteY4" fmla="*/ 508883 h 508883"/>
              <a:gd name="connsiteX0" fmla="*/ 1391478 w 1483916"/>
              <a:gd name="connsiteY0" fmla="*/ 0 h 508883"/>
              <a:gd name="connsiteX1" fmla="*/ 1431235 w 1483916"/>
              <a:gd name="connsiteY1" fmla="*/ 341906 h 508883"/>
              <a:gd name="connsiteX2" fmla="*/ 1232452 w 1483916"/>
              <a:gd name="connsiteY2" fmla="*/ 492981 h 508883"/>
              <a:gd name="connsiteX3" fmla="*/ 1415332 w 1483916"/>
              <a:gd name="connsiteY3" fmla="*/ 453224 h 508883"/>
              <a:gd name="connsiteX4" fmla="*/ 0 w 1483916"/>
              <a:gd name="connsiteY4" fmla="*/ 508883 h 508883"/>
              <a:gd name="connsiteX0" fmla="*/ 1391478 w 1439428"/>
              <a:gd name="connsiteY0" fmla="*/ 0 h 581362"/>
              <a:gd name="connsiteX1" fmla="*/ 1431235 w 1439428"/>
              <a:gd name="connsiteY1" fmla="*/ 341906 h 581362"/>
              <a:gd name="connsiteX2" fmla="*/ 1232452 w 1439428"/>
              <a:gd name="connsiteY2" fmla="*/ 492981 h 581362"/>
              <a:gd name="connsiteX3" fmla="*/ 1192695 w 1439428"/>
              <a:gd name="connsiteY3" fmla="*/ 580445 h 581362"/>
              <a:gd name="connsiteX4" fmla="*/ 0 w 1439428"/>
              <a:gd name="connsiteY4" fmla="*/ 508883 h 581362"/>
              <a:gd name="connsiteX0" fmla="*/ 1391478 w 1435476"/>
              <a:gd name="connsiteY0" fmla="*/ 0 h 581362"/>
              <a:gd name="connsiteX1" fmla="*/ 1431235 w 1435476"/>
              <a:gd name="connsiteY1" fmla="*/ 341906 h 581362"/>
              <a:gd name="connsiteX2" fmla="*/ 1407380 w 1435476"/>
              <a:gd name="connsiteY2" fmla="*/ 437322 h 581362"/>
              <a:gd name="connsiteX3" fmla="*/ 1192695 w 1435476"/>
              <a:gd name="connsiteY3" fmla="*/ 580445 h 581362"/>
              <a:gd name="connsiteX4" fmla="*/ 0 w 1435476"/>
              <a:gd name="connsiteY4" fmla="*/ 508883 h 581362"/>
              <a:gd name="connsiteX0" fmla="*/ 1391478 w 1426973"/>
              <a:gd name="connsiteY0" fmla="*/ 0 h 581362"/>
              <a:gd name="connsiteX1" fmla="*/ 1415332 w 1426973"/>
              <a:gd name="connsiteY1" fmla="*/ 254442 h 581362"/>
              <a:gd name="connsiteX2" fmla="*/ 1407380 w 1426973"/>
              <a:gd name="connsiteY2" fmla="*/ 437322 h 581362"/>
              <a:gd name="connsiteX3" fmla="*/ 1192695 w 1426973"/>
              <a:gd name="connsiteY3" fmla="*/ 580445 h 581362"/>
              <a:gd name="connsiteX4" fmla="*/ 0 w 1426973"/>
              <a:gd name="connsiteY4" fmla="*/ 508883 h 581362"/>
              <a:gd name="connsiteX0" fmla="*/ 1391478 w 1417513"/>
              <a:gd name="connsiteY0" fmla="*/ 0 h 581362"/>
              <a:gd name="connsiteX1" fmla="*/ 1415332 w 1417513"/>
              <a:gd name="connsiteY1" fmla="*/ 254442 h 581362"/>
              <a:gd name="connsiteX2" fmla="*/ 1351721 w 1417513"/>
              <a:gd name="connsiteY2" fmla="*/ 381662 h 581362"/>
              <a:gd name="connsiteX3" fmla="*/ 1192695 w 1417513"/>
              <a:gd name="connsiteY3" fmla="*/ 580445 h 581362"/>
              <a:gd name="connsiteX4" fmla="*/ 0 w 1417513"/>
              <a:gd name="connsiteY4" fmla="*/ 508883 h 581362"/>
              <a:gd name="connsiteX0" fmla="*/ 1391478 w 1417513"/>
              <a:gd name="connsiteY0" fmla="*/ 0 h 508883"/>
              <a:gd name="connsiteX1" fmla="*/ 1415332 w 1417513"/>
              <a:gd name="connsiteY1" fmla="*/ 254442 h 508883"/>
              <a:gd name="connsiteX2" fmla="*/ 1351721 w 1417513"/>
              <a:gd name="connsiteY2" fmla="*/ 381662 h 508883"/>
              <a:gd name="connsiteX3" fmla="*/ 1168841 w 1417513"/>
              <a:gd name="connsiteY3" fmla="*/ 500932 h 508883"/>
              <a:gd name="connsiteX4" fmla="*/ 0 w 1417513"/>
              <a:gd name="connsiteY4" fmla="*/ 508883 h 508883"/>
              <a:gd name="connsiteX0" fmla="*/ 1391478 w 1423414"/>
              <a:gd name="connsiteY0" fmla="*/ 0 h 508883"/>
              <a:gd name="connsiteX1" fmla="*/ 1415332 w 1423414"/>
              <a:gd name="connsiteY1" fmla="*/ 254442 h 508883"/>
              <a:gd name="connsiteX2" fmla="*/ 1399429 w 1423414"/>
              <a:gd name="connsiteY2" fmla="*/ 405516 h 508883"/>
              <a:gd name="connsiteX3" fmla="*/ 1168841 w 1423414"/>
              <a:gd name="connsiteY3" fmla="*/ 500932 h 508883"/>
              <a:gd name="connsiteX4" fmla="*/ 0 w 1423414"/>
              <a:gd name="connsiteY4" fmla="*/ 508883 h 508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3414" h="508883">
                <a:moveTo>
                  <a:pt x="1391478" y="0"/>
                </a:moveTo>
                <a:cubicBezTo>
                  <a:pt x="1413344" y="133847"/>
                  <a:pt x="1414007" y="186856"/>
                  <a:pt x="1415332" y="254442"/>
                </a:cubicBezTo>
                <a:cubicBezTo>
                  <a:pt x="1416657" y="322028"/>
                  <a:pt x="1440511" y="364434"/>
                  <a:pt x="1399429" y="405516"/>
                </a:cubicBezTo>
                <a:cubicBezTo>
                  <a:pt x="1358347" y="446598"/>
                  <a:pt x="1396778" y="490330"/>
                  <a:pt x="1168841" y="500932"/>
                </a:cubicBezTo>
                <a:cubicBezTo>
                  <a:pt x="940904" y="511534"/>
                  <a:pt x="530087" y="506233"/>
                  <a:pt x="0" y="50888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676798-1380-14C5-5056-1D993677376E}"/>
              </a:ext>
            </a:extLst>
          </p:cNvPr>
          <p:cNvSpPr txBox="1"/>
          <p:nvPr/>
        </p:nvSpPr>
        <p:spPr>
          <a:xfrm>
            <a:off x="2547216" y="3113291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+</a:t>
            </a:r>
          </a:p>
          <a:p>
            <a:pPr algn="ctr"/>
            <a:r>
              <a:rPr lang="en-US" sz="2000" dirty="0"/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E5A916-B8CB-03D7-75C5-8823717EE6D2}"/>
              </a:ext>
            </a:extLst>
          </p:cNvPr>
          <p:cNvSpPr txBox="1"/>
          <p:nvPr/>
        </p:nvSpPr>
        <p:spPr>
          <a:xfrm>
            <a:off x="5669622" y="6002236"/>
            <a:ext cx="97975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-    +</a:t>
            </a:r>
          </a:p>
          <a:p>
            <a:pPr algn="ctr"/>
            <a:r>
              <a:rPr lang="en-US" sz="1400" dirty="0" err="1"/>
              <a:t>ChA</a:t>
            </a:r>
            <a:r>
              <a:rPr lang="en-US" sz="1400" dirty="0"/>
              <a:t> Sen1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F678309-7F5C-D0AB-3721-38C1B4693581}"/>
              </a:ext>
            </a:extLst>
          </p:cNvPr>
          <p:cNvSpPr/>
          <p:nvPr/>
        </p:nvSpPr>
        <p:spPr>
          <a:xfrm>
            <a:off x="3739171" y="3053301"/>
            <a:ext cx="223038" cy="1622066"/>
          </a:xfrm>
          <a:custGeom>
            <a:avLst/>
            <a:gdLst>
              <a:gd name="connsiteX0" fmla="*/ 204676 w 223038"/>
              <a:gd name="connsiteY0" fmla="*/ 0 h 1622066"/>
              <a:gd name="connsiteX1" fmla="*/ 204676 w 223038"/>
              <a:gd name="connsiteY1" fmla="*/ 747422 h 1622066"/>
              <a:gd name="connsiteX2" fmla="*/ 13845 w 223038"/>
              <a:gd name="connsiteY2" fmla="*/ 1256306 h 1622066"/>
              <a:gd name="connsiteX3" fmla="*/ 29747 w 223038"/>
              <a:gd name="connsiteY3" fmla="*/ 1622066 h 162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38" h="1622066">
                <a:moveTo>
                  <a:pt x="204676" y="0"/>
                </a:moveTo>
                <a:cubicBezTo>
                  <a:pt x="220578" y="269019"/>
                  <a:pt x="236481" y="538038"/>
                  <a:pt x="204676" y="747422"/>
                </a:cubicBezTo>
                <a:cubicBezTo>
                  <a:pt x="172871" y="956806"/>
                  <a:pt x="43000" y="1110532"/>
                  <a:pt x="13845" y="1256306"/>
                </a:cubicBezTo>
                <a:cubicBezTo>
                  <a:pt x="-15310" y="1402080"/>
                  <a:pt x="7218" y="1512073"/>
                  <a:pt x="29747" y="1622066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560B3F7-A1F8-24FF-ABCC-CFC36A60359F}"/>
              </a:ext>
            </a:extLst>
          </p:cNvPr>
          <p:cNvSpPr/>
          <p:nvPr/>
        </p:nvSpPr>
        <p:spPr>
          <a:xfrm>
            <a:off x="3908031" y="3024337"/>
            <a:ext cx="223038" cy="1622066"/>
          </a:xfrm>
          <a:custGeom>
            <a:avLst/>
            <a:gdLst>
              <a:gd name="connsiteX0" fmla="*/ 204676 w 223038"/>
              <a:gd name="connsiteY0" fmla="*/ 0 h 1622066"/>
              <a:gd name="connsiteX1" fmla="*/ 204676 w 223038"/>
              <a:gd name="connsiteY1" fmla="*/ 747422 h 1622066"/>
              <a:gd name="connsiteX2" fmla="*/ 13845 w 223038"/>
              <a:gd name="connsiteY2" fmla="*/ 1256306 h 1622066"/>
              <a:gd name="connsiteX3" fmla="*/ 29747 w 223038"/>
              <a:gd name="connsiteY3" fmla="*/ 1622066 h 1622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38" h="1622066">
                <a:moveTo>
                  <a:pt x="204676" y="0"/>
                </a:moveTo>
                <a:cubicBezTo>
                  <a:pt x="220578" y="269019"/>
                  <a:pt x="236481" y="538038"/>
                  <a:pt x="204676" y="747422"/>
                </a:cubicBezTo>
                <a:cubicBezTo>
                  <a:pt x="172871" y="956806"/>
                  <a:pt x="43000" y="1110532"/>
                  <a:pt x="13845" y="1256306"/>
                </a:cubicBezTo>
                <a:cubicBezTo>
                  <a:pt x="-15310" y="1402080"/>
                  <a:pt x="7218" y="1512073"/>
                  <a:pt x="29747" y="1622066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DB485-C31B-BA7C-6F81-5BF679B576AD}"/>
              </a:ext>
            </a:extLst>
          </p:cNvPr>
          <p:cNvSpPr txBox="1"/>
          <p:nvPr/>
        </p:nvSpPr>
        <p:spPr>
          <a:xfrm>
            <a:off x="3274462" y="4794512"/>
            <a:ext cx="143496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PWM Drive</a:t>
            </a:r>
          </a:p>
          <a:p>
            <a:pPr algn="ctr"/>
            <a:r>
              <a:rPr lang="en-US" sz="1400" dirty="0"/>
              <a:t>To PUMP</a:t>
            </a:r>
          </a:p>
        </p:txBody>
      </p:sp>
    </p:spTree>
    <p:extLst>
      <p:ext uri="{BB962C8B-B14F-4D97-AF65-F5344CB8AC3E}">
        <p14:creationId xmlns:p14="http://schemas.microsoft.com/office/powerpoint/2010/main" val="154011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88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 Consulting</dc:creator>
  <cp:lastModifiedBy>Rick Ales Consulting</cp:lastModifiedBy>
  <cp:revision>5</cp:revision>
  <cp:lastPrinted>2024-02-29T19:28:31Z</cp:lastPrinted>
  <dcterms:created xsi:type="dcterms:W3CDTF">2024-02-29T18:36:41Z</dcterms:created>
  <dcterms:modified xsi:type="dcterms:W3CDTF">2024-05-07T14:47:24Z</dcterms:modified>
</cp:coreProperties>
</file>