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10" y="7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1" cy="481727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1" cy="481727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r">
              <a:defRPr sz="1200"/>
            </a:lvl1pPr>
          </a:lstStyle>
          <a:p>
            <a:fld id="{90B77117-200D-4C24-9444-A3272AC92708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5" tIns="48328" rIns="96655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</p:spPr>
        <p:txBody>
          <a:bodyPr vert="horz" lIns="96655" tIns="48328" rIns="96655" bIns="483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1" cy="481726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1" cy="481726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r">
              <a:defRPr sz="1200"/>
            </a:lvl1pPr>
          </a:lstStyle>
          <a:p>
            <a:fld id="{F5D29D2A-19FD-4990-8A4B-A132B432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29D2A-19FD-4990-8A4B-A132B4321E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29D2A-19FD-4990-8A4B-A132B4321E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6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5058-7651-B552-2C57-DF3CCE567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B02A6-260C-4104-E792-61A302C7A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52463-2E5E-6719-A86E-7DBBADF4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1BC69-2572-47E2-2532-76301AF8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64AC0-D88A-A998-CE1A-A1CA84AC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B8D2-DCBC-A21F-4CFD-9B9F27A5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FC862-3BC5-DC7E-BB7A-10E6936AD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D2AA-948A-C143-DF48-CE5E0A03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8D35F-75D2-1D73-85D5-6D26BCD8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24C28-8D52-61D7-0DDF-67EBA763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9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CDD06-7590-9E3F-8B0F-D2043E0C3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F1422-50C8-0398-80B2-0E0A2A725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7215-393B-B2F1-88A5-3242B647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33B0C-C7CF-AD19-FBA6-5E00C25B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29A4-31EF-9266-E75E-462D517E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1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30DC-07A5-8745-C926-2547E19E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D95F1-76C3-F09E-7DF7-31CCD9E8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5E34A-4E7A-85A4-2315-AC539BCC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74F06-1064-B9A3-E9BF-5BFCD4D2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E0E9-9B8B-1539-EB0F-603F792E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1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E75B-6FF6-1240-16A0-FC75D136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CCB81-73FE-F2F3-65F6-AEC54207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7E293-2AB4-39D6-2B63-A95D9689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B3F0-89A4-A6CB-D5AE-40D5CA6A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EDD41-87EF-F619-5D91-6CF09156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7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1DAA-FEC2-9F25-0415-7BA06157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EAF0-357F-2764-AA87-8B11F6748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CCA77-5FDB-27C6-EF1B-CA2D2FD3A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84575-5421-0E2F-E335-2251D71F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F95E3-47CF-B427-0F0D-D6277F41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86FCB-BB1F-6196-C73D-A30C022C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0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D252-F255-54C2-7279-94467FFA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B7434-5C3B-21D3-F3CC-66FAC893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C447F-DC2C-4580-A27F-F80DBDFC0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EC868-B659-E3DE-15A9-B12698E31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FC654-27C7-03E2-15EF-E384C7715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88F7B-08C8-EB50-749A-1A26D63B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0747B-5D60-5E12-75C4-E3DA6591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E31BE-01A1-7BCE-3572-5B5089D1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2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549F-8A0B-0BF4-423D-E445BC48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C95DB-7B9D-823C-742A-21E262BD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FF2AA-9E73-BEC2-820B-098F4964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C3FC7-083C-A6AC-D289-9D7B628D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1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1BA22-E769-2030-B2BD-FB2C5C83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92DD7-CBB7-C2EB-77EB-2932AE8D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158C9-6B12-AA2D-268D-740A6270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D93A-6FDE-C562-2F4D-BAA239B2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616C-0219-ABB5-0AAE-88FBB48C3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705E0-37AB-E341-7FE2-FCCBBE64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E1D93-9074-F665-13DC-62E82B46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B0CE4-C172-07BA-7BF1-3AD98A23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34547-DB0F-7C48-2A46-E820E36B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2D26-9C34-91C6-0385-69A7A483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35AF2-5922-EABD-67FC-807F7B212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81C43-13E3-3398-19A5-BCCC2709D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04D88-2C8E-2B97-01B0-8C57853E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3B5A8-F245-44F0-974E-4D9E08EC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E52DB-99B3-F2F7-2FDE-09D5B95D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48BDF-C8EC-2F81-A33F-202E4B7B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FC265-B89A-E0AC-CB86-D17D0DD27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76BA9-7AAB-EE34-D128-EA8287E7F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29B18-9E45-4374-8673-2D4794710B00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1684-C302-0431-DBEC-914DC505E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7CC6-FE85-F637-D610-1E8470251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9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2A9DEF-B03D-61CD-C660-F1FAD56052B1}"/>
              </a:ext>
            </a:extLst>
          </p:cNvPr>
          <p:cNvSpPr/>
          <p:nvPr/>
        </p:nvSpPr>
        <p:spPr>
          <a:xfrm>
            <a:off x="2426208" y="3901441"/>
            <a:ext cx="4201015" cy="155692"/>
          </a:xfrm>
          <a:prstGeom prst="rect">
            <a:avLst/>
          </a:prstGeom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20B2BC-E339-60B1-6623-1A1978657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33"/>
          <a:stretch/>
        </p:blipFill>
        <p:spPr>
          <a:xfrm>
            <a:off x="4277788" y="3901440"/>
            <a:ext cx="1818212" cy="265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7C0B42-C08D-E4C0-2065-28B5B555E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42" y="3693817"/>
            <a:ext cx="1818212" cy="2654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D4D0B8-0ECA-72F9-346C-D7D1CCB0661A}"/>
              </a:ext>
            </a:extLst>
          </p:cNvPr>
          <p:cNvSpPr/>
          <p:nvPr/>
        </p:nvSpPr>
        <p:spPr>
          <a:xfrm>
            <a:off x="4275696" y="3855721"/>
            <a:ext cx="391886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B3A391-BCC6-B41A-32BC-312E3CF72A73}"/>
              </a:ext>
            </a:extLst>
          </p:cNvPr>
          <p:cNvSpPr/>
          <p:nvPr/>
        </p:nvSpPr>
        <p:spPr>
          <a:xfrm>
            <a:off x="5864487" y="3855721"/>
            <a:ext cx="391886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AEDAF2-07BC-721E-C0C2-B11F2FBA76EA}"/>
              </a:ext>
            </a:extLst>
          </p:cNvPr>
          <p:cNvSpPr/>
          <p:nvPr/>
        </p:nvSpPr>
        <p:spPr>
          <a:xfrm>
            <a:off x="3722391" y="3855720"/>
            <a:ext cx="391886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55E320-F0A7-C866-577E-8098B7C2ADA6}"/>
              </a:ext>
            </a:extLst>
          </p:cNvPr>
          <p:cNvSpPr/>
          <p:nvPr/>
        </p:nvSpPr>
        <p:spPr>
          <a:xfrm>
            <a:off x="3052453" y="3855720"/>
            <a:ext cx="391886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F705AD-7CFE-8542-8B79-8A39B6E52567}"/>
              </a:ext>
            </a:extLst>
          </p:cNvPr>
          <p:cNvSpPr/>
          <p:nvPr/>
        </p:nvSpPr>
        <p:spPr>
          <a:xfrm>
            <a:off x="3298371" y="3665192"/>
            <a:ext cx="544286" cy="1905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E7AEFA-A79A-0195-E7D4-BEE2BA7B2670}"/>
              </a:ext>
            </a:extLst>
          </p:cNvPr>
          <p:cNvSpPr/>
          <p:nvPr/>
        </p:nvSpPr>
        <p:spPr>
          <a:xfrm>
            <a:off x="3316919" y="3665192"/>
            <a:ext cx="120266" cy="1905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B9C47C-9980-C688-6B17-6733A4941A71}"/>
              </a:ext>
            </a:extLst>
          </p:cNvPr>
          <p:cNvSpPr/>
          <p:nvPr/>
        </p:nvSpPr>
        <p:spPr>
          <a:xfrm>
            <a:off x="3726010" y="3658982"/>
            <a:ext cx="120266" cy="1905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F3600E48-B189-90FC-F4B7-4B4CD8F4B88D}"/>
              </a:ext>
            </a:extLst>
          </p:cNvPr>
          <p:cNvSpPr/>
          <p:nvPr/>
        </p:nvSpPr>
        <p:spPr>
          <a:xfrm>
            <a:off x="2436526" y="2383971"/>
            <a:ext cx="1133988" cy="618309"/>
          </a:xfrm>
          <a:prstGeom prst="wedgeRectCallout">
            <a:avLst>
              <a:gd name="adj1" fmla="val 42140"/>
              <a:gd name="adj2" fmla="val 1540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SMT resistor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57682B10-9D07-C150-9E3D-47EF5B70EE0B}"/>
              </a:ext>
            </a:extLst>
          </p:cNvPr>
          <p:cNvSpPr/>
          <p:nvPr/>
        </p:nvSpPr>
        <p:spPr>
          <a:xfrm>
            <a:off x="4114277" y="2478676"/>
            <a:ext cx="1133988" cy="618309"/>
          </a:xfrm>
          <a:prstGeom prst="wedgeRectCallout">
            <a:avLst>
              <a:gd name="adj1" fmla="val 42140"/>
              <a:gd name="adj2" fmla="val 1540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Reed </a:t>
            </a:r>
          </a:p>
          <a:p>
            <a:pPr algn="ctr"/>
            <a:r>
              <a:rPr lang="en-US" dirty="0"/>
              <a:t>Switch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0A207054-2620-C66B-1080-56609F955B94}"/>
              </a:ext>
            </a:extLst>
          </p:cNvPr>
          <p:cNvSpPr/>
          <p:nvPr/>
        </p:nvSpPr>
        <p:spPr>
          <a:xfrm>
            <a:off x="5529006" y="2464671"/>
            <a:ext cx="1133988" cy="618309"/>
          </a:xfrm>
          <a:prstGeom prst="wedgeRectCallout">
            <a:avLst>
              <a:gd name="adj1" fmla="val 9886"/>
              <a:gd name="adj2" fmla="val 1737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Solder </a:t>
            </a:r>
          </a:p>
          <a:p>
            <a:pPr algn="ctr"/>
            <a:r>
              <a:rPr lang="en-US" dirty="0"/>
              <a:t>Pad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E99A5F7D-12D4-0FEF-C06A-B0F56F4C9CB4}"/>
              </a:ext>
            </a:extLst>
          </p:cNvPr>
          <p:cNvSpPr/>
          <p:nvPr/>
        </p:nvSpPr>
        <p:spPr>
          <a:xfrm>
            <a:off x="6848354" y="2478675"/>
            <a:ext cx="1133988" cy="618309"/>
          </a:xfrm>
          <a:prstGeom prst="wedgeRectCallout">
            <a:avLst>
              <a:gd name="adj1" fmla="val -75357"/>
              <a:gd name="adj2" fmla="val 19911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PCB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30AC8AB9-6416-BD5C-70F4-77E5CA76A52A}"/>
              </a:ext>
            </a:extLst>
          </p:cNvPr>
          <p:cNvSpPr/>
          <p:nvPr/>
        </p:nvSpPr>
        <p:spPr>
          <a:xfrm>
            <a:off x="6256373" y="4410746"/>
            <a:ext cx="1133988" cy="618309"/>
          </a:xfrm>
          <a:prstGeom prst="wedgeRectCallout">
            <a:avLst>
              <a:gd name="adj1" fmla="val -127578"/>
              <a:gd name="adj2" fmla="val -1093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Routed</a:t>
            </a:r>
          </a:p>
          <a:p>
            <a:pPr algn="ctr"/>
            <a:r>
              <a:rPr lang="en-US" dirty="0"/>
              <a:t>slot</a:t>
            </a:r>
          </a:p>
        </p:txBody>
      </p:sp>
    </p:spTree>
    <p:extLst>
      <p:ext uri="{BB962C8B-B14F-4D97-AF65-F5344CB8AC3E}">
        <p14:creationId xmlns:p14="http://schemas.microsoft.com/office/powerpoint/2010/main" val="428703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A0724E-FCA0-49FF-089B-75B477362269}"/>
              </a:ext>
            </a:extLst>
          </p:cNvPr>
          <p:cNvCxnSpPr>
            <a:cxnSpLocks/>
          </p:cNvCxnSpPr>
          <p:nvPr/>
        </p:nvCxnSpPr>
        <p:spPr>
          <a:xfrm flipH="1">
            <a:off x="1207008" y="3513994"/>
            <a:ext cx="7240695" cy="4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4539FA-1F00-D0F0-2D17-254F4BB98C33}"/>
              </a:ext>
            </a:extLst>
          </p:cNvPr>
          <p:cNvSpPr/>
          <p:nvPr/>
        </p:nvSpPr>
        <p:spPr>
          <a:xfrm>
            <a:off x="728820" y="877824"/>
            <a:ext cx="10256171" cy="309868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276A8A-1E32-45C8-2E90-BD1BC67ADA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762" t="27733" r="29427" b="58785"/>
          <a:stretch/>
        </p:blipFill>
        <p:spPr>
          <a:xfrm>
            <a:off x="3583826" y="1372562"/>
            <a:ext cx="1209860" cy="15327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038EEA-B2B7-5AF6-E1EB-E9C9DEB051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26" t="27733" r="28573" b="56622"/>
          <a:stretch/>
        </p:blipFill>
        <p:spPr>
          <a:xfrm>
            <a:off x="1000898" y="1407346"/>
            <a:ext cx="2486014" cy="16817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7683C0-640D-6CD3-5C9D-7F906E2F5FFC}"/>
              </a:ext>
            </a:extLst>
          </p:cNvPr>
          <p:cNvSpPr/>
          <p:nvPr/>
        </p:nvSpPr>
        <p:spPr>
          <a:xfrm>
            <a:off x="3275782" y="4669536"/>
            <a:ext cx="402336" cy="128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275D74-0BEA-3EB6-E3D6-08CBDD99C61D}"/>
              </a:ext>
            </a:extLst>
          </p:cNvPr>
          <p:cNvCxnSpPr>
            <a:cxnSpLocks/>
          </p:cNvCxnSpPr>
          <p:nvPr/>
        </p:nvCxnSpPr>
        <p:spPr>
          <a:xfrm flipH="1">
            <a:off x="728820" y="1517530"/>
            <a:ext cx="40882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B02798-0516-1636-CFB9-F99BD34D84DF}"/>
              </a:ext>
            </a:extLst>
          </p:cNvPr>
          <p:cNvSpPr/>
          <p:nvPr/>
        </p:nvSpPr>
        <p:spPr>
          <a:xfrm>
            <a:off x="3240418" y="3559575"/>
            <a:ext cx="137626" cy="1133856"/>
          </a:xfrm>
          <a:custGeom>
            <a:avLst/>
            <a:gdLst>
              <a:gd name="connsiteX0" fmla="*/ 137626 w 137626"/>
              <a:gd name="connsiteY0" fmla="*/ 1133856 h 1133856"/>
              <a:gd name="connsiteX1" fmla="*/ 3514 w 137626"/>
              <a:gd name="connsiteY1" fmla="*/ 707136 h 1133856"/>
              <a:gd name="connsiteX2" fmla="*/ 52282 w 137626"/>
              <a:gd name="connsiteY2" fmla="*/ 0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26" h="1133856">
                <a:moveTo>
                  <a:pt x="137626" y="1133856"/>
                </a:moveTo>
                <a:cubicBezTo>
                  <a:pt x="77682" y="1014984"/>
                  <a:pt x="17738" y="896112"/>
                  <a:pt x="3514" y="707136"/>
                </a:cubicBezTo>
                <a:cubicBezTo>
                  <a:pt x="-10710" y="518160"/>
                  <a:pt x="20786" y="259080"/>
                  <a:pt x="52282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5B7315-2829-EC30-1E2E-052D2409CF4D}"/>
              </a:ext>
            </a:extLst>
          </p:cNvPr>
          <p:cNvCxnSpPr>
            <a:cxnSpLocks/>
          </p:cNvCxnSpPr>
          <p:nvPr/>
        </p:nvCxnSpPr>
        <p:spPr>
          <a:xfrm>
            <a:off x="4965239" y="3548784"/>
            <a:ext cx="0" cy="22181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3837F7-8ED6-61C1-D6EA-7859DF289A0E}"/>
              </a:ext>
            </a:extLst>
          </p:cNvPr>
          <p:cNvSpPr/>
          <p:nvPr/>
        </p:nvSpPr>
        <p:spPr>
          <a:xfrm>
            <a:off x="3677678" y="3548784"/>
            <a:ext cx="450226" cy="1097280"/>
          </a:xfrm>
          <a:custGeom>
            <a:avLst/>
            <a:gdLst>
              <a:gd name="connsiteX0" fmla="*/ 0 w 1214299"/>
              <a:gd name="connsiteY0" fmla="*/ 704787 h 704787"/>
              <a:gd name="connsiteX1" fmla="*/ 158496 w 1214299"/>
              <a:gd name="connsiteY1" fmla="*/ 448755 h 704787"/>
              <a:gd name="connsiteX2" fmla="*/ 853440 w 1214299"/>
              <a:gd name="connsiteY2" fmla="*/ 485331 h 704787"/>
              <a:gd name="connsiteX3" fmla="*/ 1182624 w 1214299"/>
              <a:gd name="connsiteY3" fmla="*/ 46419 h 704787"/>
              <a:gd name="connsiteX4" fmla="*/ 1182624 w 1214299"/>
              <a:gd name="connsiteY4" fmla="*/ 34227 h 70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299" h="704787">
                <a:moveTo>
                  <a:pt x="0" y="704787"/>
                </a:moveTo>
                <a:cubicBezTo>
                  <a:pt x="8128" y="595059"/>
                  <a:pt x="16256" y="485331"/>
                  <a:pt x="158496" y="448755"/>
                </a:cubicBezTo>
                <a:cubicBezTo>
                  <a:pt x="300736" y="412179"/>
                  <a:pt x="682752" y="552387"/>
                  <a:pt x="853440" y="485331"/>
                </a:cubicBezTo>
                <a:cubicBezTo>
                  <a:pt x="1024128" y="418275"/>
                  <a:pt x="1127760" y="121603"/>
                  <a:pt x="1182624" y="46419"/>
                </a:cubicBezTo>
                <a:cubicBezTo>
                  <a:pt x="1237488" y="-28765"/>
                  <a:pt x="1210056" y="2731"/>
                  <a:pt x="1182624" y="3422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B24157D-9B96-46D7-A179-65D83199A34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1289" y="2473652"/>
            <a:ext cx="1733250" cy="478188"/>
          </a:xfrm>
          <a:prstGeom prst="bentConnector3">
            <a:avLst>
              <a:gd name="adj1" fmla="val 10064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2DFF9BC-6751-D335-1FF3-FC5E54BDF7AD}"/>
              </a:ext>
            </a:extLst>
          </p:cNvPr>
          <p:cNvSpPr/>
          <p:nvPr/>
        </p:nvSpPr>
        <p:spPr>
          <a:xfrm rot="16200000">
            <a:off x="390612" y="1638997"/>
            <a:ext cx="1036587" cy="85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26B7217-C4E5-A3D6-3A87-899CB29B6F9E}"/>
              </a:ext>
            </a:extLst>
          </p:cNvPr>
          <p:cNvGrpSpPr/>
          <p:nvPr/>
        </p:nvGrpSpPr>
        <p:grpSpPr>
          <a:xfrm>
            <a:off x="5122970" y="4286028"/>
            <a:ext cx="1905204" cy="1911481"/>
            <a:chOff x="5220406" y="4247772"/>
            <a:chExt cx="1905204" cy="191148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18F7213-3F33-7FEA-01F5-F4BB73241370}"/>
                </a:ext>
              </a:extLst>
            </p:cNvPr>
            <p:cNvSpPr/>
            <p:nvPr/>
          </p:nvSpPr>
          <p:spPr>
            <a:xfrm>
              <a:off x="5220406" y="4247772"/>
              <a:ext cx="1905204" cy="19114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lowchart: Extract 5">
              <a:extLst>
                <a:ext uri="{FF2B5EF4-FFF2-40B4-BE49-F238E27FC236}">
                  <a16:creationId xmlns:a16="http://schemas.microsoft.com/office/drawing/2014/main" id="{14689E47-F846-911E-81AE-FB134636C3B3}"/>
                </a:ext>
              </a:extLst>
            </p:cNvPr>
            <p:cNvSpPr/>
            <p:nvPr/>
          </p:nvSpPr>
          <p:spPr>
            <a:xfrm rot="5400000">
              <a:off x="5245976" y="4498879"/>
              <a:ext cx="694944" cy="504125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-</a:t>
              </a:r>
            </a:p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14" name="Flowchart: Extract 13">
              <a:extLst>
                <a:ext uri="{FF2B5EF4-FFF2-40B4-BE49-F238E27FC236}">
                  <a16:creationId xmlns:a16="http://schemas.microsoft.com/office/drawing/2014/main" id="{28A19588-D0AC-11CC-4A9A-8F89369B9402}"/>
                </a:ext>
              </a:extLst>
            </p:cNvPr>
            <p:cNvSpPr/>
            <p:nvPr/>
          </p:nvSpPr>
          <p:spPr>
            <a:xfrm rot="5400000">
              <a:off x="5255509" y="5266449"/>
              <a:ext cx="694944" cy="504125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-</a:t>
              </a:r>
            </a:p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CC8442-6740-3EEF-06AE-9DD5E69D8A33}"/>
                </a:ext>
              </a:extLst>
            </p:cNvPr>
            <p:cNvSpPr txBox="1"/>
            <p:nvPr/>
          </p:nvSpPr>
          <p:spPr>
            <a:xfrm>
              <a:off x="5258394" y="4595320"/>
              <a:ext cx="511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Ain 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6FCF9FF-7097-E94D-D165-C40EC9D1BDFD}"/>
                </a:ext>
              </a:extLst>
            </p:cNvPr>
            <p:cNvSpPr txBox="1"/>
            <p:nvPr/>
          </p:nvSpPr>
          <p:spPr>
            <a:xfrm>
              <a:off x="5309309" y="5371128"/>
              <a:ext cx="511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Ain 1</a:t>
              </a:r>
            </a:p>
          </p:txBody>
        </p:sp>
        <p:sp>
          <p:nvSpPr>
            <p:cNvPr id="55" name="Flowchart: Extract 54">
              <a:extLst>
                <a:ext uri="{FF2B5EF4-FFF2-40B4-BE49-F238E27FC236}">
                  <a16:creationId xmlns:a16="http://schemas.microsoft.com/office/drawing/2014/main" id="{A5986C2E-8D51-BE77-68EF-3538CBD2AB8C}"/>
                </a:ext>
              </a:extLst>
            </p:cNvPr>
            <p:cNvSpPr/>
            <p:nvPr/>
          </p:nvSpPr>
          <p:spPr>
            <a:xfrm rot="5400000">
              <a:off x="6315309" y="4164306"/>
              <a:ext cx="449546" cy="842953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Do-6</a:t>
              </a:r>
            </a:p>
          </p:txBody>
        </p:sp>
        <p:sp>
          <p:nvSpPr>
            <p:cNvPr id="57" name="Flowchart: Extract 56">
              <a:extLst>
                <a:ext uri="{FF2B5EF4-FFF2-40B4-BE49-F238E27FC236}">
                  <a16:creationId xmlns:a16="http://schemas.microsoft.com/office/drawing/2014/main" id="{33433083-D184-CE4C-F404-E7F5A1EDF9E4}"/>
                </a:ext>
              </a:extLst>
            </p:cNvPr>
            <p:cNvSpPr/>
            <p:nvPr/>
          </p:nvSpPr>
          <p:spPr>
            <a:xfrm rot="5400000">
              <a:off x="6345300" y="4766252"/>
              <a:ext cx="449546" cy="842953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Do-5</a:t>
              </a:r>
            </a:p>
          </p:txBody>
        </p:sp>
        <p:sp>
          <p:nvSpPr>
            <p:cNvPr id="58" name="Flowchart: Extract 57">
              <a:extLst>
                <a:ext uri="{FF2B5EF4-FFF2-40B4-BE49-F238E27FC236}">
                  <a16:creationId xmlns:a16="http://schemas.microsoft.com/office/drawing/2014/main" id="{3E6BF5B2-1606-A7C6-500B-6042292B6E53}"/>
                </a:ext>
              </a:extLst>
            </p:cNvPr>
            <p:cNvSpPr/>
            <p:nvPr/>
          </p:nvSpPr>
          <p:spPr>
            <a:xfrm rot="5400000">
              <a:off x="6345300" y="5307238"/>
              <a:ext cx="449546" cy="842953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Do-4</a:t>
              </a:r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76373F5-6014-DFCD-38FB-2086BF0578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96265" y="3561026"/>
            <a:ext cx="2465758" cy="803200"/>
          </a:xfrm>
          <a:prstGeom prst="bentConnector3">
            <a:avLst>
              <a:gd name="adj1" fmla="val -142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46479B8-2D35-31C7-BDD0-E75D55D25B36}"/>
              </a:ext>
            </a:extLst>
          </p:cNvPr>
          <p:cNvCxnSpPr/>
          <p:nvPr/>
        </p:nvCxnSpPr>
        <p:spPr>
          <a:xfrm>
            <a:off x="7515159" y="2441853"/>
            <a:ext cx="845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F9458F42-0F46-E195-1699-FE40462DB8A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85053" y="3206234"/>
            <a:ext cx="2200606" cy="642474"/>
          </a:xfrm>
          <a:prstGeom prst="bentConnector3">
            <a:avLst>
              <a:gd name="adj1" fmla="val 13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BBF843E-BF38-80A3-5FD5-17BC534D6626}"/>
              </a:ext>
            </a:extLst>
          </p:cNvPr>
          <p:cNvCxnSpPr/>
          <p:nvPr/>
        </p:nvCxnSpPr>
        <p:spPr>
          <a:xfrm>
            <a:off x="7469795" y="2952787"/>
            <a:ext cx="845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EE46AFA-4B9A-4B0B-A9E1-B2F6EB282D50}"/>
              </a:ext>
            </a:extLst>
          </p:cNvPr>
          <p:cNvCxnSpPr>
            <a:cxnSpLocks/>
          </p:cNvCxnSpPr>
          <p:nvPr/>
        </p:nvCxnSpPr>
        <p:spPr>
          <a:xfrm>
            <a:off x="7630744" y="2747084"/>
            <a:ext cx="8169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B30F08CA-7266-943F-37C3-2577045BB4E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88626" y="4095596"/>
            <a:ext cx="2502697" cy="842949"/>
          </a:xfrm>
          <a:prstGeom prst="bentConnector3">
            <a:avLst>
              <a:gd name="adj1" fmla="val -664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A4A2AAF-DABB-8BDA-E610-2F27A6740D22}"/>
              </a:ext>
            </a:extLst>
          </p:cNvPr>
          <p:cNvCxnSpPr>
            <a:cxnSpLocks/>
          </p:cNvCxnSpPr>
          <p:nvPr/>
        </p:nvCxnSpPr>
        <p:spPr>
          <a:xfrm>
            <a:off x="7737066" y="3271644"/>
            <a:ext cx="6266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157C5AAB-78B8-005E-0FB6-A824C1A54C54}"/>
              </a:ext>
            </a:extLst>
          </p:cNvPr>
          <p:cNvSpPr/>
          <p:nvPr/>
        </p:nvSpPr>
        <p:spPr>
          <a:xfrm>
            <a:off x="7454907" y="2932110"/>
            <a:ext cx="52692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687C1A2-A4C6-0256-11AF-AB7E859A8F70}"/>
              </a:ext>
            </a:extLst>
          </p:cNvPr>
          <p:cNvCxnSpPr/>
          <p:nvPr/>
        </p:nvCxnSpPr>
        <p:spPr>
          <a:xfrm flipH="1">
            <a:off x="4965239" y="4910575"/>
            <a:ext cx="2466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0756254-E288-45F0-2474-2490290936D9}"/>
              </a:ext>
            </a:extLst>
          </p:cNvPr>
          <p:cNvCxnSpPr>
            <a:cxnSpLocks/>
          </p:cNvCxnSpPr>
          <p:nvPr/>
        </p:nvCxnSpPr>
        <p:spPr>
          <a:xfrm flipH="1">
            <a:off x="4963533" y="5686383"/>
            <a:ext cx="289949" cy="15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8C883AD-2E2D-88C5-B65B-3AAC4B7EA0CC}"/>
              </a:ext>
            </a:extLst>
          </p:cNvPr>
          <p:cNvSpPr/>
          <p:nvPr/>
        </p:nvSpPr>
        <p:spPr>
          <a:xfrm>
            <a:off x="3022838" y="4511548"/>
            <a:ext cx="1036587" cy="85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B9589D9A-026F-2E58-9D03-29F1B4C4BFEC}"/>
              </a:ext>
            </a:extLst>
          </p:cNvPr>
          <p:cNvSpPr/>
          <p:nvPr/>
        </p:nvSpPr>
        <p:spPr>
          <a:xfrm>
            <a:off x="3051980" y="2816352"/>
            <a:ext cx="403839" cy="1865376"/>
          </a:xfrm>
          <a:custGeom>
            <a:avLst/>
            <a:gdLst>
              <a:gd name="connsiteX0" fmla="*/ 8212 w 403839"/>
              <a:gd name="connsiteY0" fmla="*/ 0 h 1865376"/>
              <a:gd name="connsiteX1" fmla="*/ 8212 w 403839"/>
              <a:gd name="connsiteY1" fmla="*/ 60960 h 1865376"/>
              <a:gd name="connsiteX2" fmla="*/ 93556 w 403839"/>
              <a:gd name="connsiteY2" fmla="*/ 316992 h 1865376"/>
              <a:gd name="connsiteX3" fmla="*/ 386164 w 403839"/>
              <a:gd name="connsiteY3" fmla="*/ 609600 h 1865376"/>
              <a:gd name="connsiteX4" fmla="*/ 373972 w 403839"/>
              <a:gd name="connsiteY4" fmla="*/ 1255776 h 1865376"/>
              <a:gd name="connsiteX5" fmla="*/ 398356 w 403839"/>
              <a:gd name="connsiteY5" fmla="*/ 1865376 h 186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839" h="1865376">
                <a:moveTo>
                  <a:pt x="8212" y="0"/>
                </a:moveTo>
                <a:cubicBezTo>
                  <a:pt x="1100" y="4064"/>
                  <a:pt x="-6012" y="8128"/>
                  <a:pt x="8212" y="60960"/>
                </a:cubicBezTo>
                <a:cubicBezTo>
                  <a:pt x="22436" y="113792"/>
                  <a:pt x="30564" y="225552"/>
                  <a:pt x="93556" y="316992"/>
                </a:cubicBezTo>
                <a:cubicBezTo>
                  <a:pt x="156548" y="408432"/>
                  <a:pt x="339428" y="453136"/>
                  <a:pt x="386164" y="609600"/>
                </a:cubicBezTo>
                <a:cubicBezTo>
                  <a:pt x="432900" y="766064"/>
                  <a:pt x="371940" y="1046480"/>
                  <a:pt x="373972" y="1255776"/>
                </a:cubicBezTo>
                <a:cubicBezTo>
                  <a:pt x="376004" y="1465072"/>
                  <a:pt x="387180" y="1665224"/>
                  <a:pt x="398356" y="1865376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8FCFF8D1-50DC-6828-7B20-B1847CB7C66F}"/>
              </a:ext>
            </a:extLst>
          </p:cNvPr>
          <p:cNvSpPr/>
          <p:nvPr/>
        </p:nvSpPr>
        <p:spPr>
          <a:xfrm>
            <a:off x="3425952" y="3322279"/>
            <a:ext cx="1910722" cy="2128120"/>
          </a:xfrm>
          <a:custGeom>
            <a:avLst/>
            <a:gdLst>
              <a:gd name="connsiteX0" fmla="*/ 0 w 1910722"/>
              <a:gd name="connsiteY0" fmla="*/ 18329 h 2128120"/>
              <a:gd name="connsiteX1" fmla="*/ 646176 w 1910722"/>
              <a:gd name="connsiteY1" fmla="*/ 6137 h 2128120"/>
              <a:gd name="connsiteX2" fmla="*/ 1182624 w 1910722"/>
              <a:gd name="connsiteY2" fmla="*/ 103673 h 2128120"/>
              <a:gd name="connsiteX3" fmla="*/ 1060704 w 1910722"/>
              <a:gd name="connsiteY3" fmla="*/ 664505 h 2128120"/>
              <a:gd name="connsiteX4" fmla="*/ 1011936 w 1910722"/>
              <a:gd name="connsiteY4" fmla="*/ 1615481 h 2128120"/>
              <a:gd name="connsiteX5" fmla="*/ 1133856 w 1910722"/>
              <a:gd name="connsiteY5" fmla="*/ 2103161 h 2128120"/>
              <a:gd name="connsiteX6" fmla="*/ 1853184 w 1910722"/>
              <a:gd name="connsiteY6" fmla="*/ 2054393 h 2128120"/>
              <a:gd name="connsiteX7" fmla="*/ 1865376 w 1910722"/>
              <a:gd name="connsiteY7" fmla="*/ 2030009 h 2128120"/>
              <a:gd name="connsiteX8" fmla="*/ 1865376 w 1910722"/>
              <a:gd name="connsiteY8" fmla="*/ 2030009 h 2128120"/>
              <a:gd name="connsiteX9" fmla="*/ 1804416 w 1910722"/>
              <a:gd name="connsiteY9" fmla="*/ 2005625 h 212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0722" h="2128120">
                <a:moveTo>
                  <a:pt x="0" y="18329"/>
                </a:moveTo>
                <a:cubicBezTo>
                  <a:pt x="224536" y="5121"/>
                  <a:pt x="449072" y="-8087"/>
                  <a:pt x="646176" y="6137"/>
                </a:cubicBezTo>
                <a:cubicBezTo>
                  <a:pt x="843280" y="20361"/>
                  <a:pt x="1113536" y="-6055"/>
                  <a:pt x="1182624" y="103673"/>
                </a:cubicBezTo>
                <a:cubicBezTo>
                  <a:pt x="1251712" y="213401"/>
                  <a:pt x="1089152" y="412537"/>
                  <a:pt x="1060704" y="664505"/>
                </a:cubicBezTo>
                <a:cubicBezTo>
                  <a:pt x="1032256" y="916473"/>
                  <a:pt x="999744" y="1375705"/>
                  <a:pt x="1011936" y="1615481"/>
                </a:cubicBezTo>
                <a:cubicBezTo>
                  <a:pt x="1024128" y="1855257"/>
                  <a:pt x="993648" y="2030009"/>
                  <a:pt x="1133856" y="2103161"/>
                </a:cubicBezTo>
                <a:cubicBezTo>
                  <a:pt x="1274064" y="2176313"/>
                  <a:pt x="1731264" y="2066585"/>
                  <a:pt x="1853184" y="2054393"/>
                </a:cubicBezTo>
                <a:cubicBezTo>
                  <a:pt x="1975104" y="2042201"/>
                  <a:pt x="1865376" y="2030009"/>
                  <a:pt x="1865376" y="2030009"/>
                </a:cubicBezTo>
                <a:lnTo>
                  <a:pt x="1865376" y="2030009"/>
                </a:lnTo>
                <a:lnTo>
                  <a:pt x="1804416" y="2005625"/>
                </a:ln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AE99D9E-F972-5E61-57B0-6B73255B650D}"/>
              </a:ext>
            </a:extLst>
          </p:cNvPr>
          <p:cNvSpPr/>
          <p:nvPr/>
        </p:nvSpPr>
        <p:spPr>
          <a:xfrm>
            <a:off x="3595730" y="2889504"/>
            <a:ext cx="903439" cy="1755648"/>
          </a:xfrm>
          <a:custGeom>
            <a:avLst/>
            <a:gdLst>
              <a:gd name="connsiteX0" fmla="*/ 890926 w 903439"/>
              <a:gd name="connsiteY0" fmla="*/ 0 h 1755648"/>
              <a:gd name="connsiteX1" fmla="*/ 829966 w 903439"/>
              <a:gd name="connsiteY1" fmla="*/ 292608 h 1755648"/>
              <a:gd name="connsiteX2" fmla="*/ 330094 w 903439"/>
              <a:gd name="connsiteY2" fmla="*/ 548640 h 1755648"/>
              <a:gd name="connsiteX3" fmla="*/ 37486 w 903439"/>
              <a:gd name="connsiteY3" fmla="*/ 1243584 h 1755648"/>
              <a:gd name="connsiteX4" fmla="*/ 13102 w 903439"/>
              <a:gd name="connsiteY4" fmla="*/ 1755648 h 17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439" h="1755648">
                <a:moveTo>
                  <a:pt x="890926" y="0"/>
                </a:moveTo>
                <a:cubicBezTo>
                  <a:pt x="907182" y="100584"/>
                  <a:pt x="923438" y="201168"/>
                  <a:pt x="829966" y="292608"/>
                </a:cubicBezTo>
                <a:cubicBezTo>
                  <a:pt x="736494" y="384048"/>
                  <a:pt x="462174" y="390144"/>
                  <a:pt x="330094" y="548640"/>
                </a:cubicBezTo>
                <a:cubicBezTo>
                  <a:pt x="198014" y="707136"/>
                  <a:pt x="90318" y="1042416"/>
                  <a:pt x="37486" y="1243584"/>
                </a:cubicBezTo>
                <a:cubicBezTo>
                  <a:pt x="-15346" y="1444752"/>
                  <a:pt x="-1122" y="1600200"/>
                  <a:pt x="13102" y="1755648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07186AF4-C6A6-A809-2B6C-D729963E19A3}"/>
              </a:ext>
            </a:extLst>
          </p:cNvPr>
          <p:cNvSpPr/>
          <p:nvPr/>
        </p:nvSpPr>
        <p:spPr>
          <a:xfrm>
            <a:off x="4523232" y="3096768"/>
            <a:ext cx="743712" cy="1536192"/>
          </a:xfrm>
          <a:custGeom>
            <a:avLst/>
            <a:gdLst>
              <a:gd name="connsiteX0" fmla="*/ 0 w 743712"/>
              <a:gd name="connsiteY0" fmla="*/ 0 h 1536192"/>
              <a:gd name="connsiteX1" fmla="*/ 329184 w 743712"/>
              <a:gd name="connsiteY1" fmla="*/ 219456 h 1536192"/>
              <a:gd name="connsiteX2" fmla="*/ 280416 w 743712"/>
              <a:gd name="connsiteY2" fmla="*/ 1109472 h 1536192"/>
              <a:gd name="connsiteX3" fmla="*/ 268224 w 743712"/>
              <a:gd name="connsiteY3" fmla="*/ 1463040 h 1536192"/>
              <a:gd name="connsiteX4" fmla="*/ 743712 w 743712"/>
              <a:gd name="connsiteY4" fmla="*/ 1536192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712" h="1536192">
                <a:moveTo>
                  <a:pt x="0" y="0"/>
                </a:moveTo>
                <a:cubicBezTo>
                  <a:pt x="141224" y="17272"/>
                  <a:pt x="282448" y="34544"/>
                  <a:pt x="329184" y="219456"/>
                </a:cubicBezTo>
                <a:cubicBezTo>
                  <a:pt x="375920" y="404368"/>
                  <a:pt x="290576" y="902208"/>
                  <a:pt x="280416" y="1109472"/>
                </a:cubicBezTo>
                <a:cubicBezTo>
                  <a:pt x="270256" y="1316736"/>
                  <a:pt x="191008" y="1391920"/>
                  <a:pt x="268224" y="1463040"/>
                </a:cubicBezTo>
                <a:cubicBezTo>
                  <a:pt x="345440" y="1534160"/>
                  <a:pt x="544576" y="1535176"/>
                  <a:pt x="743712" y="1536192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9A91F2A-8266-9DBE-4347-25447E05E78E}"/>
              </a:ext>
            </a:extLst>
          </p:cNvPr>
          <p:cNvCxnSpPr>
            <a:cxnSpLocks/>
          </p:cNvCxnSpPr>
          <p:nvPr/>
        </p:nvCxnSpPr>
        <p:spPr>
          <a:xfrm>
            <a:off x="5369828" y="3541603"/>
            <a:ext cx="0" cy="7616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A211DC4-22C5-60CF-D207-0EB618C87285}"/>
              </a:ext>
            </a:extLst>
          </p:cNvPr>
          <p:cNvSpPr/>
          <p:nvPr/>
        </p:nvSpPr>
        <p:spPr>
          <a:xfrm>
            <a:off x="3165920" y="3676486"/>
            <a:ext cx="1036587" cy="127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679C9F9-D5EB-FF70-00BC-5E4A3735E4F6}"/>
              </a:ext>
            </a:extLst>
          </p:cNvPr>
          <p:cNvSpPr/>
          <p:nvPr/>
        </p:nvSpPr>
        <p:spPr>
          <a:xfrm>
            <a:off x="7296482" y="3700389"/>
            <a:ext cx="668524" cy="156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5732A9CF-284D-A0B0-17A9-CB10235B70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913" t="23639" r="8154" b="36017"/>
          <a:stretch/>
        </p:blipFill>
        <p:spPr>
          <a:xfrm>
            <a:off x="8384692" y="2441853"/>
            <a:ext cx="830344" cy="508932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E5580E1-57CC-81BB-F9FF-F231FE4D7D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913" t="23639" r="8154" b="36017"/>
          <a:stretch/>
        </p:blipFill>
        <p:spPr>
          <a:xfrm>
            <a:off x="8384692" y="2932731"/>
            <a:ext cx="830344" cy="508932"/>
          </a:xfrm>
          <a:prstGeom prst="rect">
            <a:avLst/>
          </a:prstGeom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2335FEC-6A7B-38CA-8B59-2612CD8A9068}"/>
              </a:ext>
            </a:extLst>
          </p:cNvPr>
          <p:cNvCxnSpPr>
            <a:stCxn id="146" idx="0"/>
          </p:cNvCxnSpPr>
          <p:nvPr/>
        </p:nvCxnSpPr>
        <p:spPr>
          <a:xfrm flipH="1">
            <a:off x="8384692" y="2441853"/>
            <a:ext cx="41517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08A153C-0CCF-B3B5-E589-87A758110586}"/>
              </a:ext>
            </a:extLst>
          </p:cNvPr>
          <p:cNvCxnSpPr/>
          <p:nvPr/>
        </p:nvCxnSpPr>
        <p:spPr>
          <a:xfrm flipH="1">
            <a:off x="8384692" y="2950785"/>
            <a:ext cx="41517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B7DED3A-9B88-3430-A47D-F489B0F50D89}"/>
              </a:ext>
            </a:extLst>
          </p:cNvPr>
          <p:cNvSpPr/>
          <p:nvPr/>
        </p:nvSpPr>
        <p:spPr>
          <a:xfrm>
            <a:off x="8409471" y="2296561"/>
            <a:ext cx="708892" cy="1298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0AB42F-E844-63EF-E539-E6B6A7BDBC7F}"/>
              </a:ext>
            </a:extLst>
          </p:cNvPr>
          <p:cNvCxnSpPr>
            <a:cxnSpLocks/>
          </p:cNvCxnSpPr>
          <p:nvPr/>
        </p:nvCxnSpPr>
        <p:spPr>
          <a:xfrm>
            <a:off x="8547334" y="1517530"/>
            <a:ext cx="0" cy="779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3132E3F-C50A-93EA-731B-0731B6E24316}"/>
              </a:ext>
            </a:extLst>
          </p:cNvPr>
          <p:cNvSpPr/>
          <p:nvPr/>
        </p:nvSpPr>
        <p:spPr>
          <a:xfrm>
            <a:off x="9618027" y="2346134"/>
            <a:ext cx="708892" cy="1298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51337B1-03AA-FAAE-5893-D041FCC4F05A}"/>
              </a:ext>
            </a:extLst>
          </p:cNvPr>
          <p:cNvSpPr txBox="1"/>
          <p:nvPr/>
        </p:nvSpPr>
        <p:spPr>
          <a:xfrm>
            <a:off x="8547334" y="1876983"/>
            <a:ext cx="727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Tri-state</a:t>
            </a:r>
          </a:p>
          <a:p>
            <a:r>
              <a:rPr lang="en-US" sz="1200" dirty="0"/>
              <a:t>Buffer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02F2BFF-9922-2BA8-76CB-9CFE7097A448}"/>
              </a:ext>
            </a:extLst>
          </p:cNvPr>
          <p:cNvSpPr txBox="1"/>
          <p:nvPr/>
        </p:nvSpPr>
        <p:spPr>
          <a:xfrm>
            <a:off x="9631183" y="1884469"/>
            <a:ext cx="857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Motor</a:t>
            </a:r>
          </a:p>
          <a:p>
            <a:r>
              <a:rPr lang="en-US" sz="1200" dirty="0"/>
              <a:t>Controller</a:t>
            </a:r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1BF9EC6E-391C-3634-0699-0DEA0E595EB2}"/>
              </a:ext>
            </a:extLst>
          </p:cNvPr>
          <p:cNvCxnSpPr>
            <a:cxnSpLocks/>
            <a:endCxn id="166" idx="2"/>
          </p:cNvCxnSpPr>
          <p:nvPr/>
        </p:nvCxnSpPr>
        <p:spPr>
          <a:xfrm>
            <a:off x="4817106" y="1510682"/>
            <a:ext cx="5242784" cy="835452"/>
          </a:xfrm>
          <a:prstGeom prst="bentConnector4">
            <a:avLst>
              <a:gd name="adj1" fmla="val 1494"/>
              <a:gd name="adj2" fmla="val -3462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BFE6293B-9A18-6C1A-47AB-1088897F154F}"/>
              </a:ext>
            </a:extLst>
          </p:cNvPr>
          <p:cNvCxnSpPr>
            <a:cxnSpLocks/>
          </p:cNvCxnSpPr>
          <p:nvPr/>
        </p:nvCxnSpPr>
        <p:spPr>
          <a:xfrm flipV="1">
            <a:off x="8192276" y="3537750"/>
            <a:ext cx="1438907" cy="312377"/>
          </a:xfrm>
          <a:prstGeom prst="bentConnector3">
            <a:avLst>
              <a:gd name="adj1" fmla="val 8304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0A7E1C3-4482-368A-8083-24E679F1A315}"/>
              </a:ext>
            </a:extLst>
          </p:cNvPr>
          <p:cNvCxnSpPr>
            <a:cxnSpLocks/>
          </p:cNvCxnSpPr>
          <p:nvPr/>
        </p:nvCxnSpPr>
        <p:spPr>
          <a:xfrm>
            <a:off x="8192276" y="3513994"/>
            <a:ext cx="0" cy="318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94EF379-09CD-C437-51E9-BF140960F898}"/>
              </a:ext>
            </a:extLst>
          </p:cNvPr>
          <p:cNvCxnSpPr>
            <a:cxnSpLocks/>
          </p:cNvCxnSpPr>
          <p:nvPr/>
        </p:nvCxnSpPr>
        <p:spPr>
          <a:xfrm>
            <a:off x="9213561" y="2762307"/>
            <a:ext cx="375183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713DD1F-DF1A-C776-5F8C-3099BE85864C}"/>
              </a:ext>
            </a:extLst>
          </p:cNvPr>
          <p:cNvCxnSpPr>
            <a:cxnSpLocks/>
          </p:cNvCxnSpPr>
          <p:nvPr/>
        </p:nvCxnSpPr>
        <p:spPr>
          <a:xfrm>
            <a:off x="9219424" y="3241338"/>
            <a:ext cx="37518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31B3C012-57B3-FE86-54BE-8CB89A069766}"/>
              </a:ext>
            </a:extLst>
          </p:cNvPr>
          <p:cNvSpPr txBox="1"/>
          <p:nvPr/>
        </p:nvSpPr>
        <p:spPr>
          <a:xfrm>
            <a:off x="9067205" y="2561522"/>
            <a:ext cx="70884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On/Off  </a:t>
            </a:r>
          </a:p>
          <a:p>
            <a:r>
              <a:rPr lang="en-US" sz="1100" dirty="0"/>
              <a:t>   </a:t>
            </a:r>
          </a:p>
          <a:p>
            <a:r>
              <a:rPr lang="en-US" sz="1100" dirty="0" err="1"/>
              <a:t>Fwd</a:t>
            </a:r>
            <a:r>
              <a:rPr lang="en-US" sz="1100" dirty="0"/>
              <a:t>/Rev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4B1F9CAF-945B-46AA-D9AE-F8E85A0F1EA4}"/>
              </a:ext>
            </a:extLst>
          </p:cNvPr>
          <p:cNvCxnSpPr>
            <a:cxnSpLocks/>
          </p:cNvCxnSpPr>
          <p:nvPr/>
        </p:nvCxnSpPr>
        <p:spPr>
          <a:xfrm flipV="1">
            <a:off x="10369035" y="2747084"/>
            <a:ext cx="1495086" cy="1522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8588C13-8D3D-2AE3-1245-88ED607B6E8B}"/>
              </a:ext>
            </a:extLst>
          </p:cNvPr>
          <p:cNvCxnSpPr>
            <a:cxnSpLocks/>
          </p:cNvCxnSpPr>
          <p:nvPr/>
        </p:nvCxnSpPr>
        <p:spPr>
          <a:xfrm>
            <a:off x="10369035" y="3062993"/>
            <a:ext cx="138405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412DC8E8-53BB-A241-C504-2BB355D6CEA9}"/>
              </a:ext>
            </a:extLst>
          </p:cNvPr>
          <p:cNvSpPr txBox="1"/>
          <p:nvPr/>
        </p:nvSpPr>
        <p:spPr>
          <a:xfrm>
            <a:off x="11116331" y="2496604"/>
            <a:ext cx="4956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Left</a:t>
            </a:r>
          </a:p>
          <a:p>
            <a:endParaRPr lang="en-US" sz="1100" dirty="0"/>
          </a:p>
          <a:p>
            <a:r>
              <a:rPr lang="en-US" sz="1100" dirty="0"/>
              <a:t>Right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8EF95C6-93B6-63E4-D8C6-C85E3CAF1273}"/>
              </a:ext>
            </a:extLst>
          </p:cNvPr>
          <p:cNvSpPr/>
          <p:nvPr/>
        </p:nvSpPr>
        <p:spPr>
          <a:xfrm rot="16200000">
            <a:off x="10384765" y="2867476"/>
            <a:ext cx="668524" cy="156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9FA5918-88AB-CC02-5059-6F9C5801BA9D}"/>
              </a:ext>
            </a:extLst>
          </p:cNvPr>
          <p:cNvSpPr txBox="1"/>
          <p:nvPr/>
        </p:nvSpPr>
        <p:spPr>
          <a:xfrm>
            <a:off x="3212355" y="6013808"/>
            <a:ext cx="6575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 </a:t>
            </a:r>
          </a:p>
          <a:p>
            <a:r>
              <a:rPr lang="en-US" sz="1200" dirty="0"/>
              <a:t>Sensor</a:t>
            </a:r>
          </a:p>
          <a:p>
            <a:r>
              <a:rPr lang="en-US" sz="1200" dirty="0"/>
              <a:t>x4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5ACEF96-2543-8F41-7249-C99A21E4EBAE}"/>
              </a:ext>
            </a:extLst>
          </p:cNvPr>
          <p:cNvSpPr txBox="1"/>
          <p:nvPr/>
        </p:nvSpPr>
        <p:spPr>
          <a:xfrm>
            <a:off x="5657418" y="6169915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DataQ</a:t>
            </a:r>
            <a:r>
              <a:rPr lang="en-US" dirty="0"/>
              <a:t> </a:t>
            </a:r>
          </a:p>
          <a:p>
            <a:r>
              <a:rPr lang="en-US" sz="1200" dirty="0"/>
              <a:t>DI-2108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1756C2F-72DE-7509-406B-9B3C1C5D749A}"/>
              </a:ext>
            </a:extLst>
          </p:cNvPr>
          <p:cNvSpPr txBox="1"/>
          <p:nvPr/>
        </p:nvSpPr>
        <p:spPr>
          <a:xfrm>
            <a:off x="3192614" y="222601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x4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C33917D-60AA-2326-14E6-9E82852B0C83}"/>
              </a:ext>
            </a:extLst>
          </p:cNvPr>
          <p:cNvCxnSpPr>
            <a:cxnSpLocks/>
          </p:cNvCxnSpPr>
          <p:nvPr/>
        </p:nvCxnSpPr>
        <p:spPr>
          <a:xfrm flipV="1">
            <a:off x="5575330" y="1544917"/>
            <a:ext cx="2972004" cy="2760850"/>
          </a:xfrm>
          <a:prstGeom prst="bentConnector3">
            <a:avLst>
              <a:gd name="adj1" fmla="val 62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549C7F3-37EA-BC64-2DDB-E71BC6EFA25E}"/>
              </a:ext>
            </a:extLst>
          </p:cNvPr>
          <p:cNvSpPr/>
          <p:nvPr/>
        </p:nvSpPr>
        <p:spPr>
          <a:xfrm>
            <a:off x="4399543" y="3705657"/>
            <a:ext cx="1520939" cy="127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0834C-7D85-BB13-BC9F-94DA32ABFC07}"/>
              </a:ext>
            </a:extLst>
          </p:cNvPr>
          <p:cNvSpPr txBox="1"/>
          <p:nvPr/>
        </p:nvSpPr>
        <p:spPr>
          <a:xfrm>
            <a:off x="5217008" y="4283443"/>
            <a:ext cx="598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+5Vdc</a:t>
            </a:r>
          </a:p>
        </p:txBody>
      </p:sp>
    </p:spTree>
    <p:extLst>
      <p:ext uri="{BB962C8B-B14F-4D97-AF65-F5344CB8AC3E}">
        <p14:creationId xmlns:p14="http://schemas.microsoft.com/office/powerpoint/2010/main" val="354791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AC1FD0-3B3B-2C1D-300D-0E807A9A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9937" cy="2301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739F3D-6AB9-54ED-1CD6-17B4F936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37" y="2410729"/>
            <a:ext cx="6099937" cy="2301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89715-89E0-8F87-733E-2D824BC91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6521"/>
            <a:ext cx="6099937" cy="2301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8483E-95DF-ED46-653A-1247F0C4C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811" y="0"/>
            <a:ext cx="6099937" cy="2301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24F719-7459-0BF4-D402-437B2FEEF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874" y="2410729"/>
            <a:ext cx="6099937" cy="2301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E8B1D4-4799-C26F-18DF-754DB756A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811" y="4556521"/>
            <a:ext cx="6099937" cy="230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5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9364AF52-5C67-6993-CCF6-73BE1596F9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0"/>
          <a:stretch/>
        </p:blipFill>
        <p:spPr>
          <a:xfrm>
            <a:off x="22575" y="183774"/>
            <a:ext cx="8227069" cy="321029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0595A4E-FA35-33F5-D90E-F40FD8FAE6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3"/>
          <a:stretch/>
        </p:blipFill>
        <p:spPr>
          <a:xfrm>
            <a:off x="-11291" y="3492391"/>
            <a:ext cx="8295900" cy="3275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87B373-BFD2-C9E9-45FA-5E4B9D35CDB5}"/>
              </a:ext>
            </a:extLst>
          </p:cNvPr>
          <p:cNvSpPr txBox="1"/>
          <p:nvPr/>
        </p:nvSpPr>
        <p:spPr>
          <a:xfrm rot="5400000">
            <a:off x="3809786" y="1599240"/>
            <a:ext cx="729687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100</a:t>
            </a:r>
          </a:p>
          <a:p>
            <a:endParaRPr lang="en-US" sz="2000" dirty="0"/>
          </a:p>
          <a:p>
            <a:r>
              <a:rPr lang="en-US" sz="2000" dirty="0"/>
              <a:t>100</a:t>
            </a:r>
          </a:p>
          <a:p>
            <a:endParaRPr lang="en-US" sz="2000" dirty="0"/>
          </a:p>
          <a:p>
            <a:r>
              <a:rPr lang="en-US" sz="2000" dirty="0"/>
              <a:t>200</a:t>
            </a:r>
          </a:p>
          <a:p>
            <a:endParaRPr lang="en-US" sz="2000" dirty="0"/>
          </a:p>
          <a:p>
            <a:r>
              <a:rPr lang="en-US" sz="2000" dirty="0"/>
              <a:t>300</a:t>
            </a:r>
          </a:p>
          <a:p>
            <a:endParaRPr lang="en-US" sz="2000" dirty="0"/>
          </a:p>
          <a:p>
            <a:r>
              <a:rPr lang="en-US" sz="2000" dirty="0"/>
              <a:t>400</a:t>
            </a:r>
          </a:p>
          <a:p>
            <a:endParaRPr lang="en-US" sz="2000" dirty="0"/>
          </a:p>
          <a:p>
            <a:r>
              <a:rPr lang="en-US" sz="2000" dirty="0"/>
              <a:t>500</a:t>
            </a:r>
          </a:p>
          <a:p>
            <a:endParaRPr lang="en-US" sz="2000" dirty="0"/>
          </a:p>
          <a:p>
            <a:r>
              <a:rPr lang="en-US" sz="2000" dirty="0"/>
              <a:t>600</a:t>
            </a:r>
          </a:p>
          <a:p>
            <a:endParaRPr lang="en-US" sz="2000" dirty="0"/>
          </a:p>
          <a:p>
            <a:r>
              <a:rPr lang="en-US" sz="2000" dirty="0"/>
              <a:t>700</a:t>
            </a:r>
          </a:p>
          <a:p>
            <a:endParaRPr lang="en-US" sz="2000" dirty="0"/>
          </a:p>
          <a:p>
            <a:r>
              <a:rPr lang="en-US" sz="2000" dirty="0"/>
              <a:t>800</a:t>
            </a:r>
          </a:p>
          <a:p>
            <a:endParaRPr lang="en-US" sz="2000" dirty="0"/>
          </a:p>
          <a:p>
            <a:r>
              <a:rPr lang="en-US" sz="2000" dirty="0"/>
              <a:t>900</a:t>
            </a:r>
          </a:p>
          <a:p>
            <a:endParaRPr lang="en-US" sz="2000" dirty="0"/>
          </a:p>
          <a:p>
            <a:r>
              <a:rPr lang="en-US" sz="2000" dirty="0"/>
              <a:t>1000</a:t>
            </a:r>
          </a:p>
          <a:p>
            <a:endParaRPr lang="en-US" sz="2000" dirty="0"/>
          </a:p>
          <a:p>
            <a:r>
              <a:rPr lang="en-US" sz="2000" dirty="0"/>
              <a:t>1100</a:t>
            </a: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C4AC-7009-8A5F-92C9-EAC6415510AD}"/>
              </a:ext>
            </a:extLst>
          </p:cNvPr>
          <p:cNvSpPr txBox="1"/>
          <p:nvPr/>
        </p:nvSpPr>
        <p:spPr>
          <a:xfrm rot="5400000">
            <a:off x="3390688" y="-1322066"/>
            <a:ext cx="729687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100</a:t>
            </a:r>
          </a:p>
          <a:p>
            <a:endParaRPr lang="en-US" sz="2000" dirty="0"/>
          </a:p>
          <a:p>
            <a:r>
              <a:rPr lang="en-US" sz="2000" dirty="0"/>
              <a:t>200</a:t>
            </a:r>
          </a:p>
          <a:p>
            <a:endParaRPr lang="en-US" sz="2000" dirty="0"/>
          </a:p>
          <a:p>
            <a:r>
              <a:rPr lang="en-US" sz="2000" dirty="0"/>
              <a:t>300</a:t>
            </a:r>
          </a:p>
          <a:p>
            <a:endParaRPr lang="en-US" sz="2000" dirty="0"/>
          </a:p>
          <a:p>
            <a:r>
              <a:rPr lang="en-US" sz="2000" dirty="0"/>
              <a:t>400</a:t>
            </a:r>
          </a:p>
          <a:p>
            <a:endParaRPr lang="en-US" sz="2000" dirty="0"/>
          </a:p>
          <a:p>
            <a:r>
              <a:rPr lang="en-US" sz="2000" dirty="0"/>
              <a:t>500</a:t>
            </a:r>
          </a:p>
          <a:p>
            <a:endParaRPr lang="en-US" sz="2000" dirty="0"/>
          </a:p>
          <a:p>
            <a:r>
              <a:rPr lang="en-US" sz="2000" dirty="0"/>
              <a:t>600</a:t>
            </a:r>
          </a:p>
          <a:p>
            <a:endParaRPr lang="en-US" sz="2000" dirty="0"/>
          </a:p>
          <a:p>
            <a:r>
              <a:rPr lang="en-US" sz="2000" dirty="0"/>
              <a:t>700</a:t>
            </a:r>
          </a:p>
          <a:p>
            <a:endParaRPr lang="en-US" sz="2000" dirty="0"/>
          </a:p>
          <a:p>
            <a:r>
              <a:rPr lang="en-US" sz="2000" dirty="0"/>
              <a:t>800</a:t>
            </a:r>
          </a:p>
          <a:p>
            <a:endParaRPr lang="en-US" sz="2000" dirty="0"/>
          </a:p>
          <a:p>
            <a:r>
              <a:rPr lang="en-US" sz="2000" dirty="0"/>
              <a:t>900</a:t>
            </a:r>
          </a:p>
          <a:p>
            <a:endParaRPr lang="en-US" sz="2000" dirty="0"/>
          </a:p>
          <a:p>
            <a:r>
              <a:rPr lang="en-US" sz="2000" dirty="0"/>
              <a:t>1000</a:t>
            </a:r>
          </a:p>
          <a:p>
            <a:endParaRPr lang="en-US" sz="2000" dirty="0"/>
          </a:p>
          <a:p>
            <a:r>
              <a:rPr lang="en-US" sz="2000" dirty="0"/>
              <a:t>1100</a:t>
            </a:r>
          </a:p>
          <a:p>
            <a:endParaRPr lang="en-US" sz="2000" dirty="0"/>
          </a:p>
          <a:p>
            <a:r>
              <a:rPr lang="en-US" sz="2000" dirty="0"/>
              <a:t>1100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10B8B1B-B1C1-841F-F32B-F33F53A97FA2}"/>
              </a:ext>
            </a:extLst>
          </p:cNvPr>
          <p:cNvCxnSpPr>
            <a:cxnSpLocks/>
          </p:cNvCxnSpPr>
          <p:nvPr/>
        </p:nvCxnSpPr>
        <p:spPr>
          <a:xfrm rot="10800000">
            <a:off x="6803529" y="5692143"/>
            <a:ext cx="1234158" cy="7353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605F3C8-E018-D97C-1ADE-7827F889FC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99485" y="5107464"/>
            <a:ext cx="601715" cy="58234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873622E-FEDB-24B9-FC53-E4E30306A06E}"/>
              </a:ext>
            </a:extLst>
          </p:cNvPr>
          <p:cNvCxnSpPr>
            <a:cxnSpLocks/>
          </p:cNvCxnSpPr>
          <p:nvPr/>
        </p:nvCxnSpPr>
        <p:spPr>
          <a:xfrm rot="10800000">
            <a:off x="4974730" y="4720591"/>
            <a:ext cx="1222429" cy="37719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Arrow: Left 31">
            <a:extLst>
              <a:ext uri="{FF2B5EF4-FFF2-40B4-BE49-F238E27FC236}">
                <a16:creationId xmlns:a16="http://schemas.microsoft.com/office/drawing/2014/main" id="{CE38DBEF-1453-C0DA-51B9-C5D507A8A7BB}"/>
              </a:ext>
            </a:extLst>
          </p:cNvPr>
          <p:cNvSpPr/>
          <p:nvPr/>
        </p:nvSpPr>
        <p:spPr>
          <a:xfrm>
            <a:off x="3409103" y="3492391"/>
            <a:ext cx="1188721" cy="500263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FILL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581967E-74BD-11E4-BC51-C9A645A12850}"/>
              </a:ext>
            </a:extLst>
          </p:cNvPr>
          <p:cNvSpPr/>
          <p:nvPr/>
        </p:nvSpPr>
        <p:spPr>
          <a:xfrm>
            <a:off x="3222579" y="112969"/>
            <a:ext cx="1502534" cy="51435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DRAIN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3F999DA-6337-58F2-8E44-99EF97C09DD7}"/>
              </a:ext>
            </a:extLst>
          </p:cNvPr>
          <p:cNvCxnSpPr>
            <a:cxnSpLocks/>
          </p:cNvCxnSpPr>
          <p:nvPr/>
        </p:nvCxnSpPr>
        <p:spPr>
          <a:xfrm rot="10800000">
            <a:off x="2658249" y="2079848"/>
            <a:ext cx="1188722" cy="387705"/>
          </a:xfrm>
          <a:prstGeom prst="bentConnector3">
            <a:avLst>
              <a:gd name="adj1" fmla="val 49038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AE8E35-A861-1FC5-A464-F52A8AC6D78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54205" y="1495171"/>
            <a:ext cx="601715" cy="58234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B2137EC-9F6D-744E-1096-E4345D91C42B}"/>
              </a:ext>
            </a:extLst>
          </p:cNvPr>
          <p:cNvCxnSpPr>
            <a:cxnSpLocks/>
          </p:cNvCxnSpPr>
          <p:nvPr/>
        </p:nvCxnSpPr>
        <p:spPr>
          <a:xfrm rot="10800000">
            <a:off x="829450" y="1108298"/>
            <a:ext cx="1222429" cy="37719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595AA6-51C5-CEC5-4141-7A67F328C262}"/>
              </a:ext>
            </a:extLst>
          </p:cNvPr>
          <p:cNvCxnSpPr/>
          <p:nvPr/>
        </p:nvCxnSpPr>
        <p:spPr>
          <a:xfrm flipH="1">
            <a:off x="174129" y="1108298"/>
            <a:ext cx="65532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66FCC47-B96F-37DA-A5AB-849D12D18E71}"/>
              </a:ext>
            </a:extLst>
          </p:cNvPr>
          <p:cNvSpPr txBox="1"/>
          <p:nvPr/>
        </p:nvSpPr>
        <p:spPr>
          <a:xfrm>
            <a:off x="169934" y="720960"/>
            <a:ext cx="812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 |  10    |     9    |      8    |      7   |     6    |      5    |    4     |     3    |     2    |     1     |     0    | Empty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C049C0-8EEF-B50A-414E-0336EFF4D1AF}"/>
              </a:ext>
            </a:extLst>
          </p:cNvPr>
          <p:cNvSpPr txBox="1"/>
          <p:nvPr/>
        </p:nvSpPr>
        <p:spPr>
          <a:xfrm>
            <a:off x="197712" y="4061278"/>
            <a:ext cx="812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 |  10    |     9    |      8    |      7   |     6    |      5    |    4     |     3    |     2    |     1     |     0    | Empty 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143E5291-C868-D805-EBC8-8DBEB375BE6C}"/>
              </a:ext>
            </a:extLst>
          </p:cNvPr>
          <p:cNvSpPr/>
          <p:nvPr/>
        </p:nvSpPr>
        <p:spPr>
          <a:xfrm>
            <a:off x="6522287" y="3406414"/>
            <a:ext cx="1285817" cy="369332"/>
          </a:xfrm>
          <a:prstGeom prst="wedgeRectCallout">
            <a:avLst>
              <a:gd name="adj1" fmla="val 20192"/>
              <a:gd name="adj2" fmla="val 2835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 Zone</a:t>
            </a: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0789A52E-5475-AD18-2580-D594E6FAF286}"/>
              </a:ext>
            </a:extLst>
          </p:cNvPr>
          <p:cNvSpPr/>
          <p:nvPr/>
        </p:nvSpPr>
        <p:spPr>
          <a:xfrm>
            <a:off x="5145508" y="3475197"/>
            <a:ext cx="1472001" cy="369332"/>
          </a:xfrm>
          <a:prstGeom prst="wedgeRectCallout">
            <a:avLst>
              <a:gd name="adj1" fmla="val 81813"/>
              <a:gd name="adj2" fmla="val 23095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Measure R Zone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40E8FC-C5F3-E580-BD7A-D769E6EA716A}"/>
              </a:ext>
            </a:extLst>
          </p:cNvPr>
          <p:cNvSpPr txBox="1"/>
          <p:nvPr/>
        </p:nvSpPr>
        <p:spPr>
          <a:xfrm>
            <a:off x="8215188" y="3251466"/>
            <a:ext cx="4052200" cy="31085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TEST RULES</a:t>
            </a:r>
          </a:p>
          <a:p>
            <a:pPr marL="166688" indent="-166688">
              <a:buAutoNum type="arabicPeriod"/>
            </a:pPr>
            <a:r>
              <a:rPr lang="en-US" sz="1200" dirty="0"/>
              <a:t>Resistor must be in spec in “Measure R Zone.</a:t>
            </a:r>
          </a:p>
          <a:p>
            <a:pPr marL="166688" indent="-166688">
              <a:buAutoNum type="arabicPeriod"/>
            </a:pPr>
            <a:r>
              <a:rPr lang="en-US" sz="1200" dirty="0"/>
              <a:t>Resistor value logged at mid point of Measure R Zone.</a:t>
            </a:r>
          </a:p>
          <a:p>
            <a:pPr marL="166688" indent="-166688">
              <a:buFontTx/>
              <a:buAutoNum type="arabicPeriod"/>
            </a:pPr>
            <a:r>
              <a:rPr lang="en-US" sz="1200" dirty="0"/>
              <a:t>Log level when Resistor +/- 50</a:t>
            </a:r>
            <a:r>
              <a:rPr lang="el-GR" sz="1200" dirty="0"/>
              <a:t>Ω</a:t>
            </a:r>
            <a:r>
              <a:rPr lang="en-US" sz="1200" dirty="0"/>
              <a:t>, must be n Switch Zone.</a:t>
            </a:r>
          </a:p>
          <a:p>
            <a:pPr marL="166688" indent="-166688">
              <a:buAutoNum type="arabicPeriod"/>
            </a:pPr>
            <a:r>
              <a:rPr lang="en-US" sz="1200" dirty="0"/>
              <a:t>Indexed spec applied is based on measure Level.</a:t>
            </a:r>
          </a:p>
          <a:p>
            <a:endParaRPr lang="en-US" sz="1200" dirty="0"/>
          </a:p>
          <a:p>
            <a:r>
              <a:rPr lang="en-US" sz="1400" dirty="0"/>
              <a:t>TEST PROCEDURE</a:t>
            </a:r>
          </a:p>
          <a:p>
            <a:pPr marL="169863" indent="-169863">
              <a:buFont typeface="+mj-lt"/>
              <a:buAutoNum type="arabicPeriod"/>
            </a:pPr>
            <a:r>
              <a:rPr lang="en-US" sz="1200" dirty="0"/>
              <a:t> Select Test</a:t>
            </a:r>
          </a:p>
          <a:p>
            <a:pPr marL="169863" indent="-169863">
              <a:buFont typeface="+mj-lt"/>
              <a:buAutoNum type="arabicPeriod"/>
            </a:pPr>
            <a:r>
              <a:rPr lang="en-US" sz="1200" dirty="0"/>
              <a:t>Enter DUT ID.</a:t>
            </a:r>
          </a:p>
          <a:p>
            <a:pPr marL="169863" indent="-169863">
              <a:buFont typeface="+mj-lt"/>
              <a:buAutoNum type="arabicPeriod"/>
            </a:pPr>
            <a:r>
              <a:rPr lang="en-US" sz="1200" dirty="0"/>
              <a:t>Start Automatic Test</a:t>
            </a:r>
          </a:p>
          <a:p>
            <a:pPr marL="169863" indent="-169863">
              <a:buFont typeface="+mj-lt"/>
              <a:buAutoNum type="arabicPeriod"/>
            </a:pPr>
            <a:r>
              <a:rPr lang="en-US" sz="1200" dirty="0"/>
              <a:t>Go to FULL</a:t>
            </a:r>
          </a:p>
          <a:p>
            <a:pPr marL="169863" indent="-169863">
              <a:buFont typeface="+mj-lt"/>
              <a:buAutoNum type="arabicPeriod"/>
            </a:pPr>
            <a:r>
              <a:rPr lang="en-US" sz="1200" dirty="0"/>
              <a:t>Go to EMPTY</a:t>
            </a:r>
          </a:p>
          <a:p>
            <a:pPr marL="169863" indent="-169863">
              <a:buFont typeface="+mj-lt"/>
              <a:buAutoNum type="arabicPeriod"/>
            </a:pPr>
            <a:r>
              <a:rPr lang="en-US" sz="1200" dirty="0"/>
              <a:t>Got to FULL, make Fill Measurements</a:t>
            </a:r>
          </a:p>
          <a:p>
            <a:pPr marL="169863" indent="-169863">
              <a:buFont typeface="+mj-lt"/>
              <a:buAutoNum type="arabicPeriod"/>
            </a:pPr>
            <a:r>
              <a:rPr lang="en-US" sz="1200" dirty="0"/>
              <a:t>Go to EMPTY, make Drain Measurements</a:t>
            </a:r>
          </a:p>
          <a:p>
            <a:pPr marL="169863" indent="-169863">
              <a:buFont typeface="+mj-lt"/>
              <a:buAutoNum type="arabicPeriod"/>
            </a:pPr>
            <a:r>
              <a:rPr lang="en-US" sz="1200" dirty="0"/>
              <a:t>When EMPTY, test complete, print report. </a:t>
            </a:r>
          </a:p>
          <a:p>
            <a:pPr marL="342900" indent="-342900">
              <a:buAutoNum type="arabicPeriod"/>
            </a:pPr>
            <a:endParaRPr lang="en-US" sz="1200" dirty="0"/>
          </a:p>
        </p:txBody>
      </p:sp>
      <p:sp>
        <p:nvSpPr>
          <p:cNvPr id="52" name="Speech Bubble: Rectangle 51">
            <a:extLst>
              <a:ext uri="{FF2B5EF4-FFF2-40B4-BE49-F238E27FC236}">
                <a16:creationId xmlns:a16="http://schemas.microsoft.com/office/drawing/2014/main" id="{F103A6CD-79BD-D1CA-7952-732F39868853}"/>
              </a:ext>
            </a:extLst>
          </p:cNvPr>
          <p:cNvSpPr/>
          <p:nvPr/>
        </p:nvSpPr>
        <p:spPr>
          <a:xfrm>
            <a:off x="7652989" y="6315272"/>
            <a:ext cx="851464" cy="262346"/>
          </a:xfrm>
          <a:prstGeom prst="wedgeRectCallout">
            <a:avLst>
              <a:gd name="adj1" fmla="val -67314"/>
              <a:gd name="adj2" fmla="val -142949"/>
            </a:avLst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 Fill Hi</a:t>
            </a:r>
          </a:p>
        </p:txBody>
      </p: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8E576134-21B3-8A3C-D60F-86E9FDD22C0B}"/>
              </a:ext>
            </a:extLst>
          </p:cNvPr>
          <p:cNvSpPr/>
          <p:nvPr/>
        </p:nvSpPr>
        <p:spPr>
          <a:xfrm>
            <a:off x="6802525" y="6325280"/>
            <a:ext cx="851464" cy="262346"/>
          </a:xfrm>
          <a:prstGeom prst="wedgeRectCallout">
            <a:avLst>
              <a:gd name="adj1" fmla="val 16213"/>
              <a:gd name="adj2" fmla="val -155858"/>
            </a:avLst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 Fill Lo</a:t>
            </a: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56057FDF-F51B-715D-AA09-E05D65EB8976}"/>
              </a:ext>
            </a:extLst>
          </p:cNvPr>
          <p:cNvSpPr/>
          <p:nvPr/>
        </p:nvSpPr>
        <p:spPr>
          <a:xfrm>
            <a:off x="5952064" y="6325280"/>
            <a:ext cx="851464" cy="262346"/>
          </a:xfrm>
          <a:prstGeom prst="wedgeRectCallout">
            <a:avLst>
              <a:gd name="adj1" fmla="val 61291"/>
              <a:gd name="adj2" fmla="val -155858"/>
            </a:avLst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 Fill Hi</a:t>
            </a:r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D0A011B6-5876-E644-BC46-6A773720FB39}"/>
              </a:ext>
            </a:extLst>
          </p:cNvPr>
          <p:cNvSpPr/>
          <p:nvPr/>
        </p:nvSpPr>
        <p:spPr>
          <a:xfrm>
            <a:off x="8594646" y="6185089"/>
            <a:ext cx="1407308" cy="542728"/>
          </a:xfrm>
          <a:prstGeom prst="leftArrow">
            <a:avLst>
              <a:gd name="adj1" fmla="val 62480"/>
              <a:gd name="adj2" fmla="val 50000"/>
            </a:avLst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Index Spec 0 Values 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E2CA29E-619D-B65D-7CC9-89B777602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476" y="72172"/>
            <a:ext cx="3586301" cy="3140798"/>
          </a:xfrm>
          <a:prstGeom prst="rect">
            <a:avLst/>
          </a:prstGeom>
        </p:spPr>
      </p:pic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BE33CB7A-8E20-4185-74DF-ABDFF770E894}"/>
              </a:ext>
            </a:extLst>
          </p:cNvPr>
          <p:cNvSpPr/>
          <p:nvPr/>
        </p:nvSpPr>
        <p:spPr>
          <a:xfrm>
            <a:off x="4348691" y="5354037"/>
            <a:ext cx="851464" cy="393519"/>
          </a:xfrm>
          <a:prstGeom prst="wedgeRectCallout">
            <a:avLst>
              <a:gd name="adj1" fmla="val 69246"/>
              <a:gd name="adj2" fmla="val -150120"/>
            </a:avLst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Switch Threshold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B60C6-E232-E233-BE3C-A750EFA853C2}"/>
              </a:ext>
            </a:extLst>
          </p:cNvPr>
          <p:cNvCxnSpPr/>
          <p:nvPr/>
        </p:nvCxnSpPr>
        <p:spPr>
          <a:xfrm>
            <a:off x="5368782" y="4909187"/>
            <a:ext cx="425732" cy="0"/>
          </a:xfrm>
          <a:prstGeom prst="line">
            <a:avLst/>
          </a:prstGeom>
          <a:ln w="9525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99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10279</TotalTime>
  <Words>227</Words>
  <Application>Microsoft Office PowerPoint</Application>
  <PresentationFormat>Widescreen</PresentationFormat>
  <Paragraphs>108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Ales Consulting</dc:creator>
  <cp:lastModifiedBy>Rick Ales Consulting</cp:lastModifiedBy>
  <cp:revision>7</cp:revision>
  <cp:lastPrinted>2024-05-14T17:57:03Z</cp:lastPrinted>
  <dcterms:created xsi:type="dcterms:W3CDTF">2024-04-23T13:48:51Z</dcterms:created>
  <dcterms:modified xsi:type="dcterms:W3CDTF">2024-06-04T12:26:28Z</dcterms:modified>
</cp:coreProperties>
</file>