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60" r:id="rId2"/>
    <p:sldId id="256" r:id="rId3"/>
    <p:sldId id="259" r:id="rId4"/>
    <p:sldId id="257" r:id="rId5"/>
    <p:sldId id="258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05" autoAdjust="0"/>
    <p:restoredTop sz="94660"/>
  </p:normalViewPr>
  <p:slideViewPr>
    <p:cSldViewPr snapToGrid="0" showGuides="1">
      <p:cViewPr varScale="1">
        <p:scale>
          <a:sx n="68" d="100"/>
          <a:sy n="68" d="100"/>
        </p:scale>
        <p:origin x="480" y="6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9541EB-C7F2-455D-A2AB-E7C82CBC3FA9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DC02A55-59A1-4DFD-8FB9-7436145B6A9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780548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DC02A55-59A1-4DFD-8FB9-7436145B6A96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816949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8289D1-C05A-F91C-8F5F-4ECC52E71BC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E86226-1FC9-0441-9FC2-2227DBF7C3B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D8D2B2-42C0-479E-CDEE-CB48763F37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8A19-5E9D-404C-8296-B62B4CAEA44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C4C707-0963-008C-9F3B-737436AE25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99DAC1-D9FF-91E0-5326-8EF5148D2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1892-67F3-4BB5-8BD6-CE44EA9A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84199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17E382-3628-175F-44B8-6DFF0DAD2C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60F881-C60D-5C83-CE7E-39BB15866EF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D4F1A6-6458-AB1F-5D30-6F0DC9DFA4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8A19-5E9D-404C-8296-B62B4CAEA44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D10D38-847C-30E7-50F6-DBA55662F6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12B6F5-1DD0-BF07-B662-724DC34295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1892-67F3-4BB5-8BD6-CE44EA9A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192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9630C0C-FDB8-9E94-FD8E-52D5AA4EC7E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97D907-435A-3EDF-F261-A411A21C75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0B5084-25AE-0F48-5E01-892BB6E63C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8A19-5E9D-404C-8296-B62B4CAEA44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860D0F-8B01-3ECC-C0D5-79C14FE55B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ECA79E-E1F3-34AE-4BAC-09FB5F9D37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1892-67F3-4BB5-8BD6-CE44EA9A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6165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CA046A-81FB-DCBB-5538-6A39F9D886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39553C-585E-7A01-66F8-65437D717F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872A0FD-93C8-3C65-86AA-810357C1A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8A19-5E9D-404C-8296-B62B4CAEA44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45BA09-E521-9485-93BE-A4863B29281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3C8140-08A2-803D-7A2D-F5607B9A7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1892-67F3-4BB5-8BD6-CE44EA9A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8933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093E31-204F-C453-9E6A-142D860EC9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36E5D8-D3DB-4418-A46E-BA7B3F6DEF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A60E5D-C71E-0FFF-8372-109F4A698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8A19-5E9D-404C-8296-B62B4CAEA44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B32899-8641-F4BC-6D47-F5337449A5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DC8F82-923D-6054-2215-AB7D6ED2B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1892-67F3-4BB5-8BD6-CE44EA9A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52647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CD3BD2-9B74-070B-6777-1E52D235FE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100E465-0479-823B-658B-EBD7C522B9C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8ACD304-9FF8-80FE-9B01-6099228D73F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DC193E7-0F1E-F113-848D-F588BDDF1C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8A19-5E9D-404C-8296-B62B4CAEA44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0A8558-6AC5-CD8F-B607-7D3F0BCFB2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3E6630-717C-F773-DC1B-3C793D1106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1892-67F3-4BB5-8BD6-CE44EA9A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37501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CB746-CB25-A253-0DE8-18EAE4C62F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3C5C79-9C45-C204-6ED7-D011B6872A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951FB55-00C8-AAB4-F9C7-EA1D912941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5968A41-56E4-42F4-DFA7-F272AAA890B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F25AB9E-4825-B97D-E6E4-5FCA22A8D9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AFDD77-06A7-81D5-C149-891F7BC3A2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8A19-5E9D-404C-8296-B62B4CAEA44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A0F1C3F-0F37-A184-6B5C-0C96B2E097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0E6774-1DB3-F510-8612-4243562B77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1892-67F3-4BB5-8BD6-CE44EA9A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91252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B9ED1-B33F-8A74-108E-18FB287BD2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F6A1E7-1AD6-DCE3-7B93-CEB372CBF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8A19-5E9D-404C-8296-B62B4CAEA44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D7FA150-50FE-6118-D34A-F47B97093C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0BA666D-79D6-CA70-B807-C244424AC6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1892-67F3-4BB5-8BD6-CE44EA9A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0756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7B2854B-4AF8-A794-7177-D4D1647569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8A19-5E9D-404C-8296-B62B4CAEA44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7C2FC8-54BE-ADBA-1E47-6E7AD3A7EB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39BCAB-3AB4-E4E3-90C1-C9BE36DAF2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1892-67F3-4BB5-8BD6-CE44EA9A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75148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3FA54D-026B-76D2-499F-DD1F39C940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F61B4C-7112-8645-4FA8-91825E1B96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280531-C48D-F578-E885-969EAC7BA9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CC39CA-34CC-F35D-9DFC-4D03C9AA2A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8A19-5E9D-404C-8296-B62B4CAEA44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177431-9E84-6FEB-92F5-9EC39724B8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97D130E-A9FD-F540-E7EC-62DCBEA025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1892-67F3-4BB5-8BD6-CE44EA9A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32611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20F52A-DF0E-D0C4-616C-2F79279A0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2947437-7367-FA40-F97E-DF9A786881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26C89A3-63C1-1EAE-5618-82F92915508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4F542A-4CB6-93B6-C5B5-355F914B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A18A19-5E9D-404C-8296-B62B4CAEA44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9D338B-9E1C-8897-10E5-4CAC94E4EC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17CF15F-560D-C469-FE61-FA555F6BB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E51892-67F3-4BB5-8BD6-CE44EA9A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2386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9ECDC6-D942-EAB9-38C5-07FE03F55EC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619B2E-28CE-964E-7005-291778A02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BECF68-505B-F28D-291A-0D84BA0B5A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1A18A19-5E9D-404C-8296-B62B4CAEA446}" type="datetimeFigureOut">
              <a:rPr lang="en-US" smtClean="0"/>
              <a:t>9/25/2024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C46880-9651-DEAE-2F75-8A9BF857C79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AF3234-7072-B58A-527C-F3619ECFF7D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E51892-67F3-4BB5-8BD6-CE44EA9A32D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5494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5F2BC8FB-2624-56EC-8324-6E6A34350A8C}"/>
              </a:ext>
            </a:extLst>
          </p:cNvPr>
          <p:cNvSpPr txBox="1"/>
          <p:nvPr/>
        </p:nvSpPr>
        <p:spPr>
          <a:xfrm>
            <a:off x="0" y="0"/>
            <a:ext cx="12192000" cy="61863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Agenda,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Current ATP Calibration from Production Instructions below, appears to be a single point Offset adjustment,  the Span appears to be hard-coded, set to -1.00.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914400" marR="0">
              <a:spcBef>
                <a:spcPts val="0"/>
              </a:spcBef>
              <a:spcAft>
                <a:spcPts val="0"/>
              </a:spcAft>
            </a:pPr>
            <a:r>
              <a:rPr lang="en-US" sz="1800" b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Calibrating the Laser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1714500" lvl="3" indent="-342900">
              <a:buFont typeface="+mj-lt"/>
              <a:buAutoNum type="arabicPeriod"/>
            </a:pP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Follow the Setup instructions.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Verify the 3-1184-300 oil level sensor is selected and click the </a:t>
            </a:r>
            <a:r>
              <a:rPr lang="en-US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Laser Offset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button. This opens the </a:t>
            </a:r>
            <a:r>
              <a:rPr lang="en-US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Laser Offset 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window.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Measure the oil level.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Click the </a:t>
            </a:r>
            <a:r>
              <a:rPr lang="en-US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Set Oil Level for Changing Offset 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button and type in the measured oil level.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Click the </a:t>
            </a:r>
            <a:r>
              <a:rPr lang="en-US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Change Laser Offset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button.</a:t>
            </a:r>
          </a:p>
          <a:p>
            <a:pPr marL="1714500" lvl="3" indent="-342900">
              <a:buFont typeface="+mj-lt"/>
              <a:buAutoNum type="arabicPeriod"/>
            </a:pP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Close the </a:t>
            </a:r>
            <a:r>
              <a:rPr lang="en-US" i="1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Laser Offset </a:t>
            </a:r>
            <a:r>
              <a:rPr lang="en-US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window.</a:t>
            </a:r>
          </a:p>
          <a:p>
            <a:pPr marL="45720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The LK 507 Laser is </a:t>
            </a:r>
            <a:r>
              <a:rPr lang="en-US" sz="1800" dirty="0" err="1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spec’e</a:t>
            </a: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 as Linearity 0.02% of FS or .004”  Keyence Tech Support told me to use .250mm as Absolute accuracy or 0.010” but repeatedly is 2um or .00008”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Based on the above spec, it appears a multi-point calibration would be required.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Perform a Gage R&amp;R using the PWC analysis spreadsheet.  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How Level calibration and verification are managed. 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342900" marR="0" lvl="0" indent="-342900"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US" sz="1800" dirty="0">
                <a:effectLst/>
                <a:latin typeface="Aptos" panose="020B0004020202020204" pitchFamily="34" charset="0"/>
                <a:ea typeface="Times New Roman" panose="02020603050405020304" pitchFamily="18" charset="0"/>
                <a:cs typeface="Aptos" panose="020B0004020202020204" pitchFamily="34" charset="0"/>
              </a:rPr>
              <a:t>Should the laser be in the instrument calibration schedule?</a:t>
            </a:r>
            <a:endParaRPr lang="en-US" sz="1800" dirty="0">
              <a:effectLst/>
              <a:latin typeface="Aptos" panose="020B0004020202020204" pitchFamily="34" charset="0"/>
              <a:ea typeface="Aptos" panose="020B0004020202020204" pitchFamily="34" charset="0"/>
              <a:cs typeface="Aptos" panose="020B0004020202020204" pitchFamily="34" charset="0"/>
            </a:endParaRP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Note: Span = Slope = M  while </a:t>
            </a:r>
            <a:r>
              <a:rPr lang="en-US" sz="1800" dirty="0" err="1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Offest</a:t>
            </a: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 = intercept = B  as in  y = Mx +B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</a:p>
          <a:p>
            <a:pPr marL="0" marR="0">
              <a:spcBef>
                <a:spcPts val="0"/>
              </a:spcBef>
              <a:spcAft>
                <a:spcPts val="0"/>
              </a:spcAft>
            </a:pPr>
            <a:r>
              <a:rPr lang="en-US" sz="1800" dirty="0">
                <a:effectLst/>
                <a:latin typeface="Aptos" panose="020B0004020202020204" pitchFamily="34" charset="0"/>
                <a:ea typeface="Aptos" panose="020B0004020202020204" pitchFamily="34" charset="0"/>
                <a:cs typeface="Aptos" panose="020B0004020202020204" pitchFamily="34" charset="0"/>
              </a:rPr>
              <a:t> </a:t>
            </a:r>
          </a:p>
        </p:txBody>
      </p:sp>
    </p:spTree>
    <p:extLst>
      <p:ext uri="{BB962C8B-B14F-4D97-AF65-F5344CB8AC3E}">
        <p14:creationId xmlns:p14="http://schemas.microsoft.com/office/powerpoint/2010/main" val="235097151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recision Meaning To at Amy Beck blog">
            <a:extLst>
              <a:ext uri="{FF2B5EF4-FFF2-40B4-BE49-F238E27FC236}">
                <a16:creationId xmlns:a16="http://schemas.microsoft.com/office/drawing/2014/main" id="{37033671-D006-3E7D-93C7-C8C0E472828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232" y="1645189"/>
            <a:ext cx="4211703" cy="44236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Speech Bubble: Rectangle 3">
            <a:extLst>
              <a:ext uri="{FF2B5EF4-FFF2-40B4-BE49-F238E27FC236}">
                <a16:creationId xmlns:a16="http://schemas.microsoft.com/office/drawing/2014/main" id="{3E827D51-E831-C8E7-41F8-42CDB5959598}"/>
              </a:ext>
            </a:extLst>
          </p:cNvPr>
          <p:cNvSpPr/>
          <p:nvPr/>
        </p:nvSpPr>
        <p:spPr>
          <a:xfrm>
            <a:off x="2174268" y="1106311"/>
            <a:ext cx="1076929" cy="327378"/>
          </a:xfrm>
          <a:prstGeom prst="wedgeRectCallout">
            <a:avLst>
              <a:gd name="adj1" fmla="val -73245"/>
              <a:gd name="adj2" fmla="val 2349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Laser</a:t>
            </a:r>
          </a:p>
        </p:txBody>
      </p:sp>
      <p:sp>
        <p:nvSpPr>
          <p:cNvPr id="5" name="Speech Bubble: Rectangle 4">
            <a:extLst>
              <a:ext uri="{FF2B5EF4-FFF2-40B4-BE49-F238E27FC236}">
                <a16:creationId xmlns:a16="http://schemas.microsoft.com/office/drawing/2014/main" id="{A7B7EA70-78E7-1978-DB81-EE708E2DA96D}"/>
              </a:ext>
            </a:extLst>
          </p:cNvPr>
          <p:cNvSpPr/>
          <p:nvPr/>
        </p:nvSpPr>
        <p:spPr>
          <a:xfrm>
            <a:off x="4302223" y="3414889"/>
            <a:ext cx="1376084" cy="327378"/>
          </a:xfrm>
          <a:prstGeom prst="wedgeRectCallout">
            <a:avLst>
              <a:gd name="adj1" fmla="val -73245"/>
              <a:gd name="adj2" fmla="val 234913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Depth Mic</a:t>
            </a:r>
          </a:p>
        </p:txBody>
      </p:sp>
      <p:pic>
        <p:nvPicPr>
          <p:cNvPr id="1034" name="Picture 1033">
            <a:extLst>
              <a:ext uri="{FF2B5EF4-FFF2-40B4-BE49-F238E27FC236}">
                <a16:creationId xmlns:a16="http://schemas.microsoft.com/office/drawing/2014/main" id="{B04550BD-BE3C-9043-517E-D064C7172D5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3185"/>
          <a:stretch/>
        </p:blipFill>
        <p:spPr>
          <a:xfrm>
            <a:off x="5858933" y="101600"/>
            <a:ext cx="6333067" cy="65918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7977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BFB1D706-ACF6-C43E-2F8D-04350F537EC6}"/>
              </a:ext>
            </a:extLst>
          </p:cNvPr>
          <p:cNvCxnSpPr/>
          <p:nvPr/>
        </p:nvCxnSpPr>
        <p:spPr>
          <a:xfrm flipV="1">
            <a:off x="1478844" y="655917"/>
            <a:ext cx="2906889" cy="164817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463577C2-5186-9C8E-F591-08B25E935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03" y="1441722"/>
            <a:ext cx="283385" cy="276845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DFBEF7FC-314B-B817-C891-97D84503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02" y="1892050"/>
            <a:ext cx="132101" cy="11587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ABF4A-7EC5-0B1A-E333-9F8A48D10ED3}"/>
              </a:ext>
            </a:extLst>
          </p:cNvPr>
          <p:cNvCxnSpPr/>
          <p:nvPr/>
        </p:nvCxnSpPr>
        <p:spPr>
          <a:xfrm flipV="1">
            <a:off x="1735667" y="908421"/>
            <a:ext cx="2906889" cy="1648178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FC1E34D5-9C40-0B66-B365-6814437C95FC}"/>
              </a:ext>
            </a:extLst>
          </p:cNvPr>
          <p:cNvSpPr txBox="1"/>
          <p:nvPr/>
        </p:nvSpPr>
        <p:spPr>
          <a:xfrm>
            <a:off x="2386216" y="2468064"/>
            <a:ext cx="190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Correction</a:t>
            </a:r>
          </a:p>
        </p:txBody>
      </p:sp>
      <p:pic>
        <p:nvPicPr>
          <p:cNvPr id="1033" name="Picture 1032">
            <a:extLst>
              <a:ext uri="{FF2B5EF4-FFF2-40B4-BE49-F238E27FC236}">
                <a16:creationId xmlns:a16="http://schemas.microsoft.com/office/drawing/2014/main" id="{AEDB3985-75A3-95C6-CACA-2D82CD3A7D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36058" y="1475107"/>
            <a:ext cx="396274" cy="387129"/>
          </a:xfrm>
          <a:prstGeom prst="rect">
            <a:avLst/>
          </a:prstGeom>
        </p:spPr>
      </p:pic>
      <p:cxnSp>
        <p:nvCxnSpPr>
          <p:cNvPr id="1034" name="Straight Connector 1033">
            <a:extLst>
              <a:ext uri="{FF2B5EF4-FFF2-40B4-BE49-F238E27FC236}">
                <a16:creationId xmlns:a16="http://schemas.microsoft.com/office/drawing/2014/main" id="{2A37BFB5-205A-10ED-8FEB-3A6D586AC774}"/>
              </a:ext>
            </a:extLst>
          </p:cNvPr>
          <p:cNvCxnSpPr/>
          <p:nvPr/>
        </p:nvCxnSpPr>
        <p:spPr>
          <a:xfrm flipV="1">
            <a:off x="7478888" y="790072"/>
            <a:ext cx="2906889" cy="164817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36" name="Picture 1035">
            <a:extLst>
              <a:ext uri="{FF2B5EF4-FFF2-40B4-BE49-F238E27FC236}">
                <a16:creationId xmlns:a16="http://schemas.microsoft.com/office/drawing/2014/main" id="{292D0966-6F9B-5104-0380-9A8E1697E8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66946" y="2026205"/>
            <a:ext cx="132101" cy="115878"/>
          </a:xfrm>
          <a:prstGeom prst="rect">
            <a:avLst/>
          </a:prstGeom>
        </p:spPr>
      </p:pic>
      <p:cxnSp>
        <p:nvCxnSpPr>
          <p:cNvPr id="1037" name="Straight Connector 1036">
            <a:extLst>
              <a:ext uri="{FF2B5EF4-FFF2-40B4-BE49-F238E27FC236}">
                <a16:creationId xmlns:a16="http://schemas.microsoft.com/office/drawing/2014/main" id="{1B79D48C-DDB3-A44A-426B-8098894BAA12}"/>
              </a:ext>
            </a:extLst>
          </p:cNvPr>
          <p:cNvCxnSpPr/>
          <p:nvPr/>
        </p:nvCxnSpPr>
        <p:spPr>
          <a:xfrm flipV="1">
            <a:off x="7735711" y="1042576"/>
            <a:ext cx="2906889" cy="1648178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38" name="TextBox 1037">
            <a:extLst>
              <a:ext uri="{FF2B5EF4-FFF2-40B4-BE49-F238E27FC236}">
                <a16:creationId xmlns:a16="http://schemas.microsoft.com/office/drawing/2014/main" id="{813D2E0D-6E71-9501-E012-7AB22552FB39}"/>
              </a:ext>
            </a:extLst>
          </p:cNvPr>
          <p:cNvSpPr txBox="1"/>
          <p:nvPr/>
        </p:nvSpPr>
        <p:spPr>
          <a:xfrm>
            <a:off x="8386260" y="2602219"/>
            <a:ext cx="207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Correction 1</a:t>
            </a:r>
          </a:p>
        </p:txBody>
      </p:sp>
      <p:cxnSp>
        <p:nvCxnSpPr>
          <p:cNvPr id="1039" name="Straight Connector 1038">
            <a:extLst>
              <a:ext uri="{FF2B5EF4-FFF2-40B4-BE49-F238E27FC236}">
                <a16:creationId xmlns:a16="http://schemas.microsoft.com/office/drawing/2014/main" id="{FE42C277-862F-9E4D-ED11-E88F908572E4}"/>
              </a:ext>
            </a:extLst>
          </p:cNvPr>
          <p:cNvCxnSpPr/>
          <p:nvPr/>
        </p:nvCxnSpPr>
        <p:spPr>
          <a:xfrm flipV="1">
            <a:off x="7481707" y="935329"/>
            <a:ext cx="2906889" cy="164817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1" name="Straight Arrow Connector 1040">
            <a:extLst>
              <a:ext uri="{FF2B5EF4-FFF2-40B4-BE49-F238E27FC236}">
                <a16:creationId xmlns:a16="http://schemas.microsoft.com/office/drawing/2014/main" id="{FE7387C0-31C8-0246-FFF4-AB562AB20E73}"/>
              </a:ext>
            </a:extLst>
          </p:cNvPr>
          <p:cNvCxnSpPr/>
          <p:nvPr/>
        </p:nvCxnSpPr>
        <p:spPr>
          <a:xfrm>
            <a:off x="9346592" y="790072"/>
            <a:ext cx="0" cy="539778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42" name="Straight Arrow Connector 1041">
            <a:extLst>
              <a:ext uri="{FF2B5EF4-FFF2-40B4-BE49-F238E27FC236}">
                <a16:creationId xmlns:a16="http://schemas.microsoft.com/office/drawing/2014/main" id="{F2D705BD-9C70-72B6-440F-260C172CD394}"/>
              </a:ext>
            </a:extLst>
          </p:cNvPr>
          <p:cNvCxnSpPr>
            <a:cxnSpLocks/>
          </p:cNvCxnSpPr>
          <p:nvPr/>
        </p:nvCxnSpPr>
        <p:spPr>
          <a:xfrm flipV="1">
            <a:off x="9352235" y="1538695"/>
            <a:ext cx="0" cy="614236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5" name="Picture 1044">
            <a:extLst>
              <a:ext uri="{FF2B5EF4-FFF2-40B4-BE49-F238E27FC236}">
                <a16:creationId xmlns:a16="http://schemas.microsoft.com/office/drawing/2014/main" id="{F27A1AD4-3D41-1686-0656-B32AA29F01C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19935" y="4841477"/>
            <a:ext cx="396275" cy="341406"/>
          </a:xfrm>
          <a:prstGeom prst="rect">
            <a:avLst/>
          </a:prstGeom>
        </p:spPr>
      </p:pic>
      <p:cxnSp>
        <p:nvCxnSpPr>
          <p:cNvPr id="1047" name="Straight Connector 1046">
            <a:extLst>
              <a:ext uri="{FF2B5EF4-FFF2-40B4-BE49-F238E27FC236}">
                <a16:creationId xmlns:a16="http://schemas.microsoft.com/office/drawing/2014/main" id="{09AEAA5F-C2D3-1A2C-C711-B84BEE4B7858}"/>
              </a:ext>
            </a:extLst>
          </p:cNvPr>
          <p:cNvCxnSpPr/>
          <p:nvPr/>
        </p:nvCxnSpPr>
        <p:spPr>
          <a:xfrm flipV="1">
            <a:off x="7222066" y="4106290"/>
            <a:ext cx="2906889" cy="164817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8" name="Picture 1047">
            <a:extLst>
              <a:ext uri="{FF2B5EF4-FFF2-40B4-BE49-F238E27FC236}">
                <a16:creationId xmlns:a16="http://schemas.microsoft.com/office/drawing/2014/main" id="{F7B41D7E-4F6A-1EF0-79C5-C523F3F055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10124" y="5342423"/>
            <a:ext cx="132101" cy="115878"/>
          </a:xfrm>
          <a:prstGeom prst="rect">
            <a:avLst/>
          </a:prstGeom>
        </p:spPr>
      </p:pic>
      <p:cxnSp>
        <p:nvCxnSpPr>
          <p:cNvPr id="1049" name="Straight Connector 1048">
            <a:extLst>
              <a:ext uri="{FF2B5EF4-FFF2-40B4-BE49-F238E27FC236}">
                <a16:creationId xmlns:a16="http://schemas.microsoft.com/office/drawing/2014/main" id="{B92C15F6-2297-1859-6483-8FC92EE5BDDA}"/>
              </a:ext>
            </a:extLst>
          </p:cNvPr>
          <p:cNvCxnSpPr/>
          <p:nvPr/>
        </p:nvCxnSpPr>
        <p:spPr>
          <a:xfrm flipV="1">
            <a:off x="7478889" y="4358794"/>
            <a:ext cx="2906889" cy="1648178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50" name="TextBox 1049">
            <a:extLst>
              <a:ext uri="{FF2B5EF4-FFF2-40B4-BE49-F238E27FC236}">
                <a16:creationId xmlns:a16="http://schemas.microsoft.com/office/drawing/2014/main" id="{8BDCB535-4320-D9B1-4C9F-0ADC995D8D7C}"/>
              </a:ext>
            </a:extLst>
          </p:cNvPr>
          <p:cNvSpPr txBox="1"/>
          <p:nvPr/>
        </p:nvSpPr>
        <p:spPr>
          <a:xfrm>
            <a:off x="8129438" y="5918437"/>
            <a:ext cx="20781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Correction 2</a:t>
            </a:r>
          </a:p>
        </p:txBody>
      </p:sp>
      <p:cxnSp>
        <p:nvCxnSpPr>
          <p:cNvPr id="1051" name="Straight Connector 1050">
            <a:extLst>
              <a:ext uri="{FF2B5EF4-FFF2-40B4-BE49-F238E27FC236}">
                <a16:creationId xmlns:a16="http://schemas.microsoft.com/office/drawing/2014/main" id="{E4229C6B-A798-B230-94A9-F00DEF43C298}"/>
              </a:ext>
            </a:extLst>
          </p:cNvPr>
          <p:cNvCxnSpPr/>
          <p:nvPr/>
        </p:nvCxnSpPr>
        <p:spPr>
          <a:xfrm flipV="1">
            <a:off x="7123284" y="3958033"/>
            <a:ext cx="2906889" cy="164817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2" name="Straight Arrow Connector 1051">
            <a:extLst>
              <a:ext uri="{FF2B5EF4-FFF2-40B4-BE49-F238E27FC236}">
                <a16:creationId xmlns:a16="http://schemas.microsoft.com/office/drawing/2014/main" id="{06EB5870-C5FD-F15C-3150-6ACF62CA07DE}"/>
              </a:ext>
            </a:extLst>
          </p:cNvPr>
          <p:cNvCxnSpPr/>
          <p:nvPr/>
        </p:nvCxnSpPr>
        <p:spPr>
          <a:xfrm>
            <a:off x="8932333" y="4028551"/>
            <a:ext cx="0" cy="539778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53" name="Straight Arrow Connector 1052">
            <a:extLst>
              <a:ext uri="{FF2B5EF4-FFF2-40B4-BE49-F238E27FC236}">
                <a16:creationId xmlns:a16="http://schemas.microsoft.com/office/drawing/2014/main" id="{649DBD2B-FDB7-3926-92C4-49082D053AB6}"/>
              </a:ext>
            </a:extLst>
          </p:cNvPr>
          <p:cNvCxnSpPr>
            <a:cxnSpLocks/>
          </p:cNvCxnSpPr>
          <p:nvPr/>
        </p:nvCxnSpPr>
        <p:spPr>
          <a:xfrm flipV="1">
            <a:off x="8932333" y="4795754"/>
            <a:ext cx="0" cy="614236"/>
          </a:xfrm>
          <a:prstGeom prst="straightConnector1">
            <a:avLst/>
          </a:prstGeom>
          <a:ln w="38100">
            <a:solidFill>
              <a:schemeClr val="tx2">
                <a:lumMod val="50000"/>
                <a:lumOff val="5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61" name="Picture 1060">
            <a:extLst>
              <a:ext uri="{FF2B5EF4-FFF2-40B4-BE49-F238E27FC236}">
                <a16:creationId xmlns:a16="http://schemas.microsoft.com/office/drawing/2014/main" id="{9CE27064-1DF1-9619-EC71-F3E0DE6DEBD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931979" y="5046251"/>
            <a:ext cx="290390" cy="248272"/>
          </a:xfrm>
          <a:prstGeom prst="rect">
            <a:avLst/>
          </a:prstGeom>
        </p:spPr>
      </p:pic>
      <p:cxnSp>
        <p:nvCxnSpPr>
          <p:cNvPr id="1062" name="Straight Connector 1061">
            <a:extLst>
              <a:ext uri="{FF2B5EF4-FFF2-40B4-BE49-F238E27FC236}">
                <a16:creationId xmlns:a16="http://schemas.microsoft.com/office/drawing/2014/main" id="{FD0EF0D2-A263-2115-C79C-C1C7FB9C496A}"/>
              </a:ext>
            </a:extLst>
          </p:cNvPr>
          <p:cNvCxnSpPr/>
          <p:nvPr/>
        </p:nvCxnSpPr>
        <p:spPr>
          <a:xfrm flipV="1">
            <a:off x="1768925" y="4028551"/>
            <a:ext cx="2906889" cy="164817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63" name="Straight Connector 1062">
            <a:extLst>
              <a:ext uri="{FF2B5EF4-FFF2-40B4-BE49-F238E27FC236}">
                <a16:creationId xmlns:a16="http://schemas.microsoft.com/office/drawing/2014/main" id="{23DA2E59-57DE-ADAD-4945-528D43B2DEC5}"/>
              </a:ext>
            </a:extLst>
          </p:cNvPr>
          <p:cNvCxnSpPr/>
          <p:nvPr/>
        </p:nvCxnSpPr>
        <p:spPr>
          <a:xfrm flipV="1">
            <a:off x="1670143" y="3880294"/>
            <a:ext cx="2906889" cy="1648178"/>
          </a:xfrm>
          <a:prstGeom prst="line">
            <a:avLst/>
          </a:prstGeom>
          <a:ln w="12700">
            <a:solidFill>
              <a:srgbClr val="FF0000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64" name="TextBox 1063">
            <a:extLst>
              <a:ext uri="{FF2B5EF4-FFF2-40B4-BE49-F238E27FC236}">
                <a16:creationId xmlns:a16="http://schemas.microsoft.com/office/drawing/2014/main" id="{FD63A4A4-75E5-137A-183E-AAFEE2EF187E}"/>
              </a:ext>
            </a:extLst>
          </p:cNvPr>
          <p:cNvSpPr txBox="1"/>
          <p:nvPr/>
        </p:nvSpPr>
        <p:spPr>
          <a:xfrm>
            <a:off x="2038107" y="5822306"/>
            <a:ext cx="16883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Reproducibility</a:t>
            </a:r>
          </a:p>
        </p:txBody>
      </p:sp>
    </p:spTree>
    <p:extLst>
      <p:ext uri="{BB962C8B-B14F-4D97-AF65-F5344CB8AC3E}">
        <p14:creationId xmlns:p14="http://schemas.microsoft.com/office/powerpoint/2010/main" val="26676990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BFB1D706-ACF6-C43E-2F8D-04350F537EC6}"/>
              </a:ext>
            </a:extLst>
          </p:cNvPr>
          <p:cNvCxnSpPr/>
          <p:nvPr/>
        </p:nvCxnSpPr>
        <p:spPr>
          <a:xfrm flipV="1">
            <a:off x="1478844" y="655917"/>
            <a:ext cx="2906889" cy="164817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8" name="Picture 1027">
            <a:extLst>
              <a:ext uri="{FF2B5EF4-FFF2-40B4-BE49-F238E27FC236}">
                <a16:creationId xmlns:a16="http://schemas.microsoft.com/office/drawing/2014/main" id="{463577C2-5186-9C8E-F591-08B25E935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03" y="1441722"/>
            <a:ext cx="283385" cy="276845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DFBEF7FC-314B-B817-C891-97D84503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02" y="1892050"/>
            <a:ext cx="132101" cy="11587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ABF4A-7EC5-0B1A-E333-9F8A48D10ED3}"/>
              </a:ext>
            </a:extLst>
          </p:cNvPr>
          <p:cNvCxnSpPr/>
          <p:nvPr/>
        </p:nvCxnSpPr>
        <p:spPr>
          <a:xfrm flipV="1">
            <a:off x="1735667" y="908421"/>
            <a:ext cx="2906889" cy="1648178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0E044B-6508-8180-FB09-118FC87C240B}"/>
              </a:ext>
            </a:extLst>
          </p:cNvPr>
          <p:cNvCxnSpPr/>
          <p:nvPr/>
        </p:nvCxnSpPr>
        <p:spPr>
          <a:xfrm flipV="1">
            <a:off x="1445558" y="3878335"/>
            <a:ext cx="2906889" cy="164817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86BA57C-CAC4-6282-0F7D-404F8706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55" y="5217294"/>
            <a:ext cx="283385" cy="2768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1A4B95-EA84-79AC-1440-6265967AD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754" y="5667622"/>
            <a:ext cx="132101" cy="11587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28C26F-3308-D63A-1201-2586DCE08C8E}"/>
              </a:ext>
            </a:extLst>
          </p:cNvPr>
          <p:cNvCxnSpPr>
            <a:cxnSpLocks/>
          </p:cNvCxnSpPr>
          <p:nvPr/>
        </p:nvCxnSpPr>
        <p:spPr>
          <a:xfrm flipV="1">
            <a:off x="1702381" y="4481689"/>
            <a:ext cx="2876611" cy="1297328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6EA9133C-DD42-BD62-3EC5-A10412B2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197" y="3879557"/>
            <a:ext cx="283385" cy="2768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68362AE-9817-6861-8ECE-0133A62DB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481" y="4628725"/>
            <a:ext cx="132101" cy="11587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1E34D5-9C40-0B66-B365-6814437C95FC}"/>
              </a:ext>
            </a:extLst>
          </p:cNvPr>
          <p:cNvSpPr txBox="1"/>
          <p:nvPr/>
        </p:nvSpPr>
        <p:spPr>
          <a:xfrm>
            <a:off x="2386216" y="2468064"/>
            <a:ext cx="190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Correction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8E0AEF-D236-62AD-974F-5DC97DF6C524}"/>
              </a:ext>
            </a:extLst>
          </p:cNvPr>
          <p:cNvSpPr txBox="1"/>
          <p:nvPr/>
        </p:nvSpPr>
        <p:spPr>
          <a:xfrm>
            <a:off x="2058978" y="5596593"/>
            <a:ext cx="266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Span &amp; Offset Correction</a:t>
            </a:r>
          </a:p>
        </p:txBody>
      </p: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98C17ED3-5C84-E38F-35A0-E189D4C3A583}"/>
              </a:ext>
            </a:extLst>
          </p:cNvPr>
          <p:cNvCxnSpPr/>
          <p:nvPr/>
        </p:nvCxnSpPr>
        <p:spPr>
          <a:xfrm flipV="1">
            <a:off x="7649869" y="4006660"/>
            <a:ext cx="2906889" cy="164817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31" name="Picture 30">
            <a:extLst>
              <a:ext uri="{FF2B5EF4-FFF2-40B4-BE49-F238E27FC236}">
                <a16:creationId xmlns:a16="http://schemas.microsoft.com/office/drawing/2014/main" id="{DDBF5A55-0570-C64A-EF43-856EB4111AB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0066" y="5345619"/>
            <a:ext cx="283385" cy="276845"/>
          </a:xfrm>
          <a:prstGeom prst="rect">
            <a:avLst/>
          </a:prstGeom>
        </p:spPr>
      </p:pic>
      <p:pic>
        <p:nvPicPr>
          <p:cNvPr id="1032" name="Picture 1031">
            <a:extLst>
              <a:ext uri="{FF2B5EF4-FFF2-40B4-BE49-F238E27FC236}">
                <a16:creationId xmlns:a16="http://schemas.microsoft.com/office/drawing/2014/main" id="{676E57F4-AAAB-7A31-8975-4480844D14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88065" y="5795947"/>
            <a:ext cx="132101" cy="115878"/>
          </a:xfrm>
          <a:prstGeom prst="rect">
            <a:avLst/>
          </a:prstGeom>
        </p:spPr>
      </p:pic>
      <p:pic>
        <p:nvPicPr>
          <p:cNvPr id="1034" name="Picture 1033">
            <a:extLst>
              <a:ext uri="{FF2B5EF4-FFF2-40B4-BE49-F238E27FC236}">
                <a16:creationId xmlns:a16="http://schemas.microsoft.com/office/drawing/2014/main" id="{3DF4B41E-8416-AC05-1D3B-9043DC135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12508" y="4007882"/>
            <a:ext cx="283385" cy="276845"/>
          </a:xfrm>
          <a:prstGeom prst="rect">
            <a:avLst/>
          </a:prstGeom>
        </p:spPr>
      </p:pic>
      <p:pic>
        <p:nvPicPr>
          <p:cNvPr id="1035" name="Picture 1034">
            <a:extLst>
              <a:ext uri="{FF2B5EF4-FFF2-40B4-BE49-F238E27FC236}">
                <a16:creationId xmlns:a16="http://schemas.microsoft.com/office/drawing/2014/main" id="{8E1DCE1D-DD4D-FAC4-702B-7439B84F88A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63792" y="4757050"/>
            <a:ext cx="132101" cy="115878"/>
          </a:xfrm>
          <a:prstGeom prst="rect">
            <a:avLst/>
          </a:prstGeom>
        </p:spPr>
      </p:pic>
      <p:sp>
        <p:nvSpPr>
          <p:cNvPr id="1036" name="TextBox 1035">
            <a:extLst>
              <a:ext uri="{FF2B5EF4-FFF2-40B4-BE49-F238E27FC236}">
                <a16:creationId xmlns:a16="http://schemas.microsoft.com/office/drawing/2014/main" id="{F41E65E4-DB1E-E334-8944-9A07D60A5205}"/>
              </a:ext>
            </a:extLst>
          </p:cNvPr>
          <p:cNvSpPr txBox="1"/>
          <p:nvPr/>
        </p:nvSpPr>
        <p:spPr>
          <a:xfrm>
            <a:off x="8263289" y="5724918"/>
            <a:ext cx="32369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Linear Interpolation Correction</a:t>
            </a:r>
          </a:p>
        </p:txBody>
      </p:sp>
      <p:pic>
        <p:nvPicPr>
          <p:cNvPr id="1037" name="Picture 1036">
            <a:extLst>
              <a:ext uri="{FF2B5EF4-FFF2-40B4-BE49-F238E27FC236}">
                <a16:creationId xmlns:a16="http://schemas.microsoft.com/office/drawing/2014/main" id="{60AD9A76-0357-F184-F871-3EBC75E03C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96993" y="4909450"/>
            <a:ext cx="132101" cy="115878"/>
          </a:xfrm>
          <a:prstGeom prst="rect">
            <a:avLst/>
          </a:prstGeom>
        </p:spPr>
      </p:pic>
      <p:sp>
        <p:nvSpPr>
          <p:cNvPr id="1038" name="Arc 1037">
            <a:extLst>
              <a:ext uri="{FF2B5EF4-FFF2-40B4-BE49-F238E27FC236}">
                <a16:creationId xmlns:a16="http://schemas.microsoft.com/office/drawing/2014/main" id="{153D8742-A65E-BB37-6ACD-441A9ECA7F32}"/>
              </a:ext>
            </a:extLst>
          </p:cNvPr>
          <p:cNvSpPr/>
          <p:nvPr/>
        </p:nvSpPr>
        <p:spPr>
          <a:xfrm rot="19859074">
            <a:off x="7576766" y="5075673"/>
            <a:ext cx="3179667" cy="1280749"/>
          </a:xfrm>
          <a:prstGeom prst="arc">
            <a:avLst>
              <a:gd name="adj1" fmla="val 11780569"/>
              <a:gd name="adj2" fmla="val 21027360"/>
            </a:avLst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9" name="Picture 1038">
            <a:extLst>
              <a:ext uri="{FF2B5EF4-FFF2-40B4-BE49-F238E27FC236}">
                <a16:creationId xmlns:a16="http://schemas.microsoft.com/office/drawing/2014/main" id="{5BF3182A-456D-CF70-8090-770680FC37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69227" y="4596083"/>
            <a:ext cx="283385" cy="276845"/>
          </a:xfrm>
          <a:prstGeom prst="rect">
            <a:avLst/>
          </a:prstGeom>
        </p:spPr>
      </p:pic>
      <p:cxnSp>
        <p:nvCxnSpPr>
          <p:cNvPr id="1040" name="Straight Connector 1039">
            <a:extLst>
              <a:ext uri="{FF2B5EF4-FFF2-40B4-BE49-F238E27FC236}">
                <a16:creationId xmlns:a16="http://schemas.microsoft.com/office/drawing/2014/main" id="{1A84A889-5107-6FC0-BD97-C98C1ABE78A9}"/>
              </a:ext>
            </a:extLst>
          </p:cNvPr>
          <p:cNvCxnSpPr/>
          <p:nvPr/>
        </p:nvCxnSpPr>
        <p:spPr>
          <a:xfrm flipV="1">
            <a:off x="7266745" y="655917"/>
            <a:ext cx="2906889" cy="164817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1" name="Picture 1040">
            <a:extLst>
              <a:ext uri="{FF2B5EF4-FFF2-40B4-BE49-F238E27FC236}">
                <a16:creationId xmlns:a16="http://schemas.microsoft.com/office/drawing/2014/main" id="{6FBF85FA-4CB0-82EA-9191-44595B3864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6942" y="1994876"/>
            <a:ext cx="283385" cy="276845"/>
          </a:xfrm>
          <a:prstGeom prst="rect">
            <a:avLst/>
          </a:prstGeom>
        </p:spPr>
      </p:pic>
      <p:pic>
        <p:nvPicPr>
          <p:cNvPr id="1042" name="Picture 1041">
            <a:extLst>
              <a:ext uri="{FF2B5EF4-FFF2-40B4-BE49-F238E27FC236}">
                <a16:creationId xmlns:a16="http://schemas.microsoft.com/office/drawing/2014/main" id="{96348A17-2338-6F42-D640-AFA3B010A9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4941" y="2411337"/>
            <a:ext cx="132101" cy="115878"/>
          </a:xfrm>
          <a:prstGeom prst="rect">
            <a:avLst/>
          </a:prstGeom>
        </p:spPr>
      </p:pic>
      <p:cxnSp>
        <p:nvCxnSpPr>
          <p:cNvPr id="1043" name="Straight Connector 1042">
            <a:extLst>
              <a:ext uri="{FF2B5EF4-FFF2-40B4-BE49-F238E27FC236}">
                <a16:creationId xmlns:a16="http://schemas.microsoft.com/office/drawing/2014/main" id="{4CE682C0-6269-6200-5915-B540C6DAF01F}"/>
              </a:ext>
            </a:extLst>
          </p:cNvPr>
          <p:cNvCxnSpPr>
            <a:cxnSpLocks/>
          </p:cNvCxnSpPr>
          <p:nvPr/>
        </p:nvCxnSpPr>
        <p:spPr>
          <a:xfrm flipV="1">
            <a:off x="7523568" y="1259271"/>
            <a:ext cx="2876611" cy="1297328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44" name="Picture 1043">
            <a:extLst>
              <a:ext uri="{FF2B5EF4-FFF2-40B4-BE49-F238E27FC236}">
                <a16:creationId xmlns:a16="http://schemas.microsoft.com/office/drawing/2014/main" id="{140FC71C-E55F-8972-EAAC-94E18D1E41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29384" y="657139"/>
            <a:ext cx="283385" cy="276845"/>
          </a:xfrm>
          <a:prstGeom prst="rect">
            <a:avLst/>
          </a:prstGeom>
        </p:spPr>
      </p:pic>
      <p:pic>
        <p:nvPicPr>
          <p:cNvPr id="1045" name="Picture 1044">
            <a:extLst>
              <a:ext uri="{FF2B5EF4-FFF2-40B4-BE49-F238E27FC236}">
                <a16:creationId xmlns:a16="http://schemas.microsoft.com/office/drawing/2014/main" id="{0B238D0D-D1EA-6403-03EF-EC1C3DFFBD8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880668" y="1406307"/>
            <a:ext cx="132101" cy="115878"/>
          </a:xfrm>
          <a:prstGeom prst="rect">
            <a:avLst/>
          </a:prstGeom>
        </p:spPr>
      </p:pic>
      <p:sp>
        <p:nvSpPr>
          <p:cNvPr id="1046" name="TextBox 1045">
            <a:extLst>
              <a:ext uri="{FF2B5EF4-FFF2-40B4-BE49-F238E27FC236}">
                <a16:creationId xmlns:a16="http://schemas.microsoft.com/office/drawing/2014/main" id="{13DC753E-97C6-3956-68E4-6621839C4F8C}"/>
              </a:ext>
            </a:extLst>
          </p:cNvPr>
          <p:cNvSpPr txBox="1"/>
          <p:nvPr/>
        </p:nvSpPr>
        <p:spPr>
          <a:xfrm>
            <a:off x="8608217" y="2374175"/>
            <a:ext cx="14045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Best Fit LSR </a:t>
            </a:r>
          </a:p>
        </p:txBody>
      </p:sp>
      <p:pic>
        <p:nvPicPr>
          <p:cNvPr id="1047" name="Picture 1046">
            <a:extLst>
              <a:ext uri="{FF2B5EF4-FFF2-40B4-BE49-F238E27FC236}">
                <a16:creationId xmlns:a16="http://schemas.microsoft.com/office/drawing/2014/main" id="{3C438FE0-C05F-7265-9627-E505B99C8A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96091" y="1716753"/>
            <a:ext cx="132101" cy="115878"/>
          </a:xfrm>
          <a:prstGeom prst="rect">
            <a:avLst/>
          </a:prstGeom>
        </p:spPr>
      </p:pic>
      <p:pic>
        <p:nvPicPr>
          <p:cNvPr id="1048" name="Picture 1047">
            <a:extLst>
              <a:ext uri="{FF2B5EF4-FFF2-40B4-BE49-F238E27FC236}">
                <a16:creationId xmlns:a16="http://schemas.microsoft.com/office/drawing/2014/main" id="{73006BCB-AEF7-91BC-2237-684388D26E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756" y="1138842"/>
            <a:ext cx="283385" cy="276845"/>
          </a:xfrm>
          <a:prstGeom prst="rect">
            <a:avLst/>
          </a:prstGeom>
        </p:spPr>
      </p:pic>
      <p:pic>
        <p:nvPicPr>
          <p:cNvPr id="1049" name="Picture 1048">
            <a:extLst>
              <a:ext uri="{FF2B5EF4-FFF2-40B4-BE49-F238E27FC236}">
                <a16:creationId xmlns:a16="http://schemas.microsoft.com/office/drawing/2014/main" id="{5E7141EF-AD0E-FCEC-44BB-2AC2B88009F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11514" y="2173956"/>
            <a:ext cx="132101" cy="115878"/>
          </a:xfrm>
          <a:prstGeom prst="rect">
            <a:avLst/>
          </a:prstGeom>
        </p:spPr>
      </p:pic>
      <p:pic>
        <p:nvPicPr>
          <p:cNvPr id="1050" name="Picture 1049">
            <a:extLst>
              <a:ext uri="{FF2B5EF4-FFF2-40B4-BE49-F238E27FC236}">
                <a16:creationId xmlns:a16="http://schemas.microsoft.com/office/drawing/2014/main" id="{D93CE4A2-4C67-A62C-D0FE-4B1D2694DB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94179" y="1570557"/>
            <a:ext cx="283385" cy="276845"/>
          </a:xfrm>
          <a:prstGeom prst="rect">
            <a:avLst/>
          </a:prstGeom>
        </p:spPr>
      </p:pic>
      <p:sp>
        <p:nvSpPr>
          <p:cNvPr id="1051" name="TextBox 1050">
            <a:extLst>
              <a:ext uri="{FF2B5EF4-FFF2-40B4-BE49-F238E27FC236}">
                <a16:creationId xmlns:a16="http://schemas.microsoft.com/office/drawing/2014/main" id="{1B4A7D3D-CB54-66C6-769A-A83232B5530B}"/>
              </a:ext>
            </a:extLst>
          </p:cNvPr>
          <p:cNvSpPr txBox="1"/>
          <p:nvPr/>
        </p:nvSpPr>
        <p:spPr>
          <a:xfrm>
            <a:off x="3908197" y="6416409"/>
            <a:ext cx="39727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Temperature Characteristics   %FS / </a:t>
            </a:r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ᵒC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23892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val 5">
            <a:extLst>
              <a:ext uri="{FF2B5EF4-FFF2-40B4-BE49-F238E27FC236}">
                <a16:creationId xmlns:a16="http://schemas.microsoft.com/office/drawing/2014/main" id="{2590CB7C-90EF-3827-2FA5-987C90EBE3B8}"/>
              </a:ext>
            </a:extLst>
          </p:cNvPr>
          <p:cNvSpPr/>
          <p:nvPr/>
        </p:nvSpPr>
        <p:spPr>
          <a:xfrm>
            <a:off x="7360356" y="1645189"/>
            <a:ext cx="124177" cy="1158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376870FB-51C9-1722-6BE2-FF12F44FAFC1}"/>
              </a:ext>
            </a:extLst>
          </p:cNvPr>
          <p:cNvSpPr/>
          <p:nvPr/>
        </p:nvSpPr>
        <p:spPr>
          <a:xfrm>
            <a:off x="7275690" y="1834111"/>
            <a:ext cx="124177" cy="1158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B7E8F5A1-3509-648D-B05E-BA5FED3874AB}"/>
              </a:ext>
            </a:extLst>
          </p:cNvPr>
          <p:cNvSpPr/>
          <p:nvPr/>
        </p:nvSpPr>
        <p:spPr>
          <a:xfrm>
            <a:off x="7693379" y="1602689"/>
            <a:ext cx="124177" cy="1158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F1E0AD97-0922-6102-BDF3-9C9CE1FFDBFF}"/>
              </a:ext>
            </a:extLst>
          </p:cNvPr>
          <p:cNvSpPr/>
          <p:nvPr/>
        </p:nvSpPr>
        <p:spPr>
          <a:xfrm>
            <a:off x="7478889" y="2118989"/>
            <a:ext cx="124177" cy="1158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A8525B31-838A-787E-A4E6-8FEA3F2381EC}"/>
              </a:ext>
            </a:extLst>
          </p:cNvPr>
          <p:cNvSpPr/>
          <p:nvPr/>
        </p:nvSpPr>
        <p:spPr>
          <a:xfrm>
            <a:off x="7603066" y="1960611"/>
            <a:ext cx="124177" cy="1158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CE897079-8828-4669-B646-3F88A4AB4597}"/>
              </a:ext>
            </a:extLst>
          </p:cNvPr>
          <p:cNvSpPr/>
          <p:nvPr/>
        </p:nvSpPr>
        <p:spPr>
          <a:xfrm>
            <a:off x="7930445" y="1883417"/>
            <a:ext cx="124177" cy="1158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A2FED9D7-78AC-B671-1548-57A006761FB2}"/>
              </a:ext>
            </a:extLst>
          </p:cNvPr>
          <p:cNvSpPr/>
          <p:nvPr/>
        </p:nvSpPr>
        <p:spPr>
          <a:xfrm>
            <a:off x="7806268" y="2246156"/>
            <a:ext cx="124177" cy="1158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A3ED6EB9-B426-785E-0EEB-D34F2260FF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93379" y="5264733"/>
            <a:ext cx="283385" cy="276845"/>
          </a:xfrm>
          <a:prstGeom prst="rect">
            <a:avLst/>
          </a:prstGeom>
        </p:spPr>
      </p:pic>
      <p:sp>
        <p:nvSpPr>
          <p:cNvPr id="15" name="Oval 14">
            <a:extLst>
              <a:ext uri="{FF2B5EF4-FFF2-40B4-BE49-F238E27FC236}">
                <a16:creationId xmlns:a16="http://schemas.microsoft.com/office/drawing/2014/main" id="{59C3C6D8-EB11-05FB-8136-1367640EB045}"/>
              </a:ext>
            </a:extLst>
          </p:cNvPr>
          <p:cNvSpPr/>
          <p:nvPr/>
        </p:nvSpPr>
        <p:spPr>
          <a:xfrm>
            <a:off x="6753578" y="2763102"/>
            <a:ext cx="124177" cy="1158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4B3D7BE5-C0F0-82FA-BB3D-DE51118BAEA2}"/>
              </a:ext>
            </a:extLst>
          </p:cNvPr>
          <p:cNvSpPr/>
          <p:nvPr/>
        </p:nvSpPr>
        <p:spPr>
          <a:xfrm>
            <a:off x="6795910" y="2873264"/>
            <a:ext cx="62088" cy="161276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CD4398FD-C161-F300-0360-2D951224CD39}"/>
              </a:ext>
            </a:extLst>
          </p:cNvPr>
          <p:cNvSpPr/>
          <p:nvPr/>
        </p:nvSpPr>
        <p:spPr>
          <a:xfrm>
            <a:off x="6931381" y="2768675"/>
            <a:ext cx="124177" cy="1158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E69AF065-9E15-FD69-4C22-7ABF8ED986A6}"/>
              </a:ext>
            </a:extLst>
          </p:cNvPr>
          <p:cNvSpPr/>
          <p:nvPr/>
        </p:nvSpPr>
        <p:spPr>
          <a:xfrm>
            <a:off x="6722529" y="2864863"/>
            <a:ext cx="124177" cy="1158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D89D326-0CA2-C543-323F-7DFA050B4632}"/>
              </a:ext>
            </a:extLst>
          </p:cNvPr>
          <p:cNvSpPr/>
          <p:nvPr/>
        </p:nvSpPr>
        <p:spPr>
          <a:xfrm>
            <a:off x="6824134" y="2876162"/>
            <a:ext cx="124177" cy="1158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92866B5D-BF6B-4A6B-C6F9-0E71E4ED7477}"/>
              </a:ext>
            </a:extLst>
          </p:cNvPr>
          <p:cNvSpPr/>
          <p:nvPr/>
        </p:nvSpPr>
        <p:spPr>
          <a:xfrm>
            <a:off x="6829781" y="2749662"/>
            <a:ext cx="124177" cy="1158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3AED2C7D-9B5C-9D07-5333-5456D641DF42}"/>
              </a:ext>
            </a:extLst>
          </p:cNvPr>
          <p:cNvSpPr/>
          <p:nvPr/>
        </p:nvSpPr>
        <p:spPr>
          <a:xfrm>
            <a:off x="6852358" y="2881797"/>
            <a:ext cx="124177" cy="1158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9" name="Picture 28">
            <a:extLst>
              <a:ext uri="{FF2B5EF4-FFF2-40B4-BE49-F238E27FC236}">
                <a16:creationId xmlns:a16="http://schemas.microsoft.com/office/drawing/2014/main" id="{0D95C853-BEBD-8F92-0574-64B39BCDCC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6922" y="3843934"/>
            <a:ext cx="132101" cy="115878"/>
          </a:xfrm>
          <a:prstGeom prst="rect">
            <a:avLst/>
          </a:prstGeom>
        </p:spPr>
      </p:pic>
      <p:cxnSp>
        <p:nvCxnSpPr>
          <p:cNvPr id="1024" name="Straight Connector 1023">
            <a:extLst>
              <a:ext uri="{FF2B5EF4-FFF2-40B4-BE49-F238E27FC236}">
                <a16:creationId xmlns:a16="http://schemas.microsoft.com/office/drawing/2014/main" id="{BFB1D706-ACF6-C43E-2F8D-04350F537EC6}"/>
              </a:ext>
            </a:extLst>
          </p:cNvPr>
          <p:cNvCxnSpPr/>
          <p:nvPr/>
        </p:nvCxnSpPr>
        <p:spPr>
          <a:xfrm flipV="1">
            <a:off x="1478844" y="655917"/>
            <a:ext cx="2906889" cy="164817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025" name="Picture 1024">
            <a:extLst>
              <a:ext uri="{FF2B5EF4-FFF2-40B4-BE49-F238E27FC236}">
                <a16:creationId xmlns:a16="http://schemas.microsoft.com/office/drawing/2014/main" id="{AA3A8CF2-C0C2-8F59-7744-FE0EF3826B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45779" y="5417133"/>
            <a:ext cx="283385" cy="276845"/>
          </a:xfrm>
          <a:prstGeom prst="rect">
            <a:avLst/>
          </a:prstGeom>
        </p:spPr>
      </p:pic>
      <p:pic>
        <p:nvPicPr>
          <p:cNvPr id="1027" name="Picture 1026">
            <a:extLst>
              <a:ext uri="{FF2B5EF4-FFF2-40B4-BE49-F238E27FC236}">
                <a16:creationId xmlns:a16="http://schemas.microsoft.com/office/drawing/2014/main" id="{10000973-AAC0-52B6-3213-C3064B8F348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2054" y="5349772"/>
            <a:ext cx="132101" cy="115878"/>
          </a:xfrm>
          <a:prstGeom prst="rect">
            <a:avLst/>
          </a:prstGeom>
        </p:spPr>
      </p:pic>
      <p:pic>
        <p:nvPicPr>
          <p:cNvPr id="1028" name="Picture 1027">
            <a:extLst>
              <a:ext uri="{FF2B5EF4-FFF2-40B4-BE49-F238E27FC236}">
                <a16:creationId xmlns:a16="http://schemas.microsoft.com/office/drawing/2014/main" id="{463577C2-5186-9C8E-F591-08B25E9356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8903" y="1441722"/>
            <a:ext cx="283385" cy="276845"/>
          </a:xfrm>
          <a:prstGeom prst="rect">
            <a:avLst/>
          </a:prstGeom>
        </p:spPr>
      </p:pic>
      <p:pic>
        <p:nvPicPr>
          <p:cNvPr id="1029" name="Picture 1028">
            <a:extLst>
              <a:ext uri="{FF2B5EF4-FFF2-40B4-BE49-F238E27FC236}">
                <a16:creationId xmlns:a16="http://schemas.microsoft.com/office/drawing/2014/main" id="{DFBEF7FC-314B-B817-C891-97D8450301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66902" y="1892050"/>
            <a:ext cx="132101" cy="115878"/>
          </a:xfrm>
          <a:prstGeom prst="rect">
            <a:avLst/>
          </a:prstGeom>
        </p:spPr>
      </p:pic>
      <p:pic>
        <p:nvPicPr>
          <p:cNvPr id="1030" name="Picture 1029">
            <a:extLst>
              <a:ext uri="{FF2B5EF4-FFF2-40B4-BE49-F238E27FC236}">
                <a16:creationId xmlns:a16="http://schemas.microsoft.com/office/drawing/2014/main" id="{0C61C84F-3497-D391-38E0-5D9504B9EA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31164" y="3833874"/>
            <a:ext cx="283385" cy="276845"/>
          </a:xfrm>
          <a:prstGeom prst="rect">
            <a:avLst/>
          </a:prstGeom>
        </p:spPr>
      </p:pic>
      <p:pic>
        <p:nvPicPr>
          <p:cNvPr id="1031" name="Picture 1030">
            <a:extLst>
              <a:ext uri="{FF2B5EF4-FFF2-40B4-BE49-F238E27FC236}">
                <a16:creationId xmlns:a16="http://schemas.microsoft.com/office/drawing/2014/main" id="{6ED39F7F-7F68-3768-D412-FEA7D534B4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182448" y="5779017"/>
            <a:ext cx="132101" cy="11587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138ABF4A-7EC5-0B1A-E333-9F8A48D10ED3}"/>
              </a:ext>
            </a:extLst>
          </p:cNvPr>
          <p:cNvCxnSpPr/>
          <p:nvPr/>
        </p:nvCxnSpPr>
        <p:spPr>
          <a:xfrm flipV="1">
            <a:off x="1735667" y="908421"/>
            <a:ext cx="2906889" cy="1648178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F0E044B-6508-8180-FB09-118FC87C240B}"/>
              </a:ext>
            </a:extLst>
          </p:cNvPr>
          <p:cNvCxnSpPr/>
          <p:nvPr/>
        </p:nvCxnSpPr>
        <p:spPr>
          <a:xfrm flipV="1">
            <a:off x="1445558" y="3878335"/>
            <a:ext cx="2906889" cy="1648178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986BA57C-CAC4-6282-0F7D-404F870611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5755" y="5217294"/>
            <a:ext cx="283385" cy="27684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0F1A4B95-EA84-79AC-1440-6265967ADB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83754" y="5667622"/>
            <a:ext cx="132101" cy="115878"/>
          </a:xfrm>
          <a:prstGeom prst="rect">
            <a:avLst/>
          </a:prstGeom>
        </p:spPr>
      </p:pic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3F28C26F-3308-D63A-1201-2586DCE08C8E}"/>
              </a:ext>
            </a:extLst>
          </p:cNvPr>
          <p:cNvCxnSpPr>
            <a:cxnSpLocks/>
          </p:cNvCxnSpPr>
          <p:nvPr/>
        </p:nvCxnSpPr>
        <p:spPr>
          <a:xfrm flipV="1">
            <a:off x="1702381" y="4481689"/>
            <a:ext cx="2876611" cy="1297328"/>
          </a:xfrm>
          <a:prstGeom prst="line">
            <a:avLst/>
          </a:prstGeom>
          <a:ln w="12700"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24" name="Picture 23">
            <a:extLst>
              <a:ext uri="{FF2B5EF4-FFF2-40B4-BE49-F238E27FC236}">
                <a16:creationId xmlns:a16="http://schemas.microsoft.com/office/drawing/2014/main" id="{6EA9133C-DD42-BD62-3EC5-A10412B2A1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08197" y="3879557"/>
            <a:ext cx="283385" cy="276845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068362AE-9817-6861-8ECE-0133A62DB35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9481" y="4628725"/>
            <a:ext cx="132101" cy="115878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FC1E34D5-9C40-0B66-B365-6814437C95FC}"/>
              </a:ext>
            </a:extLst>
          </p:cNvPr>
          <p:cNvSpPr txBox="1"/>
          <p:nvPr/>
        </p:nvSpPr>
        <p:spPr>
          <a:xfrm>
            <a:off x="2386216" y="2468064"/>
            <a:ext cx="1908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Offset Correction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58E0AEF-D236-62AD-974F-5DC97DF6C524}"/>
              </a:ext>
            </a:extLst>
          </p:cNvPr>
          <p:cNvSpPr txBox="1"/>
          <p:nvPr/>
        </p:nvSpPr>
        <p:spPr>
          <a:xfrm>
            <a:off x="2058978" y="5596593"/>
            <a:ext cx="2660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Span &amp; Offset Correction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2590CB7C-90EF-3827-2FA5-987C90EBE3B8}"/>
              </a:ext>
            </a:extLst>
          </p:cNvPr>
          <p:cNvSpPr/>
          <p:nvPr/>
        </p:nvSpPr>
        <p:spPr>
          <a:xfrm>
            <a:off x="8949265" y="2004917"/>
            <a:ext cx="124177" cy="115878"/>
          </a:xfrm>
          <a:prstGeom prst="ellipse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76870FB-51C9-1722-6BE2-FF12F44FAFC1}"/>
              </a:ext>
            </a:extLst>
          </p:cNvPr>
          <p:cNvSpPr/>
          <p:nvPr/>
        </p:nvSpPr>
        <p:spPr>
          <a:xfrm>
            <a:off x="8864599" y="2193839"/>
            <a:ext cx="124177" cy="1158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B7E8F5A1-3509-648D-B05E-BA5FED3874AB}"/>
              </a:ext>
            </a:extLst>
          </p:cNvPr>
          <p:cNvSpPr/>
          <p:nvPr/>
        </p:nvSpPr>
        <p:spPr>
          <a:xfrm>
            <a:off x="9282288" y="1962417"/>
            <a:ext cx="124177" cy="1158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F1E0AD97-0922-6102-BDF3-9C9CE1FFDBFF}"/>
              </a:ext>
            </a:extLst>
          </p:cNvPr>
          <p:cNvSpPr/>
          <p:nvPr/>
        </p:nvSpPr>
        <p:spPr>
          <a:xfrm>
            <a:off x="9067798" y="2478717"/>
            <a:ext cx="124177" cy="1158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A8525B31-838A-787E-A4E6-8FEA3F2381EC}"/>
              </a:ext>
            </a:extLst>
          </p:cNvPr>
          <p:cNvSpPr/>
          <p:nvPr/>
        </p:nvSpPr>
        <p:spPr>
          <a:xfrm>
            <a:off x="9191975" y="2320339"/>
            <a:ext cx="124177" cy="1158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26" name="Oval 1025">
            <a:extLst>
              <a:ext uri="{FF2B5EF4-FFF2-40B4-BE49-F238E27FC236}">
                <a16:creationId xmlns:a16="http://schemas.microsoft.com/office/drawing/2014/main" id="{CE897079-8828-4669-B646-3F88A4AB4597}"/>
              </a:ext>
            </a:extLst>
          </p:cNvPr>
          <p:cNvSpPr/>
          <p:nvPr/>
        </p:nvSpPr>
        <p:spPr>
          <a:xfrm>
            <a:off x="9519354" y="2243145"/>
            <a:ext cx="124177" cy="1158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44" name="Oval 1043">
            <a:extLst>
              <a:ext uri="{FF2B5EF4-FFF2-40B4-BE49-F238E27FC236}">
                <a16:creationId xmlns:a16="http://schemas.microsoft.com/office/drawing/2014/main" id="{334DA31C-D55E-344B-D75A-E1EB8E5EC333}"/>
              </a:ext>
            </a:extLst>
          </p:cNvPr>
          <p:cNvSpPr/>
          <p:nvPr/>
        </p:nvSpPr>
        <p:spPr>
          <a:xfrm>
            <a:off x="9412692" y="2511423"/>
            <a:ext cx="124177" cy="115878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4" name="Oval 1053">
            <a:extLst>
              <a:ext uri="{FF2B5EF4-FFF2-40B4-BE49-F238E27FC236}">
                <a16:creationId xmlns:a16="http://schemas.microsoft.com/office/drawing/2014/main" id="{89FB942C-9DEB-28A4-1149-05B594BE8E36}"/>
              </a:ext>
            </a:extLst>
          </p:cNvPr>
          <p:cNvSpPr/>
          <p:nvPr/>
        </p:nvSpPr>
        <p:spPr>
          <a:xfrm>
            <a:off x="10975621" y="2157317"/>
            <a:ext cx="124177" cy="1158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5" name="Oval 1054">
            <a:extLst>
              <a:ext uri="{FF2B5EF4-FFF2-40B4-BE49-F238E27FC236}">
                <a16:creationId xmlns:a16="http://schemas.microsoft.com/office/drawing/2014/main" id="{7ABB9719-7561-5C66-3137-01F95588DD40}"/>
              </a:ext>
            </a:extLst>
          </p:cNvPr>
          <p:cNvSpPr/>
          <p:nvPr/>
        </p:nvSpPr>
        <p:spPr>
          <a:xfrm>
            <a:off x="10890955" y="2346239"/>
            <a:ext cx="124177" cy="1158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6" name="Oval 1055">
            <a:extLst>
              <a:ext uri="{FF2B5EF4-FFF2-40B4-BE49-F238E27FC236}">
                <a16:creationId xmlns:a16="http://schemas.microsoft.com/office/drawing/2014/main" id="{C3CA8A81-3E8F-EC76-D789-49AD4558E22B}"/>
              </a:ext>
            </a:extLst>
          </p:cNvPr>
          <p:cNvSpPr/>
          <p:nvPr/>
        </p:nvSpPr>
        <p:spPr>
          <a:xfrm>
            <a:off x="11308644" y="2114817"/>
            <a:ext cx="124177" cy="1158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7" name="Oval 1056">
            <a:extLst>
              <a:ext uri="{FF2B5EF4-FFF2-40B4-BE49-F238E27FC236}">
                <a16:creationId xmlns:a16="http://schemas.microsoft.com/office/drawing/2014/main" id="{B184CA00-6C88-57AF-C112-4A9FA6DCB214}"/>
              </a:ext>
            </a:extLst>
          </p:cNvPr>
          <p:cNvSpPr/>
          <p:nvPr/>
        </p:nvSpPr>
        <p:spPr>
          <a:xfrm>
            <a:off x="11094154" y="2631117"/>
            <a:ext cx="124177" cy="1158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8" name="Oval 1057">
            <a:extLst>
              <a:ext uri="{FF2B5EF4-FFF2-40B4-BE49-F238E27FC236}">
                <a16:creationId xmlns:a16="http://schemas.microsoft.com/office/drawing/2014/main" id="{1238A22F-65ED-00F7-8B9D-7C3BDFF73FA7}"/>
              </a:ext>
            </a:extLst>
          </p:cNvPr>
          <p:cNvSpPr/>
          <p:nvPr/>
        </p:nvSpPr>
        <p:spPr>
          <a:xfrm>
            <a:off x="11218331" y="2472739"/>
            <a:ext cx="124177" cy="1158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59" name="Oval 1058">
            <a:extLst>
              <a:ext uri="{FF2B5EF4-FFF2-40B4-BE49-F238E27FC236}">
                <a16:creationId xmlns:a16="http://schemas.microsoft.com/office/drawing/2014/main" id="{704F7C5D-2D3E-4577-BA0A-B38B8C086DFA}"/>
              </a:ext>
            </a:extLst>
          </p:cNvPr>
          <p:cNvSpPr/>
          <p:nvPr/>
        </p:nvSpPr>
        <p:spPr>
          <a:xfrm>
            <a:off x="11545710" y="2395545"/>
            <a:ext cx="124177" cy="1158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0" name="Oval 1059">
            <a:extLst>
              <a:ext uri="{FF2B5EF4-FFF2-40B4-BE49-F238E27FC236}">
                <a16:creationId xmlns:a16="http://schemas.microsoft.com/office/drawing/2014/main" id="{D39C1F63-356D-1CD5-AEC5-602CE9B963AD}"/>
              </a:ext>
            </a:extLst>
          </p:cNvPr>
          <p:cNvSpPr/>
          <p:nvPr/>
        </p:nvSpPr>
        <p:spPr>
          <a:xfrm>
            <a:off x="11439048" y="2663823"/>
            <a:ext cx="124177" cy="115878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82156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241</Words>
  <Application>Microsoft Office PowerPoint</Application>
  <PresentationFormat>Widescreen</PresentationFormat>
  <Paragraphs>33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Allen Aircraft Products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Rick Ales Consulting</dc:creator>
  <cp:lastModifiedBy>MIS Department</cp:lastModifiedBy>
  <cp:revision>5</cp:revision>
  <dcterms:created xsi:type="dcterms:W3CDTF">2024-09-25T17:44:36Z</dcterms:created>
  <dcterms:modified xsi:type="dcterms:W3CDTF">2024-09-25T18:27:12Z</dcterms:modified>
</cp:coreProperties>
</file>