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6" r:id="rId2"/>
    <p:sldId id="258" r:id="rId3"/>
    <p:sldId id="265" r:id="rId4"/>
    <p:sldId id="257" r:id="rId5"/>
    <p:sldId id="261" r:id="rId6"/>
    <p:sldId id="262" r:id="rId7"/>
    <p:sldId id="263" r:id="rId8"/>
    <p:sldId id="264" r:id="rId9"/>
    <p:sldId id="256" r:id="rId10"/>
  </p:sldIdLst>
  <p:sldSz cx="12192000" cy="6858000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11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275" y="0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69D3E-86D4-4FD1-A4D1-2FA55EC27E85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9925"/>
            <a:ext cx="5619750" cy="36655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275" y="8842375"/>
            <a:ext cx="3043238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57B46-7BC1-4727-98E9-508FACEC3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5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F9A18-E3F0-019B-E6EE-30ECB670B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64F57-3861-0D8F-28DB-4A776B441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3E795-5799-E30B-B691-3A216E141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99333-57DD-8D98-2DA5-F508FD0F8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2E549-38C7-079E-482A-7742CC64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0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062E-9F69-328E-64B1-676509FE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A2093-937F-9D79-EA35-E6BB5B872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61441-2884-383A-C26F-6A622DCBC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950B-F8DD-3B9D-3EF3-39F3CA905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D974-C7EE-CF44-0A35-1B23B8D0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9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CE93B1-0683-3DE5-DCEB-7B7C4BDA3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3B64D-9C11-82D6-78F8-4ED21A656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22DC4-DE9F-FE07-4511-D0512C27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1194C-85B0-4A8E-0A27-DCDE84D4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C86E0-EB45-B776-29CB-9145782EB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0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7794-D79B-C30B-97F0-C7EE4A10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7534D-0E3A-22D9-023B-E6716C3F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E7973-EF11-134A-547F-B02849C66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8A29-CF24-5A74-0135-C5854AF93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F9BE2-0BE1-F3EF-B806-E39E81BE1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432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E153-8942-C327-E1B9-F538BB72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07340-7E55-E0A1-8A14-5C8A2BAC2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3E0B-8778-5456-CADA-5EBF83C05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D754-30E2-56B0-BFA2-1A7083EF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BA0DD-A162-41A7-F2B4-59C625141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3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F8EC-F5F1-523F-3BE3-2DE71993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595C2-1F00-A63D-179C-7E51F47BB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CE03B-EE62-5B6F-8699-DF6754E88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6A284-6F7A-4D46-6785-C84486D8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BE409-1E16-BD18-FEEE-FADE0955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09ADA-2D59-F3C1-F44F-4A9F68EE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19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1473-8088-7DFE-67A2-996354D61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8CA75-3F45-3417-279C-B9DDD987D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E0309-B670-D5C5-E67B-208FA597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9B125-A00A-1E1E-CFEA-6A9A936F3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29448B-318C-ACF5-8356-0DF897875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EC8A0-D19E-0C3D-2F9C-57BCDCE9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75458-589F-26CA-B537-8FCF23E6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CA3DE3-355F-AE0E-512B-8F7F1CABE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0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E8E98-D797-7264-E1BE-33433FD9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A16FBA-A2A7-9C7E-A1B2-54F84E985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ED6D60-0DF5-8664-7F16-5B8F3D319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C6EC2-0C1B-8DD5-DEF4-E5E280E1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3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0D11C7-5B75-9A13-76D7-57079442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840FDF-FC59-38BA-97DA-0C2F9F7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22F7E-E2DE-CA8A-121E-0687DE5D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83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DA1E-9C4F-8590-3FEC-FCD6A662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6D3F-CEF4-D400-6C9A-ADF993182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33B95-BA37-F5D6-826F-C56015B66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CCBBF-A265-1732-CC75-BDF820EB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8B095-222B-889E-2D86-AF54538E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EF8BF-8DC5-2621-AA33-4AA4C0EB0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1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59D9-5126-E020-675B-DE70CE318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2E0E2C-7484-47F5-1AE8-F6F08E1AC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40C8C-53CC-6231-C230-0CC0AC31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C3D80-1C95-622F-1914-4445BCDF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50036-6749-4F00-9C62-A27287533C3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356E1-B8FF-AC96-4D0B-44933EF91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B7E99-E0B6-4B95-7D6F-A18BC664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9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CA282-A66F-70BD-39E0-DC643B61E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2CF88-B89A-A2B9-F2AC-71CEA59E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6B262-D545-B779-B6B3-E13CC4748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D50036-6749-4F00-9C62-A27287533C38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C3734-0632-4A28-0A8A-2DFAEA515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9CDCA-4FFB-DA14-A3D4-E2F5716DF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0FC2B-3234-4E3F-A30D-14FDD2AAAC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7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D02AD5-9A80-DC9C-4941-84AA72FF4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947" y="-372140"/>
            <a:ext cx="947496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1816C4-D06F-5C11-88B7-EF3CBF53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6493" y="149502"/>
            <a:ext cx="10515600" cy="1325563"/>
          </a:xfrm>
        </p:spPr>
        <p:txBody>
          <a:bodyPr/>
          <a:lstStyle/>
          <a:p>
            <a:r>
              <a:rPr lang="en-US" sz="3600" dirty="0"/>
              <a:t>Raw Analog Data</a:t>
            </a:r>
            <a:br>
              <a:rPr lang="en-US" dirty="0"/>
            </a:br>
            <a:r>
              <a:rPr lang="en-US" sz="2000" dirty="0"/>
              <a:t>Noise &lt; 0.01V of 10V FS</a:t>
            </a:r>
          </a:p>
        </p:txBody>
      </p:sp>
    </p:spTree>
    <p:extLst>
      <p:ext uri="{BB962C8B-B14F-4D97-AF65-F5344CB8AC3E}">
        <p14:creationId xmlns:p14="http://schemas.microsoft.com/office/powerpoint/2010/main" val="3410147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8C8BAD6-65FD-12FE-BD64-65B0C238D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481" y="-28660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Measure of Resistance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B2BAEA-7A37-212E-DB76-A6689C441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13" y="652031"/>
            <a:ext cx="8474174" cy="555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D7761-6464-6CF2-8FB3-B3FEA8094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D5214-22E9-1A8B-CA3E-A398324D2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9" y="0"/>
            <a:ext cx="12192000" cy="66523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B28336-95A6-BA49-BC2E-003BAD225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009" y="205666"/>
            <a:ext cx="5892209" cy="132556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Switch Transition &lt; 11 us</a:t>
            </a:r>
          </a:p>
        </p:txBody>
      </p:sp>
    </p:spTree>
    <p:extLst>
      <p:ext uri="{BB962C8B-B14F-4D97-AF65-F5344CB8AC3E}">
        <p14:creationId xmlns:p14="http://schemas.microsoft.com/office/powerpoint/2010/main" val="113491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4A8A-4F38-28F8-1225-13AAD6D6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PWC OLS Tank Fill/Drain Speed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93FE2-B73D-4618-F0CE-B67C63059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653" y="1725020"/>
            <a:ext cx="10022693" cy="340795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B2B421-B296-F786-6051-B5FF850A2C96}"/>
              </a:ext>
            </a:extLst>
          </p:cNvPr>
          <p:cNvCxnSpPr>
            <a:cxnSpLocks/>
          </p:cNvCxnSpPr>
          <p:nvPr/>
        </p:nvCxnSpPr>
        <p:spPr>
          <a:xfrm>
            <a:off x="7717536" y="3428999"/>
            <a:ext cx="17959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2463D0B-A618-DE8A-BA44-3F8DE8735C88}"/>
              </a:ext>
            </a:extLst>
          </p:cNvPr>
          <p:cNvSpPr txBox="1"/>
          <p:nvPr/>
        </p:nvSpPr>
        <p:spPr>
          <a:xfrm>
            <a:off x="7963593" y="3218688"/>
            <a:ext cx="1198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ATP Target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66DBEF-0981-3F33-C4E7-498A97C13F54}"/>
              </a:ext>
            </a:extLst>
          </p:cNvPr>
          <p:cNvSpPr txBox="1"/>
          <p:nvPr/>
        </p:nvSpPr>
        <p:spPr>
          <a:xfrm>
            <a:off x="1678643" y="5013422"/>
            <a:ext cx="396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There are 42 measurements at 7”, 5” 3” as High, Med, Low</a:t>
            </a:r>
          </a:p>
          <a:p>
            <a:r>
              <a:rPr lang="en-US" sz="1200" dirty="0"/>
              <a:t>D= Drain; F=Fill followed by % of full speed.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EA3A6-46B6-D00F-31E2-A36BD5FF31E9}"/>
              </a:ext>
            </a:extLst>
          </p:cNvPr>
          <p:cNvSpPr txBox="1"/>
          <p:nvPr/>
        </p:nvSpPr>
        <p:spPr>
          <a:xfrm>
            <a:off x="6566095" y="5118539"/>
            <a:ext cx="2388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Regression on all 42 points</a:t>
            </a:r>
          </a:p>
          <a:p>
            <a:r>
              <a:rPr lang="en-US" sz="1200" dirty="0"/>
              <a:t>Fills slightly slower than it Drains.</a:t>
            </a:r>
          </a:p>
        </p:txBody>
      </p:sp>
    </p:spTree>
    <p:extLst>
      <p:ext uri="{BB962C8B-B14F-4D97-AF65-F5344CB8AC3E}">
        <p14:creationId xmlns:p14="http://schemas.microsoft.com/office/powerpoint/2010/main" val="334593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FE7436-3A65-F027-FC6C-10B871EAE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54" y="1299313"/>
            <a:ext cx="11211516" cy="455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9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378C926-C739-6C71-22C3-6E7B39E99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716" y="1237926"/>
            <a:ext cx="5934964" cy="4306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6449AF-7975-F426-4E9D-05EADD2FD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" y="1237926"/>
            <a:ext cx="5934964" cy="43062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ED2AF9-AADF-C538-280A-323AF0684DBD}"/>
              </a:ext>
            </a:extLst>
          </p:cNvPr>
          <p:cNvSpPr txBox="1"/>
          <p:nvPr/>
        </p:nvSpPr>
        <p:spPr>
          <a:xfrm>
            <a:off x="5337545" y="754912"/>
            <a:ext cx="229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Descriptive Statistics</a:t>
            </a:r>
          </a:p>
        </p:txBody>
      </p:sp>
    </p:spTree>
    <p:extLst>
      <p:ext uri="{BB962C8B-B14F-4D97-AF65-F5344CB8AC3E}">
        <p14:creationId xmlns:p14="http://schemas.microsoft.com/office/powerpoint/2010/main" val="1577667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F35C36-3941-588E-D49D-1F64AF66C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441" y="1320585"/>
            <a:ext cx="7516922" cy="4514156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4721EC3E-BF2D-6FBD-3672-2CDBD81F21B5}"/>
              </a:ext>
            </a:extLst>
          </p:cNvPr>
          <p:cNvSpPr/>
          <p:nvPr/>
        </p:nvSpPr>
        <p:spPr>
          <a:xfrm>
            <a:off x="8867258" y="844778"/>
            <a:ext cx="1155404" cy="951614"/>
          </a:xfrm>
          <a:prstGeom prst="wedgeRectCallout">
            <a:avLst>
              <a:gd name="adj1" fmla="val -63993"/>
              <a:gd name="adj2" fmla="val 848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  <a:p>
            <a:pPr algn="ctr"/>
            <a:r>
              <a:rPr lang="en-US" dirty="0"/>
              <a:t>+0.060”</a:t>
            </a:r>
          </a:p>
          <a:p>
            <a:pPr algn="ctr"/>
            <a:r>
              <a:rPr lang="en-US" sz="1100" dirty="0"/>
              <a:t>4.625-4.725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675FD3F-D552-5506-8937-74ABA0B6AC4C}"/>
              </a:ext>
            </a:extLst>
          </p:cNvPr>
          <p:cNvSpPr/>
          <p:nvPr/>
        </p:nvSpPr>
        <p:spPr>
          <a:xfrm>
            <a:off x="5640721" y="5784620"/>
            <a:ext cx="1155404" cy="951614"/>
          </a:xfrm>
          <a:prstGeom prst="wedgeRectCallout">
            <a:avLst>
              <a:gd name="adj1" fmla="val 64842"/>
              <a:gd name="adj2" fmla="val -12469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Bad</a:t>
            </a:r>
          </a:p>
          <a:p>
            <a:pPr algn="ctr"/>
            <a:r>
              <a:rPr lang="en-US" dirty="0"/>
              <a:t>-0.010”</a:t>
            </a:r>
          </a:p>
          <a:p>
            <a:pPr algn="ctr"/>
            <a:r>
              <a:rPr lang="en-US" sz="1100" dirty="0"/>
              <a:t>4.535-4.635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68C89CC-8122-E3F2-AFCF-1C16050EDC70}"/>
              </a:ext>
            </a:extLst>
          </p:cNvPr>
          <p:cNvSpPr/>
          <p:nvPr/>
        </p:nvSpPr>
        <p:spPr>
          <a:xfrm>
            <a:off x="5640721" y="2690037"/>
            <a:ext cx="1155404" cy="375174"/>
          </a:xfrm>
          <a:prstGeom prst="wedgeRectCallout">
            <a:avLst>
              <a:gd name="adj1" fmla="val -63993"/>
              <a:gd name="adj2" fmla="val 8481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Outliers</a:t>
            </a:r>
            <a:endParaRPr lang="en-US" sz="1100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327B7E4-7E4A-84CE-74D7-245C09FED4BD}"/>
              </a:ext>
            </a:extLst>
          </p:cNvPr>
          <p:cNvSpPr/>
          <p:nvPr/>
        </p:nvSpPr>
        <p:spPr>
          <a:xfrm>
            <a:off x="4038749" y="4862623"/>
            <a:ext cx="1155404" cy="375174"/>
          </a:xfrm>
          <a:prstGeom prst="wedgeRectCallout">
            <a:avLst>
              <a:gd name="adj1" fmla="val -75956"/>
              <a:gd name="adj2" fmla="val -7672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Outliers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4B3A2-CE4F-B545-AB39-F5A0DDB7206D}"/>
              </a:ext>
            </a:extLst>
          </p:cNvPr>
          <p:cNvSpPr txBox="1"/>
          <p:nvPr/>
        </p:nvSpPr>
        <p:spPr>
          <a:xfrm>
            <a:off x="648586" y="616688"/>
            <a:ext cx="5805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Box &amp; Whisker Plot of Columns D1-3 of Descriptive Stats.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3B59DE-B791-27D5-864C-DEA21FE975B6}"/>
              </a:ext>
            </a:extLst>
          </p:cNvPr>
          <p:cNvCxnSpPr/>
          <p:nvPr/>
        </p:nvCxnSpPr>
        <p:spPr>
          <a:xfrm>
            <a:off x="1860698" y="3189767"/>
            <a:ext cx="92609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A62CB1-BF0C-0092-6641-331FBB06F728}"/>
              </a:ext>
            </a:extLst>
          </p:cNvPr>
          <p:cNvCxnSpPr/>
          <p:nvPr/>
        </p:nvCxnSpPr>
        <p:spPr>
          <a:xfrm>
            <a:off x="1860698" y="4855534"/>
            <a:ext cx="92609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ACD7B99-27B4-DB43-4D1B-8E98FACC37A4}"/>
              </a:ext>
            </a:extLst>
          </p:cNvPr>
          <p:cNvSpPr txBox="1"/>
          <p:nvPr/>
        </p:nvSpPr>
        <p:spPr>
          <a:xfrm>
            <a:off x="9726649" y="288065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D46FC-F9FC-57AA-02D2-CCCB62E851EB}"/>
              </a:ext>
            </a:extLst>
          </p:cNvPr>
          <p:cNvSpPr txBox="1"/>
          <p:nvPr/>
        </p:nvSpPr>
        <p:spPr>
          <a:xfrm>
            <a:off x="9744282" y="4500351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LSL</a:t>
            </a:r>
          </a:p>
        </p:txBody>
      </p:sp>
    </p:spTree>
    <p:extLst>
      <p:ext uri="{BB962C8B-B14F-4D97-AF65-F5344CB8AC3E}">
        <p14:creationId xmlns:p14="http://schemas.microsoft.com/office/powerpoint/2010/main" val="429860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7B66D8-7288-0162-E0E5-6DC79B35B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10" y="1247527"/>
            <a:ext cx="9169179" cy="5511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207694-A049-2530-0814-0D042C9F04DE}"/>
              </a:ext>
            </a:extLst>
          </p:cNvPr>
          <p:cNvSpPr txBox="1"/>
          <p:nvPr/>
        </p:nvSpPr>
        <p:spPr>
          <a:xfrm>
            <a:off x="1334695" y="878195"/>
            <a:ext cx="10341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bar represent the deviation of three measurements average from spec for each reed switch in TU5</a:t>
            </a:r>
          </a:p>
        </p:txBody>
      </p:sp>
    </p:spTree>
    <p:extLst>
      <p:ext uri="{BB962C8B-B14F-4D97-AF65-F5344CB8AC3E}">
        <p14:creationId xmlns:p14="http://schemas.microsoft.com/office/powerpoint/2010/main" val="800658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745058-3A5D-D53A-3B80-CD302F75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68" y="4500604"/>
            <a:ext cx="9163082" cy="22675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302F61-ECF4-7122-CFBF-CEEC22688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53" y="258621"/>
            <a:ext cx="9169179" cy="22675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C56F7D-1797-0B4A-18F5-C6FF5D8F4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50" y="2447640"/>
            <a:ext cx="9163082" cy="226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873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115</Words>
  <Application>Microsoft Office PowerPoint</Application>
  <PresentationFormat>Widescreen</PresentationFormat>
  <Paragraphs>22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Raw Analog Data Noise &lt; 0.01V of 10V FS</vt:lpstr>
      <vt:lpstr>Measure of Resistance</vt:lpstr>
      <vt:lpstr>Switch Transition &lt; 11 us</vt:lpstr>
      <vt:lpstr>PWC OLS Tank Fill/Drain Speed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Ales Consulting</dc:creator>
  <cp:lastModifiedBy>Rick Ales Consulting</cp:lastModifiedBy>
  <cp:revision>2</cp:revision>
  <cp:lastPrinted>2024-10-10T19:50:15Z</cp:lastPrinted>
  <dcterms:created xsi:type="dcterms:W3CDTF">2024-10-07T18:07:13Z</dcterms:created>
  <dcterms:modified xsi:type="dcterms:W3CDTF">2024-10-24T12:25:13Z</dcterms:modified>
</cp:coreProperties>
</file>