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9A18-E3F0-019B-E6EE-30ECB670B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64F57-3861-0D8F-28DB-4A776B441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3E795-5799-E30B-B691-3A216E14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0036-6749-4F00-9C62-A27287533C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99333-57DD-8D98-2DA5-F508FD0F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2E549-38C7-079E-482A-7742CC64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FC2B-3234-4E3F-A30D-14FDD2AAA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0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062E-9F69-328E-64B1-676509FE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A2093-937F-9D79-EA35-E6BB5B872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61441-2884-383A-C26F-6A622DCB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0036-6749-4F00-9C62-A27287533C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A950B-F8DD-3B9D-3EF3-39F3CA90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3D974-C7EE-CF44-0A35-1B23B8D0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FC2B-3234-4E3F-A30D-14FDD2AAA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9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E93B1-0683-3DE5-DCEB-7B7C4BDA3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3B64D-9C11-82D6-78F8-4ED21A656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22DC4-DE9F-FE07-4511-D0512C27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0036-6749-4F00-9C62-A27287533C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1194C-85B0-4A8E-0A27-DCDE84D4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C86E0-EB45-B776-29CB-9145782E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FC2B-3234-4E3F-A30D-14FDD2AAA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0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7794-D79B-C30B-97F0-C7EE4A1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7534D-0E3A-22D9-023B-E6716C3FE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E7973-EF11-134A-547F-B02849C6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0036-6749-4F00-9C62-A27287533C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8A29-CF24-5A74-0135-C5854AF9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F9BE2-0BE1-F3EF-B806-E39E81BE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FC2B-3234-4E3F-A30D-14FDD2AAA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3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E153-8942-C327-E1B9-F538BB72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07340-7E55-E0A1-8A14-5C8A2BAC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93E0B-8778-5456-CADA-5EBF83C0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0036-6749-4F00-9C62-A27287533C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FD754-30E2-56B0-BFA2-1A7083EF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BA0DD-A162-41A7-F2B4-59C62514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FC2B-3234-4E3F-A30D-14FDD2AAA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3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F8EC-F5F1-523F-3BE3-2DE71993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595C2-1F00-A63D-179C-7E51F47BB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CE03B-EE62-5B6F-8699-DF6754E88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6A284-6F7A-4D46-6785-C84486D8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0036-6749-4F00-9C62-A27287533C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BE409-1E16-BD18-FEEE-FADE0955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09ADA-2D59-F3C1-F44F-4A9F68EE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FC2B-3234-4E3F-A30D-14FDD2AAA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9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1473-8088-7DFE-67A2-996354D6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8CA75-3F45-3417-279C-B9DDD987D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E0309-B670-D5C5-E67B-208FA597C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9B125-A00A-1E1E-CFEA-6A9A936F3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9448B-318C-ACF5-8356-0DF897875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EC8A0-D19E-0C3D-2F9C-57BCDCE9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0036-6749-4F00-9C62-A27287533C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75458-589F-26CA-B537-8FCF23E6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A3DE3-355F-AE0E-512B-8F7F1CAB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FC2B-3234-4E3F-A30D-14FDD2AAA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0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8E98-D797-7264-E1BE-33433FD9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16FBA-A2A7-9C7E-A1B2-54F84E98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0036-6749-4F00-9C62-A27287533C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D6D60-0DF5-8664-7F16-5B8F3D31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C6EC2-0C1B-8DD5-DEF4-E5E280E1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FC2B-3234-4E3F-A30D-14FDD2AAA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3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D11C7-5B75-9A13-76D7-57079442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0036-6749-4F00-9C62-A27287533C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840FDF-FC59-38BA-97DA-0C2F9F78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22F7E-E2DE-CA8A-121E-0687DE5D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FC2B-3234-4E3F-A30D-14FDD2AAA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8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DA1E-9C4F-8590-3FEC-FCD6A662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76D3F-CEF4-D400-6C9A-ADF993182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33B95-BA37-F5D6-826F-C56015B66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CCBBF-A265-1732-CC75-BDF820EB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0036-6749-4F00-9C62-A27287533C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8B095-222B-889E-2D86-AF54538E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EF8BF-8DC5-2621-AA33-4AA4C0EB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FC2B-3234-4E3F-A30D-14FDD2AAA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1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59D9-5126-E020-675B-DE70CE31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2E0E2C-7484-47F5-1AE8-F6F08E1AC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40C8C-53CC-6231-C230-0CC0AC315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C3D80-1C95-622F-1914-4445BCDF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0036-6749-4F00-9C62-A27287533C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356E1-B8FF-AC96-4D0B-44933EF9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B7E99-E0B6-4B95-7D6F-A18BC664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FC2B-3234-4E3F-A30D-14FDD2AAA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9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CA282-A66F-70BD-39E0-DC643B61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2CF88-B89A-A2B9-F2AC-71CEA59E9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6B262-D545-B779-B6B3-E13CC4748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D50036-6749-4F00-9C62-A27287533C3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C3734-0632-4A28-0A8A-2DFAEA515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9CDCA-4FFB-DA14-A3D4-E2F5716DF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10FC2B-3234-4E3F-A30D-14FDD2AAA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7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3745058-3A5D-D53A-3B80-CD302F755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8" y="4500604"/>
            <a:ext cx="9163082" cy="22675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302F61-ECF4-7122-CFBF-CEEC22688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53" y="258621"/>
            <a:ext cx="9169179" cy="22675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C56F7D-1797-0B4A-18F5-C6FF5D8F4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50" y="2447640"/>
            <a:ext cx="9163082" cy="22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7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4A8A-4F38-28F8-1225-13AAD6D6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PWC OLS Level Test Tank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93FE2-B73D-4618-F0CE-B67C63059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3" y="1725020"/>
            <a:ext cx="10022693" cy="340795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B2B421-B296-F786-6051-B5FF850A2C96}"/>
              </a:ext>
            </a:extLst>
          </p:cNvPr>
          <p:cNvCxnSpPr>
            <a:cxnSpLocks/>
          </p:cNvCxnSpPr>
          <p:nvPr/>
        </p:nvCxnSpPr>
        <p:spPr>
          <a:xfrm>
            <a:off x="7717536" y="3428999"/>
            <a:ext cx="17959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463D0B-A618-DE8A-BA44-3F8DE8735C88}"/>
              </a:ext>
            </a:extLst>
          </p:cNvPr>
          <p:cNvSpPr txBox="1"/>
          <p:nvPr/>
        </p:nvSpPr>
        <p:spPr>
          <a:xfrm>
            <a:off x="7963593" y="3218688"/>
            <a:ext cx="1198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ATP Target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66DBEF-0981-3F33-C4E7-498A97C13F54}"/>
              </a:ext>
            </a:extLst>
          </p:cNvPr>
          <p:cNvSpPr txBox="1"/>
          <p:nvPr/>
        </p:nvSpPr>
        <p:spPr>
          <a:xfrm>
            <a:off x="1678643" y="5013422"/>
            <a:ext cx="3276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42 measurement at 7”, 5” 3” as High, Med, Low</a:t>
            </a:r>
          </a:p>
          <a:p>
            <a:r>
              <a:rPr lang="en-US" sz="1200" dirty="0"/>
              <a:t>D= Drain; F=Fill followed by % of full speed.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EA3A6-46B6-D00F-31E2-A36BD5FF31E9}"/>
              </a:ext>
            </a:extLst>
          </p:cNvPr>
          <p:cNvSpPr txBox="1"/>
          <p:nvPr/>
        </p:nvSpPr>
        <p:spPr>
          <a:xfrm>
            <a:off x="6566095" y="5118539"/>
            <a:ext cx="2388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Regression on all 42 points</a:t>
            </a:r>
          </a:p>
          <a:p>
            <a:r>
              <a:rPr lang="en-US" sz="1200" dirty="0"/>
              <a:t>Fills slightly slower than it Drains.</a:t>
            </a:r>
          </a:p>
        </p:txBody>
      </p:sp>
    </p:spTree>
    <p:extLst>
      <p:ext uri="{BB962C8B-B14F-4D97-AF65-F5344CB8AC3E}">
        <p14:creationId xmlns:p14="http://schemas.microsoft.com/office/powerpoint/2010/main" val="334593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4374</TotalTime>
  <Words>49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PWC OLS Level Test Tank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Rick Ales Consulting</dc:creator>
  <cp:lastModifiedBy>Rick Ales Consulting</cp:lastModifiedBy>
  <cp:revision>1</cp:revision>
  <cp:lastPrinted>2024-10-10T19:50:15Z</cp:lastPrinted>
  <dcterms:created xsi:type="dcterms:W3CDTF">2024-10-07T18:07:13Z</dcterms:created>
  <dcterms:modified xsi:type="dcterms:W3CDTF">2024-10-10T19:56:58Z</dcterms:modified>
</cp:coreProperties>
</file>