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707" autoAdjust="0"/>
  </p:normalViewPr>
  <p:slideViewPr>
    <p:cSldViewPr showGuides="1">
      <p:cViewPr>
        <p:scale>
          <a:sx n="53" d="100"/>
          <a:sy n="53" d="100"/>
        </p:scale>
        <p:origin x="1664" y="268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r>
              <a:rPr lang="en-US" dirty="0"/>
              <a:t>© 2019 R. Ales Consulting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5/20/2025</a:t>
            </a:fld>
            <a:r>
              <a:rPr lang="en-US" dirty="0"/>
              <a:t>   Business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75596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130300" cy="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5/20/2025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60" y="1166018"/>
            <a:ext cx="8229600" cy="4525963"/>
          </a:xfrm>
        </p:spPr>
        <p:txBody>
          <a:bodyPr/>
          <a:lstStyle/>
          <a:p>
            <a:r>
              <a:rPr lang="en-US" dirty="0"/>
              <a:t>Determine what is the acceptable System Measurement Uncertainty to set Target TP (see below).</a:t>
            </a:r>
          </a:p>
          <a:p>
            <a:r>
              <a:rPr lang="en-US" dirty="0"/>
              <a:t>Need to determine the “Goodness” Criteria for flagging a calibration verification issue prior to ATP Test.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7DCF4-763A-B7F4-FF2D-22E59B0C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4837"/>
            <a:ext cx="7011060" cy="30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is considered the best estimate of the true calibration coefficients, aka “Best Cal”.</a:t>
            </a:r>
          </a:p>
          <a:p>
            <a:r>
              <a:rPr lang="en-US" dirty="0"/>
              <a:t>The 5-point calibration is an evaluation to verify the “Best Cal” is still valid for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1143000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838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Observation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calibration, the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Keyance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5" y="4800600"/>
            <a:ext cx="6718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25146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estimate of calibration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18902-C0C4-27AA-C4BC-6C1659C8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95" y="1810941"/>
            <a:ext cx="390351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11 with a “Goodness” score of 15 is suspect and generated this outlier.  Should it be eliminated from the analysis? </a:t>
            </a:r>
          </a:p>
          <a:p>
            <a:r>
              <a:rPr lang="en-US" dirty="0"/>
              <a:t>Cal ID 8 with a “Goodness” score of 13 is marginal?</a:t>
            </a:r>
          </a:p>
        </p:txBody>
      </p:sp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532</Words>
  <Application>Microsoft Office PowerPoint</Application>
  <PresentationFormat>On-screen Show (4:3)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Level Calibration Analysis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rick ales</cp:lastModifiedBy>
  <cp:revision>3</cp:revision>
  <dcterms:created xsi:type="dcterms:W3CDTF">2019-02-27T21:36:04Z</dcterms:created>
  <dcterms:modified xsi:type="dcterms:W3CDTF">2025-05-20T19:51:55Z</dcterms:modified>
</cp:coreProperties>
</file>