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63" r:id="rId4"/>
    <p:sldId id="258" r:id="rId5"/>
    <p:sldId id="264" r:id="rId6"/>
    <p:sldId id="257" r:id="rId7"/>
    <p:sldId id="260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4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1192" y="-91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90B77117-200D-4C24-9444-A3272AC927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F5D29D2A-19FD-4990-8A4B-A132B432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80596-65C1-992C-09C0-C379294FD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280F1-9F2D-7298-DA68-271DB0EA0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5E2D3-1BC5-8546-2204-0FFEA7E4A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0802-F55E-399E-6B2B-76C6A7FF7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44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5058-7651-B552-2C57-DF3CCE56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B02A6-260C-4104-E792-61A302C7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2463-2E5E-6719-A86E-7DBBADF4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BC69-2572-47E2-2532-76301AF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4AC0-D88A-A998-CE1A-A1CA84A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B8D2-DCBC-A21F-4CFD-9B9F27A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C862-3BC5-DC7E-BB7A-10E6936A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D2AA-948A-C143-DF48-CE5E0A03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D35F-75D2-1D73-85D5-6D26BCD8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C28-8D52-61D7-0DDF-67EBA763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CDD06-7590-9E3F-8B0F-D2043E0C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1422-50C8-0398-80B2-0E0A2A72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7215-393B-B2F1-88A5-3242B647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3B0C-C7CF-AD19-FBA6-5E00C25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29A4-31EF-9266-E75E-462D517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30DC-07A5-8745-C926-2547E19E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95F1-76C3-F09E-7DF7-31CCD9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E34A-4E7A-85A4-2315-AC539BC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4F06-1064-B9A3-E9BF-5BFCD4D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0E9-9B8B-1539-EB0F-603F792E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75B-6FF6-1240-16A0-FC75D13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CB81-73FE-F2F3-65F6-AEC54207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E293-2AB4-39D6-2B63-A95D968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B3F0-89A4-A6CB-D5AE-40D5CA6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DD41-87EF-F619-5D91-6CF09156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AA-FEC2-9F25-0415-7BA0615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EAF0-357F-2764-AA87-8B11F674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CA77-5FDB-27C6-EF1B-CA2D2FD3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4575-5421-0E2F-E335-2251D71F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5E3-47CF-B427-0F0D-D6277F41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6FCB-BB1F-6196-C73D-A30C022C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D252-F255-54C2-7279-94467FFA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7434-5C3B-21D3-F3CC-66FAC8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C447F-DC2C-4580-A27F-F80DBDFC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C868-B659-E3DE-15A9-B12698E3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C654-27C7-03E2-15EF-E384C771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88F7B-08C8-EB50-749A-1A26D63B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747B-5D60-5E12-75C4-E3DA6591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E31BE-01A1-7BCE-3572-5B5089D1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549F-8A0B-0BF4-423D-E445BC4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95DB-7B9D-823C-742A-21E262B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FF2AA-9E73-BEC2-820B-098F496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3FC7-083C-A6AC-D289-9D7B628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BA22-E769-2030-B2BD-FB2C5C83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92DD7-CBB7-C2EB-77EB-2932AE8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58C9-6B12-AA2D-268D-740A6270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93A-6FDE-C562-2F4D-BAA239B2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616C-0219-ABB5-0AAE-88FBB48C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05E0-37AB-E341-7FE2-FCCBBE64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E1D93-9074-F665-13DC-62E82B4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B0CE4-C172-07BA-7BF1-3AD98A2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34547-DB0F-7C48-2A46-E820E36B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2D26-9C34-91C6-0385-69A7A483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35AF2-5922-EABD-67FC-807F7B21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C43-13E3-3398-19A5-BCCC2709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4D88-2C8E-2B97-01B0-8C57853E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B5A8-F245-44F0-974E-4D9E08EC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52DB-99B3-F2F7-2FDE-09D5B95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48BDF-C8EC-2F81-A33F-202E4B7B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C265-B89A-E0AC-CB86-D17D0DD2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6BA9-7AAB-EE34-D128-EA8287E7F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29B18-9E45-4374-8673-2D4794710B0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1684-C302-0431-DBEC-914DC505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7CC6-FE85-F637-D610-1E847025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E7B6F-C8FC-9908-4286-E86176FD7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642A861-4A66-F0BC-6B42-546971BB2D2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8486" y="2958018"/>
            <a:ext cx="581843" cy="182803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XPLORING THE FIRST SYMBOL IN THE PTOA LOGO - The Process Technology ...">
            <a:extLst>
              <a:ext uri="{FF2B5EF4-FFF2-40B4-BE49-F238E27FC236}">
                <a16:creationId xmlns:a16="http://schemas.microsoft.com/office/drawing/2014/main" id="{F0048F86-BCE9-DE3D-98B7-2D24CEAFCC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4" t="30944" r="27210" b="24932"/>
          <a:stretch/>
        </p:blipFill>
        <p:spPr bwMode="auto">
          <a:xfrm>
            <a:off x="9461747" y="1778847"/>
            <a:ext cx="755375" cy="76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B6F6EC-F23E-90BB-DBA2-30378EC651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98" t="6033" r="55743" b="9157"/>
          <a:stretch/>
        </p:blipFill>
        <p:spPr>
          <a:xfrm>
            <a:off x="5201053" y="4506395"/>
            <a:ext cx="806924" cy="16390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8DF507-58E4-3266-979C-023FC31C1D01}"/>
              </a:ext>
            </a:extLst>
          </p:cNvPr>
          <p:cNvCxnSpPr>
            <a:cxnSpLocks/>
          </p:cNvCxnSpPr>
          <p:nvPr/>
        </p:nvCxnSpPr>
        <p:spPr>
          <a:xfrm flipH="1">
            <a:off x="3489340" y="3716443"/>
            <a:ext cx="4144355" cy="8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E1BC26CB-3353-B7D0-B27B-5FC7F50B8792}"/>
              </a:ext>
            </a:extLst>
          </p:cNvPr>
          <p:cNvSpPr/>
          <p:nvPr/>
        </p:nvSpPr>
        <p:spPr>
          <a:xfrm>
            <a:off x="2991957" y="767020"/>
            <a:ext cx="5003079" cy="335631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92A92-0B0A-F44A-9FDB-933C82E67A4F}"/>
              </a:ext>
            </a:extLst>
          </p:cNvPr>
          <p:cNvSpPr/>
          <p:nvPr/>
        </p:nvSpPr>
        <p:spPr>
          <a:xfrm>
            <a:off x="9911387" y="3170811"/>
            <a:ext cx="328200" cy="8306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4E378-30C0-22BE-DBD4-85B612DCBB21}"/>
              </a:ext>
            </a:extLst>
          </p:cNvPr>
          <p:cNvCxnSpPr>
            <a:cxnSpLocks/>
          </p:cNvCxnSpPr>
          <p:nvPr/>
        </p:nvCxnSpPr>
        <p:spPr>
          <a:xfrm flipH="1">
            <a:off x="3011151" y="1639828"/>
            <a:ext cx="1961315" cy="24520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DD6813-0BB4-3E7A-8165-0D050B7728AD}"/>
              </a:ext>
            </a:extLst>
          </p:cNvPr>
          <p:cNvCxnSpPr>
            <a:cxnSpLocks/>
          </p:cNvCxnSpPr>
          <p:nvPr/>
        </p:nvCxnSpPr>
        <p:spPr>
          <a:xfrm>
            <a:off x="4974172" y="3730327"/>
            <a:ext cx="0" cy="221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F3CA7A-2526-8640-1FE0-18C541DCD1C2}"/>
              </a:ext>
            </a:extLst>
          </p:cNvPr>
          <p:cNvSpPr/>
          <p:nvPr/>
        </p:nvSpPr>
        <p:spPr>
          <a:xfrm rot="5167818">
            <a:off x="8737172" y="2123210"/>
            <a:ext cx="168193" cy="2071134"/>
          </a:xfrm>
          <a:custGeom>
            <a:avLst/>
            <a:gdLst>
              <a:gd name="connsiteX0" fmla="*/ 0 w 1214299"/>
              <a:gd name="connsiteY0" fmla="*/ 704787 h 704787"/>
              <a:gd name="connsiteX1" fmla="*/ 158496 w 1214299"/>
              <a:gd name="connsiteY1" fmla="*/ 448755 h 704787"/>
              <a:gd name="connsiteX2" fmla="*/ 853440 w 1214299"/>
              <a:gd name="connsiteY2" fmla="*/ 485331 h 704787"/>
              <a:gd name="connsiteX3" fmla="*/ 1182624 w 1214299"/>
              <a:gd name="connsiteY3" fmla="*/ 46419 h 704787"/>
              <a:gd name="connsiteX4" fmla="*/ 1182624 w 1214299"/>
              <a:gd name="connsiteY4" fmla="*/ 34227 h 704787"/>
              <a:gd name="connsiteX0" fmla="*/ 1260940 w 2444465"/>
              <a:gd name="connsiteY0" fmla="*/ 1322102 h 1322102"/>
              <a:gd name="connsiteX1" fmla="*/ 1419436 w 2444465"/>
              <a:gd name="connsiteY1" fmla="*/ 1066070 h 1322102"/>
              <a:gd name="connsiteX2" fmla="*/ 2114380 w 2444465"/>
              <a:gd name="connsiteY2" fmla="*/ 1102646 h 1322102"/>
              <a:gd name="connsiteX3" fmla="*/ 2443564 w 2444465"/>
              <a:gd name="connsiteY3" fmla="*/ 663734 h 1322102"/>
              <a:gd name="connsiteX4" fmla="*/ -1 w 2444465"/>
              <a:gd name="connsiteY4" fmla="*/ 1161 h 1322102"/>
              <a:gd name="connsiteX0" fmla="*/ 1528459 w 2439341"/>
              <a:gd name="connsiteY0" fmla="*/ 1325605 h 1325605"/>
              <a:gd name="connsiteX1" fmla="*/ 1686955 w 2439341"/>
              <a:gd name="connsiteY1" fmla="*/ 1069573 h 1325605"/>
              <a:gd name="connsiteX2" fmla="*/ 2381899 w 2439341"/>
              <a:gd name="connsiteY2" fmla="*/ 1106149 h 1325605"/>
              <a:gd name="connsiteX3" fmla="*/ 1030 w 2439341"/>
              <a:gd name="connsiteY3" fmla="*/ 183946 h 1325605"/>
              <a:gd name="connsiteX4" fmla="*/ 267518 w 2439341"/>
              <a:gd name="connsiteY4" fmla="*/ 4664 h 1325605"/>
              <a:gd name="connsiteX0" fmla="*/ 1540323 w 1759089"/>
              <a:gd name="connsiteY0" fmla="*/ 1325605 h 1325605"/>
              <a:gd name="connsiteX1" fmla="*/ 1698819 w 1759089"/>
              <a:gd name="connsiteY1" fmla="*/ 1069573 h 1325605"/>
              <a:gd name="connsiteX2" fmla="*/ 360055 w 1759089"/>
              <a:gd name="connsiteY2" fmla="*/ 775331 h 1325605"/>
              <a:gd name="connsiteX3" fmla="*/ 12894 w 1759089"/>
              <a:gd name="connsiteY3" fmla="*/ 183946 h 1325605"/>
              <a:gd name="connsiteX4" fmla="*/ 279382 w 1759089"/>
              <a:gd name="connsiteY4" fmla="*/ 4664 h 1325605"/>
              <a:gd name="connsiteX0" fmla="*/ 1538435 w 1594035"/>
              <a:gd name="connsiteY0" fmla="*/ 1325605 h 1325605"/>
              <a:gd name="connsiteX1" fmla="*/ 1489436 w 1594035"/>
              <a:gd name="connsiteY1" fmla="*/ 1028974 h 1325605"/>
              <a:gd name="connsiteX2" fmla="*/ 358167 w 1594035"/>
              <a:gd name="connsiteY2" fmla="*/ 775331 h 1325605"/>
              <a:gd name="connsiteX3" fmla="*/ 11006 w 1594035"/>
              <a:gd name="connsiteY3" fmla="*/ 183946 h 1325605"/>
              <a:gd name="connsiteX4" fmla="*/ 277494 w 1594035"/>
              <a:gd name="connsiteY4" fmla="*/ 4664 h 1325605"/>
              <a:gd name="connsiteX0" fmla="*/ 1533580 w 1533634"/>
              <a:gd name="connsiteY0" fmla="*/ 1325605 h 1325605"/>
              <a:gd name="connsiteX1" fmla="*/ 448311 w 1533634"/>
              <a:gd name="connsiteY1" fmla="*/ 1042087 h 1325605"/>
              <a:gd name="connsiteX2" fmla="*/ 353312 w 1533634"/>
              <a:gd name="connsiteY2" fmla="*/ 775331 h 1325605"/>
              <a:gd name="connsiteX3" fmla="*/ 6151 w 1533634"/>
              <a:gd name="connsiteY3" fmla="*/ 183946 h 1325605"/>
              <a:gd name="connsiteX4" fmla="*/ 272639 w 1533634"/>
              <a:gd name="connsiteY4" fmla="*/ 4664 h 1325605"/>
              <a:gd name="connsiteX0" fmla="*/ 437123 w 453631"/>
              <a:gd name="connsiteY0" fmla="*/ 1330297 h 1330297"/>
              <a:gd name="connsiteX1" fmla="*/ 448311 w 453631"/>
              <a:gd name="connsiteY1" fmla="*/ 1042087 h 1330297"/>
              <a:gd name="connsiteX2" fmla="*/ 353312 w 453631"/>
              <a:gd name="connsiteY2" fmla="*/ 775331 h 1330297"/>
              <a:gd name="connsiteX3" fmla="*/ 6151 w 453631"/>
              <a:gd name="connsiteY3" fmla="*/ 183946 h 1330297"/>
              <a:gd name="connsiteX4" fmla="*/ 272639 w 453631"/>
              <a:gd name="connsiteY4" fmla="*/ 4664 h 133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1" h="1330297">
                <a:moveTo>
                  <a:pt x="437123" y="1330297"/>
                </a:moveTo>
                <a:cubicBezTo>
                  <a:pt x="445251" y="1220569"/>
                  <a:pt x="462279" y="1134581"/>
                  <a:pt x="448311" y="1042087"/>
                </a:cubicBezTo>
                <a:cubicBezTo>
                  <a:pt x="434343" y="949593"/>
                  <a:pt x="427005" y="918354"/>
                  <a:pt x="353312" y="775331"/>
                </a:cubicBezTo>
                <a:cubicBezTo>
                  <a:pt x="279619" y="632308"/>
                  <a:pt x="-48713" y="259130"/>
                  <a:pt x="6151" y="183946"/>
                </a:cubicBezTo>
                <a:cubicBezTo>
                  <a:pt x="61015" y="108762"/>
                  <a:pt x="300071" y="-26832"/>
                  <a:pt x="272639" y="466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AAED023-E49E-ADB1-7F62-4FCD407D7D5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3621" y="2606410"/>
            <a:ext cx="1733250" cy="478188"/>
          </a:xfrm>
          <a:prstGeom prst="bentConnector3">
            <a:avLst>
              <a:gd name="adj1" fmla="val 1033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50EBA2F-C638-E337-7679-F2357BA3B916}"/>
              </a:ext>
            </a:extLst>
          </p:cNvPr>
          <p:cNvSpPr/>
          <p:nvPr/>
        </p:nvSpPr>
        <p:spPr>
          <a:xfrm rot="16200000">
            <a:off x="2874680" y="1794168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461EE4B-3450-401D-566A-F75DAA51681F}"/>
              </a:ext>
            </a:extLst>
          </p:cNvPr>
          <p:cNvCxnSpPr/>
          <p:nvPr/>
        </p:nvCxnSpPr>
        <p:spPr>
          <a:xfrm flipH="1">
            <a:off x="4974172" y="5092118"/>
            <a:ext cx="246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A1A989-0F90-8CC9-5497-5692BB1D775F}"/>
              </a:ext>
            </a:extLst>
          </p:cNvPr>
          <p:cNvCxnSpPr>
            <a:cxnSpLocks/>
          </p:cNvCxnSpPr>
          <p:nvPr/>
        </p:nvCxnSpPr>
        <p:spPr>
          <a:xfrm flipH="1">
            <a:off x="4972466" y="5867926"/>
            <a:ext cx="289949" cy="15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A6F4A19-CB96-6F80-A989-39D26049FD65}"/>
              </a:ext>
            </a:extLst>
          </p:cNvPr>
          <p:cNvSpPr/>
          <p:nvPr/>
        </p:nvSpPr>
        <p:spPr>
          <a:xfrm>
            <a:off x="9762253" y="3141370"/>
            <a:ext cx="589387" cy="105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67B56D5A-2D7D-0E5D-B1E5-B0EE3E6473C7}"/>
              </a:ext>
            </a:extLst>
          </p:cNvPr>
          <p:cNvSpPr/>
          <p:nvPr/>
        </p:nvSpPr>
        <p:spPr>
          <a:xfrm rot="16200000">
            <a:off x="8803438" y="1733013"/>
            <a:ext cx="440684" cy="2413395"/>
          </a:xfrm>
          <a:custGeom>
            <a:avLst/>
            <a:gdLst>
              <a:gd name="connsiteX0" fmla="*/ 8212 w 403839"/>
              <a:gd name="connsiteY0" fmla="*/ 0 h 1865376"/>
              <a:gd name="connsiteX1" fmla="*/ 8212 w 403839"/>
              <a:gd name="connsiteY1" fmla="*/ 60960 h 1865376"/>
              <a:gd name="connsiteX2" fmla="*/ 93556 w 403839"/>
              <a:gd name="connsiteY2" fmla="*/ 316992 h 1865376"/>
              <a:gd name="connsiteX3" fmla="*/ 386164 w 403839"/>
              <a:gd name="connsiteY3" fmla="*/ 609600 h 1865376"/>
              <a:gd name="connsiteX4" fmla="*/ 373972 w 403839"/>
              <a:gd name="connsiteY4" fmla="*/ 1255776 h 1865376"/>
              <a:gd name="connsiteX5" fmla="*/ 398356 w 403839"/>
              <a:gd name="connsiteY5" fmla="*/ 1865376 h 1865376"/>
              <a:gd name="connsiteX0" fmla="*/ 259954 w 655581"/>
              <a:gd name="connsiteY0" fmla="*/ 0 h 2131119"/>
              <a:gd name="connsiteX1" fmla="*/ 259954 w 655581"/>
              <a:gd name="connsiteY1" fmla="*/ 60960 h 2131119"/>
              <a:gd name="connsiteX2" fmla="*/ 345298 w 655581"/>
              <a:gd name="connsiteY2" fmla="*/ 316992 h 2131119"/>
              <a:gd name="connsiteX3" fmla="*/ 637906 w 655581"/>
              <a:gd name="connsiteY3" fmla="*/ 609600 h 2131119"/>
              <a:gd name="connsiteX4" fmla="*/ 625714 w 655581"/>
              <a:gd name="connsiteY4" fmla="*/ 1255776 h 2131119"/>
              <a:gd name="connsiteX5" fmla="*/ 144 w 655581"/>
              <a:gd name="connsiteY5" fmla="*/ 2131119 h 2131119"/>
              <a:gd name="connsiteX0" fmla="*/ 260071 w 638027"/>
              <a:gd name="connsiteY0" fmla="*/ 0 h 2131119"/>
              <a:gd name="connsiteX1" fmla="*/ 260071 w 638027"/>
              <a:gd name="connsiteY1" fmla="*/ 60960 h 2131119"/>
              <a:gd name="connsiteX2" fmla="*/ 345415 w 638027"/>
              <a:gd name="connsiteY2" fmla="*/ 316992 h 2131119"/>
              <a:gd name="connsiteX3" fmla="*/ 638023 w 638027"/>
              <a:gd name="connsiteY3" fmla="*/ 609600 h 2131119"/>
              <a:gd name="connsiteX4" fmla="*/ 338354 w 638027"/>
              <a:gd name="connsiteY4" fmla="*/ 1858810 h 2131119"/>
              <a:gd name="connsiteX5" fmla="*/ 261 w 638027"/>
              <a:gd name="connsiteY5" fmla="*/ 2131119 h 2131119"/>
              <a:gd name="connsiteX0" fmla="*/ 260071 w 475543"/>
              <a:gd name="connsiteY0" fmla="*/ 0 h 2131119"/>
              <a:gd name="connsiteX1" fmla="*/ 260071 w 475543"/>
              <a:gd name="connsiteY1" fmla="*/ 60960 h 2131119"/>
              <a:gd name="connsiteX2" fmla="*/ 345415 w 475543"/>
              <a:gd name="connsiteY2" fmla="*/ 316992 h 2131119"/>
              <a:gd name="connsiteX3" fmla="*/ 475533 w 475543"/>
              <a:gd name="connsiteY3" fmla="*/ 1202413 h 2131119"/>
              <a:gd name="connsiteX4" fmla="*/ 338354 w 475543"/>
              <a:gd name="connsiteY4" fmla="*/ 1858810 h 2131119"/>
              <a:gd name="connsiteX5" fmla="*/ 261 w 475543"/>
              <a:gd name="connsiteY5" fmla="*/ 2131119 h 2131119"/>
              <a:gd name="connsiteX0" fmla="*/ 260040 w 475881"/>
              <a:gd name="connsiteY0" fmla="*/ 0 h 2131119"/>
              <a:gd name="connsiteX1" fmla="*/ 260040 w 475881"/>
              <a:gd name="connsiteY1" fmla="*/ 60960 h 2131119"/>
              <a:gd name="connsiteX2" fmla="*/ 345384 w 475881"/>
              <a:gd name="connsiteY2" fmla="*/ 316992 h 2131119"/>
              <a:gd name="connsiteX3" fmla="*/ 475502 w 475881"/>
              <a:gd name="connsiteY3" fmla="*/ 1202413 h 2131119"/>
              <a:gd name="connsiteX4" fmla="*/ 388320 w 475881"/>
              <a:gd name="connsiteY4" fmla="*/ 1909915 h 2131119"/>
              <a:gd name="connsiteX5" fmla="*/ 230 w 475881"/>
              <a:gd name="connsiteY5" fmla="*/ 2131119 h 2131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81" h="2131119">
                <a:moveTo>
                  <a:pt x="260040" y="0"/>
                </a:moveTo>
                <a:cubicBezTo>
                  <a:pt x="252928" y="4064"/>
                  <a:pt x="245816" y="8128"/>
                  <a:pt x="260040" y="60960"/>
                </a:cubicBezTo>
                <a:cubicBezTo>
                  <a:pt x="274264" y="113792"/>
                  <a:pt x="309474" y="126750"/>
                  <a:pt x="345384" y="316992"/>
                </a:cubicBezTo>
                <a:cubicBezTo>
                  <a:pt x="381294" y="507234"/>
                  <a:pt x="468346" y="936926"/>
                  <a:pt x="475502" y="1202413"/>
                </a:cubicBezTo>
                <a:cubicBezTo>
                  <a:pt x="482658" y="1467900"/>
                  <a:pt x="386288" y="1700619"/>
                  <a:pt x="388320" y="1909915"/>
                </a:cubicBezTo>
                <a:cubicBezTo>
                  <a:pt x="390352" y="2119211"/>
                  <a:pt x="-10946" y="1930967"/>
                  <a:pt x="230" y="2131119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BE199286-758C-8919-784B-25155A4A3ACC}"/>
              </a:ext>
            </a:extLst>
          </p:cNvPr>
          <p:cNvSpPr/>
          <p:nvPr/>
        </p:nvSpPr>
        <p:spPr>
          <a:xfrm rot="5400000">
            <a:off x="8821001" y="1915138"/>
            <a:ext cx="210440" cy="2172349"/>
          </a:xfrm>
          <a:custGeom>
            <a:avLst/>
            <a:gdLst>
              <a:gd name="connsiteX0" fmla="*/ 890926 w 903439"/>
              <a:gd name="connsiteY0" fmla="*/ 0 h 1755648"/>
              <a:gd name="connsiteX1" fmla="*/ 829966 w 903439"/>
              <a:gd name="connsiteY1" fmla="*/ 292608 h 1755648"/>
              <a:gd name="connsiteX2" fmla="*/ 330094 w 903439"/>
              <a:gd name="connsiteY2" fmla="*/ 548640 h 1755648"/>
              <a:gd name="connsiteX3" fmla="*/ 37486 w 903439"/>
              <a:gd name="connsiteY3" fmla="*/ 1243584 h 1755648"/>
              <a:gd name="connsiteX4" fmla="*/ 13102 w 903439"/>
              <a:gd name="connsiteY4" fmla="*/ 1755648 h 1755648"/>
              <a:gd name="connsiteX0" fmla="*/ 0 w 835205"/>
              <a:gd name="connsiteY0" fmla="*/ 0 h 1823666"/>
              <a:gd name="connsiteX1" fmla="*/ 830288 w 835205"/>
              <a:gd name="connsiteY1" fmla="*/ 360626 h 1823666"/>
              <a:gd name="connsiteX2" fmla="*/ 330416 w 835205"/>
              <a:gd name="connsiteY2" fmla="*/ 616658 h 1823666"/>
              <a:gd name="connsiteX3" fmla="*/ 37808 w 835205"/>
              <a:gd name="connsiteY3" fmla="*/ 1311602 h 1823666"/>
              <a:gd name="connsiteX4" fmla="*/ 13424 w 835205"/>
              <a:gd name="connsiteY4" fmla="*/ 1823666 h 1823666"/>
              <a:gd name="connsiteX0" fmla="*/ 207250 w 541497"/>
              <a:gd name="connsiteY0" fmla="*/ 0 h 1823666"/>
              <a:gd name="connsiteX1" fmla="*/ 7392 w 541497"/>
              <a:gd name="connsiteY1" fmla="*/ 418927 h 1823666"/>
              <a:gd name="connsiteX2" fmla="*/ 537666 w 541497"/>
              <a:gd name="connsiteY2" fmla="*/ 616658 h 1823666"/>
              <a:gd name="connsiteX3" fmla="*/ 245058 w 541497"/>
              <a:gd name="connsiteY3" fmla="*/ 1311602 h 1823666"/>
              <a:gd name="connsiteX4" fmla="*/ 220674 w 541497"/>
              <a:gd name="connsiteY4" fmla="*/ 1823666 h 1823666"/>
              <a:gd name="connsiteX0" fmla="*/ 209488 w 255878"/>
              <a:gd name="connsiteY0" fmla="*/ 0 h 1823666"/>
              <a:gd name="connsiteX1" fmla="*/ 9630 w 255878"/>
              <a:gd name="connsiteY1" fmla="*/ 418927 h 1823666"/>
              <a:gd name="connsiteX2" fmla="*/ 53767 w 255878"/>
              <a:gd name="connsiteY2" fmla="*/ 791560 h 1823666"/>
              <a:gd name="connsiteX3" fmla="*/ 247296 w 255878"/>
              <a:gd name="connsiteY3" fmla="*/ 1311602 h 1823666"/>
              <a:gd name="connsiteX4" fmla="*/ 222912 w 255878"/>
              <a:gd name="connsiteY4" fmla="*/ 1823666 h 1823666"/>
              <a:gd name="connsiteX0" fmla="*/ 207372 w 220796"/>
              <a:gd name="connsiteY0" fmla="*/ 0 h 1823666"/>
              <a:gd name="connsiteX1" fmla="*/ 7514 w 220796"/>
              <a:gd name="connsiteY1" fmla="*/ 418927 h 1823666"/>
              <a:gd name="connsiteX2" fmla="*/ 51651 w 220796"/>
              <a:gd name="connsiteY2" fmla="*/ 791560 h 1823666"/>
              <a:gd name="connsiteX3" fmla="*/ 141010 w 220796"/>
              <a:gd name="connsiteY3" fmla="*/ 1272734 h 1823666"/>
              <a:gd name="connsiteX4" fmla="*/ 220796 w 220796"/>
              <a:gd name="connsiteY4" fmla="*/ 1823666 h 1823666"/>
              <a:gd name="connsiteX0" fmla="*/ 197016 w 210440"/>
              <a:gd name="connsiteY0" fmla="*/ 0 h 1823666"/>
              <a:gd name="connsiteX1" fmla="*/ 8736 w 210440"/>
              <a:gd name="connsiteY1" fmla="*/ 127421 h 1823666"/>
              <a:gd name="connsiteX2" fmla="*/ 41295 w 210440"/>
              <a:gd name="connsiteY2" fmla="*/ 791560 h 1823666"/>
              <a:gd name="connsiteX3" fmla="*/ 130654 w 210440"/>
              <a:gd name="connsiteY3" fmla="*/ 1272734 h 1823666"/>
              <a:gd name="connsiteX4" fmla="*/ 210440 w 210440"/>
              <a:gd name="connsiteY4" fmla="*/ 1823666 h 1823666"/>
              <a:gd name="connsiteX0" fmla="*/ 197016 w 210440"/>
              <a:gd name="connsiteY0" fmla="*/ 0 h 1823666"/>
              <a:gd name="connsiteX1" fmla="*/ 8736 w 210440"/>
              <a:gd name="connsiteY1" fmla="*/ 127421 h 1823666"/>
              <a:gd name="connsiteX2" fmla="*/ 41298 w 210440"/>
              <a:gd name="connsiteY2" fmla="*/ 655523 h 1823666"/>
              <a:gd name="connsiteX3" fmla="*/ 130654 w 210440"/>
              <a:gd name="connsiteY3" fmla="*/ 1272734 h 1823666"/>
              <a:gd name="connsiteX4" fmla="*/ 210440 w 210440"/>
              <a:gd name="connsiteY4" fmla="*/ 1823666 h 182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40" h="1823666">
                <a:moveTo>
                  <a:pt x="197016" y="0"/>
                </a:moveTo>
                <a:cubicBezTo>
                  <a:pt x="213272" y="100584"/>
                  <a:pt x="34689" y="18167"/>
                  <a:pt x="8736" y="127421"/>
                </a:cubicBezTo>
                <a:cubicBezTo>
                  <a:pt x="-17217" y="236675"/>
                  <a:pt x="20978" y="464638"/>
                  <a:pt x="41298" y="655523"/>
                </a:cubicBezTo>
                <a:cubicBezTo>
                  <a:pt x="61618" y="846408"/>
                  <a:pt x="183486" y="1071566"/>
                  <a:pt x="130654" y="1272734"/>
                </a:cubicBezTo>
                <a:cubicBezTo>
                  <a:pt x="77822" y="1473902"/>
                  <a:pt x="196216" y="1668218"/>
                  <a:pt x="210440" y="1823666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72D42B4-24D3-6EAA-FB6A-1F4D9785EE4C}"/>
              </a:ext>
            </a:extLst>
          </p:cNvPr>
          <p:cNvCxnSpPr>
            <a:cxnSpLocks/>
          </p:cNvCxnSpPr>
          <p:nvPr/>
        </p:nvCxnSpPr>
        <p:spPr>
          <a:xfrm flipH="1">
            <a:off x="6370841" y="3268028"/>
            <a:ext cx="6576" cy="497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68ADE9C-97EE-CEBE-00CE-39F31356C0E6}"/>
              </a:ext>
            </a:extLst>
          </p:cNvPr>
          <p:cNvSpPr/>
          <p:nvPr/>
        </p:nvSpPr>
        <p:spPr>
          <a:xfrm rot="5400000">
            <a:off x="7473279" y="3075285"/>
            <a:ext cx="568203" cy="124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33B2C37-3F5A-FFAC-D8A2-FFE6CB8AD365}"/>
              </a:ext>
            </a:extLst>
          </p:cNvPr>
          <p:cNvSpPr/>
          <p:nvPr/>
        </p:nvSpPr>
        <p:spPr>
          <a:xfrm>
            <a:off x="6640340" y="1656667"/>
            <a:ext cx="708892" cy="10526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0E2B970-61F1-8BC0-08F8-FA0D53E3DAC6}"/>
              </a:ext>
            </a:extLst>
          </p:cNvPr>
          <p:cNvSpPr txBox="1"/>
          <p:nvPr/>
        </p:nvSpPr>
        <p:spPr>
          <a:xfrm>
            <a:off x="6573514" y="1854421"/>
            <a:ext cx="857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Motor</a:t>
            </a:r>
          </a:p>
          <a:p>
            <a:pPr algn="ctr"/>
            <a:r>
              <a:rPr lang="en-US" sz="1200" dirty="0"/>
              <a:t>Controller</a:t>
            </a:r>
          </a:p>
          <a:p>
            <a:pPr algn="ctr"/>
            <a:r>
              <a:rPr lang="en-US" sz="1200" dirty="0" err="1"/>
              <a:t>Pololu</a:t>
            </a:r>
            <a:endParaRPr lang="en-US" sz="1200" dirty="0"/>
          </a:p>
          <a:p>
            <a:pPr algn="ctr"/>
            <a:r>
              <a:rPr lang="en-US" sz="1200" dirty="0"/>
              <a:t>18V7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01702D2-8D37-7AE4-AC1B-04638FAA09D3}"/>
              </a:ext>
            </a:extLst>
          </p:cNvPr>
          <p:cNvCxnSpPr>
            <a:cxnSpLocks/>
          </p:cNvCxnSpPr>
          <p:nvPr/>
        </p:nvCxnSpPr>
        <p:spPr>
          <a:xfrm flipV="1">
            <a:off x="7388849" y="1944831"/>
            <a:ext cx="2364751" cy="2603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572BE5-9829-E3BD-DADE-86432DA0CB02}"/>
              </a:ext>
            </a:extLst>
          </p:cNvPr>
          <p:cNvCxnSpPr>
            <a:cxnSpLocks/>
          </p:cNvCxnSpPr>
          <p:nvPr/>
        </p:nvCxnSpPr>
        <p:spPr>
          <a:xfrm>
            <a:off x="7388849" y="2271552"/>
            <a:ext cx="22030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C16E4CB9-2173-2268-228C-29F96EFDBB29}"/>
              </a:ext>
            </a:extLst>
          </p:cNvPr>
          <p:cNvSpPr txBox="1"/>
          <p:nvPr/>
        </p:nvSpPr>
        <p:spPr>
          <a:xfrm>
            <a:off x="8136145" y="1705163"/>
            <a:ext cx="495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</a:t>
            </a:r>
          </a:p>
          <a:p>
            <a:endParaRPr lang="en-US" sz="1100" dirty="0"/>
          </a:p>
          <a:p>
            <a:r>
              <a:rPr lang="en-US" sz="1100" dirty="0"/>
              <a:t>Right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79BCB00-9F6D-B14E-41D8-9521FA24546B}"/>
              </a:ext>
            </a:extLst>
          </p:cNvPr>
          <p:cNvSpPr/>
          <p:nvPr/>
        </p:nvSpPr>
        <p:spPr>
          <a:xfrm rot="16200000">
            <a:off x="7404579" y="2005222"/>
            <a:ext cx="668524" cy="1564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F6038BF-2D6A-7DDC-CA44-39446AD499EC}"/>
              </a:ext>
            </a:extLst>
          </p:cNvPr>
          <p:cNvSpPr txBox="1"/>
          <p:nvPr/>
        </p:nvSpPr>
        <p:spPr>
          <a:xfrm>
            <a:off x="10402019" y="3199119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 </a:t>
            </a:r>
          </a:p>
          <a:p>
            <a:r>
              <a:rPr lang="en-US" sz="1200" dirty="0"/>
              <a:t>Sensor</a:t>
            </a:r>
          </a:p>
          <a:p>
            <a:r>
              <a:rPr lang="en-US" sz="1200" dirty="0"/>
              <a:t>x4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E652E96A-A903-CB1A-73D7-5D16F39F3CF8}"/>
              </a:ext>
            </a:extLst>
          </p:cNvPr>
          <p:cNvSpPr txBox="1"/>
          <p:nvPr/>
        </p:nvSpPr>
        <p:spPr>
          <a:xfrm>
            <a:off x="5117440" y="6138349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DataQ</a:t>
            </a:r>
            <a:r>
              <a:rPr lang="en-US" dirty="0"/>
              <a:t> </a:t>
            </a:r>
          </a:p>
          <a:p>
            <a:r>
              <a:rPr lang="en-US" sz="1200" dirty="0"/>
              <a:t>DI-2108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704B752-9668-28A2-B0E4-0956B0408CA9}"/>
              </a:ext>
            </a:extLst>
          </p:cNvPr>
          <p:cNvSpPr txBox="1"/>
          <p:nvPr/>
        </p:nvSpPr>
        <p:spPr>
          <a:xfrm>
            <a:off x="4820352" y="3053350"/>
            <a:ext cx="716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Buffer/</a:t>
            </a:r>
          </a:p>
          <a:p>
            <a:pPr algn="ctr"/>
            <a:r>
              <a:rPr lang="en-US" sz="1400" dirty="0"/>
              <a:t>Scaler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02C405F-EFB8-096F-0A6D-C154DFBD645A}"/>
              </a:ext>
            </a:extLst>
          </p:cNvPr>
          <p:cNvSpPr/>
          <p:nvPr/>
        </p:nvSpPr>
        <p:spPr>
          <a:xfrm>
            <a:off x="4074602" y="3874129"/>
            <a:ext cx="1520939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7A14402-1479-3771-467D-2D3667B75D1D}"/>
              </a:ext>
            </a:extLst>
          </p:cNvPr>
          <p:cNvCxnSpPr>
            <a:cxnSpLocks/>
          </p:cNvCxnSpPr>
          <p:nvPr/>
        </p:nvCxnSpPr>
        <p:spPr>
          <a:xfrm>
            <a:off x="3011151" y="949429"/>
            <a:ext cx="3656608" cy="1003642"/>
          </a:xfrm>
          <a:prstGeom prst="bentConnector3">
            <a:avLst>
              <a:gd name="adj1" fmla="val 91783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B6DAF2B-62FD-93A4-C38B-F41FC48DE80F}"/>
              </a:ext>
            </a:extLst>
          </p:cNvPr>
          <p:cNvCxnSpPr>
            <a:cxnSpLocks/>
          </p:cNvCxnSpPr>
          <p:nvPr/>
        </p:nvCxnSpPr>
        <p:spPr>
          <a:xfrm>
            <a:off x="2991957" y="1142646"/>
            <a:ext cx="3634582" cy="1069628"/>
          </a:xfrm>
          <a:prstGeom prst="bentConnector3">
            <a:avLst>
              <a:gd name="adj1" fmla="val 8789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ater, level, sensor, technology, system, sensors, detection icon ...">
            <a:extLst>
              <a:ext uri="{FF2B5EF4-FFF2-40B4-BE49-F238E27FC236}">
                <a16:creationId xmlns:a16="http://schemas.microsoft.com/office/drawing/2014/main" id="{E5F0446E-13B8-FDE8-64DF-23B4D9C41A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4" b="48976"/>
          <a:stretch/>
        </p:blipFill>
        <p:spPr bwMode="auto">
          <a:xfrm rot="5400000" flipH="1">
            <a:off x="9605352" y="4284421"/>
            <a:ext cx="772248" cy="7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icon vector. computer illustration sign. PC symbol or logo ...">
            <a:extLst>
              <a:ext uri="{FF2B5EF4-FFF2-40B4-BE49-F238E27FC236}">
                <a16:creationId xmlns:a16="http://schemas.microsoft.com/office/drawing/2014/main" id="{6070BAE7-0A6A-8901-56E6-B9392C0288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67"/>
          <a:stretch/>
        </p:blipFill>
        <p:spPr bwMode="auto">
          <a:xfrm>
            <a:off x="6186525" y="5016565"/>
            <a:ext cx="1961794" cy="174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B448089-52C8-A041-711F-E146D80ABB0A}"/>
              </a:ext>
            </a:extLst>
          </p:cNvPr>
          <p:cNvSpPr txBox="1"/>
          <p:nvPr/>
        </p:nvSpPr>
        <p:spPr>
          <a:xfrm>
            <a:off x="10350753" y="4528379"/>
            <a:ext cx="78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</a:t>
            </a:r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0D558A-5C87-0753-8F84-837FEE155343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5960486" y="4713045"/>
            <a:ext cx="2471662" cy="11993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218E03-FC6C-2F9B-083A-55DD0C0F210F}"/>
              </a:ext>
            </a:extLst>
          </p:cNvPr>
          <p:cNvCxnSpPr>
            <a:cxnSpLocks/>
          </p:cNvCxnSpPr>
          <p:nvPr/>
        </p:nvCxnSpPr>
        <p:spPr>
          <a:xfrm flipV="1">
            <a:off x="7131420" y="2670322"/>
            <a:ext cx="8957" cy="268207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5A79E10-4BDC-09A7-BEDB-CB15F170768A}"/>
              </a:ext>
            </a:extLst>
          </p:cNvPr>
          <p:cNvSpPr/>
          <p:nvPr/>
        </p:nvSpPr>
        <p:spPr>
          <a:xfrm rot="16200000">
            <a:off x="2870874" y="1075820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69A757-BB18-FC72-C63B-70E4B662E10A}"/>
              </a:ext>
            </a:extLst>
          </p:cNvPr>
          <p:cNvSpPr txBox="1"/>
          <p:nvPr/>
        </p:nvSpPr>
        <p:spPr>
          <a:xfrm>
            <a:off x="2103724" y="765405"/>
            <a:ext cx="919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SMPS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Instrument</a:t>
            </a:r>
          </a:p>
          <a:p>
            <a:pPr algn="ctr"/>
            <a:r>
              <a:rPr lang="en-US" sz="1200" dirty="0"/>
              <a:t>Power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46D0CBC-5ECA-9188-D186-6775E2733D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762" t="27733" r="29427" b="58785"/>
          <a:stretch/>
        </p:blipFill>
        <p:spPr>
          <a:xfrm>
            <a:off x="3958841" y="2073189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27E3E1-B768-09A1-F913-491D59369F3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36721" y="1639828"/>
            <a:ext cx="5543" cy="354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215A73-D841-1611-D9F2-4D86F47FA5B0}"/>
              </a:ext>
            </a:extLst>
          </p:cNvPr>
          <p:cNvCxnSpPr>
            <a:cxnSpLocks/>
          </p:cNvCxnSpPr>
          <p:nvPr/>
        </p:nvCxnSpPr>
        <p:spPr>
          <a:xfrm>
            <a:off x="4205058" y="1661129"/>
            <a:ext cx="18230" cy="34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FEBBC99-0BC1-7EC0-9E4F-167901D1D201}"/>
              </a:ext>
            </a:extLst>
          </p:cNvPr>
          <p:cNvSpPr txBox="1"/>
          <p:nvPr/>
        </p:nvSpPr>
        <p:spPr>
          <a:xfrm>
            <a:off x="10125497" y="1835053"/>
            <a:ext cx="10254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Pump </a:t>
            </a:r>
            <a:endParaRPr lang="en-US" sz="1200" dirty="0"/>
          </a:p>
          <a:p>
            <a:pPr algn="ctr"/>
            <a:r>
              <a:rPr lang="en-US" sz="1200" dirty="0"/>
              <a:t>4A DC Motor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DFBF1E2-7375-3C40-34AA-205103F4B644}"/>
              </a:ext>
            </a:extLst>
          </p:cNvPr>
          <p:cNvSpPr txBox="1"/>
          <p:nvPr/>
        </p:nvSpPr>
        <p:spPr>
          <a:xfrm>
            <a:off x="6702322" y="5463039"/>
            <a:ext cx="1100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LV Win11</a:t>
            </a:r>
          </a:p>
          <a:p>
            <a:r>
              <a:rPr lang="en-US" sz="1200" dirty="0"/>
              <a:t>Workstation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CF5F261-114B-EBCE-4B28-DE3DEBEF3DCD}"/>
              </a:ext>
            </a:extLst>
          </p:cNvPr>
          <p:cNvSpPr txBox="1"/>
          <p:nvPr/>
        </p:nvSpPr>
        <p:spPr>
          <a:xfrm>
            <a:off x="6377417" y="925682"/>
            <a:ext cx="15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 PCB</a:t>
            </a:r>
          </a:p>
          <a:p>
            <a:pPr algn="ctr"/>
            <a:r>
              <a:rPr lang="en-US" sz="1200" dirty="0"/>
              <a:t>Custom Unit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D135875-2F97-9406-65AA-BE5460EA5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843" y="3088097"/>
            <a:ext cx="394649" cy="38405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E4F63BBA-A00E-2AC7-93B7-43E92BF5D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0313" y="3161096"/>
            <a:ext cx="394649" cy="38405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CF97148-27F0-63BA-AFA9-02A7264E99EC}"/>
              </a:ext>
            </a:extLst>
          </p:cNvPr>
          <p:cNvSpPr txBox="1"/>
          <p:nvPr/>
        </p:nvSpPr>
        <p:spPr>
          <a:xfrm>
            <a:off x="4447247" y="1797526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14ma </a:t>
            </a:r>
          </a:p>
          <a:p>
            <a:pPr algn="ctr"/>
            <a:r>
              <a:rPr lang="en-US" sz="1400" dirty="0"/>
              <a:t>I-source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F4161BC1-2CFA-95AA-25B8-66BA5BDC14FD}"/>
              </a:ext>
            </a:extLst>
          </p:cNvPr>
          <p:cNvSpPr/>
          <p:nvPr/>
        </p:nvSpPr>
        <p:spPr>
          <a:xfrm>
            <a:off x="8064633" y="1105863"/>
            <a:ext cx="1013182" cy="310155"/>
          </a:xfrm>
          <a:prstGeom prst="wedgeRectCallout">
            <a:avLst>
              <a:gd name="adj1" fmla="val -75163"/>
              <a:gd name="adj2" fmla="val 1690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67C68A-5CC7-87F1-1599-2ADDF3AF7B8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3762" t="27733" r="29427" b="58785"/>
          <a:stretch/>
        </p:blipFill>
        <p:spPr>
          <a:xfrm>
            <a:off x="3666745" y="1994529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C5C4915-7622-65A5-ECC5-8DB1205162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5128" y="2938401"/>
            <a:ext cx="581843" cy="18280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458E25-DF92-7A5B-68D6-A1BC9E17E79A}"/>
              </a:ext>
            </a:extLst>
          </p:cNvPr>
          <p:cNvCxnSpPr>
            <a:stCxn id="92" idx="3"/>
          </p:cNvCxnSpPr>
          <p:nvPr/>
        </p:nvCxnSpPr>
        <p:spPr>
          <a:xfrm flipH="1">
            <a:off x="4228208" y="3280125"/>
            <a:ext cx="6284" cy="2301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944E7B-0E2C-2D32-BE98-B4A0BAC24920}"/>
              </a:ext>
            </a:extLst>
          </p:cNvPr>
          <p:cNvCxnSpPr>
            <a:cxnSpLocks/>
          </p:cNvCxnSpPr>
          <p:nvPr/>
        </p:nvCxnSpPr>
        <p:spPr>
          <a:xfrm flipH="1">
            <a:off x="4203040" y="5616533"/>
            <a:ext cx="1052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7F8B16-4B8D-AB32-46D6-AE96978E8DEC}"/>
              </a:ext>
            </a:extLst>
          </p:cNvPr>
          <p:cNvCxnSpPr>
            <a:cxnSpLocks/>
          </p:cNvCxnSpPr>
          <p:nvPr/>
        </p:nvCxnSpPr>
        <p:spPr>
          <a:xfrm flipH="1">
            <a:off x="4768180" y="3362304"/>
            <a:ext cx="23358" cy="1378406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72D145-26A2-DCCD-DFED-5345316EAD20}"/>
              </a:ext>
            </a:extLst>
          </p:cNvPr>
          <p:cNvCxnSpPr>
            <a:cxnSpLocks/>
          </p:cNvCxnSpPr>
          <p:nvPr/>
        </p:nvCxnSpPr>
        <p:spPr>
          <a:xfrm flipH="1">
            <a:off x="4768180" y="4713045"/>
            <a:ext cx="452626" cy="9693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DDCE521-8063-CBA6-6FF1-E3ABD65EAA68}"/>
              </a:ext>
            </a:extLst>
          </p:cNvPr>
          <p:cNvSpPr/>
          <p:nvPr/>
        </p:nvSpPr>
        <p:spPr>
          <a:xfrm>
            <a:off x="6626539" y="4477471"/>
            <a:ext cx="1034061" cy="543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Hub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495AAE-ABF6-3803-9371-C7EE7D76B364}"/>
              </a:ext>
            </a:extLst>
          </p:cNvPr>
          <p:cNvCxnSpPr>
            <a:cxnSpLocks/>
          </p:cNvCxnSpPr>
          <p:nvPr/>
        </p:nvCxnSpPr>
        <p:spPr>
          <a:xfrm flipH="1" flipV="1">
            <a:off x="3751139" y="2965645"/>
            <a:ext cx="3937269" cy="74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AA1C4B-C5EA-5EDB-69EF-EA77746CD67F}"/>
              </a:ext>
            </a:extLst>
          </p:cNvPr>
          <p:cNvCxnSpPr>
            <a:cxnSpLocks/>
          </p:cNvCxnSpPr>
          <p:nvPr/>
        </p:nvCxnSpPr>
        <p:spPr>
          <a:xfrm flipH="1" flipV="1">
            <a:off x="4359581" y="3115825"/>
            <a:ext cx="3312594" cy="22107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5ABCF44-50F1-2661-A427-D7D19A58FCD6}"/>
              </a:ext>
            </a:extLst>
          </p:cNvPr>
          <p:cNvSpPr/>
          <p:nvPr/>
        </p:nvSpPr>
        <p:spPr>
          <a:xfrm>
            <a:off x="9380721" y="1142646"/>
            <a:ext cx="2158742" cy="3949472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19E202-13D3-FD12-2C52-9E3F20A34466}"/>
              </a:ext>
            </a:extLst>
          </p:cNvPr>
          <p:cNvSpPr txBox="1"/>
          <p:nvPr/>
        </p:nvSpPr>
        <p:spPr>
          <a:xfrm>
            <a:off x="10762128" y="1201579"/>
            <a:ext cx="755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TANK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0D8C4A-8341-1BCC-DA9F-704002E448E0}"/>
              </a:ext>
            </a:extLst>
          </p:cNvPr>
          <p:cNvSpPr txBox="1"/>
          <p:nvPr/>
        </p:nvSpPr>
        <p:spPr>
          <a:xfrm>
            <a:off x="9479424" y="6025012"/>
            <a:ext cx="165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TO SCALE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2F1E58-C90A-2F6D-6FA8-96C8660BE20B}"/>
              </a:ext>
            </a:extLst>
          </p:cNvPr>
          <p:cNvSpPr txBox="1"/>
          <p:nvPr/>
        </p:nvSpPr>
        <p:spPr>
          <a:xfrm>
            <a:off x="4721278" y="1517796"/>
            <a:ext cx="10537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To Laser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239C13-ABDE-1EC1-0C3F-7E02F427326D}"/>
              </a:ext>
            </a:extLst>
          </p:cNvPr>
          <p:cNvCxnSpPr>
            <a:cxnSpLocks/>
          </p:cNvCxnSpPr>
          <p:nvPr/>
        </p:nvCxnSpPr>
        <p:spPr>
          <a:xfrm flipH="1" flipV="1">
            <a:off x="6377417" y="3263929"/>
            <a:ext cx="1294090" cy="23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45BBDD15-4561-1D4F-D796-816A4EAD3E08}"/>
              </a:ext>
            </a:extLst>
          </p:cNvPr>
          <p:cNvSpPr/>
          <p:nvPr/>
        </p:nvSpPr>
        <p:spPr>
          <a:xfrm rot="5400000">
            <a:off x="7541819" y="3639613"/>
            <a:ext cx="388827" cy="124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8D3E7B9-893D-3AC7-38E7-50CFF3CD0445}"/>
              </a:ext>
            </a:extLst>
          </p:cNvPr>
          <p:cNvCxnSpPr>
            <a:cxnSpLocks/>
          </p:cNvCxnSpPr>
          <p:nvPr/>
        </p:nvCxnSpPr>
        <p:spPr>
          <a:xfrm flipH="1" flipV="1">
            <a:off x="7467504" y="3589660"/>
            <a:ext cx="226346" cy="8724"/>
          </a:xfrm>
          <a:prstGeom prst="line">
            <a:avLst/>
          </a:prstGeom>
          <a:ln>
            <a:solidFill>
              <a:srgbClr val="FF0000"/>
            </a:solidFill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2699D6D6-6256-32D0-9D98-C85AA2A12D68}"/>
              </a:ext>
            </a:extLst>
          </p:cNvPr>
          <p:cNvSpPr/>
          <p:nvPr/>
        </p:nvSpPr>
        <p:spPr>
          <a:xfrm>
            <a:off x="7800727" y="3551207"/>
            <a:ext cx="883379" cy="925974"/>
          </a:xfrm>
          <a:custGeom>
            <a:avLst/>
            <a:gdLst>
              <a:gd name="connsiteX0" fmla="*/ 0 w 883379"/>
              <a:gd name="connsiteY0" fmla="*/ 0 h 925974"/>
              <a:gd name="connsiteX1" fmla="*/ 462987 w 883379"/>
              <a:gd name="connsiteY1" fmla="*/ 69448 h 925974"/>
              <a:gd name="connsiteX2" fmla="*/ 833377 w 883379"/>
              <a:gd name="connsiteY2" fmla="*/ 266217 h 925974"/>
              <a:gd name="connsiteX3" fmla="*/ 879676 w 883379"/>
              <a:gd name="connsiteY3" fmla="*/ 925974 h 925974"/>
              <a:gd name="connsiteX4" fmla="*/ 879676 w 883379"/>
              <a:gd name="connsiteY4" fmla="*/ 925974 h 92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379" h="925974">
                <a:moveTo>
                  <a:pt x="0" y="0"/>
                </a:moveTo>
                <a:cubicBezTo>
                  <a:pt x="162045" y="12539"/>
                  <a:pt x="324091" y="25079"/>
                  <a:pt x="462987" y="69448"/>
                </a:cubicBezTo>
                <a:cubicBezTo>
                  <a:pt x="601883" y="113818"/>
                  <a:pt x="763929" y="123463"/>
                  <a:pt x="833377" y="266217"/>
                </a:cubicBezTo>
                <a:cubicBezTo>
                  <a:pt x="902825" y="408971"/>
                  <a:pt x="879676" y="925974"/>
                  <a:pt x="879676" y="925974"/>
                </a:cubicBezTo>
                <a:lnTo>
                  <a:pt x="879676" y="925974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4AC62E65-C449-D545-6D52-2BB087DFBF12}"/>
              </a:ext>
            </a:extLst>
          </p:cNvPr>
          <p:cNvSpPr/>
          <p:nvPr/>
        </p:nvSpPr>
        <p:spPr>
          <a:xfrm>
            <a:off x="7793629" y="3738564"/>
            <a:ext cx="729942" cy="925974"/>
          </a:xfrm>
          <a:custGeom>
            <a:avLst/>
            <a:gdLst>
              <a:gd name="connsiteX0" fmla="*/ 0 w 883379"/>
              <a:gd name="connsiteY0" fmla="*/ 0 h 925974"/>
              <a:gd name="connsiteX1" fmla="*/ 462987 w 883379"/>
              <a:gd name="connsiteY1" fmla="*/ 69448 h 925974"/>
              <a:gd name="connsiteX2" fmla="*/ 833377 w 883379"/>
              <a:gd name="connsiteY2" fmla="*/ 266217 h 925974"/>
              <a:gd name="connsiteX3" fmla="*/ 879676 w 883379"/>
              <a:gd name="connsiteY3" fmla="*/ 925974 h 925974"/>
              <a:gd name="connsiteX4" fmla="*/ 879676 w 883379"/>
              <a:gd name="connsiteY4" fmla="*/ 925974 h 92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379" h="925974">
                <a:moveTo>
                  <a:pt x="0" y="0"/>
                </a:moveTo>
                <a:cubicBezTo>
                  <a:pt x="162045" y="12539"/>
                  <a:pt x="324091" y="25079"/>
                  <a:pt x="462987" y="69448"/>
                </a:cubicBezTo>
                <a:cubicBezTo>
                  <a:pt x="601883" y="113818"/>
                  <a:pt x="763929" y="123463"/>
                  <a:pt x="833377" y="266217"/>
                </a:cubicBezTo>
                <a:cubicBezTo>
                  <a:pt x="902825" y="408971"/>
                  <a:pt x="879676" y="925974"/>
                  <a:pt x="879676" y="925974"/>
                </a:cubicBezTo>
                <a:lnTo>
                  <a:pt x="879676" y="925974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93DBE7D-BAD7-5618-E0F3-887853D84D9E}"/>
              </a:ext>
            </a:extLst>
          </p:cNvPr>
          <p:cNvSpPr/>
          <p:nvPr/>
        </p:nvSpPr>
        <p:spPr>
          <a:xfrm>
            <a:off x="8432148" y="4468743"/>
            <a:ext cx="471635" cy="512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70C2673-4266-D028-E819-CCB937E7E284}"/>
              </a:ext>
            </a:extLst>
          </p:cNvPr>
          <p:cNvSpPr txBox="1"/>
          <p:nvPr/>
        </p:nvSpPr>
        <p:spPr>
          <a:xfrm>
            <a:off x="7830453" y="4999954"/>
            <a:ext cx="15980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 err="1"/>
              <a:t>Keyance</a:t>
            </a:r>
            <a:endParaRPr lang="en-US" sz="1800" dirty="0"/>
          </a:p>
          <a:p>
            <a:pPr algn="ctr"/>
            <a:r>
              <a:rPr lang="en-US" sz="1200" dirty="0"/>
              <a:t>LK-G2000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90ED26CC-CB7D-A0AA-03F2-886E9E578B8E}"/>
              </a:ext>
            </a:extLst>
          </p:cNvPr>
          <p:cNvSpPr/>
          <p:nvPr/>
        </p:nvSpPr>
        <p:spPr>
          <a:xfrm>
            <a:off x="8912506" y="4734046"/>
            <a:ext cx="821803" cy="128200"/>
          </a:xfrm>
          <a:custGeom>
            <a:avLst/>
            <a:gdLst>
              <a:gd name="connsiteX0" fmla="*/ 0 w 821803"/>
              <a:gd name="connsiteY0" fmla="*/ 0 h 128200"/>
              <a:gd name="connsiteX1" fmla="*/ 277793 w 821803"/>
              <a:gd name="connsiteY1" fmla="*/ 127321 h 128200"/>
              <a:gd name="connsiteX2" fmla="*/ 821803 w 821803"/>
              <a:gd name="connsiteY2" fmla="*/ 46298 h 12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1803" h="128200">
                <a:moveTo>
                  <a:pt x="0" y="0"/>
                </a:moveTo>
                <a:cubicBezTo>
                  <a:pt x="70413" y="59802"/>
                  <a:pt x="140826" y="119605"/>
                  <a:pt x="277793" y="127321"/>
                </a:cubicBezTo>
                <a:cubicBezTo>
                  <a:pt x="414760" y="135037"/>
                  <a:pt x="618281" y="90667"/>
                  <a:pt x="821803" y="4629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6EAF8F-FAC2-AB90-79EC-67C12C0282C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306" t="58296" r="75508" b="15039"/>
          <a:stretch/>
        </p:blipFill>
        <p:spPr>
          <a:xfrm>
            <a:off x="2286200" y="4603937"/>
            <a:ext cx="1627321" cy="18286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14F29F-E2DA-D444-56C8-FDB4D98D59D7}"/>
              </a:ext>
            </a:extLst>
          </p:cNvPr>
          <p:cNvSpPr/>
          <p:nvPr/>
        </p:nvSpPr>
        <p:spPr>
          <a:xfrm rot="16200000">
            <a:off x="987300" y="5434930"/>
            <a:ext cx="1036587" cy="1029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TextBox 27">
            <a:extLst>
              <a:ext uri="{FF2B5EF4-FFF2-40B4-BE49-F238E27FC236}">
                <a16:creationId xmlns:a16="http://schemas.microsoft.com/office/drawing/2014/main" id="{3DF30411-D675-C436-55C0-80E6DC0DF447}"/>
              </a:ext>
            </a:extLst>
          </p:cNvPr>
          <p:cNvSpPr txBox="1"/>
          <p:nvPr/>
        </p:nvSpPr>
        <p:spPr>
          <a:xfrm>
            <a:off x="1680669" y="4968090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/>
              <a:t>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722AC-A750-7DD4-7751-D0B997293D63}"/>
              </a:ext>
            </a:extLst>
          </p:cNvPr>
          <p:cNvSpPr txBox="1"/>
          <p:nvPr/>
        </p:nvSpPr>
        <p:spPr>
          <a:xfrm>
            <a:off x="1397811" y="4350182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CONNECTOR EXAMPLE</a:t>
            </a:r>
          </a:p>
        </p:txBody>
      </p:sp>
    </p:spTree>
    <p:extLst>
      <p:ext uri="{BB962C8B-B14F-4D97-AF65-F5344CB8AC3E}">
        <p14:creationId xmlns:p14="http://schemas.microsoft.com/office/powerpoint/2010/main" val="392202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4139AA5-05FE-A9AA-7140-84EED3C3E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5" y="0"/>
            <a:ext cx="11929567" cy="6377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35502-12B8-854B-5C1D-AD902F168993}"/>
              </a:ext>
            </a:extLst>
          </p:cNvPr>
          <p:cNvSpPr/>
          <p:nvPr/>
        </p:nvSpPr>
        <p:spPr>
          <a:xfrm>
            <a:off x="1501599" y="1104376"/>
            <a:ext cx="1680012" cy="4446739"/>
          </a:xfrm>
          <a:prstGeom prst="rect">
            <a:avLst/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E3EF48-4069-5C4B-D3CB-79917609EBE8}"/>
              </a:ext>
            </a:extLst>
          </p:cNvPr>
          <p:cNvSpPr/>
          <p:nvPr/>
        </p:nvSpPr>
        <p:spPr>
          <a:xfrm>
            <a:off x="3181611" y="1104376"/>
            <a:ext cx="1478071" cy="4446739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D9152-39A4-8D13-1938-61DF908CFCC9}"/>
              </a:ext>
            </a:extLst>
          </p:cNvPr>
          <p:cNvSpPr/>
          <p:nvPr/>
        </p:nvSpPr>
        <p:spPr>
          <a:xfrm>
            <a:off x="5184251" y="1104377"/>
            <a:ext cx="1478071" cy="4446739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F5DF7B-5C9F-D51C-07EE-E4DFA5C315C7}"/>
              </a:ext>
            </a:extLst>
          </p:cNvPr>
          <p:cNvSpPr/>
          <p:nvPr/>
        </p:nvSpPr>
        <p:spPr>
          <a:xfrm>
            <a:off x="4659682" y="1104375"/>
            <a:ext cx="523045" cy="4446739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7%</a:t>
            </a:r>
          </a:p>
        </p:txBody>
      </p:sp>
    </p:spTree>
    <p:extLst>
      <p:ext uri="{BB962C8B-B14F-4D97-AF65-F5344CB8AC3E}">
        <p14:creationId xmlns:p14="http://schemas.microsoft.com/office/powerpoint/2010/main" val="154332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1F973E-6DCF-7532-B4E7-52A34BC8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517907"/>
            <a:ext cx="9541067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5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C4F-7029-D810-3078-BCF31F22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Tank Level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75FA-F5DA-C361-1A71-D2172F4FE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75"/>
            <a:ext cx="611374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Using the </a:t>
            </a:r>
            <a:r>
              <a:rPr lang="en-US" sz="2000" dirty="0" err="1"/>
              <a:t>Pololu</a:t>
            </a:r>
            <a:r>
              <a:rPr lang="en-US" sz="2000" dirty="0"/>
              <a:t> MC18V7 PWM motor controller with Vs set to 24Vdc,  The </a:t>
            </a:r>
            <a:r>
              <a:rPr lang="en-US" sz="2000" dirty="0">
                <a:sym typeface="Symbol" panose="05050102010706020507" pitchFamily="18" charset="2"/>
              </a:rPr>
              <a:t> Level was measure for 30 seconds at various percent of max speed (100% duty cycle) for both FILL and DRAIN at near EMPTY and near FULL.</a:t>
            </a:r>
          </a:p>
          <a:p>
            <a:pPr marL="0" indent="0">
              <a:buNone/>
            </a:pPr>
            <a:r>
              <a:rPr lang="en-US" sz="2000" dirty="0">
                <a:sym typeface="Symbol" panose="05050102010706020507" pitchFamily="18" charset="2"/>
              </a:rPr>
              <a:t>The response has a minor shift at each case but is basically linear down to about 5% resulting in fill rate of about 0.1”/min where the control becomes unstable by 4% as shown in the ‘Zoomed In Plot.</a:t>
            </a:r>
          </a:p>
          <a:p>
            <a:pPr marL="0" indent="0">
              <a:buNone/>
            </a:pPr>
            <a:r>
              <a:rPr lang="en-US" sz="2000" b="1" u="sng" dirty="0">
                <a:sym typeface="Symbol" panose="05050102010706020507" pitchFamily="18" charset="2"/>
              </a:rPr>
              <a:t>Without doing an extensive fluid analysis, this response is assumed to be adequate for the MLOI application. </a:t>
            </a:r>
          </a:p>
          <a:p>
            <a:pPr marL="0" indent="0">
              <a:buNone/>
            </a:pPr>
            <a:r>
              <a:rPr lang="en-US" sz="1600" dirty="0">
                <a:sym typeface="Symbol" panose="05050102010706020507" pitchFamily="18" charset="2"/>
              </a:rPr>
              <a:t>Data from </a:t>
            </a:r>
            <a:r>
              <a:rPr lang="en-US" sz="1600" dirty="0" err="1">
                <a:sym typeface="Symbol" panose="05050102010706020507" pitchFamily="18" charset="2"/>
              </a:rPr>
              <a:t>mloi</a:t>
            </a:r>
            <a:r>
              <a:rPr lang="en-US" sz="1600" dirty="0">
                <a:sym typeface="Symbol" panose="05050102010706020507" pitchFamily="18" charset="2"/>
              </a:rPr>
              <a:t>:\</a:t>
            </a:r>
            <a:r>
              <a:rPr lang="en-US" sz="1600" dirty="0" err="1">
                <a:sym typeface="Symbol" panose="05050102010706020507" pitchFamily="18" charset="2"/>
              </a:rPr>
              <a:t>PM_Folder</a:t>
            </a:r>
            <a:r>
              <a:rPr lang="en-US" sz="1600" dirty="0">
                <a:sym typeface="Symbol" panose="05050102010706020507" pitchFamily="18" charset="2"/>
              </a:rPr>
              <a:t>\_3 Develop\Design Calculations.xlsx sheet Tank.  3/4/2025 R. Ales</a:t>
            </a:r>
          </a:p>
          <a:p>
            <a:pPr marL="0" indent="0">
              <a:buNone/>
            </a:pPr>
            <a:endParaRPr lang="en-US" sz="2000" dirty="0">
              <a:sym typeface="Symbol" panose="05050102010706020507" pitchFamily="18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D5C051-3120-E3B0-331F-9950727FD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16" y="914144"/>
            <a:ext cx="4584589" cy="2755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F56FB39-74ED-21F0-A6FA-0485B7313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716" y="373724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8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8D1E9C-A1AF-5A0D-8F28-340B9D92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9" y="0"/>
            <a:ext cx="12192000" cy="6652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27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RING THE FIRST SYMBOL IN THE PTOA LOGO - The Process Technology ...">
            <a:extLst>
              <a:ext uri="{FF2B5EF4-FFF2-40B4-BE49-F238E27FC236}">
                <a16:creationId xmlns:a16="http://schemas.microsoft.com/office/drawing/2014/main" id="{C1BF199C-0DD1-E77A-9215-621190F7C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4" t="30944" r="27210" b="24932"/>
          <a:stretch/>
        </p:blipFill>
        <p:spPr bwMode="auto">
          <a:xfrm>
            <a:off x="9543725" y="1813904"/>
            <a:ext cx="755375" cy="76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D9FB9B-5F2F-7D5D-7873-6F87538D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98" t="6033" r="55743" b="9157"/>
          <a:stretch/>
        </p:blipFill>
        <p:spPr>
          <a:xfrm>
            <a:off x="6138604" y="4228599"/>
            <a:ext cx="806924" cy="16390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0724E-FCA0-49FF-089B-75B477362269}"/>
              </a:ext>
            </a:extLst>
          </p:cNvPr>
          <p:cNvCxnSpPr>
            <a:cxnSpLocks/>
          </p:cNvCxnSpPr>
          <p:nvPr/>
        </p:nvCxnSpPr>
        <p:spPr>
          <a:xfrm flipH="1">
            <a:off x="3489340" y="3463322"/>
            <a:ext cx="2826972" cy="18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4539FA-1F00-D0F0-2D17-254F4BB98C33}"/>
              </a:ext>
            </a:extLst>
          </p:cNvPr>
          <p:cNvSpPr/>
          <p:nvPr/>
        </p:nvSpPr>
        <p:spPr>
          <a:xfrm>
            <a:off x="2991957" y="523949"/>
            <a:ext cx="5003079" cy="335631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276A8A-1E32-45C8-2E90-BD1BC67ADA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62" t="27733" r="29427" b="58785"/>
          <a:stretch/>
        </p:blipFill>
        <p:spPr>
          <a:xfrm>
            <a:off x="3666745" y="1751458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7683C0-640D-6CD3-5C9D-7F906E2F5FFC}"/>
              </a:ext>
            </a:extLst>
          </p:cNvPr>
          <p:cNvSpPr/>
          <p:nvPr/>
        </p:nvSpPr>
        <p:spPr>
          <a:xfrm>
            <a:off x="4222266" y="4573283"/>
            <a:ext cx="402336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275D74-0BEA-3EB6-E3D6-08CBDD99C61D}"/>
              </a:ext>
            </a:extLst>
          </p:cNvPr>
          <p:cNvCxnSpPr>
            <a:cxnSpLocks/>
          </p:cNvCxnSpPr>
          <p:nvPr/>
        </p:nvCxnSpPr>
        <p:spPr>
          <a:xfrm flipH="1">
            <a:off x="3011151" y="1421277"/>
            <a:ext cx="27524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B02798-0516-1636-CFB9-F99BD34D84DF}"/>
              </a:ext>
            </a:extLst>
          </p:cNvPr>
          <p:cNvSpPr/>
          <p:nvPr/>
        </p:nvSpPr>
        <p:spPr>
          <a:xfrm>
            <a:off x="4186902" y="3463322"/>
            <a:ext cx="137626" cy="1133856"/>
          </a:xfrm>
          <a:custGeom>
            <a:avLst/>
            <a:gdLst>
              <a:gd name="connsiteX0" fmla="*/ 137626 w 137626"/>
              <a:gd name="connsiteY0" fmla="*/ 1133856 h 1133856"/>
              <a:gd name="connsiteX1" fmla="*/ 3514 w 137626"/>
              <a:gd name="connsiteY1" fmla="*/ 707136 h 1133856"/>
              <a:gd name="connsiteX2" fmla="*/ 52282 w 137626"/>
              <a:gd name="connsiteY2" fmla="*/ 0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26" h="1133856">
                <a:moveTo>
                  <a:pt x="137626" y="1133856"/>
                </a:moveTo>
                <a:cubicBezTo>
                  <a:pt x="77682" y="1014984"/>
                  <a:pt x="17738" y="896112"/>
                  <a:pt x="3514" y="707136"/>
                </a:cubicBezTo>
                <a:cubicBezTo>
                  <a:pt x="-10710" y="518160"/>
                  <a:pt x="20786" y="259080"/>
                  <a:pt x="5228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5B7315-2829-EC30-1E2E-052D2409CF4D}"/>
              </a:ext>
            </a:extLst>
          </p:cNvPr>
          <p:cNvCxnSpPr>
            <a:cxnSpLocks/>
          </p:cNvCxnSpPr>
          <p:nvPr/>
        </p:nvCxnSpPr>
        <p:spPr>
          <a:xfrm>
            <a:off x="5911723" y="3452531"/>
            <a:ext cx="0" cy="221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3837F7-8ED6-61C1-D6EA-7859DF289A0E}"/>
              </a:ext>
            </a:extLst>
          </p:cNvPr>
          <p:cNvSpPr/>
          <p:nvPr/>
        </p:nvSpPr>
        <p:spPr>
          <a:xfrm>
            <a:off x="4624162" y="3452531"/>
            <a:ext cx="450226" cy="1097280"/>
          </a:xfrm>
          <a:custGeom>
            <a:avLst/>
            <a:gdLst>
              <a:gd name="connsiteX0" fmla="*/ 0 w 1214299"/>
              <a:gd name="connsiteY0" fmla="*/ 704787 h 704787"/>
              <a:gd name="connsiteX1" fmla="*/ 158496 w 1214299"/>
              <a:gd name="connsiteY1" fmla="*/ 448755 h 704787"/>
              <a:gd name="connsiteX2" fmla="*/ 853440 w 1214299"/>
              <a:gd name="connsiteY2" fmla="*/ 485331 h 704787"/>
              <a:gd name="connsiteX3" fmla="*/ 1182624 w 1214299"/>
              <a:gd name="connsiteY3" fmla="*/ 46419 h 704787"/>
              <a:gd name="connsiteX4" fmla="*/ 1182624 w 1214299"/>
              <a:gd name="connsiteY4" fmla="*/ 34227 h 7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299" h="704787">
                <a:moveTo>
                  <a:pt x="0" y="704787"/>
                </a:moveTo>
                <a:cubicBezTo>
                  <a:pt x="8128" y="595059"/>
                  <a:pt x="16256" y="485331"/>
                  <a:pt x="158496" y="448755"/>
                </a:cubicBezTo>
                <a:cubicBezTo>
                  <a:pt x="300736" y="412179"/>
                  <a:pt x="682752" y="552387"/>
                  <a:pt x="853440" y="485331"/>
                </a:cubicBezTo>
                <a:cubicBezTo>
                  <a:pt x="1024128" y="418275"/>
                  <a:pt x="1127760" y="121603"/>
                  <a:pt x="1182624" y="46419"/>
                </a:cubicBezTo>
                <a:cubicBezTo>
                  <a:pt x="1237488" y="-28765"/>
                  <a:pt x="1210056" y="2731"/>
                  <a:pt x="1182624" y="3422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B24157D-9B96-46D7-A179-65D83199A3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3621" y="2363339"/>
            <a:ext cx="1733250" cy="478188"/>
          </a:xfrm>
          <a:prstGeom prst="bentConnector3">
            <a:avLst>
              <a:gd name="adj1" fmla="val 1033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FF9BC-6751-D335-1FF3-FC5E54BDF7AD}"/>
              </a:ext>
            </a:extLst>
          </p:cNvPr>
          <p:cNvSpPr/>
          <p:nvPr/>
        </p:nvSpPr>
        <p:spPr>
          <a:xfrm rot="16200000">
            <a:off x="2874680" y="1551097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87C1A2-A4C6-0256-11AF-AB7E859A8F70}"/>
              </a:ext>
            </a:extLst>
          </p:cNvPr>
          <p:cNvCxnSpPr/>
          <p:nvPr/>
        </p:nvCxnSpPr>
        <p:spPr>
          <a:xfrm flipH="1">
            <a:off x="5911723" y="4814322"/>
            <a:ext cx="246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0756254-E288-45F0-2474-2490290936D9}"/>
              </a:ext>
            </a:extLst>
          </p:cNvPr>
          <p:cNvCxnSpPr>
            <a:cxnSpLocks/>
          </p:cNvCxnSpPr>
          <p:nvPr/>
        </p:nvCxnSpPr>
        <p:spPr>
          <a:xfrm flipH="1">
            <a:off x="5910017" y="5590130"/>
            <a:ext cx="289949" cy="15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8C883AD-2E2D-88C5-B65B-3AAC4B7EA0CC}"/>
              </a:ext>
            </a:extLst>
          </p:cNvPr>
          <p:cNvSpPr/>
          <p:nvPr/>
        </p:nvSpPr>
        <p:spPr>
          <a:xfrm>
            <a:off x="3969322" y="4415295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B9589D9A-026F-2E58-9D03-29F1B4C4BFEC}"/>
              </a:ext>
            </a:extLst>
          </p:cNvPr>
          <p:cNvSpPr/>
          <p:nvPr/>
        </p:nvSpPr>
        <p:spPr>
          <a:xfrm>
            <a:off x="3998464" y="2473022"/>
            <a:ext cx="373971" cy="2112453"/>
          </a:xfrm>
          <a:custGeom>
            <a:avLst/>
            <a:gdLst>
              <a:gd name="connsiteX0" fmla="*/ 8212 w 403839"/>
              <a:gd name="connsiteY0" fmla="*/ 0 h 1865376"/>
              <a:gd name="connsiteX1" fmla="*/ 8212 w 403839"/>
              <a:gd name="connsiteY1" fmla="*/ 60960 h 1865376"/>
              <a:gd name="connsiteX2" fmla="*/ 93556 w 403839"/>
              <a:gd name="connsiteY2" fmla="*/ 316992 h 1865376"/>
              <a:gd name="connsiteX3" fmla="*/ 386164 w 403839"/>
              <a:gd name="connsiteY3" fmla="*/ 609600 h 1865376"/>
              <a:gd name="connsiteX4" fmla="*/ 373972 w 403839"/>
              <a:gd name="connsiteY4" fmla="*/ 1255776 h 1865376"/>
              <a:gd name="connsiteX5" fmla="*/ 398356 w 403839"/>
              <a:gd name="connsiteY5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39" h="1865376">
                <a:moveTo>
                  <a:pt x="8212" y="0"/>
                </a:moveTo>
                <a:cubicBezTo>
                  <a:pt x="1100" y="4064"/>
                  <a:pt x="-6012" y="8128"/>
                  <a:pt x="8212" y="60960"/>
                </a:cubicBezTo>
                <a:cubicBezTo>
                  <a:pt x="22436" y="113792"/>
                  <a:pt x="30564" y="225552"/>
                  <a:pt x="93556" y="316992"/>
                </a:cubicBezTo>
                <a:cubicBezTo>
                  <a:pt x="156548" y="408432"/>
                  <a:pt x="339428" y="453136"/>
                  <a:pt x="386164" y="609600"/>
                </a:cubicBezTo>
                <a:cubicBezTo>
                  <a:pt x="432900" y="766064"/>
                  <a:pt x="371940" y="1046480"/>
                  <a:pt x="373972" y="1255776"/>
                </a:cubicBezTo>
                <a:cubicBezTo>
                  <a:pt x="376004" y="1465072"/>
                  <a:pt x="387180" y="1665224"/>
                  <a:pt x="398356" y="186537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FCFF8D1-50DC-6828-7B20-B1847CB7C66F}"/>
              </a:ext>
            </a:extLst>
          </p:cNvPr>
          <p:cNvSpPr/>
          <p:nvPr/>
        </p:nvSpPr>
        <p:spPr>
          <a:xfrm>
            <a:off x="4372436" y="3226026"/>
            <a:ext cx="1910722" cy="2128120"/>
          </a:xfrm>
          <a:custGeom>
            <a:avLst/>
            <a:gdLst>
              <a:gd name="connsiteX0" fmla="*/ 0 w 1910722"/>
              <a:gd name="connsiteY0" fmla="*/ 18329 h 2128120"/>
              <a:gd name="connsiteX1" fmla="*/ 646176 w 1910722"/>
              <a:gd name="connsiteY1" fmla="*/ 6137 h 2128120"/>
              <a:gd name="connsiteX2" fmla="*/ 1182624 w 1910722"/>
              <a:gd name="connsiteY2" fmla="*/ 103673 h 2128120"/>
              <a:gd name="connsiteX3" fmla="*/ 1060704 w 1910722"/>
              <a:gd name="connsiteY3" fmla="*/ 664505 h 2128120"/>
              <a:gd name="connsiteX4" fmla="*/ 1011936 w 1910722"/>
              <a:gd name="connsiteY4" fmla="*/ 1615481 h 2128120"/>
              <a:gd name="connsiteX5" fmla="*/ 1133856 w 1910722"/>
              <a:gd name="connsiteY5" fmla="*/ 2103161 h 2128120"/>
              <a:gd name="connsiteX6" fmla="*/ 1853184 w 1910722"/>
              <a:gd name="connsiteY6" fmla="*/ 2054393 h 2128120"/>
              <a:gd name="connsiteX7" fmla="*/ 1865376 w 1910722"/>
              <a:gd name="connsiteY7" fmla="*/ 2030009 h 2128120"/>
              <a:gd name="connsiteX8" fmla="*/ 1865376 w 1910722"/>
              <a:gd name="connsiteY8" fmla="*/ 2030009 h 2128120"/>
              <a:gd name="connsiteX9" fmla="*/ 1804416 w 1910722"/>
              <a:gd name="connsiteY9" fmla="*/ 2005625 h 212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0722" h="2128120">
                <a:moveTo>
                  <a:pt x="0" y="18329"/>
                </a:moveTo>
                <a:cubicBezTo>
                  <a:pt x="224536" y="5121"/>
                  <a:pt x="449072" y="-8087"/>
                  <a:pt x="646176" y="6137"/>
                </a:cubicBezTo>
                <a:cubicBezTo>
                  <a:pt x="843280" y="20361"/>
                  <a:pt x="1113536" y="-6055"/>
                  <a:pt x="1182624" y="103673"/>
                </a:cubicBezTo>
                <a:cubicBezTo>
                  <a:pt x="1251712" y="213401"/>
                  <a:pt x="1089152" y="412537"/>
                  <a:pt x="1060704" y="664505"/>
                </a:cubicBezTo>
                <a:cubicBezTo>
                  <a:pt x="1032256" y="916473"/>
                  <a:pt x="999744" y="1375705"/>
                  <a:pt x="1011936" y="1615481"/>
                </a:cubicBezTo>
                <a:cubicBezTo>
                  <a:pt x="1024128" y="1855257"/>
                  <a:pt x="993648" y="2030009"/>
                  <a:pt x="1133856" y="2103161"/>
                </a:cubicBezTo>
                <a:cubicBezTo>
                  <a:pt x="1274064" y="2176313"/>
                  <a:pt x="1731264" y="2066585"/>
                  <a:pt x="1853184" y="2054393"/>
                </a:cubicBezTo>
                <a:cubicBezTo>
                  <a:pt x="1975104" y="2042201"/>
                  <a:pt x="1865376" y="2030009"/>
                  <a:pt x="1865376" y="2030009"/>
                </a:cubicBezTo>
                <a:lnTo>
                  <a:pt x="1865376" y="2030009"/>
                </a:lnTo>
                <a:lnTo>
                  <a:pt x="1804416" y="2005625"/>
                </a:ln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AE99D9E-F972-5E61-57B0-6B73255B650D}"/>
              </a:ext>
            </a:extLst>
          </p:cNvPr>
          <p:cNvSpPr/>
          <p:nvPr/>
        </p:nvSpPr>
        <p:spPr>
          <a:xfrm>
            <a:off x="4542214" y="2457573"/>
            <a:ext cx="903439" cy="2091326"/>
          </a:xfrm>
          <a:custGeom>
            <a:avLst/>
            <a:gdLst>
              <a:gd name="connsiteX0" fmla="*/ 890926 w 903439"/>
              <a:gd name="connsiteY0" fmla="*/ 0 h 1755648"/>
              <a:gd name="connsiteX1" fmla="*/ 829966 w 903439"/>
              <a:gd name="connsiteY1" fmla="*/ 292608 h 1755648"/>
              <a:gd name="connsiteX2" fmla="*/ 330094 w 903439"/>
              <a:gd name="connsiteY2" fmla="*/ 548640 h 1755648"/>
              <a:gd name="connsiteX3" fmla="*/ 37486 w 903439"/>
              <a:gd name="connsiteY3" fmla="*/ 1243584 h 1755648"/>
              <a:gd name="connsiteX4" fmla="*/ 13102 w 903439"/>
              <a:gd name="connsiteY4" fmla="*/ 1755648 h 17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439" h="1755648">
                <a:moveTo>
                  <a:pt x="890926" y="0"/>
                </a:moveTo>
                <a:cubicBezTo>
                  <a:pt x="907182" y="100584"/>
                  <a:pt x="923438" y="201168"/>
                  <a:pt x="829966" y="292608"/>
                </a:cubicBezTo>
                <a:cubicBezTo>
                  <a:pt x="736494" y="384048"/>
                  <a:pt x="462174" y="390144"/>
                  <a:pt x="330094" y="548640"/>
                </a:cubicBezTo>
                <a:cubicBezTo>
                  <a:pt x="198014" y="707136"/>
                  <a:pt x="90318" y="1042416"/>
                  <a:pt x="37486" y="1243584"/>
                </a:cubicBezTo>
                <a:cubicBezTo>
                  <a:pt x="-15346" y="1444752"/>
                  <a:pt x="-1122" y="1600200"/>
                  <a:pt x="13102" y="175564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7186AF4-C6A6-A809-2B6C-D729963E19A3}"/>
              </a:ext>
            </a:extLst>
          </p:cNvPr>
          <p:cNvSpPr/>
          <p:nvPr/>
        </p:nvSpPr>
        <p:spPr>
          <a:xfrm>
            <a:off x="5148991" y="2913645"/>
            <a:ext cx="1128038" cy="1557458"/>
          </a:xfrm>
          <a:custGeom>
            <a:avLst/>
            <a:gdLst>
              <a:gd name="connsiteX0" fmla="*/ 0 w 743712"/>
              <a:gd name="connsiteY0" fmla="*/ 0 h 1536192"/>
              <a:gd name="connsiteX1" fmla="*/ 329184 w 743712"/>
              <a:gd name="connsiteY1" fmla="*/ 219456 h 1536192"/>
              <a:gd name="connsiteX2" fmla="*/ 280416 w 743712"/>
              <a:gd name="connsiteY2" fmla="*/ 1109472 h 1536192"/>
              <a:gd name="connsiteX3" fmla="*/ 268224 w 743712"/>
              <a:gd name="connsiteY3" fmla="*/ 1463040 h 1536192"/>
              <a:gd name="connsiteX4" fmla="*/ 743712 w 743712"/>
              <a:gd name="connsiteY4" fmla="*/ 1536192 h 1536192"/>
              <a:gd name="connsiteX0" fmla="*/ 0 w 1176021"/>
              <a:gd name="connsiteY0" fmla="*/ 0 h 1557458"/>
              <a:gd name="connsiteX1" fmla="*/ 761493 w 1176021"/>
              <a:gd name="connsiteY1" fmla="*/ 240722 h 1557458"/>
              <a:gd name="connsiteX2" fmla="*/ 712725 w 1176021"/>
              <a:gd name="connsiteY2" fmla="*/ 1130738 h 1557458"/>
              <a:gd name="connsiteX3" fmla="*/ 700533 w 1176021"/>
              <a:gd name="connsiteY3" fmla="*/ 1484306 h 1557458"/>
              <a:gd name="connsiteX4" fmla="*/ 1176021 w 1176021"/>
              <a:gd name="connsiteY4" fmla="*/ 1557458 h 155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021" h="1557458">
                <a:moveTo>
                  <a:pt x="0" y="0"/>
                </a:moveTo>
                <a:cubicBezTo>
                  <a:pt x="141224" y="17272"/>
                  <a:pt x="642706" y="52266"/>
                  <a:pt x="761493" y="240722"/>
                </a:cubicBezTo>
                <a:cubicBezTo>
                  <a:pt x="880281" y="429178"/>
                  <a:pt x="722885" y="923474"/>
                  <a:pt x="712725" y="1130738"/>
                </a:cubicBezTo>
                <a:cubicBezTo>
                  <a:pt x="702565" y="1338002"/>
                  <a:pt x="623317" y="1413186"/>
                  <a:pt x="700533" y="1484306"/>
                </a:cubicBezTo>
                <a:cubicBezTo>
                  <a:pt x="777749" y="1555426"/>
                  <a:pt x="976885" y="1556442"/>
                  <a:pt x="1176021" y="155745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A91F2A-8266-9DBE-4347-25447E05E78E}"/>
              </a:ext>
            </a:extLst>
          </p:cNvPr>
          <p:cNvCxnSpPr>
            <a:cxnSpLocks/>
          </p:cNvCxnSpPr>
          <p:nvPr/>
        </p:nvCxnSpPr>
        <p:spPr>
          <a:xfrm>
            <a:off x="6316312" y="3445350"/>
            <a:ext cx="0" cy="761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A211DC4-22C5-60CF-D207-0EB618C87285}"/>
              </a:ext>
            </a:extLst>
          </p:cNvPr>
          <p:cNvSpPr/>
          <p:nvPr/>
        </p:nvSpPr>
        <p:spPr>
          <a:xfrm>
            <a:off x="4112404" y="3580233"/>
            <a:ext cx="1036587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0AB42F-E844-63EF-E539-E6B6A7BDBC7F}"/>
              </a:ext>
            </a:extLst>
          </p:cNvPr>
          <p:cNvCxnSpPr>
            <a:cxnSpLocks/>
          </p:cNvCxnSpPr>
          <p:nvPr/>
        </p:nvCxnSpPr>
        <p:spPr>
          <a:xfrm>
            <a:off x="6462548" y="3652787"/>
            <a:ext cx="0" cy="564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3132E3F-C50A-93EA-731B-0731B6E24316}"/>
              </a:ext>
            </a:extLst>
          </p:cNvPr>
          <p:cNvSpPr/>
          <p:nvPr/>
        </p:nvSpPr>
        <p:spPr>
          <a:xfrm>
            <a:off x="6660809" y="1702202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02F2BFF-9922-2BA8-76CB-9CFE7097A448}"/>
              </a:ext>
            </a:extLst>
          </p:cNvPr>
          <p:cNvSpPr txBox="1"/>
          <p:nvPr/>
        </p:nvSpPr>
        <p:spPr>
          <a:xfrm>
            <a:off x="6585418" y="1981991"/>
            <a:ext cx="857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Motor</a:t>
            </a:r>
          </a:p>
          <a:p>
            <a:pPr algn="ctr"/>
            <a:r>
              <a:rPr lang="en-US" sz="1200" dirty="0"/>
              <a:t>Controller</a:t>
            </a:r>
          </a:p>
          <a:p>
            <a:pPr algn="ctr"/>
            <a:r>
              <a:rPr lang="en-US" sz="1200" dirty="0" err="1"/>
              <a:t>Pololu</a:t>
            </a:r>
            <a:endParaRPr lang="en-US" sz="1200" dirty="0"/>
          </a:p>
          <a:p>
            <a:pPr algn="ctr"/>
            <a:r>
              <a:rPr lang="en-US" sz="1200" dirty="0"/>
              <a:t>18V7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1F9CAF-945B-46AA-D9AE-F8E85A0F1EA4}"/>
              </a:ext>
            </a:extLst>
          </p:cNvPr>
          <p:cNvCxnSpPr>
            <a:cxnSpLocks/>
          </p:cNvCxnSpPr>
          <p:nvPr/>
        </p:nvCxnSpPr>
        <p:spPr>
          <a:xfrm flipV="1">
            <a:off x="7388849" y="1991126"/>
            <a:ext cx="2364751" cy="2603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588C13-8D3D-2AE3-1245-88ED607B6E8B}"/>
              </a:ext>
            </a:extLst>
          </p:cNvPr>
          <p:cNvCxnSpPr>
            <a:cxnSpLocks/>
          </p:cNvCxnSpPr>
          <p:nvPr/>
        </p:nvCxnSpPr>
        <p:spPr>
          <a:xfrm>
            <a:off x="7388849" y="2317847"/>
            <a:ext cx="220308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12DC8E8-53BB-A241-C504-2BB355D6CEA9}"/>
              </a:ext>
            </a:extLst>
          </p:cNvPr>
          <p:cNvSpPr txBox="1"/>
          <p:nvPr/>
        </p:nvSpPr>
        <p:spPr>
          <a:xfrm>
            <a:off x="8136145" y="1751458"/>
            <a:ext cx="495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</a:t>
            </a:r>
          </a:p>
          <a:p>
            <a:endParaRPr lang="en-US" sz="1100" dirty="0"/>
          </a:p>
          <a:p>
            <a:r>
              <a:rPr lang="en-US" sz="1100" dirty="0"/>
              <a:t>Right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8EF95C6-93B6-63E4-D8C6-C85E3CAF1273}"/>
              </a:ext>
            </a:extLst>
          </p:cNvPr>
          <p:cNvSpPr/>
          <p:nvPr/>
        </p:nvSpPr>
        <p:spPr>
          <a:xfrm rot="16200000">
            <a:off x="7404579" y="2122330"/>
            <a:ext cx="668524" cy="1564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9FA5918-88AB-CC02-5059-6F9C5801BA9D}"/>
              </a:ext>
            </a:extLst>
          </p:cNvPr>
          <p:cNvSpPr txBox="1"/>
          <p:nvPr/>
        </p:nvSpPr>
        <p:spPr>
          <a:xfrm>
            <a:off x="3555223" y="4984814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 </a:t>
            </a:r>
          </a:p>
          <a:p>
            <a:r>
              <a:rPr lang="en-US" sz="1200" dirty="0"/>
              <a:t>Sensor</a:t>
            </a:r>
          </a:p>
          <a:p>
            <a:r>
              <a:rPr lang="en-US" sz="1200" dirty="0"/>
              <a:t>x4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5ACEF96-2543-8F41-7249-C99A21E4EBAE}"/>
              </a:ext>
            </a:extLst>
          </p:cNvPr>
          <p:cNvSpPr txBox="1"/>
          <p:nvPr/>
        </p:nvSpPr>
        <p:spPr>
          <a:xfrm>
            <a:off x="6054991" y="5860553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DataQ</a:t>
            </a:r>
            <a:r>
              <a:rPr lang="en-US" dirty="0"/>
              <a:t> </a:t>
            </a:r>
          </a:p>
          <a:p>
            <a:r>
              <a:rPr lang="en-US" sz="1200" dirty="0"/>
              <a:t>DI-2108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1756C2F-72DE-7509-406B-9B3C1C5D749A}"/>
              </a:ext>
            </a:extLst>
          </p:cNvPr>
          <p:cNvSpPr txBox="1"/>
          <p:nvPr/>
        </p:nvSpPr>
        <p:spPr>
          <a:xfrm>
            <a:off x="5768017" y="2591857"/>
            <a:ext cx="716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Buffer/</a:t>
            </a:r>
          </a:p>
          <a:p>
            <a:pPr algn="ctr"/>
            <a:r>
              <a:rPr lang="en-US" sz="1400" dirty="0"/>
              <a:t>Scaler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49C7F3-37EA-BC64-2DDB-E71BC6EFA25E}"/>
              </a:ext>
            </a:extLst>
          </p:cNvPr>
          <p:cNvSpPr/>
          <p:nvPr/>
        </p:nvSpPr>
        <p:spPr>
          <a:xfrm>
            <a:off x="5346027" y="3609404"/>
            <a:ext cx="1520939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0834C-7D85-BB13-BC9F-94DA32ABFC07}"/>
              </a:ext>
            </a:extLst>
          </p:cNvPr>
          <p:cNvSpPr txBox="1"/>
          <p:nvPr/>
        </p:nvSpPr>
        <p:spPr>
          <a:xfrm>
            <a:off x="6408141" y="3978577"/>
            <a:ext cx="598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+5Vdc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CD7499-0A7D-1868-2028-16AD3631EBB2}"/>
              </a:ext>
            </a:extLst>
          </p:cNvPr>
          <p:cNvCxnSpPr>
            <a:cxnSpLocks/>
          </p:cNvCxnSpPr>
          <p:nvPr/>
        </p:nvCxnSpPr>
        <p:spPr>
          <a:xfrm>
            <a:off x="3011151" y="706358"/>
            <a:ext cx="3620516" cy="1423400"/>
          </a:xfrm>
          <a:prstGeom prst="bentConnector3">
            <a:avLst>
              <a:gd name="adj1" fmla="val 8975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83A1D8A-482E-232F-EF17-0E66ED723FA6}"/>
              </a:ext>
            </a:extLst>
          </p:cNvPr>
          <p:cNvCxnSpPr>
            <a:cxnSpLocks/>
          </p:cNvCxnSpPr>
          <p:nvPr/>
        </p:nvCxnSpPr>
        <p:spPr>
          <a:xfrm>
            <a:off x="2991957" y="899575"/>
            <a:ext cx="3639710" cy="1456304"/>
          </a:xfrm>
          <a:prstGeom prst="bentConnector3">
            <a:avLst>
              <a:gd name="adj1" fmla="val 8604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ater, level, sensor, technology, system, sensors, detection icon ...">
            <a:extLst>
              <a:ext uri="{FF2B5EF4-FFF2-40B4-BE49-F238E27FC236}">
                <a16:creationId xmlns:a16="http://schemas.microsoft.com/office/drawing/2014/main" id="{448FCFB3-C032-E7C9-107B-8257641CA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4" b="48976"/>
          <a:stretch/>
        </p:blipFill>
        <p:spPr bwMode="auto">
          <a:xfrm>
            <a:off x="9591933" y="4056018"/>
            <a:ext cx="772248" cy="7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icon vector. computer illustration sign. PC symbol or logo ...">
            <a:extLst>
              <a:ext uri="{FF2B5EF4-FFF2-40B4-BE49-F238E27FC236}">
                <a16:creationId xmlns:a16="http://schemas.microsoft.com/office/drawing/2014/main" id="{78639909-E65B-EBD0-B805-D42C9D82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4" y="4710717"/>
            <a:ext cx="1961794" cy="206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7C25CA4-08C7-8D0F-8484-3A9DD62E8739}"/>
              </a:ext>
            </a:extLst>
          </p:cNvPr>
          <p:cNvSpPr/>
          <p:nvPr/>
        </p:nvSpPr>
        <p:spPr>
          <a:xfrm>
            <a:off x="7738841" y="4153590"/>
            <a:ext cx="1034061" cy="543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162BB8-36E4-13CA-3A98-345A4D24F6BF}"/>
              </a:ext>
            </a:extLst>
          </p:cNvPr>
          <p:cNvSpPr txBox="1"/>
          <p:nvPr/>
        </p:nvSpPr>
        <p:spPr>
          <a:xfrm>
            <a:off x="9543725" y="4761692"/>
            <a:ext cx="783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</a:t>
            </a:r>
            <a:endParaRPr lang="en-US" sz="1200" dirty="0"/>
          </a:p>
          <a:p>
            <a:r>
              <a:rPr lang="en-US" sz="1200" dirty="0" err="1"/>
              <a:t>Keyance</a:t>
            </a:r>
            <a:endParaRPr lang="en-US" sz="1200" dirty="0"/>
          </a:p>
          <a:p>
            <a:r>
              <a:rPr lang="en-US" sz="1200" dirty="0"/>
              <a:t>LG-K</a:t>
            </a:r>
            <a:endParaRPr lang="en-US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D0C022C-3F26-AD54-57CC-FAE5EA6225AC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092875" y="2990593"/>
            <a:ext cx="1224900" cy="11010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35A103-ACC9-4420-B1EA-96F63C987545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945528" y="4425557"/>
            <a:ext cx="793313" cy="19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563EA-54E2-82BE-8C41-7A15039CEA95}"/>
              </a:ext>
            </a:extLst>
          </p:cNvPr>
          <p:cNvCxnSpPr>
            <a:stCxn id="43" idx="3"/>
          </p:cNvCxnSpPr>
          <p:nvPr/>
        </p:nvCxnSpPr>
        <p:spPr>
          <a:xfrm flipV="1">
            <a:off x="8772902" y="4393955"/>
            <a:ext cx="980698" cy="31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882A94-66D5-314B-CE92-FD0275118606}"/>
              </a:ext>
            </a:extLst>
          </p:cNvPr>
          <p:cNvCxnSpPr>
            <a:cxnSpLocks/>
          </p:cNvCxnSpPr>
          <p:nvPr/>
        </p:nvCxnSpPr>
        <p:spPr>
          <a:xfrm flipV="1">
            <a:off x="8268730" y="4742259"/>
            <a:ext cx="1" cy="388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25B988-41A7-E851-FFA5-D153B76EBF79}"/>
              </a:ext>
            </a:extLst>
          </p:cNvPr>
          <p:cNvSpPr/>
          <p:nvPr/>
        </p:nvSpPr>
        <p:spPr>
          <a:xfrm rot="16200000">
            <a:off x="2870874" y="832749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F7A101-03BB-E932-3102-B5C7062222C4}"/>
              </a:ext>
            </a:extLst>
          </p:cNvPr>
          <p:cNvSpPr txBox="1"/>
          <p:nvPr/>
        </p:nvSpPr>
        <p:spPr>
          <a:xfrm>
            <a:off x="2103724" y="522334"/>
            <a:ext cx="919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SMPS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Instrument</a:t>
            </a:r>
          </a:p>
          <a:p>
            <a:pPr algn="ctr"/>
            <a:r>
              <a:rPr lang="en-US" sz="1200" dirty="0"/>
              <a:t>Power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F2A9D5C-1696-44D1-F3BC-9B7E610397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62" t="27733" r="29427" b="58785"/>
          <a:stretch/>
        </p:blipFill>
        <p:spPr>
          <a:xfrm>
            <a:off x="5070005" y="1749093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6F8EC0-4D0E-FB2D-535E-A976DF7D595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36721" y="1396757"/>
            <a:ext cx="5543" cy="354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7D2D12-5034-B88C-0BE0-6949291254E1}"/>
              </a:ext>
            </a:extLst>
          </p:cNvPr>
          <p:cNvCxnSpPr>
            <a:cxnSpLocks/>
          </p:cNvCxnSpPr>
          <p:nvPr/>
        </p:nvCxnSpPr>
        <p:spPr>
          <a:xfrm>
            <a:off x="5327797" y="1418058"/>
            <a:ext cx="18230" cy="34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FBD18-5615-2FF7-4B0A-0452C296605A}"/>
              </a:ext>
            </a:extLst>
          </p:cNvPr>
          <p:cNvSpPr txBox="1"/>
          <p:nvPr/>
        </p:nvSpPr>
        <p:spPr>
          <a:xfrm>
            <a:off x="9543725" y="2460561"/>
            <a:ext cx="10254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Pump </a:t>
            </a:r>
            <a:endParaRPr lang="en-US" sz="1200" dirty="0"/>
          </a:p>
          <a:p>
            <a:pPr algn="ctr"/>
            <a:r>
              <a:rPr lang="en-US" sz="1200" dirty="0"/>
              <a:t>4A DC Motor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853C1-5D04-E4C9-6660-278465840829}"/>
              </a:ext>
            </a:extLst>
          </p:cNvPr>
          <p:cNvSpPr txBox="1"/>
          <p:nvPr/>
        </p:nvSpPr>
        <p:spPr>
          <a:xfrm>
            <a:off x="7797599" y="5223357"/>
            <a:ext cx="1100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LV Win11</a:t>
            </a:r>
          </a:p>
          <a:p>
            <a:r>
              <a:rPr lang="en-US" sz="1200" dirty="0"/>
              <a:t>Workstation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252771-877D-CD9E-255A-4986C4073FC0}"/>
              </a:ext>
            </a:extLst>
          </p:cNvPr>
          <p:cNvSpPr txBox="1"/>
          <p:nvPr/>
        </p:nvSpPr>
        <p:spPr>
          <a:xfrm>
            <a:off x="6377417" y="682611"/>
            <a:ext cx="15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 PCB</a:t>
            </a:r>
          </a:p>
          <a:p>
            <a:pPr algn="ctr"/>
            <a:r>
              <a:rPr lang="en-US" sz="1200" dirty="0"/>
              <a:t>Custom Unit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C3DED35-8301-3BB9-D105-2073E0A59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7618" y="3057358"/>
            <a:ext cx="394649" cy="38405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AB7BEA8-E02F-EC5C-937A-FC6756781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0219" y="2836393"/>
            <a:ext cx="394649" cy="38405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D95B64A-CCC1-137C-BDAE-45171FBF51A4}"/>
              </a:ext>
            </a:extLst>
          </p:cNvPr>
          <p:cNvSpPr txBox="1"/>
          <p:nvPr/>
        </p:nvSpPr>
        <p:spPr>
          <a:xfrm>
            <a:off x="4368229" y="2146062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14ma </a:t>
            </a:r>
          </a:p>
          <a:p>
            <a:pPr algn="ctr"/>
            <a:r>
              <a:rPr lang="en-US" sz="1400" dirty="0"/>
              <a:t>I-source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AF892C74-375F-9B08-F5E9-C95DD15F4EFB}"/>
              </a:ext>
            </a:extLst>
          </p:cNvPr>
          <p:cNvSpPr/>
          <p:nvPr/>
        </p:nvSpPr>
        <p:spPr>
          <a:xfrm>
            <a:off x="8091868" y="1184155"/>
            <a:ext cx="1013182" cy="310155"/>
          </a:xfrm>
          <a:prstGeom prst="wedgeRectCallout">
            <a:avLst>
              <a:gd name="adj1" fmla="val -75163"/>
              <a:gd name="adj2" fmla="val 1690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354791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D5726A-8A2D-D14D-AFC1-00263FACF5EF}"/>
              </a:ext>
            </a:extLst>
          </p:cNvPr>
          <p:cNvCxnSpPr>
            <a:cxnSpLocks/>
          </p:cNvCxnSpPr>
          <p:nvPr/>
        </p:nvCxnSpPr>
        <p:spPr>
          <a:xfrm flipH="1">
            <a:off x="1207008" y="3513994"/>
            <a:ext cx="7240695" cy="419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DEB908E-0501-6674-13C9-8DEA14BD4B49}"/>
              </a:ext>
            </a:extLst>
          </p:cNvPr>
          <p:cNvSpPr/>
          <p:nvPr/>
        </p:nvSpPr>
        <p:spPr>
          <a:xfrm>
            <a:off x="728820" y="877824"/>
            <a:ext cx="10256171" cy="309868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A6DB6-3913-9F75-DA3A-626EF683B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62" t="27733" r="29427" b="58785"/>
          <a:stretch/>
        </p:blipFill>
        <p:spPr>
          <a:xfrm>
            <a:off x="3583826" y="1372562"/>
            <a:ext cx="1209860" cy="1532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9726E-430D-4BD4-36AB-04AD3CFFD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26" t="27733" r="28573" b="56622"/>
          <a:stretch/>
        </p:blipFill>
        <p:spPr>
          <a:xfrm>
            <a:off x="1000898" y="1407346"/>
            <a:ext cx="2486014" cy="16817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5D206-9D2A-BC6D-5B29-E22F6061043B}"/>
              </a:ext>
            </a:extLst>
          </p:cNvPr>
          <p:cNvSpPr/>
          <p:nvPr/>
        </p:nvSpPr>
        <p:spPr>
          <a:xfrm>
            <a:off x="3275782" y="4669536"/>
            <a:ext cx="402336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388449-5A2B-FBAE-EECA-AAC2CD94F190}"/>
              </a:ext>
            </a:extLst>
          </p:cNvPr>
          <p:cNvCxnSpPr>
            <a:cxnSpLocks/>
          </p:cNvCxnSpPr>
          <p:nvPr/>
        </p:nvCxnSpPr>
        <p:spPr>
          <a:xfrm flipH="1">
            <a:off x="728820" y="1517530"/>
            <a:ext cx="40882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3D47E8-4788-3ED2-282C-23885D55982C}"/>
              </a:ext>
            </a:extLst>
          </p:cNvPr>
          <p:cNvSpPr/>
          <p:nvPr/>
        </p:nvSpPr>
        <p:spPr>
          <a:xfrm>
            <a:off x="3240418" y="3559575"/>
            <a:ext cx="137626" cy="1133856"/>
          </a:xfrm>
          <a:custGeom>
            <a:avLst/>
            <a:gdLst>
              <a:gd name="connsiteX0" fmla="*/ 137626 w 137626"/>
              <a:gd name="connsiteY0" fmla="*/ 1133856 h 1133856"/>
              <a:gd name="connsiteX1" fmla="*/ 3514 w 137626"/>
              <a:gd name="connsiteY1" fmla="*/ 707136 h 1133856"/>
              <a:gd name="connsiteX2" fmla="*/ 52282 w 137626"/>
              <a:gd name="connsiteY2" fmla="*/ 0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26" h="1133856">
                <a:moveTo>
                  <a:pt x="137626" y="1133856"/>
                </a:moveTo>
                <a:cubicBezTo>
                  <a:pt x="77682" y="1014984"/>
                  <a:pt x="17738" y="896112"/>
                  <a:pt x="3514" y="707136"/>
                </a:cubicBezTo>
                <a:cubicBezTo>
                  <a:pt x="-10710" y="518160"/>
                  <a:pt x="20786" y="259080"/>
                  <a:pt x="5228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CA86C2-FA60-9421-FCC7-141736052C7B}"/>
              </a:ext>
            </a:extLst>
          </p:cNvPr>
          <p:cNvCxnSpPr>
            <a:cxnSpLocks/>
          </p:cNvCxnSpPr>
          <p:nvPr/>
        </p:nvCxnSpPr>
        <p:spPr>
          <a:xfrm>
            <a:off x="4965239" y="3548784"/>
            <a:ext cx="0" cy="221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CDA5DB6-FC91-46C2-3C91-D75E1E8D2F46}"/>
              </a:ext>
            </a:extLst>
          </p:cNvPr>
          <p:cNvSpPr/>
          <p:nvPr/>
        </p:nvSpPr>
        <p:spPr>
          <a:xfrm>
            <a:off x="3677678" y="3548784"/>
            <a:ext cx="450226" cy="1097280"/>
          </a:xfrm>
          <a:custGeom>
            <a:avLst/>
            <a:gdLst>
              <a:gd name="connsiteX0" fmla="*/ 0 w 1214299"/>
              <a:gd name="connsiteY0" fmla="*/ 704787 h 704787"/>
              <a:gd name="connsiteX1" fmla="*/ 158496 w 1214299"/>
              <a:gd name="connsiteY1" fmla="*/ 448755 h 704787"/>
              <a:gd name="connsiteX2" fmla="*/ 853440 w 1214299"/>
              <a:gd name="connsiteY2" fmla="*/ 485331 h 704787"/>
              <a:gd name="connsiteX3" fmla="*/ 1182624 w 1214299"/>
              <a:gd name="connsiteY3" fmla="*/ 46419 h 704787"/>
              <a:gd name="connsiteX4" fmla="*/ 1182624 w 1214299"/>
              <a:gd name="connsiteY4" fmla="*/ 34227 h 7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299" h="704787">
                <a:moveTo>
                  <a:pt x="0" y="704787"/>
                </a:moveTo>
                <a:cubicBezTo>
                  <a:pt x="8128" y="595059"/>
                  <a:pt x="16256" y="485331"/>
                  <a:pt x="158496" y="448755"/>
                </a:cubicBezTo>
                <a:cubicBezTo>
                  <a:pt x="300736" y="412179"/>
                  <a:pt x="682752" y="552387"/>
                  <a:pt x="853440" y="485331"/>
                </a:cubicBezTo>
                <a:cubicBezTo>
                  <a:pt x="1024128" y="418275"/>
                  <a:pt x="1127760" y="121603"/>
                  <a:pt x="1182624" y="46419"/>
                </a:cubicBezTo>
                <a:cubicBezTo>
                  <a:pt x="1237488" y="-28765"/>
                  <a:pt x="1210056" y="2731"/>
                  <a:pt x="1182624" y="3422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FBEBDEA-1ADE-2C0A-80E5-0BC3598D15F0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1289" y="2473652"/>
            <a:ext cx="1733250" cy="478188"/>
          </a:xfrm>
          <a:prstGeom prst="bentConnector3">
            <a:avLst>
              <a:gd name="adj1" fmla="val 10064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1783F2A-8BE2-C9AE-97FF-BD142A1A8E59}"/>
              </a:ext>
            </a:extLst>
          </p:cNvPr>
          <p:cNvSpPr/>
          <p:nvPr/>
        </p:nvSpPr>
        <p:spPr>
          <a:xfrm rot="16200000">
            <a:off x="390612" y="1638997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F4C190-1DF2-005B-E8C7-BF4917822B55}"/>
              </a:ext>
            </a:extLst>
          </p:cNvPr>
          <p:cNvGrpSpPr/>
          <p:nvPr/>
        </p:nvGrpSpPr>
        <p:grpSpPr>
          <a:xfrm>
            <a:off x="5122970" y="4286028"/>
            <a:ext cx="1905204" cy="1911481"/>
            <a:chOff x="5220406" y="4247772"/>
            <a:chExt cx="1905204" cy="191148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4CF3C5-865D-DBF3-8BB0-E1D85F2023A4}"/>
                </a:ext>
              </a:extLst>
            </p:cNvPr>
            <p:cNvSpPr/>
            <p:nvPr/>
          </p:nvSpPr>
          <p:spPr>
            <a:xfrm>
              <a:off x="5220406" y="4247772"/>
              <a:ext cx="1905204" cy="19114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lowchart: Extract 16">
              <a:extLst>
                <a:ext uri="{FF2B5EF4-FFF2-40B4-BE49-F238E27FC236}">
                  <a16:creationId xmlns:a16="http://schemas.microsoft.com/office/drawing/2014/main" id="{5DD97227-CA46-5BEF-E8AB-97A42AE12C2F}"/>
                </a:ext>
              </a:extLst>
            </p:cNvPr>
            <p:cNvSpPr/>
            <p:nvPr/>
          </p:nvSpPr>
          <p:spPr>
            <a:xfrm rot="5400000">
              <a:off x="5245976" y="4498879"/>
              <a:ext cx="694944" cy="504125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-</a:t>
              </a:r>
            </a:p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8" name="Flowchart: Extract 17">
              <a:extLst>
                <a:ext uri="{FF2B5EF4-FFF2-40B4-BE49-F238E27FC236}">
                  <a16:creationId xmlns:a16="http://schemas.microsoft.com/office/drawing/2014/main" id="{6209F85B-B45C-BBCD-6B66-80A054F9B30F}"/>
                </a:ext>
              </a:extLst>
            </p:cNvPr>
            <p:cNvSpPr/>
            <p:nvPr/>
          </p:nvSpPr>
          <p:spPr>
            <a:xfrm rot="5400000">
              <a:off x="5255509" y="5266449"/>
              <a:ext cx="694944" cy="504125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-</a:t>
              </a:r>
            </a:p>
            <a:p>
              <a:pPr algn="ctr"/>
              <a:r>
                <a:rPr lang="en-US" dirty="0"/>
                <a:t>+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C73260-4BA6-2ED2-D36B-4771A8C82C35}"/>
                </a:ext>
              </a:extLst>
            </p:cNvPr>
            <p:cNvSpPr txBox="1"/>
            <p:nvPr/>
          </p:nvSpPr>
          <p:spPr>
            <a:xfrm>
              <a:off x="5258394" y="4595320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Ain 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B50018-4759-CB6B-83D0-BBD5FE77EA01}"/>
                </a:ext>
              </a:extLst>
            </p:cNvPr>
            <p:cNvSpPr txBox="1"/>
            <p:nvPr/>
          </p:nvSpPr>
          <p:spPr>
            <a:xfrm>
              <a:off x="5309309" y="5371128"/>
              <a:ext cx="5116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Ain 1</a:t>
              </a:r>
            </a:p>
          </p:txBody>
        </p:sp>
        <p:sp>
          <p:nvSpPr>
            <p:cNvPr id="21" name="Flowchart: Extract 20">
              <a:extLst>
                <a:ext uri="{FF2B5EF4-FFF2-40B4-BE49-F238E27FC236}">
                  <a16:creationId xmlns:a16="http://schemas.microsoft.com/office/drawing/2014/main" id="{EE1F649C-7935-EACF-F1B9-A8496EE02BAA}"/>
                </a:ext>
              </a:extLst>
            </p:cNvPr>
            <p:cNvSpPr/>
            <p:nvPr/>
          </p:nvSpPr>
          <p:spPr>
            <a:xfrm rot="5400000">
              <a:off x="6315309" y="4164306"/>
              <a:ext cx="449546" cy="84295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Do-6</a:t>
              </a:r>
            </a:p>
          </p:txBody>
        </p:sp>
        <p:sp>
          <p:nvSpPr>
            <p:cNvPr id="22" name="Flowchart: Extract 21">
              <a:extLst>
                <a:ext uri="{FF2B5EF4-FFF2-40B4-BE49-F238E27FC236}">
                  <a16:creationId xmlns:a16="http://schemas.microsoft.com/office/drawing/2014/main" id="{031AFB54-44C2-D0BC-991A-498DD6D5F140}"/>
                </a:ext>
              </a:extLst>
            </p:cNvPr>
            <p:cNvSpPr/>
            <p:nvPr/>
          </p:nvSpPr>
          <p:spPr>
            <a:xfrm rot="5400000">
              <a:off x="6345300" y="4766252"/>
              <a:ext cx="449546" cy="84295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Do-5</a:t>
              </a:r>
            </a:p>
          </p:txBody>
        </p:sp>
        <p:sp>
          <p:nvSpPr>
            <p:cNvPr id="23" name="Flowchart: Extract 22">
              <a:extLst>
                <a:ext uri="{FF2B5EF4-FFF2-40B4-BE49-F238E27FC236}">
                  <a16:creationId xmlns:a16="http://schemas.microsoft.com/office/drawing/2014/main" id="{8CC588E0-19A3-A1DF-8878-4415A395785E}"/>
                </a:ext>
              </a:extLst>
            </p:cNvPr>
            <p:cNvSpPr/>
            <p:nvPr/>
          </p:nvSpPr>
          <p:spPr>
            <a:xfrm rot="5400000">
              <a:off x="6345300" y="5307238"/>
              <a:ext cx="449546" cy="842953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/>
                <a:t>Do-4</a:t>
              </a:r>
            </a:p>
          </p:txBody>
        </p:sp>
      </p:grp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CD70BED-B36E-34E2-67B7-89B8A60A4F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96265" y="3561026"/>
            <a:ext cx="2465758" cy="803200"/>
          </a:xfrm>
          <a:prstGeom prst="bentConnector3">
            <a:avLst>
              <a:gd name="adj1" fmla="val -1423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B4616C-253C-4598-4141-11FD2A16651D}"/>
              </a:ext>
            </a:extLst>
          </p:cNvPr>
          <p:cNvCxnSpPr/>
          <p:nvPr/>
        </p:nvCxnSpPr>
        <p:spPr>
          <a:xfrm>
            <a:off x="7515159" y="2441853"/>
            <a:ext cx="845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F5B6357-EFCA-523B-7EBE-184CA4F6D51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5053" y="3206234"/>
            <a:ext cx="2200606" cy="642474"/>
          </a:xfrm>
          <a:prstGeom prst="bentConnector3">
            <a:avLst>
              <a:gd name="adj1" fmla="val 13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A7F2D8-F55E-189D-CAC3-6656FE4F08D2}"/>
              </a:ext>
            </a:extLst>
          </p:cNvPr>
          <p:cNvCxnSpPr/>
          <p:nvPr/>
        </p:nvCxnSpPr>
        <p:spPr>
          <a:xfrm>
            <a:off x="7469795" y="2952787"/>
            <a:ext cx="845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F36B80-B454-07E1-091C-0BED5B09F78C}"/>
              </a:ext>
            </a:extLst>
          </p:cNvPr>
          <p:cNvCxnSpPr>
            <a:cxnSpLocks/>
          </p:cNvCxnSpPr>
          <p:nvPr/>
        </p:nvCxnSpPr>
        <p:spPr>
          <a:xfrm>
            <a:off x="7630744" y="2747084"/>
            <a:ext cx="8169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36C2B88-44E1-141E-D7AF-126FF2DC789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88626" y="4095596"/>
            <a:ext cx="2502697" cy="842949"/>
          </a:xfrm>
          <a:prstGeom prst="bentConnector3">
            <a:avLst>
              <a:gd name="adj1" fmla="val -664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81FC64-00BE-8C98-8D3D-0ADB5C1D80EB}"/>
              </a:ext>
            </a:extLst>
          </p:cNvPr>
          <p:cNvCxnSpPr>
            <a:cxnSpLocks/>
          </p:cNvCxnSpPr>
          <p:nvPr/>
        </p:nvCxnSpPr>
        <p:spPr>
          <a:xfrm>
            <a:off x="7737066" y="3271644"/>
            <a:ext cx="626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1821B2-71EC-9C49-FE52-396D7EC3AD6C}"/>
              </a:ext>
            </a:extLst>
          </p:cNvPr>
          <p:cNvSpPr/>
          <p:nvPr/>
        </p:nvSpPr>
        <p:spPr>
          <a:xfrm>
            <a:off x="7454907" y="2932110"/>
            <a:ext cx="52692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BB2242-7EEA-EE2C-4BC9-B9A54E531D8A}"/>
              </a:ext>
            </a:extLst>
          </p:cNvPr>
          <p:cNvCxnSpPr/>
          <p:nvPr/>
        </p:nvCxnSpPr>
        <p:spPr>
          <a:xfrm flipH="1">
            <a:off x="4965239" y="4910575"/>
            <a:ext cx="246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0255C9-F536-B9ED-921E-FCD488698F7D}"/>
              </a:ext>
            </a:extLst>
          </p:cNvPr>
          <p:cNvCxnSpPr>
            <a:cxnSpLocks/>
          </p:cNvCxnSpPr>
          <p:nvPr/>
        </p:nvCxnSpPr>
        <p:spPr>
          <a:xfrm flipH="1">
            <a:off x="4963533" y="5686383"/>
            <a:ext cx="289949" cy="15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E7DE854-DC4E-EDEB-2137-16699F8B0660}"/>
              </a:ext>
            </a:extLst>
          </p:cNvPr>
          <p:cNvSpPr/>
          <p:nvPr/>
        </p:nvSpPr>
        <p:spPr>
          <a:xfrm>
            <a:off x="3022838" y="4511548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9D63D829-1668-041C-1E70-06100C393382}"/>
              </a:ext>
            </a:extLst>
          </p:cNvPr>
          <p:cNvSpPr/>
          <p:nvPr/>
        </p:nvSpPr>
        <p:spPr>
          <a:xfrm>
            <a:off x="3051980" y="2816352"/>
            <a:ext cx="403839" cy="1865376"/>
          </a:xfrm>
          <a:custGeom>
            <a:avLst/>
            <a:gdLst>
              <a:gd name="connsiteX0" fmla="*/ 8212 w 403839"/>
              <a:gd name="connsiteY0" fmla="*/ 0 h 1865376"/>
              <a:gd name="connsiteX1" fmla="*/ 8212 w 403839"/>
              <a:gd name="connsiteY1" fmla="*/ 60960 h 1865376"/>
              <a:gd name="connsiteX2" fmla="*/ 93556 w 403839"/>
              <a:gd name="connsiteY2" fmla="*/ 316992 h 1865376"/>
              <a:gd name="connsiteX3" fmla="*/ 386164 w 403839"/>
              <a:gd name="connsiteY3" fmla="*/ 609600 h 1865376"/>
              <a:gd name="connsiteX4" fmla="*/ 373972 w 403839"/>
              <a:gd name="connsiteY4" fmla="*/ 1255776 h 1865376"/>
              <a:gd name="connsiteX5" fmla="*/ 398356 w 403839"/>
              <a:gd name="connsiteY5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39" h="1865376">
                <a:moveTo>
                  <a:pt x="8212" y="0"/>
                </a:moveTo>
                <a:cubicBezTo>
                  <a:pt x="1100" y="4064"/>
                  <a:pt x="-6012" y="8128"/>
                  <a:pt x="8212" y="60960"/>
                </a:cubicBezTo>
                <a:cubicBezTo>
                  <a:pt x="22436" y="113792"/>
                  <a:pt x="30564" y="225552"/>
                  <a:pt x="93556" y="316992"/>
                </a:cubicBezTo>
                <a:cubicBezTo>
                  <a:pt x="156548" y="408432"/>
                  <a:pt x="339428" y="453136"/>
                  <a:pt x="386164" y="609600"/>
                </a:cubicBezTo>
                <a:cubicBezTo>
                  <a:pt x="432900" y="766064"/>
                  <a:pt x="371940" y="1046480"/>
                  <a:pt x="373972" y="1255776"/>
                </a:cubicBezTo>
                <a:cubicBezTo>
                  <a:pt x="376004" y="1465072"/>
                  <a:pt x="387180" y="1665224"/>
                  <a:pt x="398356" y="186537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7CD379-BC30-59A9-8734-54973F210354}"/>
              </a:ext>
            </a:extLst>
          </p:cNvPr>
          <p:cNvSpPr/>
          <p:nvPr/>
        </p:nvSpPr>
        <p:spPr>
          <a:xfrm>
            <a:off x="3425952" y="3322279"/>
            <a:ext cx="1910722" cy="2128120"/>
          </a:xfrm>
          <a:custGeom>
            <a:avLst/>
            <a:gdLst>
              <a:gd name="connsiteX0" fmla="*/ 0 w 1910722"/>
              <a:gd name="connsiteY0" fmla="*/ 18329 h 2128120"/>
              <a:gd name="connsiteX1" fmla="*/ 646176 w 1910722"/>
              <a:gd name="connsiteY1" fmla="*/ 6137 h 2128120"/>
              <a:gd name="connsiteX2" fmla="*/ 1182624 w 1910722"/>
              <a:gd name="connsiteY2" fmla="*/ 103673 h 2128120"/>
              <a:gd name="connsiteX3" fmla="*/ 1060704 w 1910722"/>
              <a:gd name="connsiteY3" fmla="*/ 664505 h 2128120"/>
              <a:gd name="connsiteX4" fmla="*/ 1011936 w 1910722"/>
              <a:gd name="connsiteY4" fmla="*/ 1615481 h 2128120"/>
              <a:gd name="connsiteX5" fmla="*/ 1133856 w 1910722"/>
              <a:gd name="connsiteY5" fmla="*/ 2103161 h 2128120"/>
              <a:gd name="connsiteX6" fmla="*/ 1853184 w 1910722"/>
              <a:gd name="connsiteY6" fmla="*/ 2054393 h 2128120"/>
              <a:gd name="connsiteX7" fmla="*/ 1865376 w 1910722"/>
              <a:gd name="connsiteY7" fmla="*/ 2030009 h 2128120"/>
              <a:gd name="connsiteX8" fmla="*/ 1865376 w 1910722"/>
              <a:gd name="connsiteY8" fmla="*/ 2030009 h 2128120"/>
              <a:gd name="connsiteX9" fmla="*/ 1804416 w 1910722"/>
              <a:gd name="connsiteY9" fmla="*/ 2005625 h 212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0722" h="2128120">
                <a:moveTo>
                  <a:pt x="0" y="18329"/>
                </a:moveTo>
                <a:cubicBezTo>
                  <a:pt x="224536" y="5121"/>
                  <a:pt x="449072" y="-8087"/>
                  <a:pt x="646176" y="6137"/>
                </a:cubicBezTo>
                <a:cubicBezTo>
                  <a:pt x="843280" y="20361"/>
                  <a:pt x="1113536" y="-6055"/>
                  <a:pt x="1182624" y="103673"/>
                </a:cubicBezTo>
                <a:cubicBezTo>
                  <a:pt x="1251712" y="213401"/>
                  <a:pt x="1089152" y="412537"/>
                  <a:pt x="1060704" y="664505"/>
                </a:cubicBezTo>
                <a:cubicBezTo>
                  <a:pt x="1032256" y="916473"/>
                  <a:pt x="999744" y="1375705"/>
                  <a:pt x="1011936" y="1615481"/>
                </a:cubicBezTo>
                <a:cubicBezTo>
                  <a:pt x="1024128" y="1855257"/>
                  <a:pt x="993648" y="2030009"/>
                  <a:pt x="1133856" y="2103161"/>
                </a:cubicBezTo>
                <a:cubicBezTo>
                  <a:pt x="1274064" y="2176313"/>
                  <a:pt x="1731264" y="2066585"/>
                  <a:pt x="1853184" y="2054393"/>
                </a:cubicBezTo>
                <a:cubicBezTo>
                  <a:pt x="1975104" y="2042201"/>
                  <a:pt x="1865376" y="2030009"/>
                  <a:pt x="1865376" y="2030009"/>
                </a:cubicBezTo>
                <a:lnTo>
                  <a:pt x="1865376" y="2030009"/>
                </a:lnTo>
                <a:lnTo>
                  <a:pt x="1804416" y="2005625"/>
                </a:ln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4C16548-C1BF-F0DB-4A81-5F3ADADBD7EF}"/>
              </a:ext>
            </a:extLst>
          </p:cNvPr>
          <p:cNvSpPr/>
          <p:nvPr/>
        </p:nvSpPr>
        <p:spPr>
          <a:xfrm>
            <a:off x="3595730" y="2889504"/>
            <a:ext cx="903439" cy="1755648"/>
          </a:xfrm>
          <a:custGeom>
            <a:avLst/>
            <a:gdLst>
              <a:gd name="connsiteX0" fmla="*/ 890926 w 903439"/>
              <a:gd name="connsiteY0" fmla="*/ 0 h 1755648"/>
              <a:gd name="connsiteX1" fmla="*/ 829966 w 903439"/>
              <a:gd name="connsiteY1" fmla="*/ 292608 h 1755648"/>
              <a:gd name="connsiteX2" fmla="*/ 330094 w 903439"/>
              <a:gd name="connsiteY2" fmla="*/ 548640 h 1755648"/>
              <a:gd name="connsiteX3" fmla="*/ 37486 w 903439"/>
              <a:gd name="connsiteY3" fmla="*/ 1243584 h 1755648"/>
              <a:gd name="connsiteX4" fmla="*/ 13102 w 903439"/>
              <a:gd name="connsiteY4" fmla="*/ 1755648 h 17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439" h="1755648">
                <a:moveTo>
                  <a:pt x="890926" y="0"/>
                </a:moveTo>
                <a:cubicBezTo>
                  <a:pt x="907182" y="100584"/>
                  <a:pt x="923438" y="201168"/>
                  <a:pt x="829966" y="292608"/>
                </a:cubicBezTo>
                <a:cubicBezTo>
                  <a:pt x="736494" y="384048"/>
                  <a:pt x="462174" y="390144"/>
                  <a:pt x="330094" y="548640"/>
                </a:cubicBezTo>
                <a:cubicBezTo>
                  <a:pt x="198014" y="707136"/>
                  <a:pt x="90318" y="1042416"/>
                  <a:pt x="37486" y="1243584"/>
                </a:cubicBezTo>
                <a:cubicBezTo>
                  <a:pt x="-15346" y="1444752"/>
                  <a:pt x="-1122" y="1600200"/>
                  <a:pt x="13102" y="175564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063A81A-7B6F-A9D0-559D-A57486963410}"/>
              </a:ext>
            </a:extLst>
          </p:cNvPr>
          <p:cNvSpPr/>
          <p:nvPr/>
        </p:nvSpPr>
        <p:spPr>
          <a:xfrm>
            <a:off x="4523232" y="3096768"/>
            <a:ext cx="743712" cy="1536192"/>
          </a:xfrm>
          <a:custGeom>
            <a:avLst/>
            <a:gdLst>
              <a:gd name="connsiteX0" fmla="*/ 0 w 743712"/>
              <a:gd name="connsiteY0" fmla="*/ 0 h 1536192"/>
              <a:gd name="connsiteX1" fmla="*/ 329184 w 743712"/>
              <a:gd name="connsiteY1" fmla="*/ 219456 h 1536192"/>
              <a:gd name="connsiteX2" fmla="*/ 280416 w 743712"/>
              <a:gd name="connsiteY2" fmla="*/ 1109472 h 1536192"/>
              <a:gd name="connsiteX3" fmla="*/ 268224 w 743712"/>
              <a:gd name="connsiteY3" fmla="*/ 1463040 h 1536192"/>
              <a:gd name="connsiteX4" fmla="*/ 743712 w 743712"/>
              <a:gd name="connsiteY4" fmla="*/ 1536192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712" h="1536192">
                <a:moveTo>
                  <a:pt x="0" y="0"/>
                </a:moveTo>
                <a:cubicBezTo>
                  <a:pt x="141224" y="17272"/>
                  <a:pt x="282448" y="34544"/>
                  <a:pt x="329184" y="219456"/>
                </a:cubicBezTo>
                <a:cubicBezTo>
                  <a:pt x="375920" y="404368"/>
                  <a:pt x="290576" y="902208"/>
                  <a:pt x="280416" y="1109472"/>
                </a:cubicBezTo>
                <a:cubicBezTo>
                  <a:pt x="270256" y="1316736"/>
                  <a:pt x="191008" y="1391920"/>
                  <a:pt x="268224" y="1463040"/>
                </a:cubicBezTo>
                <a:cubicBezTo>
                  <a:pt x="345440" y="1534160"/>
                  <a:pt x="544576" y="1535176"/>
                  <a:pt x="743712" y="1536192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DA9186-CAC0-39AD-1082-FB165135B718}"/>
              </a:ext>
            </a:extLst>
          </p:cNvPr>
          <p:cNvCxnSpPr>
            <a:cxnSpLocks/>
          </p:cNvCxnSpPr>
          <p:nvPr/>
        </p:nvCxnSpPr>
        <p:spPr>
          <a:xfrm>
            <a:off x="5369828" y="3541603"/>
            <a:ext cx="0" cy="761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0279A6CA-F8AC-8764-BB4F-0DD3D21852DC}"/>
              </a:ext>
            </a:extLst>
          </p:cNvPr>
          <p:cNvSpPr/>
          <p:nvPr/>
        </p:nvSpPr>
        <p:spPr>
          <a:xfrm>
            <a:off x="3165920" y="3676486"/>
            <a:ext cx="1036587" cy="127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847324-2EDD-DE44-8D18-37B4BB747521}"/>
              </a:ext>
            </a:extLst>
          </p:cNvPr>
          <p:cNvSpPr/>
          <p:nvPr/>
        </p:nvSpPr>
        <p:spPr>
          <a:xfrm>
            <a:off x="7296482" y="3700389"/>
            <a:ext cx="668524" cy="156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0ADD092-2E93-D83B-FCA5-E857A5C06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13" t="23639" r="8154" b="36017"/>
          <a:stretch/>
        </p:blipFill>
        <p:spPr>
          <a:xfrm>
            <a:off x="8384692" y="2441853"/>
            <a:ext cx="830344" cy="50893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6B7B96D-F792-1B71-7633-3C902F5E1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13" t="23639" r="8154" b="36017"/>
          <a:stretch/>
        </p:blipFill>
        <p:spPr>
          <a:xfrm>
            <a:off x="8384692" y="2932731"/>
            <a:ext cx="830344" cy="508932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23CDE48-1E45-5BA0-E579-B349F2B7B33D}"/>
              </a:ext>
            </a:extLst>
          </p:cNvPr>
          <p:cNvCxnSpPr>
            <a:stCxn id="42" idx="0"/>
          </p:cNvCxnSpPr>
          <p:nvPr/>
        </p:nvCxnSpPr>
        <p:spPr>
          <a:xfrm flipH="1">
            <a:off x="8384692" y="2441853"/>
            <a:ext cx="4151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4089A3-63B6-12E7-5902-E18E8EAE096D}"/>
              </a:ext>
            </a:extLst>
          </p:cNvPr>
          <p:cNvCxnSpPr/>
          <p:nvPr/>
        </p:nvCxnSpPr>
        <p:spPr>
          <a:xfrm flipH="1">
            <a:off x="8384692" y="2950785"/>
            <a:ext cx="41517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42E3550-0265-0A88-7BC2-E2CC4F3E3860}"/>
              </a:ext>
            </a:extLst>
          </p:cNvPr>
          <p:cNvSpPr/>
          <p:nvPr/>
        </p:nvSpPr>
        <p:spPr>
          <a:xfrm>
            <a:off x="8409471" y="2296561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A08B4E-A0B5-341F-8A9A-860AEA9BF352}"/>
              </a:ext>
            </a:extLst>
          </p:cNvPr>
          <p:cNvCxnSpPr>
            <a:cxnSpLocks/>
          </p:cNvCxnSpPr>
          <p:nvPr/>
        </p:nvCxnSpPr>
        <p:spPr>
          <a:xfrm>
            <a:off x="8547334" y="1517530"/>
            <a:ext cx="0" cy="7790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EB7EE45-62CC-B045-9B02-BAAF20F35B4F}"/>
              </a:ext>
            </a:extLst>
          </p:cNvPr>
          <p:cNvSpPr/>
          <p:nvPr/>
        </p:nvSpPr>
        <p:spPr>
          <a:xfrm>
            <a:off x="9618027" y="2346134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B86107-CDBA-B3A6-65FD-B708099C4E70}"/>
              </a:ext>
            </a:extLst>
          </p:cNvPr>
          <p:cNvSpPr txBox="1"/>
          <p:nvPr/>
        </p:nvSpPr>
        <p:spPr>
          <a:xfrm>
            <a:off x="8547334" y="1876983"/>
            <a:ext cx="7271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Tri-state</a:t>
            </a:r>
          </a:p>
          <a:p>
            <a:r>
              <a:rPr lang="en-US" sz="1200" dirty="0"/>
              <a:t>Buffer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AAB83E-359B-7A92-2E15-F103148C4C19}"/>
              </a:ext>
            </a:extLst>
          </p:cNvPr>
          <p:cNvSpPr txBox="1"/>
          <p:nvPr/>
        </p:nvSpPr>
        <p:spPr>
          <a:xfrm>
            <a:off x="9631183" y="1884469"/>
            <a:ext cx="857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Motor</a:t>
            </a:r>
          </a:p>
          <a:p>
            <a:r>
              <a:rPr lang="en-US" sz="1200" dirty="0"/>
              <a:t>Controller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B0EEB176-0A17-35FD-7F1E-FDEF2162658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817106" y="1510682"/>
            <a:ext cx="5242784" cy="835452"/>
          </a:xfrm>
          <a:prstGeom prst="bentConnector4">
            <a:avLst>
              <a:gd name="adj1" fmla="val 1494"/>
              <a:gd name="adj2" fmla="val -3462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7031A826-8038-A08B-8D7E-AEAC16A93BF4}"/>
              </a:ext>
            </a:extLst>
          </p:cNvPr>
          <p:cNvCxnSpPr>
            <a:cxnSpLocks/>
          </p:cNvCxnSpPr>
          <p:nvPr/>
        </p:nvCxnSpPr>
        <p:spPr>
          <a:xfrm flipV="1">
            <a:off x="8192276" y="3537750"/>
            <a:ext cx="1438907" cy="312377"/>
          </a:xfrm>
          <a:prstGeom prst="bentConnector3">
            <a:avLst>
              <a:gd name="adj1" fmla="val 830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4FBFF2-1931-14C5-4869-62263F6845B1}"/>
              </a:ext>
            </a:extLst>
          </p:cNvPr>
          <p:cNvCxnSpPr>
            <a:cxnSpLocks/>
          </p:cNvCxnSpPr>
          <p:nvPr/>
        </p:nvCxnSpPr>
        <p:spPr>
          <a:xfrm>
            <a:off x="8192276" y="3513994"/>
            <a:ext cx="0" cy="318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746BA23-F8BD-8D80-7F8A-CB9E17718F51}"/>
              </a:ext>
            </a:extLst>
          </p:cNvPr>
          <p:cNvCxnSpPr>
            <a:cxnSpLocks/>
          </p:cNvCxnSpPr>
          <p:nvPr/>
        </p:nvCxnSpPr>
        <p:spPr>
          <a:xfrm>
            <a:off x="9213561" y="2762307"/>
            <a:ext cx="37518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F68952B-5B63-B0F7-4E2E-17425F56C210}"/>
              </a:ext>
            </a:extLst>
          </p:cNvPr>
          <p:cNvCxnSpPr>
            <a:cxnSpLocks/>
          </p:cNvCxnSpPr>
          <p:nvPr/>
        </p:nvCxnSpPr>
        <p:spPr>
          <a:xfrm>
            <a:off x="9219424" y="3241338"/>
            <a:ext cx="37518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191802F-E56B-6644-7DDF-AE53D2D6E36D}"/>
              </a:ext>
            </a:extLst>
          </p:cNvPr>
          <p:cNvSpPr txBox="1"/>
          <p:nvPr/>
        </p:nvSpPr>
        <p:spPr>
          <a:xfrm>
            <a:off x="9067205" y="2561522"/>
            <a:ext cx="70884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On/Off  </a:t>
            </a:r>
          </a:p>
          <a:p>
            <a:r>
              <a:rPr lang="en-US" sz="1100" dirty="0"/>
              <a:t>   </a:t>
            </a:r>
          </a:p>
          <a:p>
            <a:r>
              <a:rPr lang="en-US" sz="1100" dirty="0" err="1"/>
              <a:t>Fwd</a:t>
            </a:r>
            <a:r>
              <a:rPr lang="en-US" sz="1100" dirty="0"/>
              <a:t>/Rev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FB7C7D-1DD0-991A-0489-D80C3B0EA7D2}"/>
              </a:ext>
            </a:extLst>
          </p:cNvPr>
          <p:cNvCxnSpPr>
            <a:cxnSpLocks/>
          </p:cNvCxnSpPr>
          <p:nvPr/>
        </p:nvCxnSpPr>
        <p:spPr>
          <a:xfrm flipV="1">
            <a:off x="10369035" y="2747084"/>
            <a:ext cx="1495086" cy="1522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3602A5D-2063-B339-F1E0-021C1981D637}"/>
              </a:ext>
            </a:extLst>
          </p:cNvPr>
          <p:cNvCxnSpPr>
            <a:cxnSpLocks/>
          </p:cNvCxnSpPr>
          <p:nvPr/>
        </p:nvCxnSpPr>
        <p:spPr>
          <a:xfrm>
            <a:off x="10369035" y="3062993"/>
            <a:ext cx="13840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0CA674-73FB-86CC-3420-1CD30E7B0836}"/>
              </a:ext>
            </a:extLst>
          </p:cNvPr>
          <p:cNvSpPr txBox="1"/>
          <p:nvPr/>
        </p:nvSpPr>
        <p:spPr>
          <a:xfrm>
            <a:off x="11116331" y="2496604"/>
            <a:ext cx="495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</a:t>
            </a:r>
          </a:p>
          <a:p>
            <a:endParaRPr lang="en-US" sz="1100" dirty="0"/>
          </a:p>
          <a:p>
            <a:r>
              <a:rPr lang="en-US" sz="1100" dirty="0"/>
              <a:t>Right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1AAAE4-BEFE-C1C9-A35F-59442477E911}"/>
              </a:ext>
            </a:extLst>
          </p:cNvPr>
          <p:cNvSpPr/>
          <p:nvPr/>
        </p:nvSpPr>
        <p:spPr>
          <a:xfrm rot="16200000">
            <a:off x="10384765" y="2867476"/>
            <a:ext cx="668524" cy="1564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9B1866-12D5-4989-A34F-A99423D75BDF}"/>
              </a:ext>
            </a:extLst>
          </p:cNvPr>
          <p:cNvSpPr txBox="1"/>
          <p:nvPr/>
        </p:nvSpPr>
        <p:spPr>
          <a:xfrm>
            <a:off x="3212355" y="6013808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 </a:t>
            </a:r>
          </a:p>
          <a:p>
            <a:r>
              <a:rPr lang="en-US" sz="1200" dirty="0"/>
              <a:t>Sensor</a:t>
            </a:r>
          </a:p>
          <a:p>
            <a:r>
              <a:rPr lang="en-US" sz="1200" dirty="0"/>
              <a:t>x4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2F7203-CB60-CF29-A1E2-06AF19A2EA74}"/>
              </a:ext>
            </a:extLst>
          </p:cNvPr>
          <p:cNvSpPr txBox="1"/>
          <p:nvPr/>
        </p:nvSpPr>
        <p:spPr>
          <a:xfrm>
            <a:off x="5657418" y="6169915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DataQ</a:t>
            </a:r>
            <a:r>
              <a:rPr lang="en-US" dirty="0"/>
              <a:t> </a:t>
            </a:r>
          </a:p>
          <a:p>
            <a:r>
              <a:rPr lang="en-US" sz="1200" dirty="0"/>
              <a:t>DI-2108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835781-1D46-8EC0-8E3D-E2BA2E8FAE27}"/>
              </a:ext>
            </a:extLst>
          </p:cNvPr>
          <p:cNvSpPr txBox="1"/>
          <p:nvPr/>
        </p:nvSpPr>
        <p:spPr>
          <a:xfrm>
            <a:off x="3192614" y="2226011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x4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B8BFAD0-8AAB-7B03-15B5-BF1A66E22030}"/>
              </a:ext>
            </a:extLst>
          </p:cNvPr>
          <p:cNvCxnSpPr>
            <a:cxnSpLocks/>
          </p:cNvCxnSpPr>
          <p:nvPr/>
        </p:nvCxnSpPr>
        <p:spPr>
          <a:xfrm flipV="1">
            <a:off x="5575330" y="1544917"/>
            <a:ext cx="2972004" cy="2760850"/>
          </a:xfrm>
          <a:prstGeom prst="bentConnector3">
            <a:avLst>
              <a:gd name="adj1" fmla="val 62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F33CDC1-8763-6B5D-E558-3226BBC8BF57}"/>
              </a:ext>
            </a:extLst>
          </p:cNvPr>
          <p:cNvSpPr/>
          <p:nvPr/>
        </p:nvSpPr>
        <p:spPr>
          <a:xfrm>
            <a:off x="4399543" y="3705657"/>
            <a:ext cx="1520939" cy="127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F0B932-0DF7-B269-E583-04BD34B9F85D}"/>
              </a:ext>
            </a:extLst>
          </p:cNvPr>
          <p:cNvSpPr txBox="1"/>
          <p:nvPr/>
        </p:nvSpPr>
        <p:spPr>
          <a:xfrm>
            <a:off x="5217008" y="4283443"/>
            <a:ext cx="598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+5Vdc</a:t>
            </a:r>
          </a:p>
        </p:txBody>
      </p:sp>
    </p:spTree>
    <p:extLst>
      <p:ext uri="{BB962C8B-B14F-4D97-AF65-F5344CB8AC3E}">
        <p14:creationId xmlns:p14="http://schemas.microsoft.com/office/powerpoint/2010/main" val="232928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11989</TotalTime>
  <Words>266</Words>
  <Application>Microsoft Office PowerPoint</Application>
  <PresentationFormat>Widescreen</PresentationFormat>
  <Paragraphs>116</Paragraphs>
  <Slides>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Tank Level Response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 Consulting</dc:creator>
  <cp:lastModifiedBy>rick ales</cp:lastModifiedBy>
  <cp:revision>19</cp:revision>
  <cp:lastPrinted>2024-05-14T17:57:03Z</cp:lastPrinted>
  <dcterms:created xsi:type="dcterms:W3CDTF">2024-04-23T13:48:51Z</dcterms:created>
  <dcterms:modified xsi:type="dcterms:W3CDTF">2025-03-06T18:44:51Z</dcterms:modified>
</cp:coreProperties>
</file>