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390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F0A273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0A27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0A27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F0A27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0A27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0A27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390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F0A273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vimeo.com/65916510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vimeo.com/4621488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Thinking About Behavior in Augmented and Mobile Environments</a:t>
            </a: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Inspired by:  Designing for Behavior Change </a:t>
            </a:r>
            <a:endParaRPr/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by Stephen Wendel</a:t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Taking one idea to the next level in AR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1" name="Shape 20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71" y="1853018"/>
            <a:ext cx="2408750" cy="388143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4048298" y="2078182"/>
            <a:ext cx="511232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Based on our initial application we learned more about how to implement AR solutions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Needed IN2AR Web Service to hold targets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Needed more comprehensive field studies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Mobile Devices and Web Networks weren’t ready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Added Streaming Media Services to support AR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 moved to a combination of AR visual recognition (QR codes &amp; some Object) with GPS and Account log in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Pitched out to hospitals for medical records and annotation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https://vimeo.com/65916510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Came to a series of realizations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Even when you map out action to environment you still have to worry about the user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technology wasn’t able to do everything I wanted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Image recognition was too contrained</a:t>
            </a:r>
            <a:endParaRPr b="0" i="0" sz="1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Media generation on artifacts needed a more streamlined process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general end user still couldn’t see what was important about it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WiSys and WARF couldn’t see the end game for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Kids &amp; therapists liked it/teachers were too busy to use it</a:t>
            </a:r>
            <a:endParaRPr/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How Does One Begin Designing for Behavior Change? (1)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3 steps to envisioning a behavior change with design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Action:  envision the target action to make it feasible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Environment: Construct the decision making environment to support the target action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 Interaction:  prepare the users to take the target action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My early experiences with mobile and AR development would agree with this approach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My First Major Mobile Project—Mobile Autism Therapy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6" name="Shape 1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96" y="2037805"/>
            <a:ext cx="6287751" cy="451961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3640974" y="2037805"/>
            <a:ext cx="5752408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Problem: 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Poor training and inter-rater reliability among autism therapy and medical providers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Action: Improve diagnostic and inter-rater reliability for therapists working with children by simple and trackable graphic interactions done in real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Environment:  Need to work within home &amp; outside environments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 Interaction: graphic and intuitive video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How were we trying to change behavior with the Mobile Autism Applications?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needed to involve the parents and medical doctors in behavior therapy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Parents were used to quarterly and semi annual reports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Doctors rarely (maybe once a year) saw behavior reports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Needed to reinforce looking at behavior on the part of new line therapists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Needed to show comprehensive and repetitive behaviors in children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Needed to match behaviors appropriately from a defined list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Needed a way to reinforce inter-rater reliability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Needed to move toward more comprehensive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How does one reward behavior?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First we tend to work on autopilot 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Researchers have found that roughly half of our life is on auto-pilot (Woods)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Rewarding behavior on a rational mind basis only may not change habits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Successful applications must take into account both overt and unconscious behavior—we must work with habits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Behavior is ordered and changed in a 3 step process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Cue:  Something that clearly tells us how to act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Routine:  Actions/behaviors that occur by routine and without much thought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Reward: Actions/behavior is rewarded (ideally immediately)</a:t>
            </a:r>
            <a:endParaRPr/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How did the Autism Apps use the behavior cycle?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needed to keep in the habits of recording data that therapists were using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All therapies and results were recorded on paper either during or at the end of session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Cue/Routine:  We needed to use the same system but on tablet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Therapists share notes on behavior as a means of understanding progress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Cue/Routine:  Most new line therapists were uncertain on describing behavior—they learned thru observation and reference to notes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Cue/Routine: We needed to be able to link thru and share behaviors to increase reliability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Reward:  We are able to streamline their reporting and graphing process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Additional Reward Cycle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Reward had to happen on three levels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First appealed to the therapists to streamline work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Second appealed to the parents—all results were instantly graph able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could share reports with Medical doctors to coordinate therapies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Additionally we began integrating Corvid AI engine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Began watching senior therapist cycles in the methodologies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Looked for specific departures from established methodologies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Used cues in the applications to prompt for new behaviors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B12 shots and Speech Therapy</a:t>
            </a:r>
            <a:endParaRPr b="0" i="0" sz="1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Where we failed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Mobile was too far ahead of most therapy companies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 line therapist earned $9 per hour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Companies are strapped for cash to do the investment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Therapists distrust Medical Doctors and feared sharing their results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My first major Augmented Reality Project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3" name="Shape 1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328471"/>
            <a:ext cx="4290876" cy="348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5527964" y="2328471"/>
            <a:ext cx="374603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Created in 2011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Meant to help children on Autism Spectrum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Used the FlAR TookKit with Adobe AIR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 takes picture of class and can post Images/Text/Video on objects in the environment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image recognition done on device—hampered by recognition points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needed triangulation of sensors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2734509" y="255072"/>
            <a:ext cx="4055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Used the FlAR TookKit with Adobe AIR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Custom 1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E76618"/>
      </a:accent1>
      <a:accent2>
        <a:srgbClr val="0070C0"/>
      </a:accent2>
      <a:accent3>
        <a:srgbClr val="0070C0"/>
      </a:accent3>
      <a:accent4>
        <a:srgbClr val="E76618"/>
      </a:accent4>
      <a:accent5>
        <a:srgbClr val="0070C0"/>
      </a:accent5>
      <a:accent6>
        <a:srgbClr val="0070C0"/>
      </a:accent6>
      <a:hlink>
        <a:srgbClr val="002060"/>
      </a:hlink>
      <a:folHlink>
        <a:srgbClr val="62170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