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6595-EBBC-442F-90D9-5420261D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579-912B-4311-9924-DFD83DC6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A08E-4132-4465-905D-A518DD46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D632-5DE6-428C-AD0A-02E40BB4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48A8-78BF-49EB-BA77-2801C3C7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BADC-5014-4BCF-B738-5E90F1E3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24278-576E-4BEC-9330-7B7CACFE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AE9F1-5041-4F8A-9621-8333B5D8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F72B-CE62-4EF1-8D45-F810CDC7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10C8-3362-401C-831A-A37547C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BE301-49DC-4F0C-BE0D-D5600D7B2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53F1-080F-4561-8D24-E42A4825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646A-32F0-4496-BD76-5B10DC08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7ECE-9753-4E3E-8314-4142D83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64A4-5DBE-4FFF-B580-F2D7AEED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EDDE-6395-4567-8D29-94DB350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FD7B-4249-4308-9CF5-BEF7EFC8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6156-EC6A-4FC4-9FCD-FF0E79C6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51E6-EFC2-4A4A-B756-808CC01F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18A0-516A-4CE2-906E-8DCBE5C3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007D-9AAD-44D9-9FFB-C67FB359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F80B-8B06-4D67-A30D-CBFF247A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7109-468D-449F-A415-92456F3D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2018-A78F-4853-875E-D9086F09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DDCA-0863-4127-A4CD-E3105D68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02B4-E823-48A2-83CD-5742DBD3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4E82-A273-4068-835A-89347CD84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E15E-46AB-4EA6-B127-F32D4010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03D49-C812-4178-85BE-5077F455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205E6-CBBE-4AAF-B060-5DCE56FA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9B17-3666-405E-BA68-5B06682D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55C7-AAE5-4236-8AAC-A1938C2E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2A48-6530-45BD-AD02-3CE9C037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860B-36FA-4B14-B182-310DE14C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04116-91DB-45E2-AEE9-C70694322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E9B2C-DC95-44AE-8A66-41DFF3276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AD7B2-ABE6-4CEC-82F4-B14C0234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B128D-20ED-499E-82DF-C2E2F6CE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462E1-108B-4633-A560-4958DDAB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C57C-0722-4B4F-B20C-9CB6B3ED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48AE8-6114-43C6-93B8-AD6C49E3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4FAA3-2D10-4999-96E0-44A1EA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48155-6878-473E-B1D2-F25FC5CA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78FB0-3E4E-4A29-8EE4-3AB0C267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4BD5D-A22F-414F-893A-1385A475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52212-B82B-4298-A97B-353CFA16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6C72-277D-4858-B264-4D5FDBF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6A0F-D896-483C-AED1-181B6E9F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21C9F-2AF2-461A-97F1-77C1958DD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0108-F070-41BC-9A2A-FB6147B8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2375A-FDF6-420D-85CC-39DE42C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38AB-F39F-4285-B17D-D1851ACF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8955-7ECA-48FF-88B2-60EFE09F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49B48-10E1-40D8-99F0-44D09D80E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2E9FA-D4FC-4FD4-A9CA-EAF24667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D750-D25E-40A9-A00D-FE30DA4C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9015-EDC6-4F1E-BE9F-6867FD10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74981-84BF-4B6A-AD12-9AC12F2A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B0457-0A22-435C-B243-DAEA5AC5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FC6E-A2A9-4C42-AA8F-160D93EA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52E1-76E8-4E14-9BE9-B4C7998EB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C090-E5F6-42E4-964A-8B7DCA5C20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501A-DDD0-4D6E-9F81-C13207354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5B0C-D261-4C90-A453-A153C982E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4B51-EE3B-4A6B-B411-E55C27A1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les.slack.com/files-pri/T01DAF41UU8-F01DXC1L7TM/mvp_definition_1_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C945-DFC8-4677-B85B-16EA1BB5C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Group D</a:t>
            </a:r>
            <a:br>
              <a:rPr lang="sv-SE" dirty="0"/>
            </a:br>
            <a:br>
              <a:rPr lang="sv-SE" dirty="0"/>
            </a:br>
            <a:r>
              <a:rPr lang="sv-SE" dirty="0" err="1"/>
              <a:t>Vehicle</a:t>
            </a:r>
            <a:r>
              <a:rPr lang="sv-SE" dirty="0"/>
              <a:t> simulator </a:t>
            </a:r>
            <a:r>
              <a:rPr lang="sv-SE" dirty="0" err="1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696F-0E68-4B8D-800F-F1C3A7ECB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sv-SE" dirty="0"/>
          </a:p>
          <a:p>
            <a:r>
              <a:rPr lang="sv-SE" dirty="0"/>
              <a:t>Ludvig Modig</a:t>
            </a:r>
          </a:p>
          <a:p>
            <a:r>
              <a:rPr lang="sv-SE" dirty="0"/>
              <a:t>Rickard Ljung</a:t>
            </a:r>
          </a:p>
          <a:p>
            <a:r>
              <a:rPr lang="sv-SE" dirty="0"/>
              <a:t>Marcin Zwierzynski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D7E1-CA3A-40EB-9D78-4C3D8E43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assumptions:</a:t>
            </a:r>
          </a:p>
        </p:txBody>
      </p:sp>
      <p:pic>
        <p:nvPicPr>
          <p:cNvPr id="2060" name="Picture 12" descr="Gearbox Icon #428371 - Free Icons Library">
            <a:extLst>
              <a:ext uri="{FF2B5EF4-FFF2-40B4-BE49-F238E27FC236}">
                <a16:creationId xmlns:a16="http://schemas.microsoft.com/office/drawing/2014/main" id="{A128D2A9-732F-481A-9214-13EE21FA0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26" y="1687285"/>
            <a:ext cx="2328036" cy="232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and Typing Stock Illustrations – 4,489 Hand Typing Stock Illustrations,  Vectors &amp; Clipart - Dreamstime">
            <a:extLst>
              <a:ext uri="{FF2B5EF4-FFF2-40B4-BE49-F238E27FC236}">
                <a16:creationId xmlns:a16="http://schemas.microsoft.com/office/drawing/2014/main" id="{BBA903A5-4B8E-4D73-A500-8EFF9C2A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21" y="3247212"/>
            <a:ext cx="2259564" cy="225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ugumented reality, gadget, simulation, technology, virtual reality, vr  icon - Download on Iconfinder">
            <a:extLst>
              <a:ext uri="{FF2B5EF4-FFF2-40B4-BE49-F238E27FC236}">
                <a16:creationId xmlns:a16="http://schemas.microsoft.com/office/drawing/2014/main" id="{3D9323F3-6176-416A-838D-A65BA257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43" y="1710612"/>
            <a:ext cx="2023188" cy="20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Engine icon - Free download on Iconfinder">
            <a:extLst>
              <a:ext uri="{FF2B5EF4-FFF2-40B4-BE49-F238E27FC236}">
                <a16:creationId xmlns:a16="http://schemas.microsoft.com/office/drawing/2014/main" id="{F96BE160-CB58-4ED0-AE58-40A2E70B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649" y="4237035"/>
            <a:ext cx="1142339" cy="11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4" descr="white-background-2 – IMTtrade.com">
            <a:extLst>
              <a:ext uri="{FF2B5EF4-FFF2-40B4-BE49-F238E27FC236}">
                <a16:creationId xmlns:a16="http://schemas.microsoft.com/office/drawing/2014/main" id="{7BFF784D-ECC5-4F27-929E-A92052BEA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4655" y="24074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6" descr="white-background-2 – IMTtrade.com">
            <a:extLst>
              <a:ext uri="{FF2B5EF4-FFF2-40B4-BE49-F238E27FC236}">
                <a16:creationId xmlns:a16="http://schemas.microsoft.com/office/drawing/2014/main" id="{677E59A1-B36F-403F-A56B-666DFDC70F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54C94D-3C09-49CA-8DAF-D77A8E812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1537" y="4255424"/>
            <a:ext cx="1295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7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AD4D-A52C-4C48-9C77-5FAED7B1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Minimum viable product</a:t>
            </a:r>
          </a:p>
        </p:txBody>
      </p:sp>
      <p:pic>
        <p:nvPicPr>
          <p:cNvPr id="3074" name="Picture 2" descr="Flow chart - Free business icons">
            <a:hlinkClick r:id="rId2"/>
            <a:extLst>
              <a:ext uri="{FF2B5EF4-FFF2-40B4-BE49-F238E27FC236}">
                <a16:creationId xmlns:a16="http://schemas.microsoft.com/office/drawing/2014/main" id="{2385CB78-022C-4176-B926-BC83EFD9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34" y="2153815"/>
            <a:ext cx="3219062" cy="32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7434-3CB0-4477-B9DB-A700F146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process</a:t>
            </a:r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69C0C5E9-CDB1-42D1-B27E-B091F82773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35" y="1092508"/>
            <a:ext cx="1575977" cy="186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 any c and c plus plus app by Misthzu">
            <a:extLst>
              <a:ext uri="{FF2B5EF4-FFF2-40B4-BE49-F238E27FC236}">
                <a16:creationId xmlns:a16="http://schemas.microsoft.com/office/drawing/2014/main" id="{FEED7EEA-685B-403E-9797-24C4E4C55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88" y="3996807"/>
            <a:ext cx="1492897" cy="14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9A07BAA2-91FC-4018-A235-05913B6F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23" y="1690688"/>
            <a:ext cx="4049486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e Role of Designers in Agile Delivery — Johan Pang">
            <a:extLst>
              <a:ext uri="{FF2B5EF4-FFF2-40B4-BE49-F238E27FC236}">
                <a16:creationId xmlns:a16="http://schemas.microsoft.com/office/drawing/2014/main" id="{243BA304-9D32-4F9A-92ED-6090373A1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45" y="3869516"/>
            <a:ext cx="2582622" cy="23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Logos and Usage · GitHub">
            <a:extLst>
              <a:ext uri="{FF2B5EF4-FFF2-40B4-BE49-F238E27FC236}">
                <a16:creationId xmlns:a16="http://schemas.microsoft.com/office/drawing/2014/main" id="{C49F93C2-EBC4-4211-9624-BD847D557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600" y="1312336"/>
            <a:ext cx="2024744" cy="20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AF86-73EF-4E46-8D69-6DC3223C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E84-A76A-4919-8B0C-4B70C1AF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Group D  Vehicle simulator project</vt:lpstr>
      <vt:lpstr>Project assumptions:</vt:lpstr>
      <vt:lpstr>Minimum viable product</vt:lpstr>
      <vt:lpstr>Working process</vt:lpstr>
      <vt:lpstr>Software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 Vehicle simulator project</dc:title>
  <dc:creator>Zwierzynski, Marcin</dc:creator>
  <cp:lastModifiedBy>Zwierzynski, Marcin</cp:lastModifiedBy>
  <cp:revision>11</cp:revision>
  <dcterms:created xsi:type="dcterms:W3CDTF">2020-11-19T13:52:21Z</dcterms:created>
  <dcterms:modified xsi:type="dcterms:W3CDTF">2020-11-19T15:29:23Z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etDate">
    <vt:lpwstr>2020-11-19T15:29:23Z</vt:lpwstr>
  </property>
  <property fmtid="{D5CDD505-2E9C-101B-9397-08002B2CF9AE}" pid="4" name="MSIP_Label_7fea2623-af8f-4fb8-b1cf-b63cc8e496aa_Method">
    <vt:lpwstr>Standard</vt:lpwstr>
  </property>
  <property fmtid="{D5CDD505-2E9C-101B-9397-08002B2CF9AE}" pid="5" name="MSIP_Label_7fea2623-af8f-4fb8-b1cf-b63cc8e496aa_Name">
    <vt:lpwstr>Internal</vt:lpwstr>
  </property>
  <property fmtid="{D5CDD505-2E9C-101B-9397-08002B2CF9AE}" pid="6" name="MSIP_Label_7fea2623-af8f-4fb8-b1cf-b63cc8e496aa_SiteId">
    <vt:lpwstr>81fa766e-a349-4867-8bf4-ab35e250a08f</vt:lpwstr>
  </property>
  <property fmtid="{D5CDD505-2E9C-101B-9397-08002B2CF9AE}" pid="7" name="MSIP_Label_7fea2623-af8f-4fb8-b1cf-b63cc8e496aa_ActionId">
    <vt:lpwstr>2a23f572-1ca9-42c2-bb8c-ff3a5550da5f</vt:lpwstr>
  </property>
  <property fmtid="{D5CDD505-2E9C-101B-9397-08002B2CF9AE}" pid="8" name="MSIP_Label_7fea2623-af8f-4fb8-b1cf-b63cc8e496aa_ContentBits">
    <vt:lpwstr>0</vt:lpwstr>
  </property>
</Properties>
</file>