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RY, Robert" initials="BR" lastIdx="1" clrIdx="0">
    <p:extLst>
      <p:ext uri="{19B8F6BF-5375-455C-9EA6-DF929625EA0E}">
        <p15:presenceInfo xmlns:p15="http://schemas.microsoft.com/office/powerpoint/2012/main" userId="BERRY, Rob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489" autoAdjust="0"/>
  </p:normalViewPr>
  <p:slideViewPr>
    <p:cSldViewPr>
      <p:cViewPr varScale="1">
        <p:scale>
          <a:sx n="81" d="100"/>
          <a:sy n="81" d="100"/>
        </p:scale>
        <p:origin x="10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822A2-3E19-481A-8B92-95884ABDA0D6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B9160-B599-4E75-B9D6-C4B4DD4E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4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7C33-2BCC-4AAF-A714-B8661C636E7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3AC6-1C37-41E0-BA51-343E04C0F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3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84D3AD1A-1E53-45E5-B8CE-C5DE28908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7" y="764704"/>
            <a:ext cx="7117685" cy="50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Berry</dc:creator>
  <cp:lastModifiedBy>BERRY, Robert</cp:lastModifiedBy>
  <cp:revision>773</cp:revision>
  <dcterms:created xsi:type="dcterms:W3CDTF">2013-09-09T14:59:56Z</dcterms:created>
  <dcterms:modified xsi:type="dcterms:W3CDTF">2020-07-03T09:10:42Z</dcterms:modified>
</cp:coreProperties>
</file>