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>
      <p:cViewPr varScale="1">
        <p:scale>
          <a:sx n="108" d="100"/>
          <a:sy n="108" d="100"/>
        </p:scale>
        <p:origin x="24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483475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February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C351-B984-707D-BA96-5F5239A1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559" y="1733289"/>
            <a:ext cx="3224056" cy="5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Ricky </a:t>
            </a:r>
            <a:r>
              <a:rPr lang="en-GB" dirty="0" err="1"/>
              <a:t>Kawagishi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Ricky.kawagishi@softwire.com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818</Words>
  <Application>Microsoft Macintosh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Montserrat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Ricky Kawagishi</cp:lastModifiedBy>
  <cp:revision>10</cp:revision>
  <dcterms:created xsi:type="dcterms:W3CDTF">2021-11-04T13:51:55Z</dcterms:created>
  <dcterms:modified xsi:type="dcterms:W3CDTF">2024-02-12T09:46:11Z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