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669295C-B7D0-441D-9189-E2EC0C86F91D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7915145-9DEB-49A8-A382-0ED5C78AEC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62897"/>
              </p:ext>
            </p:extLst>
          </p:nvPr>
        </p:nvGraphicFramePr>
        <p:xfrm>
          <a:off x="152400" y="1676400"/>
          <a:ext cx="403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Accomplishments (last week)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mtClean="0"/>
                        <a:t>Highlights </a:t>
                      </a:r>
                      <a:r>
                        <a:rPr lang="en-US" dirty="0" smtClean="0"/>
                        <a:t>and lowlights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09025"/>
              </p:ext>
            </p:extLst>
          </p:nvPr>
        </p:nvGraphicFramePr>
        <p:xfrm>
          <a:off x="152400" y="3048000"/>
          <a:ext cx="403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Activities (next week)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What is happening next 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84697"/>
              </p:ext>
            </p:extLst>
          </p:nvPr>
        </p:nvGraphicFramePr>
        <p:xfrm>
          <a:off x="4914900" y="1676400"/>
          <a:ext cx="4038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762000"/>
                <a:gridCol w="914400"/>
                <a:gridCol w="4191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Deliverables &amp; Timelines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Deliverable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Original Date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Revised date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Status</a:t>
                      </a:r>
                      <a:endParaRPr lang="en-US" sz="1050" b="1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Shooting Location options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1/23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???</a:t>
                      </a:r>
                      <a:endParaRPr lang="en-US" sz="1050" dirty="0"/>
                    </a:p>
                  </a:txBody>
                  <a:tcPr>
                    <a:noFill/>
                  </a:tcPr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Stock footage for bookends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1/30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???</a:t>
                      </a:r>
                      <a:endParaRPr lang="en-US" sz="1050" dirty="0"/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Animated Intro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2/13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Blocking and Outline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2/6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???</a:t>
                      </a:r>
                      <a:endParaRPr lang="en-US" sz="1050" dirty="0"/>
                    </a:p>
                  </a:txBody>
                  <a:tcP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Filming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2/13-2/15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Filming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2/20-2/23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Member Council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2/23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Finance </a:t>
                      </a:r>
                      <a:r>
                        <a:rPr lang="en-US" sz="1050" dirty="0" err="1" smtClean="0"/>
                        <a:t>Bootcamp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4/11-4/13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40480"/>
              </p:ext>
            </p:extLst>
          </p:nvPr>
        </p:nvGraphicFramePr>
        <p:xfrm>
          <a:off x="152400" y="4419600"/>
          <a:ext cx="403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Issues/Risks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keeps</a:t>
                      </a:r>
                      <a:r>
                        <a:rPr lang="en-US" baseline="0" dirty="0" smtClean="0"/>
                        <a:t> you up at night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9"/>
          <p:cNvSpPr txBox="1">
            <a:spLocks/>
          </p:cNvSpPr>
          <p:nvPr/>
        </p:nvSpPr>
        <p:spPr>
          <a:xfrm>
            <a:off x="758952" y="609600"/>
            <a:ext cx="6175248" cy="838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+mj-lt"/>
              </a:rPr>
              <a:t>Rick Barkley (AV Productions) – Why Jon is super excited I’m part of the team!!!</a:t>
            </a:r>
            <a:endParaRPr lang="en-US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400" y="665671"/>
            <a:ext cx="792062" cy="726057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44444"/>
                </a:solidFill>
              </a:rPr>
              <a:t>G</a:t>
            </a:r>
            <a:endParaRPr lang="en-US" b="1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411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25</TotalTime>
  <Words>84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NewsPrint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D. Schober, Sr.</dc:creator>
  <cp:lastModifiedBy>Jonathan D. Schober, Sr.</cp:lastModifiedBy>
  <cp:revision>4</cp:revision>
  <dcterms:created xsi:type="dcterms:W3CDTF">2012-01-31T17:34:22Z</dcterms:created>
  <dcterms:modified xsi:type="dcterms:W3CDTF">2012-02-02T16:41:49Z</dcterms:modified>
</cp:coreProperties>
</file>