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59" r:id="rId4"/>
    <p:sldId id="267" r:id="rId5"/>
    <p:sldId id="263" r:id="rId6"/>
    <p:sldId id="268" r:id="rId7"/>
    <p:sldId id="269" r:id="rId8"/>
    <p:sldId id="258" r:id="rId9"/>
    <p:sldId id="261"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5" autoAdjust="0"/>
    <p:restoredTop sz="81066" autoAdjust="0"/>
  </p:normalViewPr>
  <p:slideViewPr>
    <p:cSldViewPr snapToGrid="0">
      <p:cViewPr varScale="1">
        <p:scale>
          <a:sx n="88" d="100"/>
          <a:sy n="88" d="100"/>
        </p:scale>
        <p:origin x="22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BF9F5-6398-481B-A8F5-AA340860048D}"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BFEE9-1E9E-4E6B-8DF0-B38692FD1313}" type="slidenum">
              <a:rPr lang="en-US" smtClean="0"/>
              <a:t>‹#›</a:t>
            </a:fld>
            <a:endParaRPr lang="en-US"/>
          </a:p>
        </p:txBody>
      </p:sp>
    </p:spTree>
    <p:extLst>
      <p:ext uri="{BB962C8B-B14F-4D97-AF65-F5344CB8AC3E}">
        <p14:creationId xmlns:p14="http://schemas.microsoft.com/office/powerpoint/2010/main" val="239942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a:t>
            </a:r>
            <a:r>
              <a:rPr lang="en-US" dirty="0" smtClean="0"/>
              <a:t>. Hierarchical</a:t>
            </a:r>
            <a:r>
              <a:rPr lang="en-US" baseline="0" dirty="0" smtClean="0"/>
              <a:t> bootstrap. A. Structure of the data for each experimental group, reflecting its nested hierarchical structure. Each experimental group was further defined by mouse strain—triple vs. double mutant—and experimental condition—KO vs. control. They are not included here, because these relationships (fixed effects) were preserved during the resampling process. B. Example of initial steps of the analysis code. For each experimental group, a random resampling from the batches was followed by resampling from cells and then sweeps. If the original data set for this group contained 105 measurements (3 batches x 7 cells/batch x 5 sweeps/cell), the bootstrap data set (data*) for this experimental group would also contain 105 resampled values. (But note that the analysis allowed for different numbers of cells/batch and sweeps/cell.) This procedure would be repeated for each of the remaining three experimental groups, the grand mean for each group would be computed and used to calculate a single bootstrap estimate of T* according to formula (##). The entire process is repeated 100,000 times to estimate the sampling distribution of T*.</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1</a:t>
            </a:fld>
            <a:endParaRPr lang="en-US"/>
          </a:p>
        </p:txBody>
      </p:sp>
    </p:spTree>
    <p:extLst>
      <p:ext uri="{BB962C8B-B14F-4D97-AF65-F5344CB8AC3E}">
        <p14:creationId xmlns:p14="http://schemas.microsoft.com/office/powerpoint/2010/main" val="2080744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a:t>
            </a:r>
            <a:r>
              <a:rPr lang="en-US" dirty="0" smtClean="0"/>
              <a:t>. Hierarchical</a:t>
            </a:r>
            <a:r>
              <a:rPr lang="en-US" baseline="0" dirty="0" smtClean="0"/>
              <a:t> bootstrap. Example of initial steps of the analysis code. For each experimental group, a random resampling from the batches was followed by resampling from cells and then sweeps. If the original data set for this group contained 105 measurements (3 batches x 7 cells/batch x 5 sweeps/cell), the bootstrap data set (data*) for this experimental group would also contain 105 resampled values. (But note that the analysis allowed for different numbers of cells/batch and sweeps/cell.) This procedure would be repeated for each of the remaining three experimental groups, the grand mean for each group would be computed and used to calculate a single bootstrap estimate of T* according to formula (##). The entire process is repeated 100,000 times to estimate the sampling distribution of T*.</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2</a:t>
            </a:fld>
            <a:endParaRPr lang="en-US"/>
          </a:p>
        </p:txBody>
      </p:sp>
    </p:spTree>
    <p:extLst>
      <p:ext uri="{BB962C8B-B14F-4D97-AF65-F5344CB8AC3E}">
        <p14:creationId xmlns:p14="http://schemas.microsoft.com/office/powerpoint/2010/main" val="162074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a:t>
            </a:r>
            <a:r>
              <a:rPr lang="en-US" dirty="0" smtClean="0"/>
              <a:t>. Comparison of hierarchical and non-hierarchical bootstrap. When the measurements in a given experiment are assumed</a:t>
            </a:r>
            <a:r>
              <a:rPr lang="en-US" baseline="0" dirty="0" smtClean="0"/>
              <a:t> to be independent, as is done for the non-hierarchical bootstrap, the resulting sampling distribution, T*, is narrower and has much thinner tails. In this case, the 95% confidence interval derived from non-hierarchical sampling was only 44% of the width of the 95% CI from hierarchical bootstrapping. The corresponding values for p(H0|data) were 0.084 for the hierarchical bootstrap and 0.015 for the non-hierarchical bootstrap. The results from our 2-way ANOVA analysis provide strong evidence that the assumption of independence is </a:t>
            </a:r>
            <a:r>
              <a:rPr lang="en-US" b="1" baseline="0" dirty="0" smtClean="0"/>
              <a:t>not</a:t>
            </a:r>
            <a:r>
              <a:rPr lang="en-US" baseline="0" dirty="0" smtClean="0"/>
              <a:t> warranted, and methods that fail to take the hierarchical, nested structure of the data into account are overly optimistic.</a:t>
            </a:r>
            <a:endParaRPr lang="en-US" dirty="0" smtClean="0"/>
          </a:p>
          <a:p>
            <a:endParaRPr lang="en-US" dirty="0" smtClean="0"/>
          </a:p>
          <a:p>
            <a:r>
              <a:rPr lang="en-US" dirty="0" smtClean="0"/>
              <a:t>[</a:t>
            </a:r>
            <a:r>
              <a:rPr lang="en-US" dirty="0" err="1" smtClean="0"/>
              <a:t>Tr,Tb,allM,CI,p</a:t>
            </a:r>
            <a:r>
              <a:rPr lang="en-US" dirty="0" smtClean="0"/>
              <a:t>] = hBS_Munc13_function('dataset 1-sucrose IPSC-v4.xlsx',1,10000,0.05,1);</a:t>
            </a:r>
          </a:p>
          <a:p>
            <a:r>
              <a:rPr lang="en-US" dirty="0" smtClean="0"/>
              <a:t>[</a:t>
            </a:r>
            <a:r>
              <a:rPr lang="en-US" dirty="0" err="1" smtClean="0"/>
              <a:t>Tr,Tb,allM,CI,p</a:t>
            </a:r>
            <a:r>
              <a:rPr lang="en-US" dirty="0" smtClean="0"/>
              <a:t>] = hBS_Munc13_function('dataset 1-sucrose IPSC-v4.xlsx',0,10000,0.05,0);</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3</a:t>
            </a:fld>
            <a:endParaRPr lang="en-US"/>
          </a:p>
        </p:txBody>
      </p:sp>
    </p:spTree>
    <p:extLst>
      <p:ext uri="{BB962C8B-B14F-4D97-AF65-F5344CB8AC3E}">
        <p14:creationId xmlns:p14="http://schemas.microsoft.com/office/powerpoint/2010/main" val="294294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a:t>
            </a:r>
            <a:r>
              <a:rPr lang="en-US" dirty="0" smtClean="0"/>
              <a:t>. Comparison of hierarchical and non-hierarchical bootstrap. When the measurements in a given experiment are assumed</a:t>
            </a:r>
            <a:r>
              <a:rPr lang="en-US" baseline="0" dirty="0" smtClean="0"/>
              <a:t> to be independent, as is done for the non-hierarchical bootstrap, the resulting sampling distribution, T*, is narrower and has much thinner tails. In this case, the 95% confidence interval derived from non-hierarchical sampling was only 44% of the width of the 95% CI from hierarchical bootstrapping. The corresponding values for p(H0|data) were 0.084 for the hierarchical bootstrap and 0.015 for the non-hierarchical bootstrap. The results from our 2-way ANOVA analysis provide strong evidence that the assumption of independence is </a:t>
            </a:r>
            <a:r>
              <a:rPr lang="en-US" b="1" baseline="0" dirty="0" smtClean="0"/>
              <a:t>not</a:t>
            </a:r>
            <a:r>
              <a:rPr lang="en-US" baseline="0" dirty="0" smtClean="0"/>
              <a:t> warranted, and methods that fail to take the hierarchical, nested structure of the data into account are overly optimistic.</a:t>
            </a:r>
            <a:endParaRPr lang="en-US" dirty="0" smtClean="0"/>
          </a:p>
          <a:p>
            <a:endParaRPr lang="en-US" dirty="0" smtClean="0"/>
          </a:p>
          <a:p>
            <a:r>
              <a:rPr lang="en-US" dirty="0" smtClean="0"/>
              <a:t>[</a:t>
            </a:r>
            <a:r>
              <a:rPr lang="en-US" dirty="0" err="1" smtClean="0"/>
              <a:t>Tr,Tb,allM,CI,p</a:t>
            </a:r>
            <a:r>
              <a:rPr lang="en-US" dirty="0" smtClean="0"/>
              <a:t>] = hBS_Munc13_function('dataset 1-sucrose IPSC-v4.xlsx',1,10000,0.05,1);</a:t>
            </a:r>
          </a:p>
          <a:p>
            <a:r>
              <a:rPr lang="en-US" dirty="0" smtClean="0"/>
              <a:t>[</a:t>
            </a:r>
            <a:r>
              <a:rPr lang="en-US" dirty="0" err="1" smtClean="0"/>
              <a:t>Tr,Tb,allM,CI,p</a:t>
            </a:r>
            <a:r>
              <a:rPr lang="en-US" dirty="0" smtClean="0"/>
              <a:t>] = hBS_Munc13_function('dataset 1-sucrose IPSC-v4.xlsx',0,10000,0.05,0);</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4</a:t>
            </a:fld>
            <a:endParaRPr lang="en-US"/>
          </a:p>
        </p:txBody>
      </p:sp>
    </p:spTree>
    <p:extLst>
      <p:ext uri="{BB962C8B-B14F-4D97-AF65-F5344CB8AC3E}">
        <p14:creationId xmlns:p14="http://schemas.microsoft.com/office/powerpoint/2010/main" val="165338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Intra-cluster correlations calculated in </a:t>
            </a:r>
            <a:r>
              <a:rPr lang="en-US" sz="1200" b="0" i="0" u="none" strike="noStrike" kern="1200" baseline="0" dirty="0" smtClean="0">
                <a:solidFill>
                  <a:schemeClr val="tx1"/>
                </a:solidFill>
                <a:latin typeface="+mn-lt"/>
                <a:ea typeface="+mn-ea"/>
                <a:cs typeface="+mn-cs"/>
              </a:rPr>
              <a:t>'plot_ANOVA_Munc13.m'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Histogram plotted by ‘</a:t>
            </a:r>
            <a:r>
              <a:rPr lang="en-US" sz="1200" b="0" i="0" u="none" strike="noStrike" kern="1200" baseline="0" dirty="0" err="1" smtClean="0">
                <a:solidFill>
                  <a:schemeClr val="tx1"/>
                </a:solidFill>
                <a:latin typeface="+mn-lt"/>
                <a:ea typeface="+mn-ea"/>
                <a:cs typeface="+mn-cs"/>
              </a:rPr>
              <a:t>plot_ICC.m</a:t>
            </a:r>
            <a:r>
              <a:rPr lang="en-US" sz="1200" b="0" i="0" u="none" strike="noStrike"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D3BFEE9-1E9E-4E6B-8DF0-B38692FD1313}" type="slidenum">
              <a:rPr lang="en-US" smtClean="0"/>
              <a:t>7</a:t>
            </a:fld>
            <a:endParaRPr lang="en-US"/>
          </a:p>
        </p:txBody>
      </p:sp>
    </p:spTree>
    <p:extLst>
      <p:ext uri="{BB962C8B-B14F-4D97-AF65-F5344CB8AC3E}">
        <p14:creationId xmlns:p14="http://schemas.microsoft.com/office/powerpoint/2010/main" val="160872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 Top panel: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tx1"/>
                </a:solidFill>
                <a:latin typeface="+mn-lt"/>
                <a:ea typeface="+mn-ea"/>
                <a:cs typeface="+mn-cs"/>
              </a:rPr>
              <a:t>fileName</a:t>
            </a:r>
            <a:r>
              <a:rPr lang="en-US" sz="1200" b="0" i="0" u="none" strike="noStrike" kern="1200" baseline="0" dirty="0" smtClean="0">
                <a:solidFill>
                  <a:schemeClr val="tx1"/>
                </a:solidFill>
                <a:latin typeface="+mn-lt"/>
                <a:ea typeface="+mn-ea"/>
                <a:cs typeface="+mn-cs"/>
              </a:rPr>
              <a:t> = 'dataset 1-sucrose IPSC-v4.xlsx';</a:t>
            </a:r>
          </a:p>
          <a:p>
            <a:r>
              <a:rPr lang="en-US" dirty="0" smtClean="0"/>
              <a:t>hBS_Munc13.m</a:t>
            </a:r>
          </a:p>
          <a:p>
            <a:endParaRPr lang="en-US" dirty="0" smtClean="0"/>
          </a:p>
          <a:p>
            <a:r>
              <a:rPr lang="en-US" dirty="0" smtClean="0"/>
              <a:t>% Bottom panel:</a:t>
            </a:r>
          </a:p>
          <a:p>
            <a:r>
              <a:rPr lang="en-US" dirty="0" smtClean="0"/>
              <a:t>perm_test_Munc13.m</a:t>
            </a:r>
          </a:p>
          <a:p>
            <a:endParaRPr lang="en-US" dirty="0" smtClean="0"/>
          </a:p>
          <a:p>
            <a:r>
              <a:rPr lang="en-US" dirty="0" smtClean="0"/>
              <a:t>% Saved as:</a:t>
            </a:r>
          </a:p>
          <a:p>
            <a:r>
              <a:rPr lang="en-US" dirty="0" err="1" smtClean="0"/>
              <a:t>hBS_vs_perm.fig</a:t>
            </a:r>
            <a:r>
              <a:rPr lang="en-US" dirty="0" smtClean="0"/>
              <a:t> </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8</a:t>
            </a:fld>
            <a:endParaRPr lang="en-US"/>
          </a:p>
        </p:txBody>
      </p:sp>
    </p:spTree>
    <p:extLst>
      <p:ext uri="{BB962C8B-B14F-4D97-AF65-F5344CB8AC3E}">
        <p14:creationId xmlns:p14="http://schemas.microsoft.com/office/powerpoint/2010/main" val="58097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Tr,Tb,allM,CI,p</a:t>
            </a:r>
            <a:r>
              <a:rPr lang="en-US" dirty="0" smtClean="0"/>
              <a:t>] = hBS_Munc13_function('dataset 5-EPSC-PPR(50ms).xlsx',1,10000,0.05,1);</a:t>
            </a:r>
          </a:p>
          <a:p>
            <a:r>
              <a:rPr lang="en-US" dirty="0" smtClean="0"/>
              <a:t>[</a:t>
            </a:r>
            <a:r>
              <a:rPr lang="en-US" dirty="0" err="1" smtClean="0"/>
              <a:t>Treal,Tboot,allM,CI</a:t>
            </a:r>
            <a:r>
              <a:rPr lang="en-US" dirty="0" smtClean="0"/>
              <a:t>] = hBS_Munc13_function('dataset 5-EPSC-PPR(50ms).xlsx',0,10000,0.05,0);</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9</a:t>
            </a:fld>
            <a:endParaRPr lang="en-US"/>
          </a:p>
        </p:txBody>
      </p:sp>
    </p:spTree>
    <p:extLst>
      <p:ext uri="{BB962C8B-B14F-4D97-AF65-F5344CB8AC3E}">
        <p14:creationId xmlns:p14="http://schemas.microsoft.com/office/powerpoint/2010/main" val="4083503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49486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44173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103977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87768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1A8B09-A537-4C6E-9159-85621D7EC77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32200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1A8B09-A537-4C6E-9159-85621D7EC777}"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32502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1A8B09-A537-4C6E-9159-85621D7EC777}"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30414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A8B09-A537-4C6E-9159-85621D7EC777}"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86144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A8B09-A537-4C6E-9159-85621D7EC777}"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99952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1A8B09-A537-4C6E-9159-85621D7EC777}"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57508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1A8B09-A537-4C6E-9159-85621D7EC777}"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34651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A8B09-A537-4C6E-9159-85621D7EC777}" type="datetimeFigureOut">
              <a:rPr lang="en-US" smtClean="0"/>
              <a:t>10/31/2022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89903-912C-467C-A26F-F29686F6D165}" type="slidenum">
              <a:rPr lang="en-US" smtClean="0"/>
              <a:t>‹#›</a:t>
            </a:fld>
            <a:endParaRPr lang="en-US"/>
          </a:p>
        </p:txBody>
      </p:sp>
    </p:spTree>
    <p:extLst>
      <p:ext uri="{BB962C8B-B14F-4D97-AF65-F5344CB8AC3E}">
        <p14:creationId xmlns:p14="http://schemas.microsoft.com/office/powerpoint/2010/main" val="322297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209556" y="1737261"/>
            <a:ext cx="2989921"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   C</a:t>
            </a:r>
            <a:r>
              <a:rPr lang="en-US" sz="2400" baseline="-25000" dirty="0" smtClean="0"/>
              <a:t>3</a:t>
            </a:r>
            <a:r>
              <a:rPr lang="en-US" sz="2400" dirty="0"/>
              <a:t> </a:t>
            </a:r>
            <a:r>
              <a:rPr lang="en-US" sz="2400" dirty="0" smtClean="0"/>
              <a:t> C</a:t>
            </a:r>
            <a:r>
              <a:rPr lang="en-US" sz="2400" baseline="-25000" dirty="0" smtClean="0"/>
              <a:t>7</a:t>
            </a:r>
            <a:r>
              <a:rPr lang="en-US" sz="2400" dirty="0" smtClean="0"/>
              <a:t>  C</a:t>
            </a:r>
            <a:r>
              <a:rPr lang="en-US" sz="2400" baseline="-25000" dirty="0" smtClean="0"/>
              <a:t>6</a:t>
            </a:r>
            <a:r>
              <a:rPr lang="en-US" sz="2400" dirty="0" smtClean="0"/>
              <a:t>  C</a:t>
            </a:r>
            <a:r>
              <a:rPr lang="en-US" sz="2400" baseline="-25000" dirty="0" smtClean="0"/>
              <a:t>7</a:t>
            </a:r>
            <a:r>
              <a:rPr lang="en-US" sz="2400" dirty="0" smtClean="0"/>
              <a:t> C</a:t>
            </a:r>
            <a:r>
              <a:rPr lang="en-US" sz="2400" baseline="-25000" dirty="0" smtClean="0"/>
              <a:t>5</a:t>
            </a:r>
            <a:r>
              <a:rPr lang="en-US" sz="2400" dirty="0"/>
              <a:t> </a:t>
            </a:r>
            <a:r>
              <a:rPr lang="en-US" sz="2400" dirty="0" smtClean="0"/>
              <a:t> C</a:t>
            </a:r>
            <a:r>
              <a:rPr lang="en-US" sz="2400" baseline="-25000" dirty="0" smtClean="0"/>
              <a:t>6</a:t>
            </a:r>
            <a:endParaRPr lang="en-US" sz="2400" baseline="-25000" dirty="0"/>
          </a:p>
        </p:txBody>
      </p:sp>
      <p:sp>
        <p:nvSpPr>
          <p:cNvPr id="15" name="TextBox 14"/>
          <p:cNvSpPr txBox="1"/>
          <p:nvPr/>
        </p:nvSpPr>
        <p:spPr>
          <a:xfrm>
            <a:off x="6594523" y="2576518"/>
            <a:ext cx="1664238" cy="461665"/>
          </a:xfrm>
          <a:prstGeom prst="rect">
            <a:avLst/>
          </a:prstGeom>
          <a:noFill/>
        </p:spPr>
        <p:txBody>
          <a:bodyPr wrap="none" rtlCol="0">
            <a:spAutoFit/>
          </a:bodyPr>
          <a:lstStyle/>
          <a:p>
            <a:r>
              <a:rPr lang="en-US" sz="2400" dirty="0" smtClean="0">
                <a:solidFill>
                  <a:srgbClr val="C00000"/>
                </a:solidFill>
              </a:rPr>
              <a:t>S</a:t>
            </a:r>
            <a:r>
              <a:rPr lang="en-US" sz="2400" baseline="-25000" dirty="0" smtClean="0">
                <a:solidFill>
                  <a:srgbClr val="C00000"/>
                </a:solidFill>
              </a:rPr>
              <a:t>5</a:t>
            </a:r>
            <a:r>
              <a:rPr lang="en-US" sz="2400" dirty="0" smtClean="0"/>
              <a:t> </a:t>
            </a:r>
            <a:r>
              <a:rPr lang="en-US" sz="2400" dirty="0" err="1" smtClean="0">
                <a:solidFill>
                  <a:srgbClr val="C00000"/>
                </a:solidFill>
              </a:rPr>
              <a:t>S</a:t>
            </a:r>
            <a:r>
              <a:rPr lang="en-US" sz="2400" baseline="-25000" dirty="0" err="1" smtClean="0">
                <a:solidFill>
                  <a:srgbClr val="C00000"/>
                </a:solidFill>
              </a:rPr>
              <a:t>5</a:t>
            </a:r>
            <a:r>
              <a:rPr lang="en-US" sz="2400" dirty="0" smtClean="0"/>
              <a:t> </a:t>
            </a:r>
            <a:r>
              <a:rPr lang="en-US" sz="2400" dirty="0" smtClean="0">
                <a:solidFill>
                  <a:srgbClr val="C00000"/>
                </a:solidFill>
              </a:rPr>
              <a:t>S</a:t>
            </a:r>
            <a:r>
              <a:rPr lang="en-US" sz="2400" baseline="-25000" dirty="0" smtClean="0">
                <a:solidFill>
                  <a:srgbClr val="C00000"/>
                </a:solidFill>
              </a:rPr>
              <a:t>4</a:t>
            </a:r>
            <a:r>
              <a:rPr lang="en-US" sz="2400" dirty="0" smtClean="0"/>
              <a:t> S</a:t>
            </a:r>
            <a:r>
              <a:rPr lang="en-US" sz="2400" baseline="-25000" dirty="0" smtClean="0"/>
              <a:t>4 </a:t>
            </a:r>
            <a:r>
              <a:rPr lang="en-US" sz="2400" dirty="0" smtClean="0"/>
              <a:t>S</a:t>
            </a:r>
            <a:r>
              <a:rPr lang="en-US" sz="2400" baseline="-25000" dirty="0" smtClean="0"/>
              <a:t>4</a:t>
            </a:r>
            <a:endParaRPr lang="en-US" sz="2400" baseline="-25000" dirty="0"/>
          </a:p>
        </p:txBody>
      </p:sp>
      <p:sp>
        <p:nvSpPr>
          <p:cNvPr id="31" name="TextBox 30"/>
          <p:cNvSpPr txBox="1"/>
          <p:nvPr/>
        </p:nvSpPr>
        <p:spPr>
          <a:xfrm rot="3399094">
            <a:off x="9698591" y="4349928"/>
            <a:ext cx="553357" cy="461665"/>
          </a:xfrm>
          <a:prstGeom prst="rect">
            <a:avLst/>
          </a:prstGeom>
          <a:noFill/>
        </p:spPr>
        <p:txBody>
          <a:bodyPr wrap="none" rtlCol="0">
            <a:spAutoFit/>
          </a:bodyPr>
          <a:lstStyle/>
          <a:p>
            <a:r>
              <a:rPr lang="en-US" sz="2400" dirty="0" smtClean="0"/>
              <a:t>. . .</a:t>
            </a:r>
            <a:endParaRPr lang="en-US" sz="2400" dirty="0"/>
          </a:p>
        </p:txBody>
      </p:sp>
      <p:grpSp>
        <p:nvGrpSpPr>
          <p:cNvPr id="38" name="Group 37"/>
          <p:cNvGrpSpPr/>
          <p:nvPr/>
        </p:nvGrpSpPr>
        <p:grpSpPr>
          <a:xfrm>
            <a:off x="7226876" y="1350358"/>
            <a:ext cx="2815927" cy="607760"/>
            <a:chOff x="7559383" y="1583907"/>
            <a:chExt cx="2815927" cy="607760"/>
          </a:xfrm>
        </p:grpSpPr>
        <p:sp>
          <p:nvSpPr>
            <p:cNvPr id="17" name="Left Brace 16"/>
            <p:cNvSpPr/>
            <p:nvPr/>
          </p:nvSpPr>
          <p:spPr>
            <a:xfrm rot="5400000">
              <a:off x="8740045" y="556402"/>
              <a:ext cx="454603" cy="281592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8859140" y="1583907"/>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8427015" y="1174403"/>
            <a:ext cx="1204176" cy="461665"/>
          </a:xfrm>
          <a:prstGeom prst="rect">
            <a:avLst/>
          </a:prstGeom>
          <a:noFill/>
        </p:spPr>
        <p:txBody>
          <a:bodyPr wrap="none" rtlCol="0">
            <a:spAutoFit/>
          </a:bodyPr>
          <a:lstStyle/>
          <a:p>
            <a:r>
              <a:rPr lang="en-US" sz="2400" dirty="0" smtClean="0"/>
              <a:t>B</a:t>
            </a:r>
            <a:r>
              <a:rPr lang="en-US" sz="2400" baseline="-25000" dirty="0" smtClean="0"/>
              <a:t>2</a:t>
            </a:r>
            <a:r>
              <a:rPr lang="en-US" sz="2400" dirty="0" smtClean="0"/>
              <a:t>  </a:t>
            </a:r>
            <a:r>
              <a:rPr lang="en-US" sz="2400" dirty="0" err="1" smtClean="0"/>
              <a:t>B</a:t>
            </a:r>
            <a:r>
              <a:rPr lang="en-US" sz="2400" baseline="-25000" dirty="0" err="1" smtClean="0"/>
              <a:t>2</a:t>
            </a:r>
            <a:r>
              <a:rPr lang="en-US" sz="2400" dirty="0" smtClean="0"/>
              <a:t> B</a:t>
            </a:r>
            <a:r>
              <a:rPr lang="en-US" sz="2400" baseline="-25000" dirty="0" smtClean="0"/>
              <a:t>1</a:t>
            </a:r>
            <a:endParaRPr lang="en-US" sz="2400" baseline="-25000" dirty="0"/>
          </a:p>
        </p:txBody>
      </p:sp>
      <p:grpSp>
        <p:nvGrpSpPr>
          <p:cNvPr id="40" name="Group 39"/>
          <p:cNvGrpSpPr/>
          <p:nvPr/>
        </p:nvGrpSpPr>
        <p:grpSpPr>
          <a:xfrm>
            <a:off x="6665511" y="2192915"/>
            <a:ext cx="1418360" cy="594077"/>
            <a:chOff x="7003213" y="2425414"/>
            <a:chExt cx="1418360" cy="594077"/>
          </a:xfrm>
        </p:grpSpPr>
        <p:sp>
          <p:nvSpPr>
            <p:cNvPr id="16" name="Left Brace 15"/>
            <p:cNvSpPr/>
            <p:nvPr/>
          </p:nvSpPr>
          <p:spPr>
            <a:xfrm rot="5400000">
              <a:off x="7485091" y="2083010"/>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7553339" y="2425414"/>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501388" y="2908289"/>
            <a:ext cx="1664238" cy="814639"/>
            <a:chOff x="7844285" y="3178203"/>
            <a:chExt cx="1664238" cy="814639"/>
          </a:xfrm>
        </p:grpSpPr>
        <p:sp>
          <p:nvSpPr>
            <p:cNvPr id="18" name="TextBox 17"/>
            <p:cNvSpPr txBox="1"/>
            <p:nvPr/>
          </p:nvSpPr>
          <p:spPr>
            <a:xfrm>
              <a:off x="7844285" y="3531177"/>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4</a:t>
              </a:r>
              <a:r>
                <a:rPr lang="en-US" sz="2400" dirty="0" smtClean="0"/>
                <a:t> S</a:t>
              </a:r>
              <a:r>
                <a:rPr lang="en-US" sz="2400" baseline="-25000" dirty="0" smtClean="0"/>
                <a:t>1</a:t>
              </a:r>
              <a:r>
                <a:rPr lang="en-US" sz="2400" dirty="0" smtClean="0"/>
                <a:t> S</a:t>
              </a:r>
              <a:r>
                <a:rPr lang="en-US" sz="2400" baseline="-25000" dirty="0" smtClean="0"/>
                <a:t>4 </a:t>
              </a:r>
              <a:r>
                <a:rPr lang="en-US" sz="2400" dirty="0" smtClean="0"/>
                <a:t>S</a:t>
              </a:r>
              <a:r>
                <a:rPr lang="en-US" sz="2400" baseline="-25000" dirty="0" smtClean="0"/>
                <a:t>1</a:t>
              </a:r>
              <a:endParaRPr lang="en-US" sz="2400" baseline="-25000" dirty="0"/>
            </a:p>
          </p:txBody>
        </p:sp>
        <p:grpSp>
          <p:nvGrpSpPr>
            <p:cNvPr id="42" name="Group 41"/>
            <p:cNvGrpSpPr/>
            <p:nvPr/>
          </p:nvGrpSpPr>
          <p:grpSpPr>
            <a:xfrm>
              <a:off x="7915011" y="3178203"/>
              <a:ext cx="1418360" cy="590361"/>
              <a:chOff x="7915011" y="3178203"/>
              <a:chExt cx="1418360" cy="590361"/>
            </a:xfrm>
          </p:grpSpPr>
          <p:sp>
            <p:nvSpPr>
              <p:cNvPr id="19" name="Left Brace 18"/>
              <p:cNvSpPr/>
              <p:nvPr/>
            </p:nvSpPr>
            <p:spPr>
              <a:xfrm rot="5400000">
                <a:off x="8396889" y="2832083"/>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8478966" y="3178203"/>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Freeform 21"/>
          <p:cNvSpPr/>
          <p:nvPr/>
        </p:nvSpPr>
        <p:spPr>
          <a:xfrm>
            <a:off x="7827230" y="2239486"/>
            <a:ext cx="447116" cy="840925"/>
          </a:xfrm>
          <a:custGeom>
            <a:avLst/>
            <a:gdLst>
              <a:gd name="connsiteX0" fmla="*/ 33495 w 459522"/>
              <a:gd name="connsiteY0" fmla="*/ 0 h 711778"/>
              <a:gd name="connsiteX1" fmla="*/ 33495 w 459522"/>
              <a:gd name="connsiteY1" fmla="*/ 202623 h 711778"/>
              <a:gd name="connsiteX2" fmla="*/ 381590 w 459522"/>
              <a:gd name="connsiteY2" fmla="*/ 233796 h 711778"/>
              <a:gd name="connsiteX3" fmla="*/ 459522 w 459522"/>
              <a:gd name="connsiteY3" fmla="*/ 711778 h 711778"/>
            </a:gdLst>
            <a:ahLst/>
            <a:cxnLst>
              <a:cxn ang="0">
                <a:pos x="connsiteX0" y="connsiteY0"/>
              </a:cxn>
              <a:cxn ang="0">
                <a:pos x="connsiteX1" y="connsiteY1"/>
              </a:cxn>
              <a:cxn ang="0">
                <a:pos x="connsiteX2" y="connsiteY2"/>
              </a:cxn>
              <a:cxn ang="0">
                <a:pos x="connsiteX3" y="connsiteY3"/>
              </a:cxn>
            </a:cxnLst>
            <a:rect l="l" t="t" r="r" b="b"/>
            <a:pathLst>
              <a:path w="459522" h="711778">
                <a:moveTo>
                  <a:pt x="33495" y="0"/>
                </a:moveTo>
                <a:cubicBezTo>
                  <a:pt x="4487" y="81828"/>
                  <a:pt x="-24521" y="163657"/>
                  <a:pt x="33495" y="202623"/>
                </a:cubicBezTo>
                <a:cubicBezTo>
                  <a:pt x="91511" y="241589"/>
                  <a:pt x="310586" y="148937"/>
                  <a:pt x="381590" y="233796"/>
                </a:cubicBezTo>
                <a:cubicBezTo>
                  <a:pt x="452595" y="318655"/>
                  <a:pt x="456058" y="515216"/>
                  <a:pt x="459522" y="711778"/>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8531828" y="3550127"/>
            <a:ext cx="1664238" cy="850070"/>
            <a:chOff x="8864335" y="3783676"/>
            <a:chExt cx="1664238" cy="850070"/>
          </a:xfrm>
        </p:grpSpPr>
        <p:grpSp>
          <p:nvGrpSpPr>
            <p:cNvPr id="25" name="Group 24"/>
            <p:cNvGrpSpPr/>
            <p:nvPr/>
          </p:nvGrpSpPr>
          <p:grpSpPr>
            <a:xfrm>
              <a:off x="8864335" y="3918490"/>
              <a:ext cx="1664238" cy="715256"/>
              <a:chOff x="8812380" y="4198912"/>
              <a:chExt cx="1664238" cy="715256"/>
            </a:xfrm>
          </p:grpSpPr>
          <p:sp>
            <p:nvSpPr>
              <p:cNvPr id="23" name="TextBox 22"/>
              <p:cNvSpPr txBox="1"/>
              <p:nvPr/>
            </p:nvSpPr>
            <p:spPr>
              <a:xfrm>
                <a:off x="8812380" y="4452503"/>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1</a:t>
                </a:r>
                <a:r>
                  <a:rPr lang="en-US" sz="2400" dirty="0" smtClean="0"/>
                  <a:t> </a:t>
                </a:r>
                <a:r>
                  <a:rPr lang="en-US" sz="2400" dirty="0" err="1" smtClean="0"/>
                  <a:t>S</a:t>
                </a:r>
                <a:r>
                  <a:rPr lang="en-US" sz="2400" baseline="-25000" dirty="0" err="1" smtClean="0"/>
                  <a:t>1</a:t>
                </a:r>
                <a:r>
                  <a:rPr lang="en-US" sz="2400" dirty="0" smtClean="0"/>
                  <a:t> S</a:t>
                </a:r>
                <a:r>
                  <a:rPr lang="en-US" sz="2400" baseline="-25000" dirty="0" smtClean="0"/>
                  <a:t>5 </a:t>
                </a:r>
                <a:r>
                  <a:rPr lang="en-US" sz="2400" dirty="0" smtClean="0"/>
                  <a:t>S</a:t>
                </a:r>
                <a:r>
                  <a:rPr lang="en-US" sz="2400" baseline="-25000" dirty="0" smtClean="0"/>
                  <a:t>4</a:t>
                </a:r>
                <a:endParaRPr lang="en-US" sz="2400" baseline="-25000" dirty="0"/>
              </a:p>
            </p:txBody>
          </p:sp>
          <p:sp>
            <p:nvSpPr>
              <p:cNvPr id="24" name="Left Brace 23"/>
              <p:cNvSpPr/>
              <p:nvPr/>
            </p:nvSpPr>
            <p:spPr>
              <a:xfrm rot="5400000">
                <a:off x="9359785" y="3717034"/>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Rectangle 42"/>
            <p:cNvSpPr/>
            <p:nvPr/>
          </p:nvSpPr>
          <p:spPr>
            <a:xfrm>
              <a:off x="9493836" y="378367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reeform 25"/>
          <p:cNvSpPr/>
          <p:nvPr/>
        </p:nvSpPr>
        <p:spPr>
          <a:xfrm>
            <a:off x="8255566" y="2192728"/>
            <a:ext cx="1060749" cy="1492213"/>
          </a:xfrm>
          <a:custGeom>
            <a:avLst/>
            <a:gdLst>
              <a:gd name="connsiteX0" fmla="*/ 10403 w 1033908"/>
              <a:gd name="connsiteY0" fmla="*/ 0 h 1252105"/>
              <a:gd name="connsiteX1" fmla="*/ 93531 w 1033908"/>
              <a:gd name="connsiteY1" fmla="*/ 233796 h 1252105"/>
              <a:gd name="connsiteX2" fmla="*/ 691008 w 1033908"/>
              <a:gd name="connsiteY2" fmla="*/ 524741 h 1252105"/>
              <a:gd name="connsiteX3" fmla="*/ 1033908 w 1033908"/>
              <a:gd name="connsiteY3" fmla="*/ 1252105 h 1252105"/>
            </a:gdLst>
            <a:ahLst/>
            <a:cxnLst>
              <a:cxn ang="0">
                <a:pos x="connsiteX0" y="connsiteY0"/>
              </a:cxn>
              <a:cxn ang="0">
                <a:pos x="connsiteX1" y="connsiteY1"/>
              </a:cxn>
              <a:cxn ang="0">
                <a:pos x="connsiteX2" y="connsiteY2"/>
              </a:cxn>
              <a:cxn ang="0">
                <a:pos x="connsiteX3" y="connsiteY3"/>
              </a:cxn>
            </a:cxnLst>
            <a:rect l="l" t="t" r="r" b="b"/>
            <a:pathLst>
              <a:path w="1033908" h="1252105">
                <a:moveTo>
                  <a:pt x="10403" y="0"/>
                </a:moveTo>
                <a:cubicBezTo>
                  <a:pt x="-4750" y="73169"/>
                  <a:pt x="-19903" y="146339"/>
                  <a:pt x="93531" y="233796"/>
                </a:cubicBezTo>
                <a:cubicBezTo>
                  <a:pt x="206965" y="321253"/>
                  <a:pt x="534279" y="355023"/>
                  <a:pt x="691008" y="524741"/>
                </a:cubicBezTo>
                <a:cubicBezTo>
                  <a:pt x="847737" y="694459"/>
                  <a:pt x="940822" y="973282"/>
                  <a:pt x="1033908" y="1252105"/>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9557055" y="4791931"/>
            <a:ext cx="1664238" cy="862101"/>
            <a:chOff x="9889562" y="5025480"/>
            <a:chExt cx="1664238" cy="862101"/>
          </a:xfrm>
        </p:grpSpPr>
        <p:grpSp>
          <p:nvGrpSpPr>
            <p:cNvPr id="30" name="Group 29"/>
            <p:cNvGrpSpPr/>
            <p:nvPr/>
          </p:nvGrpSpPr>
          <p:grpSpPr>
            <a:xfrm>
              <a:off x="9889562" y="5172326"/>
              <a:ext cx="1664238" cy="715255"/>
              <a:chOff x="9889562" y="5172326"/>
              <a:chExt cx="1664238" cy="715255"/>
            </a:xfrm>
          </p:grpSpPr>
          <p:sp>
            <p:nvSpPr>
              <p:cNvPr id="28" name="TextBox 27"/>
              <p:cNvSpPr txBox="1"/>
              <p:nvPr/>
            </p:nvSpPr>
            <p:spPr>
              <a:xfrm>
                <a:off x="9889562" y="5425916"/>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5</a:t>
                </a:r>
                <a:r>
                  <a:rPr lang="en-US" sz="2400" dirty="0" smtClean="0"/>
                  <a:t> S</a:t>
                </a:r>
                <a:r>
                  <a:rPr lang="en-US" sz="2400" baseline="-25000" dirty="0" smtClean="0"/>
                  <a:t>1</a:t>
                </a:r>
                <a:r>
                  <a:rPr lang="en-US" sz="2400" dirty="0" smtClean="0"/>
                  <a:t> S</a:t>
                </a:r>
                <a:r>
                  <a:rPr lang="en-US" sz="2400" baseline="-25000" dirty="0" smtClean="0"/>
                  <a:t>3 </a:t>
                </a:r>
                <a:r>
                  <a:rPr lang="en-US" sz="2400" dirty="0" smtClean="0">
                    <a:solidFill>
                      <a:srgbClr val="C00000"/>
                    </a:solidFill>
                  </a:rPr>
                  <a:t>S</a:t>
                </a:r>
                <a:r>
                  <a:rPr lang="en-US" sz="2400" baseline="-25000" dirty="0" smtClean="0">
                    <a:solidFill>
                      <a:srgbClr val="C00000"/>
                    </a:solidFill>
                  </a:rPr>
                  <a:t>2</a:t>
                </a:r>
                <a:endParaRPr lang="en-US" sz="2400" baseline="-25000" dirty="0">
                  <a:solidFill>
                    <a:srgbClr val="C00000"/>
                  </a:solidFill>
                </a:endParaRPr>
              </a:p>
            </p:txBody>
          </p:sp>
          <p:sp>
            <p:nvSpPr>
              <p:cNvPr id="29" name="Left Brace 28"/>
              <p:cNvSpPr/>
              <p:nvPr/>
            </p:nvSpPr>
            <p:spPr>
              <a:xfrm rot="5400000">
                <a:off x="10436967" y="469044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Rectangle 44"/>
            <p:cNvSpPr/>
            <p:nvPr/>
          </p:nvSpPr>
          <p:spPr>
            <a:xfrm>
              <a:off x="10509171" y="502548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31"/>
          <p:cNvSpPr/>
          <p:nvPr/>
        </p:nvSpPr>
        <p:spPr>
          <a:xfrm>
            <a:off x="9964884" y="2229096"/>
            <a:ext cx="389937" cy="2709680"/>
          </a:xfrm>
          <a:custGeom>
            <a:avLst/>
            <a:gdLst>
              <a:gd name="connsiteX0" fmla="*/ 0 w 389937"/>
              <a:gd name="connsiteY0" fmla="*/ 0 h 2473037"/>
              <a:gd name="connsiteX1" fmla="*/ 109104 w 389937"/>
              <a:gd name="connsiteY1" fmla="*/ 540328 h 2473037"/>
              <a:gd name="connsiteX2" fmla="*/ 363682 w 389937"/>
              <a:gd name="connsiteY2" fmla="*/ 1007919 h 2473037"/>
              <a:gd name="connsiteX3" fmla="*/ 368877 w 389937"/>
              <a:gd name="connsiteY3" fmla="*/ 2473037 h 2473037"/>
            </a:gdLst>
            <a:ahLst/>
            <a:cxnLst>
              <a:cxn ang="0">
                <a:pos x="connsiteX0" y="connsiteY0"/>
              </a:cxn>
              <a:cxn ang="0">
                <a:pos x="connsiteX1" y="connsiteY1"/>
              </a:cxn>
              <a:cxn ang="0">
                <a:pos x="connsiteX2" y="connsiteY2"/>
              </a:cxn>
              <a:cxn ang="0">
                <a:pos x="connsiteX3" y="connsiteY3"/>
              </a:cxn>
            </a:cxnLst>
            <a:rect l="l" t="t" r="r" b="b"/>
            <a:pathLst>
              <a:path w="389937" h="2473037">
                <a:moveTo>
                  <a:pt x="0" y="0"/>
                </a:moveTo>
                <a:cubicBezTo>
                  <a:pt x="24245" y="186171"/>
                  <a:pt x="48490" y="372342"/>
                  <a:pt x="109104" y="540328"/>
                </a:cubicBezTo>
                <a:cubicBezTo>
                  <a:pt x="169718" y="708315"/>
                  <a:pt x="320387" y="685801"/>
                  <a:pt x="363682" y="1007919"/>
                </a:cubicBezTo>
                <a:cubicBezTo>
                  <a:pt x="406977" y="1330037"/>
                  <a:pt x="387927" y="1901537"/>
                  <a:pt x="368877" y="2473037"/>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7376695" y="2176280"/>
            <a:ext cx="0" cy="2308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650110" y="1127662"/>
            <a:ext cx="5436812" cy="1852329"/>
            <a:chOff x="683041" y="779318"/>
            <a:chExt cx="5436812" cy="1852329"/>
          </a:xfrm>
        </p:grpSpPr>
        <p:sp>
          <p:nvSpPr>
            <p:cNvPr id="5" name="TextBox 4"/>
            <p:cNvSpPr txBox="1"/>
            <p:nvPr/>
          </p:nvSpPr>
          <p:spPr>
            <a:xfrm>
              <a:off x="1289681" y="779318"/>
              <a:ext cx="2469202" cy="461665"/>
            </a:xfrm>
            <a:prstGeom prst="rect">
              <a:avLst/>
            </a:prstGeom>
            <a:noFill/>
          </p:spPr>
          <p:txBody>
            <a:bodyPr wrap="none" rtlCol="0">
              <a:spAutoFit/>
            </a:bodyPr>
            <a:lstStyle/>
            <a:p>
              <a:pPr algn="r"/>
              <a:r>
                <a:rPr lang="en-US" sz="2400" dirty="0" smtClean="0"/>
                <a:t>“batch” level (top)</a:t>
              </a:r>
              <a:endParaRPr lang="en-US" sz="2400" dirty="0"/>
            </a:p>
          </p:txBody>
        </p:sp>
        <p:sp>
          <p:nvSpPr>
            <p:cNvPr id="7" name="TextBox 6"/>
            <p:cNvSpPr txBox="1"/>
            <p:nvPr/>
          </p:nvSpPr>
          <p:spPr>
            <a:xfrm>
              <a:off x="1135601" y="1407089"/>
              <a:ext cx="2623282" cy="461665"/>
            </a:xfrm>
            <a:prstGeom prst="rect">
              <a:avLst/>
            </a:prstGeom>
            <a:noFill/>
          </p:spPr>
          <p:txBody>
            <a:bodyPr wrap="none" rtlCol="0">
              <a:spAutoFit/>
            </a:bodyPr>
            <a:lstStyle/>
            <a:p>
              <a:pPr algn="r"/>
              <a:r>
                <a:rPr lang="en-US" sz="2400" dirty="0" smtClean="0"/>
                <a:t>“cell” level (middle)</a:t>
              </a:r>
              <a:endParaRPr lang="en-US" sz="2400" dirty="0"/>
            </a:p>
          </p:txBody>
        </p:sp>
        <p:sp>
          <p:nvSpPr>
            <p:cNvPr id="11" name="TextBox 10"/>
            <p:cNvSpPr txBox="1"/>
            <p:nvPr/>
          </p:nvSpPr>
          <p:spPr>
            <a:xfrm>
              <a:off x="683041" y="2169981"/>
              <a:ext cx="3075842" cy="461665"/>
            </a:xfrm>
            <a:prstGeom prst="rect">
              <a:avLst/>
            </a:prstGeom>
            <a:noFill/>
          </p:spPr>
          <p:txBody>
            <a:bodyPr wrap="none" rtlCol="0">
              <a:spAutoFit/>
            </a:bodyPr>
            <a:lstStyle/>
            <a:p>
              <a:pPr algn="r"/>
              <a:r>
                <a:rPr lang="en-US" sz="2400" dirty="0" smtClean="0"/>
                <a:t>“sweep” level (bottom)</a:t>
              </a:r>
              <a:endParaRPr lang="en-US" sz="2400" dirty="0"/>
            </a:p>
          </p:txBody>
        </p:sp>
        <p:grpSp>
          <p:nvGrpSpPr>
            <p:cNvPr id="50" name="Group 49"/>
            <p:cNvGrpSpPr/>
            <p:nvPr/>
          </p:nvGrpSpPr>
          <p:grpSpPr>
            <a:xfrm>
              <a:off x="4229095" y="1033893"/>
              <a:ext cx="1572442" cy="617469"/>
              <a:chOff x="4320837" y="1215730"/>
              <a:chExt cx="1418360" cy="617469"/>
            </a:xfrm>
          </p:grpSpPr>
          <p:sp>
            <p:nvSpPr>
              <p:cNvPr id="8" name="Left Brace 7"/>
              <p:cNvSpPr/>
              <p:nvPr/>
            </p:nvSpPr>
            <p:spPr>
              <a:xfrm rot="5400000">
                <a:off x="4802715" y="89671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ectangle 32"/>
              <p:cNvSpPr/>
              <p:nvPr/>
            </p:nvSpPr>
            <p:spPr>
              <a:xfrm>
                <a:off x="4873336" y="121573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4055902" y="1754242"/>
              <a:ext cx="1713931" cy="877405"/>
              <a:chOff x="3848092" y="2403666"/>
              <a:chExt cx="1713931" cy="877405"/>
            </a:xfrm>
          </p:grpSpPr>
          <p:sp>
            <p:nvSpPr>
              <p:cNvPr id="9" name="TextBox 8"/>
              <p:cNvSpPr txBox="1"/>
              <p:nvPr/>
            </p:nvSpPr>
            <p:spPr>
              <a:xfrm>
                <a:off x="3848092" y="2819406"/>
                <a:ext cx="1713931" cy="461665"/>
              </a:xfrm>
              <a:prstGeom prst="rect">
                <a:avLst/>
              </a:prstGeom>
              <a:noFill/>
            </p:spPr>
            <p:txBody>
              <a:bodyPr wrap="none" rtlCol="0">
                <a:spAutoFit/>
              </a:bodyPr>
              <a:lstStyle/>
              <a:p>
                <a:r>
                  <a:rPr lang="en-US" sz="2400" dirty="0" smtClean="0"/>
                  <a:t>S</a:t>
                </a:r>
                <a:r>
                  <a:rPr lang="en-US" sz="2400" baseline="-25000" dirty="0" smtClean="0"/>
                  <a:t>1</a:t>
                </a:r>
                <a:r>
                  <a:rPr lang="en-US" sz="2400" dirty="0" smtClean="0"/>
                  <a:t>,  S</a:t>
                </a:r>
                <a:r>
                  <a:rPr lang="en-US" sz="2400" baseline="-25000" dirty="0" smtClean="0"/>
                  <a:t>2</a:t>
                </a:r>
                <a:r>
                  <a:rPr lang="en-US" sz="2400" dirty="0" smtClean="0"/>
                  <a:t> . . .  S</a:t>
                </a:r>
                <a:r>
                  <a:rPr lang="en-US" sz="2400" baseline="-25000" dirty="0" smtClean="0"/>
                  <a:t>n</a:t>
                </a:r>
                <a:endParaRPr lang="en-US" sz="2400" baseline="-25000" dirty="0"/>
              </a:p>
            </p:txBody>
          </p:sp>
          <p:grpSp>
            <p:nvGrpSpPr>
              <p:cNvPr id="35" name="Group 34"/>
              <p:cNvGrpSpPr/>
              <p:nvPr/>
            </p:nvGrpSpPr>
            <p:grpSpPr>
              <a:xfrm>
                <a:off x="3875358" y="2403666"/>
                <a:ext cx="1579870" cy="615822"/>
                <a:chOff x="4073182" y="2403666"/>
                <a:chExt cx="1418360" cy="615822"/>
              </a:xfrm>
            </p:grpSpPr>
            <p:sp>
              <p:nvSpPr>
                <p:cNvPr id="10" name="Left Brace 9"/>
                <p:cNvSpPr/>
                <p:nvPr/>
              </p:nvSpPr>
              <p:spPr>
                <a:xfrm rot="5400000">
                  <a:off x="4555060" y="2083007"/>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4636888" y="240366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extBox 3"/>
            <p:cNvSpPr txBox="1"/>
            <p:nvPr/>
          </p:nvSpPr>
          <p:spPr>
            <a:xfrm>
              <a:off x="4343405" y="779318"/>
              <a:ext cx="1776448" cy="461665"/>
            </a:xfrm>
            <a:prstGeom prst="rect">
              <a:avLst/>
            </a:prstGeom>
            <a:noFill/>
          </p:spPr>
          <p:txBody>
            <a:bodyPr wrap="none" rtlCol="0">
              <a:spAutoFit/>
            </a:bodyPr>
            <a:lstStyle/>
            <a:p>
              <a:r>
                <a:rPr lang="en-US" sz="2400" dirty="0" smtClean="0"/>
                <a:t>B</a:t>
              </a:r>
              <a:r>
                <a:rPr lang="en-US" sz="2400" baseline="-25000" dirty="0" smtClean="0"/>
                <a:t>1</a:t>
              </a:r>
              <a:r>
                <a:rPr lang="en-US" sz="2400" dirty="0" smtClean="0"/>
                <a:t>,  B</a:t>
              </a:r>
              <a:r>
                <a:rPr lang="en-US" sz="2400" baseline="-25000" dirty="0" smtClean="0"/>
                <a:t>2</a:t>
              </a:r>
              <a:r>
                <a:rPr lang="en-US" sz="2400" dirty="0" smtClean="0"/>
                <a:t> . . .  B</a:t>
              </a:r>
              <a:r>
                <a:rPr lang="en-US" sz="2400" baseline="-25000" dirty="0" smtClean="0"/>
                <a:t>k</a:t>
              </a:r>
              <a:endParaRPr lang="en-US" sz="2400" baseline="-25000" dirty="0"/>
            </a:p>
          </p:txBody>
        </p:sp>
        <p:sp>
          <p:nvSpPr>
            <p:cNvPr id="6" name="TextBox 5"/>
            <p:cNvSpPr txBox="1"/>
            <p:nvPr/>
          </p:nvSpPr>
          <p:spPr>
            <a:xfrm>
              <a:off x="4159095" y="1462709"/>
              <a:ext cx="1837362"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  C</a:t>
              </a:r>
              <a:r>
                <a:rPr lang="en-US" sz="2400" baseline="-25000" dirty="0" smtClean="0"/>
                <a:t>2</a:t>
              </a:r>
              <a:r>
                <a:rPr lang="en-US" sz="2400" dirty="0" smtClean="0"/>
                <a:t> . . .  C</a:t>
              </a:r>
              <a:r>
                <a:rPr lang="en-US" sz="2400" baseline="-25000" dirty="0" smtClean="0"/>
                <a:t>m</a:t>
              </a:r>
              <a:endParaRPr lang="en-US" sz="2400" baseline="-25000" dirty="0"/>
            </a:p>
          </p:txBody>
        </p:sp>
      </p:grpSp>
      <p:sp>
        <p:nvSpPr>
          <p:cNvPr id="2" name="TextBox 1"/>
          <p:cNvSpPr txBox="1"/>
          <p:nvPr/>
        </p:nvSpPr>
        <p:spPr>
          <a:xfrm>
            <a:off x="493571" y="1112081"/>
            <a:ext cx="386709" cy="369332"/>
          </a:xfrm>
          <a:prstGeom prst="rect">
            <a:avLst/>
          </a:prstGeom>
          <a:noFill/>
        </p:spPr>
        <p:txBody>
          <a:bodyPr wrap="none" rtlCol="0">
            <a:spAutoFit/>
          </a:bodyPr>
          <a:lstStyle/>
          <a:p>
            <a:r>
              <a:rPr lang="en-US" b="1" dirty="0" smtClean="0"/>
              <a:t>A.</a:t>
            </a:r>
            <a:endParaRPr lang="en-US" b="1" dirty="0"/>
          </a:p>
        </p:txBody>
      </p:sp>
      <p:sp>
        <p:nvSpPr>
          <p:cNvPr id="48" name="TextBox 47"/>
          <p:cNvSpPr txBox="1"/>
          <p:nvPr/>
        </p:nvSpPr>
        <p:spPr>
          <a:xfrm>
            <a:off x="6539018" y="1112081"/>
            <a:ext cx="375424" cy="369332"/>
          </a:xfrm>
          <a:prstGeom prst="rect">
            <a:avLst/>
          </a:prstGeom>
          <a:noFill/>
        </p:spPr>
        <p:txBody>
          <a:bodyPr wrap="none" rtlCol="0">
            <a:spAutoFit/>
          </a:bodyPr>
          <a:lstStyle/>
          <a:p>
            <a:r>
              <a:rPr lang="en-US" b="1" dirty="0"/>
              <a:t>B</a:t>
            </a:r>
            <a:r>
              <a:rPr lang="en-US" b="1" dirty="0" smtClean="0"/>
              <a:t>.</a:t>
            </a:r>
            <a:endParaRPr lang="en-US" b="1" dirty="0"/>
          </a:p>
        </p:txBody>
      </p:sp>
      <p:sp>
        <p:nvSpPr>
          <p:cNvPr id="3" name="TextBox 2"/>
          <p:cNvSpPr txBox="1"/>
          <p:nvPr/>
        </p:nvSpPr>
        <p:spPr>
          <a:xfrm>
            <a:off x="6735983" y="5939748"/>
            <a:ext cx="4595425" cy="400110"/>
          </a:xfrm>
          <a:prstGeom prst="rect">
            <a:avLst/>
          </a:prstGeom>
          <a:noFill/>
        </p:spPr>
        <p:txBody>
          <a:bodyPr wrap="none" rtlCol="0">
            <a:spAutoFit/>
          </a:bodyPr>
          <a:lstStyle/>
          <a:p>
            <a:r>
              <a:rPr lang="en-US" sz="2000" dirty="0" smtClean="0"/>
              <a:t>data* = [</a:t>
            </a:r>
            <a:r>
              <a:rPr lang="en-US" sz="2000" dirty="0" smtClean="0">
                <a:solidFill>
                  <a:srgbClr val="C00000"/>
                </a:solidFill>
              </a:rPr>
              <a:t>S</a:t>
            </a:r>
            <a:r>
              <a:rPr lang="en-US" sz="2000" baseline="-25000" dirty="0" smtClean="0">
                <a:solidFill>
                  <a:srgbClr val="C00000"/>
                </a:solidFill>
              </a:rPr>
              <a:t>2,1,5</a:t>
            </a:r>
            <a:r>
              <a:rPr lang="en-US" sz="2000" dirty="0" smtClean="0"/>
              <a:t>; </a:t>
            </a:r>
            <a:r>
              <a:rPr lang="en-US" sz="2000" dirty="0" smtClean="0">
                <a:solidFill>
                  <a:srgbClr val="C00000"/>
                </a:solidFill>
              </a:rPr>
              <a:t>S</a:t>
            </a:r>
            <a:r>
              <a:rPr lang="en-US" sz="2000" baseline="-25000" dirty="0" smtClean="0">
                <a:solidFill>
                  <a:srgbClr val="C00000"/>
                </a:solidFill>
              </a:rPr>
              <a:t>2,1,5</a:t>
            </a:r>
            <a:r>
              <a:rPr lang="en-US" sz="2000" dirty="0" smtClean="0"/>
              <a:t>;</a:t>
            </a:r>
            <a:r>
              <a:rPr lang="en-US" sz="2000" dirty="0" smtClean="0">
                <a:solidFill>
                  <a:srgbClr val="C00000"/>
                </a:solidFill>
              </a:rPr>
              <a:t>S</a:t>
            </a:r>
            <a:r>
              <a:rPr lang="en-US" sz="2000" baseline="-25000" dirty="0" smtClean="0">
                <a:solidFill>
                  <a:srgbClr val="C00000"/>
                </a:solidFill>
              </a:rPr>
              <a:t>2,1,4</a:t>
            </a:r>
            <a:r>
              <a:rPr lang="en-US" sz="2000" dirty="0" smtClean="0"/>
              <a:t> . . . </a:t>
            </a:r>
            <a:r>
              <a:rPr lang="en-US" sz="2000" dirty="0" smtClean="0">
                <a:solidFill>
                  <a:srgbClr val="C00000"/>
                </a:solidFill>
              </a:rPr>
              <a:t>S</a:t>
            </a:r>
            <a:r>
              <a:rPr lang="en-US" sz="2000" baseline="-25000" dirty="0" smtClean="0">
                <a:solidFill>
                  <a:srgbClr val="C00000"/>
                </a:solidFill>
              </a:rPr>
              <a:t>2,6,2</a:t>
            </a:r>
            <a:r>
              <a:rPr lang="en-US" sz="2000" dirty="0" smtClean="0"/>
              <a:t> . . . S</a:t>
            </a:r>
            <a:r>
              <a:rPr lang="en-US" sz="2000" baseline="-25000" dirty="0" smtClean="0"/>
              <a:t>1,m,n</a:t>
            </a:r>
            <a:r>
              <a:rPr lang="en-US" sz="2000" dirty="0" smtClean="0"/>
              <a:t>]</a:t>
            </a:r>
            <a:endParaRPr lang="en-US" sz="2000" dirty="0"/>
          </a:p>
        </p:txBody>
      </p:sp>
      <p:sp>
        <p:nvSpPr>
          <p:cNvPr id="20" name="Freeform 19"/>
          <p:cNvSpPr/>
          <p:nvPr/>
        </p:nvSpPr>
        <p:spPr>
          <a:xfrm>
            <a:off x="6777917" y="3039589"/>
            <a:ext cx="1103588" cy="2925041"/>
          </a:xfrm>
          <a:custGeom>
            <a:avLst/>
            <a:gdLst>
              <a:gd name="connsiteX0" fmla="*/ 2151 w 1103588"/>
              <a:gd name="connsiteY0" fmla="*/ 0 h 2925041"/>
              <a:gd name="connsiteX1" fmla="*/ 59301 w 1103588"/>
              <a:gd name="connsiteY1" fmla="*/ 519546 h 2925041"/>
              <a:gd name="connsiteX2" fmla="*/ 397006 w 1103588"/>
              <a:gd name="connsiteY2" fmla="*/ 2000250 h 2925041"/>
              <a:gd name="connsiteX3" fmla="*/ 984092 w 1103588"/>
              <a:gd name="connsiteY3" fmla="*/ 2519796 h 2925041"/>
              <a:gd name="connsiteX4" fmla="*/ 1103588 w 1103588"/>
              <a:gd name="connsiteY4" fmla="*/ 2925041 h 292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588" h="2925041">
                <a:moveTo>
                  <a:pt x="2151" y="0"/>
                </a:moveTo>
                <a:cubicBezTo>
                  <a:pt x="-2179" y="93085"/>
                  <a:pt x="-6508" y="186171"/>
                  <a:pt x="59301" y="519546"/>
                </a:cubicBezTo>
                <a:cubicBezTo>
                  <a:pt x="125110" y="852921"/>
                  <a:pt x="242874" y="1666875"/>
                  <a:pt x="397006" y="2000250"/>
                </a:cubicBezTo>
                <a:cubicBezTo>
                  <a:pt x="551138" y="2333625"/>
                  <a:pt x="866328" y="2365664"/>
                  <a:pt x="984092" y="2519796"/>
                </a:cubicBezTo>
                <a:cubicBezTo>
                  <a:pt x="1101856" y="2673928"/>
                  <a:pt x="1102722" y="2799484"/>
                  <a:pt x="1103588" y="29250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972517" y="5642512"/>
            <a:ext cx="1036651" cy="410441"/>
          </a:xfrm>
          <a:custGeom>
            <a:avLst/>
            <a:gdLst>
              <a:gd name="connsiteX0" fmla="*/ 1036651 w 1036651"/>
              <a:gd name="connsiteY0" fmla="*/ 0 h 410441"/>
              <a:gd name="connsiteX1" fmla="*/ 828833 w 1036651"/>
              <a:gd name="connsiteY1" fmla="*/ 124691 h 410441"/>
              <a:gd name="connsiteX2" fmla="*/ 127447 w 1036651"/>
              <a:gd name="connsiteY2" fmla="*/ 249382 h 410441"/>
              <a:gd name="connsiteX3" fmla="*/ 2756 w 1036651"/>
              <a:gd name="connsiteY3" fmla="*/ 410441 h 410441"/>
            </a:gdLst>
            <a:ahLst/>
            <a:cxnLst>
              <a:cxn ang="0">
                <a:pos x="connsiteX0" y="connsiteY0"/>
              </a:cxn>
              <a:cxn ang="0">
                <a:pos x="connsiteX1" y="connsiteY1"/>
              </a:cxn>
              <a:cxn ang="0">
                <a:pos x="connsiteX2" y="connsiteY2"/>
              </a:cxn>
              <a:cxn ang="0">
                <a:pos x="connsiteX3" y="connsiteY3"/>
              </a:cxn>
            </a:cxnLst>
            <a:rect l="l" t="t" r="r" b="b"/>
            <a:pathLst>
              <a:path w="1036651" h="410441">
                <a:moveTo>
                  <a:pt x="1036651" y="0"/>
                </a:moveTo>
                <a:cubicBezTo>
                  <a:pt x="1008509" y="41563"/>
                  <a:pt x="980367" y="83127"/>
                  <a:pt x="828833" y="124691"/>
                </a:cubicBezTo>
                <a:cubicBezTo>
                  <a:pt x="677299" y="166255"/>
                  <a:pt x="265126" y="201757"/>
                  <a:pt x="127447" y="249382"/>
                </a:cubicBezTo>
                <a:cubicBezTo>
                  <a:pt x="-10233" y="297007"/>
                  <a:pt x="-3739" y="353724"/>
                  <a:pt x="2756" y="4104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7086600" y="3049980"/>
            <a:ext cx="1376795" cy="2899064"/>
          </a:xfrm>
          <a:custGeom>
            <a:avLst/>
            <a:gdLst>
              <a:gd name="connsiteX0" fmla="*/ 0 w 1376795"/>
              <a:gd name="connsiteY0" fmla="*/ 0 h 2899064"/>
              <a:gd name="connsiteX1" fmla="*/ 161059 w 1376795"/>
              <a:gd name="connsiteY1" fmla="*/ 696191 h 2899064"/>
              <a:gd name="connsiteX2" fmla="*/ 862445 w 1376795"/>
              <a:gd name="connsiteY2" fmla="*/ 1896341 h 2899064"/>
              <a:gd name="connsiteX3" fmla="*/ 1070264 w 1376795"/>
              <a:gd name="connsiteY3" fmla="*/ 2275609 h 2899064"/>
              <a:gd name="connsiteX4" fmla="*/ 1376795 w 1376795"/>
              <a:gd name="connsiteY4" fmla="*/ 2899064 h 2899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795" h="2899064">
                <a:moveTo>
                  <a:pt x="0" y="0"/>
                </a:moveTo>
                <a:cubicBezTo>
                  <a:pt x="8659" y="190067"/>
                  <a:pt x="17318" y="380134"/>
                  <a:pt x="161059" y="696191"/>
                </a:cubicBezTo>
                <a:cubicBezTo>
                  <a:pt x="304800" y="1012248"/>
                  <a:pt x="710911" y="1633105"/>
                  <a:pt x="862445" y="1896341"/>
                </a:cubicBezTo>
                <a:cubicBezTo>
                  <a:pt x="1013979" y="2159577"/>
                  <a:pt x="984539" y="2108489"/>
                  <a:pt x="1070264" y="2275609"/>
                </a:cubicBezTo>
                <a:cubicBezTo>
                  <a:pt x="1155989" y="2442729"/>
                  <a:pt x="1266392" y="2670896"/>
                  <a:pt x="1376795"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7392234" y="3039589"/>
            <a:ext cx="1621880" cy="2899064"/>
          </a:xfrm>
          <a:custGeom>
            <a:avLst/>
            <a:gdLst>
              <a:gd name="connsiteX0" fmla="*/ 32071 w 1621880"/>
              <a:gd name="connsiteY0" fmla="*/ 0 h 2899064"/>
              <a:gd name="connsiteX1" fmla="*/ 16484 w 1621880"/>
              <a:gd name="connsiteY1" fmla="*/ 363682 h 2899064"/>
              <a:gd name="connsiteX2" fmla="*/ 234693 w 1621880"/>
              <a:gd name="connsiteY2" fmla="*/ 815687 h 2899064"/>
              <a:gd name="connsiteX3" fmla="*/ 717871 w 1621880"/>
              <a:gd name="connsiteY3" fmla="*/ 1257300 h 2899064"/>
              <a:gd name="connsiteX4" fmla="*/ 1195852 w 1621880"/>
              <a:gd name="connsiteY4" fmla="*/ 1984664 h 2899064"/>
              <a:gd name="connsiteX5" fmla="*/ 1621880 w 1621880"/>
              <a:gd name="connsiteY5" fmla="*/ 2899064 h 289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1880" h="2899064">
                <a:moveTo>
                  <a:pt x="32071" y="0"/>
                </a:moveTo>
                <a:cubicBezTo>
                  <a:pt x="7392" y="113867"/>
                  <a:pt x="-17286" y="227734"/>
                  <a:pt x="16484" y="363682"/>
                </a:cubicBezTo>
                <a:cubicBezTo>
                  <a:pt x="50254" y="499630"/>
                  <a:pt x="117795" y="666751"/>
                  <a:pt x="234693" y="815687"/>
                </a:cubicBezTo>
                <a:cubicBezTo>
                  <a:pt x="351591" y="964623"/>
                  <a:pt x="557678" y="1062471"/>
                  <a:pt x="717871" y="1257300"/>
                </a:cubicBezTo>
                <a:cubicBezTo>
                  <a:pt x="878064" y="1452129"/>
                  <a:pt x="1045184" y="1711037"/>
                  <a:pt x="1195852" y="1984664"/>
                </a:cubicBezTo>
                <a:cubicBezTo>
                  <a:pt x="1346520" y="2258291"/>
                  <a:pt x="1484200" y="2578677"/>
                  <a:pt x="1621880"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3134" y="136071"/>
            <a:ext cx="1964897" cy="369332"/>
          </a:xfrm>
          <a:prstGeom prst="rect">
            <a:avLst/>
          </a:prstGeom>
          <a:noFill/>
        </p:spPr>
        <p:txBody>
          <a:bodyPr wrap="none" rtlCol="0">
            <a:spAutoFit/>
          </a:bodyPr>
          <a:lstStyle/>
          <a:p>
            <a:r>
              <a:rPr lang="en-US" dirty="0" smtClean="0"/>
              <a:t>Bootstrap Figure 1.</a:t>
            </a:r>
            <a:endParaRPr lang="en-US" dirty="0"/>
          </a:p>
        </p:txBody>
      </p:sp>
    </p:spTree>
    <p:extLst>
      <p:ext uri="{BB962C8B-B14F-4D97-AF65-F5344CB8AC3E}">
        <p14:creationId xmlns:p14="http://schemas.microsoft.com/office/powerpoint/2010/main" val="1598995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302910" y="949777"/>
            <a:ext cx="6765471" cy="5074103"/>
          </a:xfrm>
          <a:prstGeom prst="rect">
            <a:avLst/>
          </a:prstGeom>
        </p:spPr>
      </p:pic>
      <p:grpSp>
        <p:nvGrpSpPr>
          <p:cNvPr id="17" name="Group 16"/>
          <p:cNvGrpSpPr/>
          <p:nvPr/>
        </p:nvGrpSpPr>
        <p:grpSpPr>
          <a:xfrm>
            <a:off x="6300691" y="1042770"/>
            <a:ext cx="2143249" cy="1200329"/>
            <a:chOff x="7877051" y="1336684"/>
            <a:chExt cx="2143249" cy="1200329"/>
          </a:xfrm>
        </p:grpSpPr>
        <p:sp>
          <p:nvSpPr>
            <p:cNvPr id="5" name="Rectangle 4"/>
            <p:cNvSpPr/>
            <p:nvPr/>
          </p:nvSpPr>
          <p:spPr>
            <a:xfrm>
              <a:off x="7877051" y="1352516"/>
              <a:ext cx="2143249" cy="1184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94199" y="1408675"/>
              <a:ext cx="128029" cy="1280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159830" y="1336684"/>
              <a:ext cx="1857881" cy="1200329"/>
            </a:xfrm>
            <a:prstGeom prst="rect">
              <a:avLst/>
            </a:prstGeom>
            <a:noFill/>
          </p:spPr>
          <p:txBody>
            <a:bodyPr wrap="none" rtlCol="0">
              <a:spAutoFit/>
            </a:bodyPr>
            <a:lstStyle/>
            <a:p>
              <a:r>
                <a:rPr lang="en-US" sz="1200" dirty="0" smtClean="0"/>
                <a:t>Hierarchical bootstrap</a:t>
              </a:r>
            </a:p>
            <a:p>
              <a:r>
                <a:rPr lang="en-US" sz="1200" dirty="0"/>
                <a:t>H</a:t>
              </a:r>
              <a:r>
                <a:rPr lang="en-US" sz="1200" dirty="0" smtClean="0"/>
                <a:t>ierarchical bootstrap</a:t>
              </a:r>
            </a:p>
            <a:p>
              <a:r>
                <a:rPr lang="en-US" sz="1200" dirty="0" smtClean="0"/>
                <a:t>(excluding </a:t>
              </a:r>
              <a:r>
                <a:rPr lang="en-US" sz="1200" i="1" dirty="0" smtClean="0"/>
                <a:t>batch</a:t>
              </a:r>
              <a:r>
                <a:rPr lang="en-US" sz="1200" dirty="0" smtClean="0"/>
                <a:t>)</a:t>
              </a:r>
            </a:p>
            <a:p>
              <a:r>
                <a:rPr lang="en-US" sz="1200" dirty="0" smtClean="0"/>
                <a:t>Non-hierarchical bootstrap</a:t>
              </a:r>
              <a:endParaRPr lang="en-US" sz="1200" dirty="0" smtClean="0"/>
            </a:p>
            <a:p>
              <a:r>
                <a:rPr lang="en-US" sz="1200" dirty="0" smtClean="0"/>
                <a:t>Experimental value</a:t>
              </a:r>
            </a:p>
            <a:p>
              <a:r>
                <a:rPr lang="en-US" sz="1200" dirty="0" smtClean="0"/>
                <a:t>95% </a:t>
              </a:r>
              <a:r>
                <a:rPr lang="en-US" sz="1200" dirty="0" smtClean="0"/>
                <a:t>CI</a:t>
              </a:r>
              <a:endParaRPr lang="en-US" sz="1200" dirty="0"/>
            </a:p>
          </p:txBody>
        </p:sp>
        <p:cxnSp>
          <p:nvCxnSpPr>
            <p:cNvPr id="10" name="Straight Connector 9"/>
            <p:cNvCxnSpPr/>
            <p:nvPr/>
          </p:nvCxnSpPr>
          <p:spPr>
            <a:xfrm>
              <a:off x="7911319" y="2388641"/>
              <a:ext cx="29378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911319" y="2209029"/>
              <a:ext cx="293788" cy="0"/>
            </a:xfrm>
            <a:prstGeom prst="line">
              <a:avLst/>
            </a:prstGeom>
            <a:ln w="2857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994199" y="1610062"/>
              <a:ext cx="128029" cy="1280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994199" y="1958409"/>
              <a:ext cx="128029" cy="1280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147519" y="91850"/>
            <a:ext cx="3007426" cy="369332"/>
          </a:xfrm>
          <a:prstGeom prst="rect">
            <a:avLst/>
          </a:prstGeom>
        </p:spPr>
        <p:txBody>
          <a:bodyPr wrap="none">
            <a:spAutoFit/>
          </a:bodyPr>
          <a:lstStyle/>
          <a:p>
            <a:r>
              <a:rPr lang="en-US" dirty="0"/>
              <a:t>dataset4- AP evoked EPSC.xlsx</a:t>
            </a:r>
          </a:p>
        </p:txBody>
      </p:sp>
      <p:sp>
        <p:nvSpPr>
          <p:cNvPr id="20" name="TextBox 19"/>
          <p:cNvSpPr txBox="1"/>
          <p:nvPr/>
        </p:nvSpPr>
        <p:spPr>
          <a:xfrm>
            <a:off x="8004261" y="2289673"/>
            <a:ext cx="3446521" cy="923330"/>
          </a:xfrm>
          <a:prstGeom prst="rect">
            <a:avLst/>
          </a:prstGeom>
          <a:noFill/>
        </p:spPr>
        <p:txBody>
          <a:bodyPr wrap="none" rtlCol="0">
            <a:spAutoFit/>
          </a:bodyPr>
          <a:lstStyle/>
          <a:p>
            <a:pPr algn="r"/>
            <a:r>
              <a:rPr lang="en-US" dirty="0" err="1" smtClean="0"/>
              <a:t>h_BS</a:t>
            </a:r>
            <a:r>
              <a:rPr lang="en-US" dirty="0" smtClean="0"/>
              <a:t>: p(H0|data) = </a:t>
            </a:r>
            <a:r>
              <a:rPr lang="en-US" dirty="0" smtClean="0"/>
              <a:t>0.042</a:t>
            </a:r>
          </a:p>
          <a:p>
            <a:pPr algn="r"/>
            <a:r>
              <a:rPr lang="en-US" dirty="0" err="1" smtClean="0"/>
              <a:t>h_BS_noBatch</a:t>
            </a:r>
            <a:r>
              <a:rPr lang="en-US" dirty="0" smtClean="0"/>
              <a:t>: p(H0|data) = 0.007</a:t>
            </a:r>
            <a:endParaRPr lang="en-US" dirty="0" smtClean="0"/>
          </a:p>
          <a:p>
            <a:pPr algn="r"/>
            <a:r>
              <a:rPr lang="en-US" dirty="0" smtClean="0"/>
              <a:t>non-</a:t>
            </a:r>
            <a:r>
              <a:rPr lang="en-US" dirty="0" err="1" smtClean="0"/>
              <a:t>h_BS</a:t>
            </a:r>
            <a:r>
              <a:rPr lang="en-US" dirty="0" smtClean="0"/>
              <a:t>: p(H0|data) </a:t>
            </a:r>
            <a:r>
              <a:rPr lang="en-US" dirty="0" smtClean="0"/>
              <a:t>&lt; 0.001</a:t>
            </a:r>
            <a:endParaRPr lang="en-US" dirty="0"/>
          </a:p>
        </p:txBody>
      </p:sp>
    </p:spTree>
    <p:extLst>
      <p:ext uri="{BB962C8B-B14F-4D97-AF65-F5344CB8AC3E}">
        <p14:creationId xmlns:p14="http://schemas.microsoft.com/office/powerpoint/2010/main" val="170006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5" name="Group 3134"/>
          <p:cNvGrpSpPr/>
          <p:nvPr/>
        </p:nvGrpSpPr>
        <p:grpSpPr>
          <a:xfrm>
            <a:off x="2227836" y="792616"/>
            <a:ext cx="7464533" cy="5621108"/>
            <a:chOff x="2603393" y="509588"/>
            <a:chExt cx="7464533" cy="5621108"/>
          </a:xfrm>
        </p:grpSpPr>
        <p:grpSp>
          <p:nvGrpSpPr>
            <p:cNvPr id="3132" name="Group 3131"/>
            <p:cNvGrpSpPr/>
            <p:nvPr/>
          </p:nvGrpSpPr>
          <p:grpSpPr>
            <a:xfrm>
              <a:off x="2927350" y="509588"/>
              <a:ext cx="3540125" cy="2668588"/>
              <a:chOff x="2333625" y="509588"/>
              <a:chExt cx="3540125" cy="2668588"/>
            </a:xfrm>
          </p:grpSpPr>
          <p:sp>
            <p:nvSpPr>
              <p:cNvPr id="2929" name="Line 2353"/>
              <p:cNvSpPr>
                <a:spLocks noChangeShapeType="1"/>
              </p:cNvSpPr>
              <p:nvPr/>
            </p:nvSpPr>
            <p:spPr bwMode="auto">
              <a:xfrm>
                <a:off x="2605088" y="289718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0" name="Line 2354"/>
              <p:cNvSpPr>
                <a:spLocks noChangeShapeType="1"/>
              </p:cNvSpPr>
              <p:nvPr/>
            </p:nvSpPr>
            <p:spPr bwMode="auto">
              <a:xfrm>
                <a:off x="2605088" y="714376"/>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1" name="Line 2355"/>
              <p:cNvSpPr>
                <a:spLocks noChangeShapeType="1"/>
              </p:cNvSpPr>
              <p:nvPr/>
            </p:nvSpPr>
            <p:spPr bwMode="auto">
              <a:xfrm flipV="1">
                <a:off x="2605088"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2" name="Line 2356"/>
              <p:cNvSpPr>
                <a:spLocks noChangeShapeType="1"/>
              </p:cNvSpPr>
              <p:nvPr/>
            </p:nvSpPr>
            <p:spPr bwMode="auto">
              <a:xfrm flipV="1">
                <a:off x="339566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3" name="Line 2357"/>
              <p:cNvSpPr>
                <a:spLocks noChangeShapeType="1"/>
              </p:cNvSpPr>
              <p:nvPr/>
            </p:nvSpPr>
            <p:spPr bwMode="auto">
              <a:xfrm flipV="1">
                <a:off x="4184650"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4" name="Line 2358"/>
              <p:cNvSpPr>
                <a:spLocks noChangeShapeType="1"/>
              </p:cNvSpPr>
              <p:nvPr/>
            </p:nvSpPr>
            <p:spPr bwMode="auto">
              <a:xfrm flipV="1">
                <a:off x="4975225"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5" name="Line 2359"/>
              <p:cNvSpPr>
                <a:spLocks noChangeShapeType="1"/>
              </p:cNvSpPr>
              <p:nvPr/>
            </p:nvSpPr>
            <p:spPr bwMode="auto">
              <a:xfrm flipV="1">
                <a:off x="576421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6" name="Line 2360"/>
              <p:cNvSpPr>
                <a:spLocks noChangeShapeType="1"/>
              </p:cNvSpPr>
              <p:nvPr/>
            </p:nvSpPr>
            <p:spPr bwMode="auto">
              <a:xfrm>
                <a:off x="2605088"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7" name="Line 2361"/>
              <p:cNvSpPr>
                <a:spLocks noChangeShapeType="1"/>
              </p:cNvSpPr>
              <p:nvPr/>
            </p:nvSpPr>
            <p:spPr bwMode="auto">
              <a:xfrm>
                <a:off x="339566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8" name="Line 2362"/>
              <p:cNvSpPr>
                <a:spLocks noChangeShapeType="1"/>
              </p:cNvSpPr>
              <p:nvPr/>
            </p:nvSpPr>
            <p:spPr bwMode="auto">
              <a:xfrm>
                <a:off x="4184650"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9" name="Line 2363"/>
              <p:cNvSpPr>
                <a:spLocks noChangeShapeType="1"/>
              </p:cNvSpPr>
              <p:nvPr/>
            </p:nvSpPr>
            <p:spPr bwMode="auto">
              <a:xfrm>
                <a:off x="4975225"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0" name="Line 2364"/>
              <p:cNvSpPr>
                <a:spLocks noChangeShapeType="1"/>
              </p:cNvSpPr>
              <p:nvPr/>
            </p:nvSpPr>
            <p:spPr bwMode="auto">
              <a:xfrm>
                <a:off x="576421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1" name="Rectangle 2365"/>
              <p:cNvSpPr>
                <a:spLocks noChangeArrowheads="1"/>
              </p:cNvSpPr>
              <p:nvPr/>
            </p:nvSpPr>
            <p:spPr bwMode="auto">
              <a:xfrm>
                <a:off x="256222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2" name="Rectangle 2366"/>
              <p:cNvSpPr>
                <a:spLocks noChangeArrowheads="1"/>
              </p:cNvSpPr>
              <p:nvPr/>
            </p:nvSpPr>
            <p:spPr bwMode="auto">
              <a:xfrm>
                <a:off x="3354388"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3" name="Rectangle 2367"/>
              <p:cNvSpPr>
                <a:spLocks noChangeArrowheads="1"/>
              </p:cNvSpPr>
              <p:nvPr/>
            </p:nvSpPr>
            <p:spPr bwMode="auto">
              <a:xfrm>
                <a:off x="4144963"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4" name="Rectangle 2368"/>
              <p:cNvSpPr>
                <a:spLocks noChangeArrowheads="1"/>
              </p:cNvSpPr>
              <p:nvPr/>
            </p:nvSpPr>
            <p:spPr bwMode="auto">
              <a:xfrm>
                <a:off x="493077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5" name="Rectangle 2369"/>
              <p:cNvSpPr>
                <a:spLocks noChangeArrowheads="1"/>
              </p:cNvSpPr>
              <p:nvPr/>
            </p:nvSpPr>
            <p:spPr bwMode="auto">
              <a:xfrm>
                <a:off x="5721350"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7" name="Line 2371"/>
              <p:cNvSpPr>
                <a:spLocks noChangeShapeType="1"/>
              </p:cNvSpPr>
              <p:nvPr/>
            </p:nvSpPr>
            <p:spPr bwMode="auto">
              <a:xfrm flipV="1">
                <a:off x="2605088"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8" name="Line 2372"/>
              <p:cNvSpPr>
                <a:spLocks noChangeShapeType="1"/>
              </p:cNvSpPr>
              <p:nvPr/>
            </p:nvSpPr>
            <p:spPr bwMode="auto">
              <a:xfrm flipV="1">
                <a:off x="5764213"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9" name="Line 2373"/>
              <p:cNvSpPr>
                <a:spLocks noChangeShapeType="1"/>
              </p:cNvSpPr>
              <p:nvPr/>
            </p:nvSpPr>
            <p:spPr bwMode="auto">
              <a:xfrm>
                <a:off x="2605088"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0" name="Line 2374"/>
              <p:cNvSpPr>
                <a:spLocks noChangeShapeType="1"/>
              </p:cNvSpPr>
              <p:nvPr/>
            </p:nvSpPr>
            <p:spPr bwMode="auto">
              <a:xfrm>
                <a:off x="2605088" y="24606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1" name="Line 2375"/>
              <p:cNvSpPr>
                <a:spLocks noChangeShapeType="1"/>
              </p:cNvSpPr>
              <p:nvPr/>
            </p:nvSpPr>
            <p:spPr bwMode="auto">
              <a:xfrm>
                <a:off x="2605088" y="20240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2" name="Line 2376"/>
              <p:cNvSpPr>
                <a:spLocks noChangeShapeType="1"/>
              </p:cNvSpPr>
              <p:nvPr/>
            </p:nvSpPr>
            <p:spPr bwMode="auto">
              <a:xfrm>
                <a:off x="2605088" y="1587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3" name="Line 2377"/>
              <p:cNvSpPr>
                <a:spLocks noChangeShapeType="1"/>
              </p:cNvSpPr>
              <p:nvPr/>
            </p:nvSpPr>
            <p:spPr bwMode="auto">
              <a:xfrm>
                <a:off x="2605088" y="11509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4" name="Line 2378"/>
              <p:cNvSpPr>
                <a:spLocks noChangeShapeType="1"/>
              </p:cNvSpPr>
              <p:nvPr/>
            </p:nvSpPr>
            <p:spPr bwMode="auto">
              <a:xfrm>
                <a:off x="2605088"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5" name="Line 2379"/>
              <p:cNvSpPr>
                <a:spLocks noChangeShapeType="1"/>
              </p:cNvSpPr>
              <p:nvPr/>
            </p:nvSpPr>
            <p:spPr bwMode="auto">
              <a:xfrm flipH="1">
                <a:off x="5732463"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6" name="Line 2380"/>
              <p:cNvSpPr>
                <a:spLocks noChangeShapeType="1"/>
              </p:cNvSpPr>
              <p:nvPr/>
            </p:nvSpPr>
            <p:spPr bwMode="auto">
              <a:xfrm flipH="1">
                <a:off x="5732463" y="24606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7" name="Line 2381"/>
              <p:cNvSpPr>
                <a:spLocks noChangeShapeType="1"/>
              </p:cNvSpPr>
              <p:nvPr/>
            </p:nvSpPr>
            <p:spPr bwMode="auto">
              <a:xfrm flipH="1">
                <a:off x="5732463" y="20240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8" name="Line 2382"/>
              <p:cNvSpPr>
                <a:spLocks noChangeShapeType="1"/>
              </p:cNvSpPr>
              <p:nvPr/>
            </p:nvSpPr>
            <p:spPr bwMode="auto">
              <a:xfrm flipH="1">
                <a:off x="5732463" y="1587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9" name="Line 2383"/>
              <p:cNvSpPr>
                <a:spLocks noChangeShapeType="1"/>
              </p:cNvSpPr>
              <p:nvPr/>
            </p:nvSpPr>
            <p:spPr bwMode="auto">
              <a:xfrm flipH="1">
                <a:off x="5732463" y="11509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0" name="Line 2384"/>
              <p:cNvSpPr>
                <a:spLocks noChangeShapeType="1"/>
              </p:cNvSpPr>
              <p:nvPr/>
            </p:nvSpPr>
            <p:spPr bwMode="auto">
              <a:xfrm flipH="1">
                <a:off x="5732463"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1" name="Rectangle 2385"/>
              <p:cNvSpPr>
                <a:spLocks noChangeArrowheads="1"/>
              </p:cNvSpPr>
              <p:nvPr/>
            </p:nvSpPr>
            <p:spPr bwMode="auto">
              <a:xfrm>
                <a:off x="2462213" y="28209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2" name="Rectangle 2386"/>
              <p:cNvSpPr>
                <a:spLocks noChangeArrowheads="1"/>
              </p:cNvSpPr>
              <p:nvPr/>
            </p:nvSpPr>
            <p:spPr bwMode="auto">
              <a:xfrm>
                <a:off x="2333625" y="2382838"/>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3" name="Rectangle 2387"/>
              <p:cNvSpPr>
                <a:spLocks noChangeArrowheads="1"/>
              </p:cNvSpPr>
              <p:nvPr/>
            </p:nvSpPr>
            <p:spPr bwMode="auto">
              <a:xfrm>
                <a:off x="2462213" y="19494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4" name="Rectangle 2388"/>
              <p:cNvSpPr>
                <a:spLocks noChangeArrowheads="1"/>
              </p:cNvSpPr>
              <p:nvPr/>
            </p:nvSpPr>
            <p:spPr bwMode="auto">
              <a:xfrm>
                <a:off x="2333625" y="1511301"/>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5" name="Rectangle 2389"/>
              <p:cNvSpPr>
                <a:spLocks noChangeArrowheads="1"/>
              </p:cNvSpPr>
              <p:nvPr/>
            </p:nvSpPr>
            <p:spPr bwMode="auto">
              <a:xfrm>
                <a:off x="2462213" y="10763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6" name="Rectangle 2390"/>
              <p:cNvSpPr>
                <a:spLocks noChangeArrowheads="1"/>
              </p:cNvSpPr>
              <p:nvPr/>
            </p:nvSpPr>
            <p:spPr bwMode="auto">
              <a:xfrm>
                <a:off x="2333625" y="638176"/>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5" name="Rectangle 2399"/>
              <p:cNvSpPr>
                <a:spLocks noChangeArrowheads="1"/>
              </p:cNvSpPr>
              <p:nvPr/>
            </p:nvSpPr>
            <p:spPr bwMode="auto">
              <a:xfrm>
                <a:off x="3787775" y="509588"/>
                <a:ext cx="923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6" name="Freeform 2400"/>
              <p:cNvSpPr>
                <a:spLocks/>
              </p:cNvSpPr>
              <p:nvPr/>
            </p:nvSpPr>
            <p:spPr bwMode="auto">
              <a:xfrm>
                <a:off x="3028950" y="22939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 name="Freeform 2401"/>
              <p:cNvSpPr>
                <a:spLocks/>
              </p:cNvSpPr>
              <p:nvPr/>
            </p:nvSpPr>
            <p:spPr bwMode="auto">
              <a:xfrm>
                <a:off x="2949575" y="21399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 name="Freeform 2402"/>
              <p:cNvSpPr>
                <a:spLocks/>
              </p:cNvSpPr>
              <p:nvPr/>
            </p:nvSpPr>
            <p:spPr bwMode="auto">
              <a:xfrm>
                <a:off x="2897188" y="2195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 name="Freeform 2403"/>
              <p:cNvSpPr>
                <a:spLocks/>
              </p:cNvSpPr>
              <p:nvPr/>
            </p:nvSpPr>
            <p:spPr bwMode="auto">
              <a:xfrm>
                <a:off x="3005138" y="22320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 name="Freeform 2404"/>
              <p:cNvSpPr>
                <a:spLocks/>
              </p:cNvSpPr>
              <p:nvPr/>
            </p:nvSpPr>
            <p:spPr bwMode="auto">
              <a:xfrm>
                <a:off x="2943225" y="21621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1" name="Freeform 2405"/>
              <p:cNvSpPr>
                <a:spLocks/>
              </p:cNvSpPr>
              <p:nvPr/>
            </p:nvSpPr>
            <p:spPr bwMode="auto">
              <a:xfrm>
                <a:off x="2960688" y="2141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2" name="Freeform 2406"/>
              <p:cNvSpPr>
                <a:spLocks/>
              </p:cNvSpPr>
              <p:nvPr/>
            </p:nvSpPr>
            <p:spPr bwMode="auto">
              <a:xfrm>
                <a:off x="3324225" y="2767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3" name="Freeform 2407"/>
              <p:cNvSpPr>
                <a:spLocks/>
              </p:cNvSpPr>
              <p:nvPr/>
            </p:nvSpPr>
            <p:spPr bwMode="auto">
              <a:xfrm>
                <a:off x="3375025" y="27320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4" name="Freeform 2408"/>
              <p:cNvSpPr>
                <a:spLocks/>
              </p:cNvSpPr>
              <p:nvPr/>
            </p:nvSpPr>
            <p:spPr bwMode="auto">
              <a:xfrm>
                <a:off x="3413125" y="27527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5" name="Freeform 2409"/>
              <p:cNvSpPr>
                <a:spLocks/>
              </p:cNvSpPr>
              <p:nvPr/>
            </p:nvSpPr>
            <p:spPr bwMode="auto">
              <a:xfrm>
                <a:off x="3379788" y="27527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6" name="Freeform 2410"/>
              <p:cNvSpPr>
                <a:spLocks/>
              </p:cNvSpPr>
              <p:nvPr/>
            </p:nvSpPr>
            <p:spPr bwMode="auto">
              <a:xfrm>
                <a:off x="3357563" y="27622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7" name="Freeform 2411"/>
              <p:cNvSpPr>
                <a:spLocks/>
              </p:cNvSpPr>
              <p:nvPr/>
            </p:nvSpPr>
            <p:spPr bwMode="auto">
              <a:xfrm>
                <a:off x="3424238" y="2757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8" name="Freeform 2412"/>
              <p:cNvSpPr>
                <a:spLocks/>
              </p:cNvSpPr>
              <p:nvPr/>
            </p:nvSpPr>
            <p:spPr bwMode="auto">
              <a:xfrm>
                <a:off x="3727450" y="2187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9" name="Freeform 2413"/>
              <p:cNvSpPr>
                <a:spLocks/>
              </p:cNvSpPr>
              <p:nvPr/>
            </p:nvSpPr>
            <p:spPr bwMode="auto">
              <a:xfrm>
                <a:off x="3676650" y="2417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0" name="Freeform 2414"/>
              <p:cNvSpPr>
                <a:spLocks/>
              </p:cNvSpPr>
              <p:nvPr/>
            </p:nvSpPr>
            <p:spPr bwMode="auto">
              <a:xfrm>
                <a:off x="3681413" y="21097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1" name="Freeform 2415"/>
              <p:cNvSpPr>
                <a:spLocks/>
              </p:cNvSpPr>
              <p:nvPr/>
            </p:nvSpPr>
            <p:spPr bwMode="auto">
              <a:xfrm>
                <a:off x="3798888" y="21478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2" name="Freeform 2416"/>
              <p:cNvSpPr>
                <a:spLocks/>
              </p:cNvSpPr>
              <p:nvPr/>
            </p:nvSpPr>
            <p:spPr bwMode="auto">
              <a:xfrm>
                <a:off x="3827463" y="2239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3" name="Freeform 2417"/>
              <p:cNvSpPr>
                <a:spLocks/>
              </p:cNvSpPr>
              <p:nvPr/>
            </p:nvSpPr>
            <p:spPr bwMode="auto">
              <a:xfrm>
                <a:off x="3790950" y="2163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4" name="Freeform 2418"/>
              <p:cNvSpPr>
                <a:spLocks/>
              </p:cNvSpPr>
              <p:nvPr/>
            </p:nvSpPr>
            <p:spPr bwMode="auto">
              <a:xfrm>
                <a:off x="4111625" y="26670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5" name="Freeform 2419"/>
              <p:cNvSpPr>
                <a:spLocks/>
              </p:cNvSpPr>
              <p:nvPr/>
            </p:nvSpPr>
            <p:spPr bwMode="auto">
              <a:xfrm>
                <a:off x="4181475" y="2630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6" name="Freeform 2420"/>
              <p:cNvSpPr>
                <a:spLocks/>
              </p:cNvSpPr>
              <p:nvPr/>
            </p:nvSpPr>
            <p:spPr bwMode="auto">
              <a:xfrm>
                <a:off x="4083050" y="2601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7" name="Freeform 2421"/>
              <p:cNvSpPr>
                <a:spLocks/>
              </p:cNvSpPr>
              <p:nvPr/>
            </p:nvSpPr>
            <p:spPr bwMode="auto">
              <a:xfrm>
                <a:off x="4213225" y="26368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8" name="Freeform 2422"/>
              <p:cNvSpPr>
                <a:spLocks/>
              </p:cNvSpPr>
              <p:nvPr/>
            </p:nvSpPr>
            <p:spPr bwMode="auto">
              <a:xfrm>
                <a:off x="4192588" y="2600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9" name="Freeform 2423"/>
              <p:cNvSpPr>
                <a:spLocks/>
              </p:cNvSpPr>
              <p:nvPr/>
            </p:nvSpPr>
            <p:spPr bwMode="auto">
              <a:xfrm>
                <a:off x="4092575" y="2649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0" name="Freeform 2424"/>
              <p:cNvSpPr>
                <a:spLocks/>
              </p:cNvSpPr>
              <p:nvPr/>
            </p:nvSpPr>
            <p:spPr bwMode="auto">
              <a:xfrm>
                <a:off x="4529138" y="2232026"/>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1" name="Freeform 2425"/>
              <p:cNvSpPr>
                <a:spLocks/>
              </p:cNvSpPr>
              <p:nvPr/>
            </p:nvSpPr>
            <p:spPr bwMode="auto">
              <a:xfrm>
                <a:off x="4614863" y="21844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2" name="Freeform 2426"/>
              <p:cNvSpPr>
                <a:spLocks/>
              </p:cNvSpPr>
              <p:nvPr/>
            </p:nvSpPr>
            <p:spPr bwMode="auto">
              <a:xfrm>
                <a:off x="4492625" y="21431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3" name="Freeform 2427"/>
              <p:cNvSpPr>
                <a:spLocks/>
              </p:cNvSpPr>
              <p:nvPr/>
            </p:nvSpPr>
            <p:spPr bwMode="auto">
              <a:xfrm>
                <a:off x="4506913" y="21240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4" name="Freeform 2428"/>
              <p:cNvSpPr>
                <a:spLocks/>
              </p:cNvSpPr>
              <p:nvPr/>
            </p:nvSpPr>
            <p:spPr bwMode="auto">
              <a:xfrm>
                <a:off x="4471988" y="2219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5" name="Freeform 2429"/>
              <p:cNvSpPr>
                <a:spLocks/>
              </p:cNvSpPr>
              <p:nvPr/>
            </p:nvSpPr>
            <p:spPr bwMode="auto">
              <a:xfrm>
                <a:off x="4486275" y="2220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6" name="Freeform 2430"/>
              <p:cNvSpPr>
                <a:spLocks/>
              </p:cNvSpPr>
              <p:nvPr/>
            </p:nvSpPr>
            <p:spPr bwMode="auto">
              <a:xfrm>
                <a:off x="4870450" y="2106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7" name="Freeform 2431"/>
              <p:cNvSpPr>
                <a:spLocks/>
              </p:cNvSpPr>
              <p:nvPr/>
            </p:nvSpPr>
            <p:spPr bwMode="auto">
              <a:xfrm>
                <a:off x="4970463" y="210978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8" name="Freeform 2432"/>
              <p:cNvSpPr>
                <a:spLocks/>
              </p:cNvSpPr>
              <p:nvPr/>
            </p:nvSpPr>
            <p:spPr bwMode="auto">
              <a:xfrm>
                <a:off x="4868863" y="218598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9" name="Freeform 2433"/>
              <p:cNvSpPr>
                <a:spLocks/>
              </p:cNvSpPr>
              <p:nvPr/>
            </p:nvSpPr>
            <p:spPr bwMode="auto">
              <a:xfrm>
                <a:off x="4940300" y="2271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 name="Freeform 2434"/>
              <p:cNvSpPr>
                <a:spLocks/>
              </p:cNvSpPr>
              <p:nvPr/>
            </p:nvSpPr>
            <p:spPr bwMode="auto">
              <a:xfrm>
                <a:off x="4981575" y="2239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1" name="Freeform 2435"/>
              <p:cNvSpPr>
                <a:spLocks/>
              </p:cNvSpPr>
              <p:nvPr/>
            </p:nvSpPr>
            <p:spPr bwMode="auto">
              <a:xfrm>
                <a:off x="4868863" y="2187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2" name="Freeform 2436"/>
              <p:cNvSpPr>
                <a:spLocks/>
              </p:cNvSpPr>
              <p:nvPr/>
            </p:nvSpPr>
            <p:spPr bwMode="auto">
              <a:xfrm>
                <a:off x="5357813" y="20034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3" name="Freeform 2437"/>
              <p:cNvSpPr>
                <a:spLocks/>
              </p:cNvSpPr>
              <p:nvPr/>
            </p:nvSpPr>
            <p:spPr bwMode="auto">
              <a:xfrm>
                <a:off x="5321300" y="19431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4" name="Freeform 2438"/>
              <p:cNvSpPr>
                <a:spLocks/>
              </p:cNvSpPr>
              <p:nvPr/>
            </p:nvSpPr>
            <p:spPr bwMode="auto">
              <a:xfrm>
                <a:off x="5314950" y="18161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5" name="Freeform 2439"/>
              <p:cNvSpPr>
                <a:spLocks/>
              </p:cNvSpPr>
              <p:nvPr/>
            </p:nvSpPr>
            <p:spPr bwMode="auto">
              <a:xfrm>
                <a:off x="5348288" y="18208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6" name="Freeform 2440"/>
              <p:cNvSpPr>
                <a:spLocks/>
              </p:cNvSpPr>
              <p:nvPr/>
            </p:nvSpPr>
            <p:spPr bwMode="auto">
              <a:xfrm>
                <a:off x="5410200" y="16716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7" name="Freeform 2441"/>
              <p:cNvSpPr>
                <a:spLocks/>
              </p:cNvSpPr>
              <p:nvPr/>
            </p:nvSpPr>
            <p:spPr bwMode="auto">
              <a:xfrm>
                <a:off x="5273675" y="17653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8" name="Rectangle 2442"/>
              <p:cNvSpPr>
                <a:spLocks noChangeArrowheads="1"/>
              </p:cNvSpPr>
              <p:nvPr/>
            </p:nvSpPr>
            <p:spPr bwMode="auto">
              <a:xfrm>
                <a:off x="2924175" y="1335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9" name="Rectangle 2443"/>
              <p:cNvSpPr>
                <a:spLocks noChangeArrowheads="1"/>
              </p:cNvSpPr>
              <p:nvPr/>
            </p:nvSpPr>
            <p:spPr bwMode="auto">
              <a:xfrm>
                <a:off x="3033713" y="13589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 name="Rectangle 2444"/>
              <p:cNvSpPr>
                <a:spLocks noChangeArrowheads="1"/>
              </p:cNvSpPr>
              <p:nvPr/>
            </p:nvSpPr>
            <p:spPr bwMode="auto">
              <a:xfrm>
                <a:off x="2901950" y="10985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 name="Rectangle 2445"/>
              <p:cNvSpPr>
                <a:spLocks noChangeArrowheads="1"/>
              </p:cNvSpPr>
              <p:nvPr/>
            </p:nvSpPr>
            <p:spPr bwMode="auto">
              <a:xfrm>
                <a:off x="2906713" y="1374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2" name="Rectangle 2446"/>
              <p:cNvSpPr>
                <a:spLocks noChangeArrowheads="1"/>
              </p:cNvSpPr>
              <p:nvPr/>
            </p:nvSpPr>
            <p:spPr bwMode="auto">
              <a:xfrm>
                <a:off x="2986088" y="1417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3" name="Rectangle 2447"/>
              <p:cNvSpPr>
                <a:spLocks noChangeArrowheads="1"/>
              </p:cNvSpPr>
              <p:nvPr/>
            </p:nvSpPr>
            <p:spPr bwMode="auto">
              <a:xfrm>
                <a:off x="2898775" y="15176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4" name="Rectangle 2448"/>
              <p:cNvSpPr>
                <a:spLocks noChangeArrowheads="1"/>
              </p:cNvSpPr>
              <p:nvPr/>
            </p:nvSpPr>
            <p:spPr bwMode="auto">
              <a:xfrm>
                <a:off x="3303588" y="1333501"/>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5" name="Rectangle 2449"/>
              <p:cNvSpPr>
                <a:spLocks noChangeArrowheads="1"/>
              </p:cNvSpPr>
              <p:nvPr/>
            </p:nvSpPr>
            <p:spPr bwMode="auto">
              <a:xfrm>
                <a:off x="3351213" y="12763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6" name="Rectangle 2450"/>
              <p:cNvSpPr>
                <a:spLocks noChangeArrowheads="1"/>
              </p:cNvSpPr>
              <p:nvPr/>
            </p:nvSpPr>
            <p:spPr bwMode="auto">
              <a:xfrm>
                <a:off x="3373438" y="1169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7" name="Rectangle 2451"/>
              <p:cNvSpPr>
                <a:spLocks noChangeArrowheads="1"/>
              </p:cNvSpPr>
              <p:nvPr/>
            </p:nvSpPr>
            <p:spPr bwMode="auto">
              <a:xfrm>
                <a:off x="3322638" y="10112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8" name="Rectangle 2452"/>
              <p:cNvSpPr>
                <a:spLocks noChangeArrowheads="1"/>
              </p:cNvSpPr>
              <p:nvPr/>
            </p:nvSpPr>
            <p:spPr bwMode="auto">
              <a:xfrm>
                <a:off x="3349625" y="11652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9" name="Rectangle 2453"/>
              <p:cNvSpPr>
                <a:spLocks noChangeArrowheads="1"/>
              </p:cNvSpPr>
              <p:nvPr/>
            </p:nvSpPr>
            <p:spPr bwMode="auto">
              <a:xfrm>
                <a:off x="3432175" y="13049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0" name="Rectangle 2454"/>
              <p:cNvSpPr>
                <a:spLocks noChangeArrowheads="1"/>
              </p:cNvSpPr>
              <p:nvPr/>
            </p:nvSpPr>
            <p:spPr bwMode="auto">
              <a:xfrm>
                <a:off x="3740150" y="19986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1" name="Rectangle 2455"/>
              <p:cNvSpPr>
                <a:spLocks noChangeArrowheads="1"/>
              </p:cNvSpPr>
              <p:nvPr/>
            </p:nvSpPr>
            <p:spPr bwMode="auto">
              <a:xfrm>
                <a:off x="3768725" y="18986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2" name="Rectangle 2456"/>
              <p:cNvSpPr>
                <a:spLocks noChangeArrowheads="1"/>
              </p:cNvSpPr>
              <p:nvPr/>
            </p:nvSpPr>
            <p:spPr bwMode="auto">
              <a:xfrm>
                <a:off x="3711575" y="19335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3" name="Rectangle 2457"/>
              <p:cNvSpPr>
                <a:spLocks noChangeArrowheads="1"/>
              </p:cNvSpPr>
              <p:nvPr/>
            </p:nvSpPr>
            <p:spPr bwMode="auto">
              <a:xfrm>
                <a:off x="3736975" y="1844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4" name="Rectangle 2458"/>
              <p:cNvSpPr>
                <a:spLocks noChangeArrowheads="1"/>
              </p:cNvSpPr>
              <p:nvPr/>
            </p:nvSpPr>
            <p:spPr bwMode="auto">
              <a:xfrm>
                <a:off x="3817938" y="1868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5" name="Rectangle 2459"/>
              <p:cNvSpPr>
                <a:spLocks noChangeArrowheads="1"/>
              </p:cNvSpPr>
              <p:nvPr/>
            </p:nvSpPr>
            <p:spPr bwMode="auto">
              <a:xfrm>
                <a:off x="3835400" y="1963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6" name="Rectangle 2460"/>
              <p:cNvSpPr>
                <a:spLocks noChangeArrowheads="1"/>
              </p:cNvSpPr>
              <p:nvPr/>
            </p:nvSpPr>
            <p:spPr bwMode="auto">
              <a:xfrm>
                <a:off x="4162425" y="17700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7" name="Rectangle 2461"/>
              <p:cNvSpPr>
                <a:spLocks noChangeArrowheads="1"/>
              </p:cNvSpPr>
              <p:nvPr/>
            </p:nvSpPr>
            <p:spPr bwMode="auto">
              <a:xfrm>
                <a:off x="4217988" y="17875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8" name="Rectangle 2462"/>
              <p:cNvSpPr>
                <a:spLocks noChangeArrowheads="1"/>
              </p:cNvSpPr>
              <p:nvPr/>
            </p:nvSpPr>
            <p:spPr bwMode="auto">
              <a:xfrm>
                <a:off x="4195763" y="18478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9" name="Rectangle 2463"/>
              <p:cNvSpPr>
                <a:spLocks noChangeArrowheads="1"/>
              </p:cNvSpPr>
              <p:nvPr/>
            </p:nvSpPr>
            <p:spPr bwMode="auto">
              <a:xfrm>
                <a:off x="4100513" y="1335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0" name="Rectangle 2464"/>
              <p:cNvSpPr>
                <a:spLocks noChangeArrowheads="1"/>
              </p:cNvSpPr>
              <p:nvPr/>
            </p:nvSpPr>
            <p:spPr bwMode="auto">
              <a:xfrm>
                <a:off x="4078288" y="11398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1" name="Rectangle 2465"/>
              <p:cNvSpPr>
                <a:spLocks noChangeArrowheads="1"/>
              </p:cNvSpPr>
              <p:nvPr/>
            </p:nvSpPr>
            <p:spPr bwMode="auto">
              <a:xfrm>
                <a:off x="4202113" y="1119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2" name="Rectangle 2466"/>
              <p:cNvSpPr>
                <a:spLocks noChangeArrowheads="1"/>
              </p:cNvSpPr>
              <p:nvPr/>
            </p:nvSpPr>
            <p:spPr bwMode="auto">
              <a:xfrm>
                <a:off x="4554538" y="13493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3" name="Rectangle 2467"/>
              <p:cNvSpPr>
                <a:spLocks noChangeArrowheads="1"/>
              </p:cNvSpPr>
              <p:nvPr/>
            </p:nvSpPr>
            <p:spPr bwMode="auto">
              <a:xfrm>
                <a:off x="4508500" y="1477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4" name="Rectangle 2468"/>
              <p:cNvSpPr>
                <a:spLocks noChangeArrowheads="1"/>
              </p:cNvSpPr>
              <p:nvPr/>
            </p:nvSpPr>
            <p:spPr bwMode="auto">
              <a:xfrm>
                <a:off x="4583113" y="166211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5" name="Rectangle 2469"/>
              <p:cNvSpPr>
                <a:spLocks noChangeArrowheads="1"/>
              </p:cNvSpPr>
              <p:nvPr/>
            </p:nvSpPr>
            <p:spPr bwMode="auto">
              <a:xfrm>
                <a:off x="4575175" y="1550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6" name="Rectangle 2470"/>
              <p:cNvSpPr>
                <a:spLocks noChangeArrowheads="1"/>
              </p:cNvSpPr>
              <p:nvPr/>
            </p:nvSpPr>
            <p:spPr bwMode="auto">
              <a:xfrm>
                <a:off x="4610100" y="1570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7" name="Rectangle 2471"/>
              <p:cNvSpPr>
                <a:spLocks noChangeArrowheads="1"/>
              </p:cNvSpPr>
              <p:nvPr/>
            </p:nvSpPr>
            <p:spPr bwMode="auto">
              <a:xfrm>
                <a:off x="4527550" y="1839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8" name="Freeform 2472"/>
              <p:cNvSpPr>
                <a:spLocks/>
              </p:cNvSpPr>
              <p:nvPr/>
            </p:nvSpPr>
            <p:spPr bwMode="auto">
              <a:xfrm>
                <a:off x="2930525" y="22479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9" name="Freeform 2473"/>
              <p:cNvSpPr>
                <a:spLocks/>
              </p:cNvSpPr>
              <p:nvPr/>
            </p:nvSpPr>
            <p:spPr bwMode="auto">
              <a:xfrm>
                <a:off x="2924175" y="1760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0" name="Freeform 2474"/>
              <p:cNvSpPr>
                <a:spLocks/>
              </p:cNvSpPr>
              <p:nvPr/>
            </p:nvSpPr>
            <p:spPr bwMode="auto">
              <a:xfrm>
                <a:off x="2879725" y="17748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1" name="Freeform 2475"/>
              <p:cNvSpPr>
                <a:spLocks/>
              </p:cNvSpPr>
              <p:nvPr/>
            </p:nvSpPr>
            <p:spPr bwMode="auto">
              <a:xfrm>
                <a:off x="2922588" y="17478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2" name="Freeform 2476"/>
              <p:cNvSpPr>
                <a:spLocks/>
              </p:cNvSpPr>
              <p:nvPr/>
            </p:nvSpPr>
            <p:spPr bwMode="auto">
              <a:xfrm>
                <a:off x="3013075" y="1849438"/>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3" name="Freeform 2477"/>
              <p:cNvSpPr>
                <a:spLocks/>
              </p:cNvSpPr>
              <p:nvPr/>
            </p:nvSpPr>
            <p:spPr bwMode="auto">
              <a:xfrm>
                <a:off x="2901950" y="1814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4" name="Freeform 2478"/>
              <p:cNvSpPr>
                <a:spLocks/>
              </p:cNvSpPr>
              <p:nvPr/>
            </p:nvSpPr>
            <p:spPr bwMode="auto">
              <a:xfrm>
                <a:off x="3360738" y="26971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5" name="Freeform 2479"/>
              <p:cNvSpPr>
                <a:spLocks/>
              </p:cNvSpPr>
              <p:nvPr/>
            </p:nvSpPr>
            <p:spPr bwMode="auto">
              <a:xfrm>
                <a:off x="3282950" y="27003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6" name="Freeform 2480"/>
              <p:cNvSpPr>
                <a:spLocks/>
              </p:cNvSpPr>
              <p:nvPr/>
            </p:nvSpPr>
            <p:spPr bwMode="auto">
              <a:xfrm>
                <a:off x="3406775" y="27289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7" name="Freeform 2481"/>
              <p:cNvSpPr>
                <a:spLocks/>
              </p:cNvSpPr>
              <p:nvPr/>
            </p:nvSpPr>
            <p:spPr bwMode="auto">
              <a:xfrm>
                <a:off x="3424238" y="26670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8" name="Freeform 2482"/>
              <p:cNvSpPr>
                <a:spLocks/>
              </p:cNvSpPr>
              <p:nvPr/>
            </p:nvSpPr>
            <p:spPr bwMode="auto">
              <a:xfrm>
                <a:off x="3319463" y="27162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9" name="Freeform 2483"/>
              <p:cNvSpPr>
                <a:spLocks/>
              </p:cNvSpPr>
              <p:nvPr/>
            </p:nvSpPr>
            <p:spPr bwMode="auto">
              <a:xfrm>
                <a:off x="3309938" y="27479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0" name="Freeform 2484"/>
              <p:cNvSpPr>
                <a:spLocks/>
              </p:cNvSpPr>
              <p:nvPr/>
            </p:nvSpPr>
            <p:spPr bwMode="auto">
              <a:xfrm>
                <a:off x="3814763" y="2262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1" name="Freeform 2485"/>
              <p:cNvSpPr>
                <a:spLocks/>
              </p:cNvSpPr>
              <p:nvPr/>
            </p:nvSpPr>
            <p:spPr bwMode="auto">
              <a:xfrm>
                <a:off x="3800475" y="23971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2" name="Freeform 2486"/>
              <p:cNvSpPr>
                <a:spLocks/>
              </p:cNvSpPr>
              <p:nvPr/>
            </p:nvSpPr>
            <p:spPr bwMode="auto">
              <a:xfrm>
                <a:off x="3790950" y="2319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3" name="Freeform 2487"/>
              <p:cNvSpPr>
                <a:spLocks/>
              </p:cNvSpPr>
              <p:nvPr/>
            </p:nvSpPr>
            <p:spPr bwMode="auto">
              <a:xfrm>
                <a:off x="3748088" y="24384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4" name="Freeform 2488"/>
              <p:cNvSpPr>
                <a:spLocks/>
              </p:cNvSpPr>
              <p:nvPr/>
            </p:nvSpPr>
            <p:spPr bwMode="auto">
              <a:xfrm>
                <a:off x="3759200" y="23145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5" name="Freeform 2489"/>
              <p:cNvSpPr>
                <a:spLocks/>
              </p:cNvSpPr>
              <p:nvPr/>
            </p:nvSpPr>
            <p:spPr bwMode="auto">
              <a:xfrm>
                <a:off x="3760788" y="24336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6" name="Freeform 2490"/>
              <p:cNvSpPr>
                <a:spLocks/>
              </p:cNvSpPr>
              <p:nvPr/>
            </p:nvSpPr>
            <p:spPr bwMode="auto">
              <a:xfrm>
                <a:off x="4129088" y="14573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7" name="Freeform 2491"/>
              <p:cNvSpPr>
                <a:spLocks/>
              </p:cNvSpPr>
              <p:nvPr/>
            </p:nvSpPr>
            <p:spPr bwMode="auto">
              <a:xfrm>
                <a:off x="4194175" y="15811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8" name="Freeform 2492"/>
              <p:cNvSpPr>
                <a:spLocks/>
              </p:cNvSpPr>
              <p:nvPr/>
            </p:nvSpPr>
            <p:spPr bwMode="auto">
              <a:xfrm>
                <a:off x="4086225" y="14716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9" name="Freeform 2493"/>
              <p:cNvSpPr>
                <a:spLocks/>
              </p:cNvSpPr>
              <p:nvPr/>
            </p:nvSpPr>
            <p:spPr bwMode="auto">
              <a:xfrm>
                <a:off x="4079875" y="1528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0" name="Freeform 2494"/>
              <p:cNvSpPr>
                <a:spLocks/>
              </p:cNvSpPr>
              <p:nvPr/>
            </p:nvSpPr>
            <p:spPr bwMode="auto">
              <a:xfrm>
                <a:off x="4144963" y="1916113"/>
                <a:ext cx="88900" cy="74613"/>
              </a:xfrm>
              <a:custGeom>
                <a:avLst/>
                <a:gdLst>
                  <a:gd name="T0" fmla="*/ 28 w 56"/>
                  <a:gd name="T1" fmla="*/ 47 h 47"/>
                  <a:gd name="T2" fmla="*/ 0 w 56"/>
                  <a:gd name="T3" fmla="*/ 0 h 47"/>
                  <a:gd name="T4" fmla="*/ 56 w 56"/>
                  <a:gd name="T5" fmla="*/ 0 h 47"/>
                  <a:gd name="T6" fmla="*/ 28 w 56"/>
                  <a:gd name="T7" fmla="*/ 47 h 47"/>
                </a:gdLst>
                <a:ahLst/>
                <a:cxnLst>
                  <a:cxn ang="0">
                    <a:pos x="T0" y="T1"/>
                  </a:cxn>
                  <a:cxn ang="0">
                    <a:pos x="T2" y="T3"/>
                  </a:cxn>
                  <a:cxn ang="0">
                    <a:pos x="T4" y="T5"/>
                  </a:cxn>
                  <a:cxn ang="0">
                    <a:pos x="T6" y="T7"/>
                  </a:cxn>
                </a:cxnLst>
                <a:rect l="0" t="0" r="r" b="b"/>
                <a:pathLst>
                  <a:path w="56" h="47">
                    <a:moveTo>
                      <a:pt x="28" y="47"/>
                    </a:moveTo>
                    <a:lnTo>
                      <a:pt x="0" y="0"/>
                    </a:lnTo>
                    <a:lnTo>
                      <a:pt x="56"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1" name="Freeform 2495"/>
              <p:cNvSpPr>
                <a:spLocks/>
              </p:cNvSpPr>
              <p:nvPr/>
            </p:nvSpPr>
            <p:spPr bwMode="auto">
              <a:xfrm>
                <a:off x="4149725" y="1836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Freeform 2496"/>
              <p:cNvSpPr>
                <a:spLocks/>
              </p:cNvSpPr>
              <p:nvPr/>
            </p:nvSpPr>
            <p:spPr bwMode="auto">
              <a:xfrm>
                <a:off x="4483100" y="19034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Freeform 2497"/>
              <p:cNvSpPr>
                <a:spLocks/>
              </p:cNvSpPr>
              <p:nvPr/>
            </p:nvSpPr>
            <p:spPr bwMode="auto">
              <a:xfrm>
                <a:off x="4481513" y="20256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4" name="Freeform 2498"/>
              <p:cNvSpPr>
                <a:spLocks/>
              </p:cNvSpPr>
              <p:nvPr/>
            </p:nvSpPr>
            <p:spPr bwMode="auto">
              <a:xfrm>
                <a:off x="4467225" y="18542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Freeform 2499"/>
              <p:cNvSpPr>
                <a:spLocks/>
              </p:cNvSpPr>
              <p:nvPr/>
            </p:nvSpPr>
            <p:spPr bwMode="auto">
              <a:xfrm>
                <a:off x="4525963" y="2036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Freeform 2500"/>
              <p:cNvSpPr>
                <a:spLocks/>
              </p:cNvSpPr>
              <p:nvPr/>
            </p:nvSpPr>
            <p:spPr bwMode="auto">
              <a:xfrm>
                <a:off x="4533900" y="2093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Freeform 2501"/>
              <p:cNvSpPr>
                <a:spLocks/>
              </p:cNvSpPr>
              <p:nvPr/>
            </p:nvSpPr>
            <p:spPr bwMode="auto">
              <a:xfrm>
                <a:off x="4457700" y="20066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Freeform 2502"/>
              <p:cNvSpPr>
                <a:spLocks/>
              </p:cNvSpPr>
              <p:nvPr/>
            </p:nvSpPr>
            <p:spPr bwMode="auto">
              <a:xfrm>
                <a:off x="4892675" y="23034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Freeform 2503"/>
              <p:cNvSpPr>
                <a:spLocks/>
              </p:cNvSpPr>
              <p:nvPr/>
            </p:nvSpPr>
            <p:spPr bwMode="auto">
              <a:xfrm>
                <a:off x="4906963" y="23177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Freeform 2504"/>
              <p:cNvSpPr>
                <a:spLocks/>
              </p:cNvSpPr>
              <p:nvPr/>
            </p:nvSpPr>
            <p:spPr bwMode="auto">
              <a:xfrm>
                <a:off x="4854575" y="22653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Freeform 2505"/>
              <p:cNvSpPr>
                <a:spLocks/>
              </p:cNvSpPr>
              <p:nvPr/>
            </p:nvSpPr>
            <p:spPr bwMode="auto">
              <a:xfrm>
                <a:off x="4962525" y="23463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Freeform 2506"/>
              <p:cNvSpPr>
                <a:spLocks/>
              </p:cNvSpPr>
              <p:nvPr/>
            </p:nvSpPr>
            <p:spPr bwMode="auto">
              <a:xfrm>
                <a:off x="4986338" y="22764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Freeform 2507"/>
              <p:cNvSpPr>
                <a:spLocks/>
              </p:cNvSpPr>
              <p:nvPr/>
            </p:nvSpPr>
            <p:spPr bwMode="auto">
              <a:xfrm>
                <a:off x="4918075" y="22479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31" name="Group 3130"/>
            <p:cNvGrpSpPr/>
            <p:nvPr/>
          </p:nvGrpSpPr>
          <p:grpSpPr>
            <a:xfrm>
              <a:off x="6618288" y="509588"/>
              <a:ext cx="3411537" cy="2668588"/>
              <a:chOff x="6618288" y="509588"/>
              <a:chExt cx="3411537" cy="2668588"/>
            </a:xfrm>
          </p:grpSpPr>
          <p:sp>
            <p:nvSpPr>
              <p:cNvPr id="3085" name="Line 2509"/>
              <p:cNvSpPr>
                <a:spLocks noChangeShapeType="1"/>
              </p:cNvSpPr>
              <p:nvPr/>
            </p:nvSpPr>
            <p:spPr bwMode="auto">
              <a:xfrm>
                <a:off x="6761163" y="289718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Line 2510"/>
              <p:cNvSpPr>
                <a:spLocks noChangeShapeType="1"/>
              </p:cNvSpPr>
              <p:nvPr/>
            </p:nvSpPr>
            <p:spPr bwMode="auto">
              <a:xfrm>
                <a:off x="6761163" y="714376"/>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Line 2511"/>
              <p:cNvSpPr>
                <a:spLocks noChangeShapeType="1"/>
              </p:cNvSpPr>
              <p:nvPr/>
            </p:nvSpPr>
            <p:spPr bwMode="auto">
              <a:xfrm flipV="1">
                <a:off x="676116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Line 2512"/>
              <p:cNvSpPr>
                <a:spLocks noChangeShapeType="1"/>
              </p:cNvSpPr>
              <p:nvPr/>
            </p:nvSpPr>
            <p:spPr bwMode="auto">
              <a:xfrm flipV="1">
                <a:off x="7550150"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Line 2513"/>
              <p:cNvSpPr>
                <a:spLocks noChangeShapeType="1"/>
              </p:cNvSpPr>
              <p:nvPr/>
            </p:nvSpPr>
            <p:spPr bwMode="auto">
              <a:xfrm flipV="1">
                <a:off x="8340725"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0" name="Line 2514"/>
              <p:cNvSpPr>
                <a:spLocks noChangeShapeType="1"/>
              </p:cNvSpPr>
              <p:nvPr/>
            </p:nvSpPr>
            <p:spPr bwMode="auto">
              <a:xfrm flipV="1">
                <a:off x="912971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1" name="Line 2515"/>
              <p:cNvSpPr>
                <a:spLocks noChangeShapeType="1"/>
              </p:cNvSpPr>
              <p:nvPr/>
            </p:nvSpPr>
            <p:spPr bwMode="auto">
              <a:xfrm flipV="1">
                <a:off x="9920288"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2" name="Line 2516"/>
              <p:cNvSpPr>
                <a:spLocks noChangeShapeType="1"/>
              </p:cNvSpPr>
              <p:nvPr/>
            </p:nvSpPr>
            <p:spPr bwMode="auto">
              <a:xfrm>
                <a:off x="676116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3" name="Line 2517"/>
              <p:cNvSpPr>
                <a:spLocks noChangeShapeType="1"/>
              </p:cNvSpPr>
              <p:nvPr/>
            </p:nvSpPr>
            <p:spPr bwMode="auto">
              <a:xfrm>
                <a:off x="7550150"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4" name="Line 2518"/>
              <p:cNvSpPr>
                <a:spLocks noChangeShapeType="1"/>
              </p:cNvSpPr>
              <p:nvPr/>
            </p:nvSpPr>
            <p:spPr bwMode="auto">
              <a:xfrm>
                <a:off x="8340725"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5" name="Line 2519"/>
              <p:cNvSpPr>
                <a:spLocks noChangeShapeType="1"/>
              </p:cNvSpPr>
              <p:nvPr/>
            </p:nvSpPr>
            <p:spPr bwMode="auto">
              <a:xfrm>
                <a:off x="912971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6" name="Line 2520"/>
              <p:cNvSpPr>
                <a:spLocks noChangeShapeType="1"/>
              </p:cNvSpPr>
              <p:nvPr/>
            </p:nvSpPr>
            <p:spPr bwMode="auto">
              <a:xfrm>
                <a:off x="9920288"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7" name="Rectangle 2521"/>
              <p:cNvSpPr>
                <a:spLocks noChangeArrowheads="1"/>
              </p:cNvSpPr>
              <p:nvPr/>
            </p:nvSpPr>
            <p:spPr bwMode="auto">
              <a:xfrm>
                <a:off x="6718300"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8" name="Rectangle 2522"/>
              <p:cNvSpPr>
                <a:spLocks noChangeArrowheads="1"/>
              </p:cNvSpPr>
              <p:nvPr/>
            </p:nvSpPr>
            <p:spPr bwMode="auto">
              <a:xfrm>
                <a:off x="750887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9" name="Rectangle 2523"/>
              <p:cNvSpPr>
                <a:spLocks noChangeArrowheads="1"/>
              </p:cNvSpPr>
              <p:nvPr/>
            </p:nvSpPr>
            <p:spPr bwMode="auto">
              <a:xfrm>
                <a:off x="8299450"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00" name="Rectangle 2524"/>
              <p:cNvSpPr>
                <a:spLocks noChangeArrowheads="1"/>
              </p:cNvSpPr>
              <p:nvPr/>
            </p:nvSpPr>
            <p:spPr bwMode="auto">
              <a:xfrm>
                <a:off x="9085263"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01" name="Rectangle 2525"/>
              <p:cNvSpPr>
                <a:spLocks noChangeArrowheads="1"/>
              </p:cNvSpPr>
              <p:nvPr/>
            </p:nvSpPr>
            <p:spPr bwMode="auto">
              <a:xfrm>
                <a:off x="987742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03" name="Line 2527"/>
              <p:cNvSpPr>
                <a:spLocks noChangeShapeType="1"/>
              </p:cNvSpPr>
              <p:nvPr/>
            </p:nvSpPr>
            <p:spPr bwMode="auto">
              <a:xfrm flipV="1">
                <a:off x="6761163"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4" name="Line 2528"/>
              <p:cNvSpPr>
                <a:spLocks noChangeShapeType="1"/>
              </p:cNvSpPr>
              <p:nvPr/>
            </p:nvSpPr>
            <p:spPr bwMode="auto">
              <a:xfrm flipV="1">
                <a:off x="9920288"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5" name="Line 2529"/>
              <p:cNvSpPr>
                <a:spLocks noChangeShapeType="1"/>
              </p:cNvSpPr>
              <p:nvPr/>
            </p:nvSpPr>
            <p:spPr bwMode="auto">
              <a:xfrm>
                <a:off x="6761163"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6" name="Line 2530"/>
              <p:cNvSpPr>
                <a:spLocks noChangeShapeType="1"/>
              </p:cNvSpPr>
              <p:nvPr/>
            </p:nvSpPr>
            <p:spPr bwMode="auto">
              <a:xfrm>
                <a:off x="6761163" y="25336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7" name="Line 2531"/>
              <p:cNvSpPr>
                <a:spLocks noChangeShapeType="1"/>
              </p:cNvSpPr>
              <p:nvPr/>
            </p:nvSpPr>
            <p:spPr bwMode="auto">
              <a:xfrm>
                <a:off x="6761163" y="21701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8" name="Line 2532"/>
              <p:cNvSpPr>
                <a:spLocks noChangeShapeType="1"/>
              </p:cNvSpPr>
              <p:nvPr/>
            </p:nvSpPr>
            <p:spPr bwMode="auto">
              <a:xfrm>
                <a:off x="6761163" y="18065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9" name="Line 2533"/>
              <p:cNvSpPr>
                <a:spLocks noChangeShapeType="1"/>
              </p:cNvSpPr>
              <p:nvPr/>
            </p:nvSpPr>
            <p:spPr bwMode="auto">
              <a:xfrm>
                <a:off x="6761163" y="14430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0" name="Line 2534"/>
              <p:cNvSpPr>
                <a:spLocks noChangeShapeType="1"/>
              </p:cNvSpPr>
              <p:nvPr/>
            </p:nvSpPr>
            <p:spPr bwMode="auto">
              <a:xfrm>
                <a:off x="6761163" y="1079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1" name="Line 2535"/>
              <p:cNvSpPr>
                <a:spLocks noChangeShapeType="1"/>
              </p:cNvSpPr>
              <p:nvPr/>
            </p:nvSpPr>
            <p:spPr bwMode="auto">
              <a:xfrm>
                <a:off x="6761163"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2" name="Line 2536"/>
              <p:cNvSpPr>
                <a:spLocks noChangeShapeType="1"/>
              </p:cNvSpPr>
              <p:nvPr/>
            </p:nvSpPr>
            <p:spPr bwMode="auto">
              <a:xfrm flipH="1">
                <a:off x="9888538"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3" name="Line 2537"/>
              <p:cNvSpPr>
                <a:spLocks noChangeShapeType="1"/>
              </p:cNvSpPr>
              <p:nvPr/>
            </p:nvSpPr>
            <p:spPr bwMode="auto">
              <a:xfrm flipH="1">
                <a:off x="9888538" y="25336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4" name="Line 2538"/>
              <p:cNvSpPr>
                <a:spLocks noChangeShapeType="1"/>
              </p:cNvSpPr>
              <p:nvPr/>
            </p:nvSpPr>
            <p:spPr bwMode="auto">
              <a:xfrm flipH="1">
                <a:off x="9888538" y="21701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5" name="Line 2539"/>
              <p:cNvSpPr>
                <a:spLocks noChangeShapeType="1"/>
              </p:cNvSpPr>
              <p:nvPr/>
            </p:nvSpPr>
            <p:spPr bwMode="auto">
              <a:xfrm flipH="1">
                <a:off x="9888538" y="18065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6" name="Line 2540"/>
              <p:cNvSpPr>
                <a:spLocks noChangeShapeType="1"/>
              </p:cNvSpPr>
              <p:nvPr/>
            </p:nvSpPr>
            <p:spPr bwMode="auto">
              <a:xfrm flipH="1">
                <a:off x="9888538" y="14430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7" name="Line 2541"/>
              <p:cNvSpPr>
                <a:spLocks noChangeShapeType="1"/>
              </p:cNvSpPr>
              <p:nvPr/>
            </p:nvSpPr>
            <p:spPr bwMode="auto">
              <a:xfrm flipH="1">
                <a:off x="9888538" y="1079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8" name="Line 2542"/>
              <p:cNvSpPr>
                <a:spLocks noChangeShapeType="1"/>
              </p:cNvSpPr>
              <p:nvPr/>
            </p:nvSpPr>
            <p:spPr bwMode="auto">
              <a:xfrm flipH="1">
                <a:off x="9888538"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9" name="Rectangle 2543"/>
              <p:cNvSpPr>
                <a:spLocks noChangeArrowheads="1"/>
              </p:cNvSpPr>
              <p:nvPr/>
            </p:nvSpPr>
            <p:spPr bwMode="auto">
              <a:xfrm>
                <a:off x="6618288" y="28209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0" name="Rectangle 2544"/>
              <p:cNvSpPr>
                <a:spLocks noChangeArrowheads="1"/>
              </p:cNvSpPr>
              <p:nvPr/>
            </p:nvSpPr>
            <p:spPr bwMode="auto">
              <a:xfrm>
                <a:off x="6618288" y="24590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1" name="Rectangle 2545"/>
              <p:cNvSpPr>
                <a:spLocks noChangeArrowheads="1"/>
              </p:cNvSpPr>
              <p:nvPr/>
            </p:nvSpPr>
            <p:spPr bwMode="auto">
              <a:xfrm>
                <a:off x="6618288" y="20923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2" name="Rectangle 2546"/>
              <p:cNvSpPr>
                <a:spLocks noChangeArrowheads="1"/>
              </p:cNvSpPr>
              <p:nvPr/>
            </p:nvSpPr>
            <p:spPr bwMode="auto">
              <a:xfrm>
                <a:off x="6618288" y="173037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3" name="Rectangle 2547"/>
              <p:cNvSpPr>
                <a:spLocks noChangeArrowheads="1"/>
              </p:cNvSpPr>
              <p:nvPr/>
            </p:nvSpPr>
            <p:spPr bwMode="auto">
              <a:xfrm>
                <a:off x="6618288" y="13684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4" name="Rectangle 2548"/>
              <p:cNvSpPr>
                <a:spLocks noChangeArrowheads="1"/>
              </p:cNvSpPr>
              <p:nvPr/>
            </p:nvSpPr>
            <p:spPr bwMode="auto">
              <a:xfrm>
                <a:off x="6618288" y="10001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5" name="Rectangle 2549"/>
              <p:cNvSpPr>
                <a:spLocks noChangeArrowheads="1"/>
              </p:cNvSpPr>
              <p:nvPr/>
            </p:nvSpPr>
            <p:spPr bwMode="auto">
              <a:xfrm>
                <a:off x="6618288" y="63817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34" name="Rectangle 2559"/>
              <p:cNvSpPr>
                <a:spLocks noChangeArrowheads="1"/>
              </p:cNvSpPr>
              <p:nvPr/>
            </p:nvSpPr>
            <p:spPr bwMode="auto">
              <a:xfrm>
                <a:off x="7942263" y="509588"/>
                <a:ext cx="928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35" name="Freeform 2560"/>
              <p:cNvSpPr>
                <a:spLocks/>
              </p:cNvSpPr>
              <p:nvPr/>
            </p:nvSpPr>
            <p:spPr bwMode="auto">
              <a:xfrm>
                <a:off x="7165975" y="15652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6" name="Freeform 2561"/>
              <p:cNvSpPr>
                <a:spLocks/>
              </p:cNvSpPr>
              <p:nvPr/>
            </p:nvSpPr>
            <p:spPr bwMode="auto">
              <a:xfrm>
                <a:off x="7194550" y="17240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7" name="Freeform 2562"/>
              <p:cNvSpPr>
                <a:spLocks/>
              </p:cNvSpPr>
              <p:nvPr/>
            </p:nvSpPr>
            <p:spPr bwMode="auto">
              <a:xfrm>
                <a:off x="7107238" y="1776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8" name="Freeform 2563"/>
              <p:cNvSpPr>
                <a:spLocks/>
              </p:cNvSpPr>
              <p:nvPr/>
            </p:nvSpPr>
            <p:spPr bwMode="auto">
              <a:xfrm>
                <a:off x="7191375" y="1751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9" name="Freeform 2564"/>
              <p:cNvSpPr>
                <a:spLocks/>
              </p:cNvSpPr>
              <p:nvPr/>
            </p:nvSpPr>
            <p:spPr bwMode="auto">
              <a:xfrm>
                <a:off x="7107238" y="17541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0" name="Freeform 2565"/>
              <p:cNvSpPr>
                <a:spLocks/>
              </p:cNvSpPr>
              <p:nvPr/>
            </p:nvSpPr>
            <p:spPr bwMode="auto">
              <a:xfrm>
                <a:off x="7070725" y="21431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1" name="Freeform 2566"/>
              <p:cNvSpPr>
                <a:spLocks/>
              </p:cNvSpPr>
              <p:nvPr/>
            </p:nvSpPr>
            <p:spPr bwMode="auto">
              <a:xfrm>
                <a:off x="7466013" y="13208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2" name="Freeform 2567"/>
              <p:cNvSpPr>
                <a:spLocks/>
              </p:cNvSpPr>
              <p:nvPr/>
            </p:nvSpPr>
            <p:spPr bwMode="auto">
              <a:xfrm>
                <a:off x="7553325" y="12715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3" name="Freeform 2568"/>
              <p:cNvSpPr>
                <a:spLocks/>
              </p:cNvSpPr>
              <p:nvPr/>
            </p:nvSpPr>
            <p:spPr bwMode="auto">
              <a:xfrm>
                <a:off x="7581900" y="1287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4" name="Freeform 2569"/>
              <p:cNvSpPr>
                <a:spLocks/>
              </p:cNvSpPr>
              <p:nvPr/>
            </p:nvSpPr>
            <p:spPr bwMode="auto">
              <a:xfrm>
                <a:off x="7569200" y="1370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5" name="Freeform 2570"/>
              <p:cNvSpPr>
                <a:spLocks/>
              </p:cNvSpPr>
              <p:nvPr/>
            </p:nvSpPr>
            <p:spPr bwMode="auto">
              <a:xfrm>
                <a:off x="7497763" y="13747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6" name="Freeform 2571"/>
              <p:cNvSpPr>
                <a:spLocks/>
              </p:cNvSpPr>
              <p:nvPr/>
            </p:nvSpPr>
            <p:spPr bwMode="auto">
              <a:xfrm>
                <a:off x="7583488" y="15430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7" name="Freeform 2572"/>
              <p:cNvSpPr>
                <a:spLocks/>
              </p:cNvSpPr>
              <p:nvPr/>
            </p:nvSpPr>
            <p:spPr bwMode="auto">
              <a:xfrm>
                <a:off x="7902575" y="2289176"/>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8" name="Freeform 2573"/>
              <p:cNvSpPr>
                <a:spLocks/>
              </p:cNvSpPr>
              <p:nvPr/>
            </p:nvSpPr>
            <p:spPr bwMode="auto">
              <a:xfrm>
                <a:off x="7940675" y="22939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9" name="Freeform 2574"/>
              <p:cNvSpPr>
                <a:spLocks/>
              </p:cNvSpPr>
              <p:nvPr/>
            </p:nvSpPr>
            <p:spPr bwMode="auto">
              <a:xfrm>
                <a:off x="7905750" y="22780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0" name="Freeform 2575"/>
              <p:cNvSpPr>
                <a:spLocks/>
              </p:cNvSpPr>
              <p:nvPr/>
            </p:nvSpPr>
            <p:spPr bwMode="auto">
              <a:xfrm>
                <a:off x="7886700" y="2376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1" name="Freeform 2576"/>
              <p:cNvSpPr>
                <a:spLocks/>
              </p:cNvSpPr>
              <p:nvPr/>
            </p:nvSpPr>
            <p:spPr bwMode="auto">
              <a:xfrm>
                <a:off x="7924800" y="2346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2" name="Freeform 2577"/>
              <p:cNvSpPr>
                <a:spLocks/>
              </p:cNvSpPr>
              <p:nvPr/>
            </p:nvSpPr>
            <p:spPr bwMode="auto">
              <a:xfrm>
                <a:off x="7931150" y="2314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3" name="Freeform 2578"/>
              <p:cNvSpPr>
                <a:spLocks/>
              </p:cNvSpPr>
              <p:nvPr/>
            </p:nvSpPr>
            <p:spPr bwMode="auto">
              <a:xfrm>
                <a:off x="8256588" y="19304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4" name="Freeform 2579"/>
              <p:cNvSpPr>
                <a:spLocks/>
              </p:cNvSpPr>
              <p:nvPr/>
            </p:nvSpPr>
            <p:spPr bwMode="auto">
              <a:xfrm>
                <a:off x="8312150" y="19891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5" name="Freeform 2580"/>
              <p:cNvSpPr>
                <a:spLocks/>
              </p:cNvSpPr>
              <p:nvPr/>
            </p:nvSpPr>
            <p:spPr bwMode="auto">
              <a:xfrm>
                <a:off x="8374063" y="20558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6" name="Freeform 2581"/>
              <p:cNvSpPr>
                <a:spLocks/>
              </p:cNvSpPr>
              <p:nvPr/>
            </p:nvSpPr>
            <p:spPr bwMode="auto">
              <a:xfrm>
                <a:off x="8362950" y="20526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7" name="Freeform 2582"/>
              <p:cNvSpPr>
                <a:spLocks/>
              </p:cNvSpPr>
              <p:nvPr/>
            </p:nvSpPr>
            <p:spPr bwMode="auto">
              <a:xfrm>
                <a:off x="8377238" y="21685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8" name="Freeform 2583"/>
              <p:cNvSpPr>
                <a:spLocks/>
              </p:cNvSpPr>
              <p:nvPr/>
            </p:nvSpPr>
            <p:spPr bwMode="auto">
              <a:xfrm>
                <a:off x="8323263" y="21399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9" name="Freeform 2584"/>
              <p:cNvSpPr>
                <a:spLocks/>
              </p:cNvSpPr>
              <p:nvPr/>
            </p:nvSpPr>
            <p:spPr bwMode="auto">
              <a:xfrm>
                <a:off x="8682038" y="10001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0" name="Freeform 2585"/>
              <p:cNvSpPr>
                <a:spLocks/>
              </p:cNvSpPr>
              <p:nvPr/>
            </p:nvSpPr>
            <p:spPr bwMode="auto">
              <a:xfrm>
                <a:off x="8688388" y="1141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1" name="Freeform 2586"/>
              <p:cNvSpPr>
                <a:spLocks/>
              </p:cNvSpPr>
              <p:nvPr/>
            </p:nvSpPr>
            <p:spPr bwMode="auto">
              <a:xfrm>
                <a:off x="8618538" y="1204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2" name="Freeform 2587"/>
              <p:cNvSpPr>
                <a:spLocks/>
              </p:cNvSpPr>
              <p:nvPr/>
            </p:nvSpPr>
            <p:spPr bwMode="auto">
              <a:xfrm>
                <a:off x="8670925" y="14446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3" name="Freeform 2588"/>
              <p:cNvSpPr>
                <a:spLocks/>
              </p:cNvSpPr>
              <p:nvPr/>
            </p:nvSpPr>
            <p:spPr bwMode="auto">
              <a:xfrm>
                <a:off x="8739188" y="17351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4" name="Freeform 2589"/>
              <p:cNvSpPr>
                <a:spLocks/>
              </p:cNvSpPr>
              <p:nvPr/>
            </p:nvSpPr>
            <p:spPr bwMode="auto">
              <a:xfrm>
                <a:off x="8720138" y="2805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 name="Freeform 2590"/>
              <p:cNvSpPr>
                <a:spLocks/>
              </p:cNvSpPr>
              <p:nvPr/>
            </p:nvSpPr>
            <p:spPr bwMode="auto">
              <a:xfrm>
                <a:off x="9083675" y="16843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 name="Freeform 2591"/>
              <p:cNvSpPr>
                <a:spLocks/>
              </p:cNvSpPr>
              <p:nvPr/>
            </p:nvSpPr>
            <p:spPr bwMode="auto">
              <a:xfrm>
                <a:off x="9161463" y="1789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 name="Freeform 2592"/>
              <p:cNvSpPr>
                <a:spLocks/>
              </p:cNvSpPr>
              <p:nvPr/>
            </p:nvSpPr>
            <p:spPr bwMode="auto">
              <a:xfrm>
                <a:off x="9167813" y="19431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 name="Freeform 2593"/>
              <p:cNvSpPr>
                <a:spLocks/>
              </p:cNvSpPr>
              <p:nvPr/>
            </p:nvSpPr>
            <p:spPr bwMode="auto">
              <a:xfrm>
                <a:off x="9090025" y="19605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 name="Freeform 2594"/>
              <p:cNvSpPr>
                <a:spLocks/>
              </p:cNvSpPr>
              <p:nvPr/>
            </p:nvSpPr>
            <p:spPr bwMode="auto">
              <a:xfrm>
                <a:off x="9082088" y="197961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 name="Freeform 2595"/>
              <p:cNvSpPr>
                <a:spLocks/>
              </p:cNvSpPr>
              <p:nvPr/>
            </p:nvSpPr>
            <p:spPr bwMode="auto">
              <a:xfrm>
                <a:off x="9139238" y="20224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 name="Freeform 2596"/>
              <p:cNvSpPr>
                <a:spLocks/>
              </p:cNvSpPr>
              <p:nvPr/>
            </p:nvSpPr>
            <p:spPr bwMode="auto">
              <a:xfrm>
                <a:off x="9426575" y="1298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 name="Freeform 2597"/>
              <p:cNvSpPr>
                <a:spLocks/>
              </p:cNvSpPr>
              <p:nvPr/>
            </p:nvSpPr>
            <p:spPr bwMode="auto">
              <a:xfrm>
                <a:off x="9537700" y="1090613"/>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 name="Freeform 2598"/>
              <p:cNvSpPr>
                <a:spLocks/>
              </p:cNvSpPr>
              <p:nvPr/>
            </p:nvSpPr>
            <p:spPr bwMode="auto">
              <a:xfrm>
                <a:off x="9525000" y="15557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 name="Freeform 2599"/>
              <p:cNvSpPr>
                <a:spLocks/>
              </p:cNvSpPr>
              <p:nvPr/>
            </p:nvSpPr>
            <p:spPr bwMode="auto">
              <a:xfrm>
                <a:off x="9501188" y="1458913"/>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 name="Freeform 2600"/>
              <p:cNvSpPr>
                <a:spLocks/>
              </p:cNvSpPr>
              <p:nvPr/>
            </p:nvSpPr>
            <p:spPr bwMode="auto">
              <a:xfrm>
                <a:off x="9455150" y="1722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6" name="Freeform 2601"/>
              <p:cNvSpPr>
                <a:spLocks/>
              </p:cNvSpPr>
              <p:nvPr/>
            </p:nvSpPr>
            <p:spPr bwMode="auto">
              <a:xfrm>
                <a:off x="9499600" y="152876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7" name="Rectangle 2602"/>
              <p:cNvSpPr>
                <a:spLocks noChangeArrowheads="1"/>
              </p:cNvSpPr>
              <p:nvPr/>
            </p:nvSpPr>
            <p:spPr bwMode="auto">
              <a:xfrm>
                <a:off x="7138988" y="1589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8" name="Rectangle 2603"/>
              <p:cNvSpPr>
                <a:spLocks noChangeArrowheads="1"/>
              </p:cNvSpPr>
              <p:nvPr/>
            </p:nvSpPr>
            <p:spPr bwMode="auto">
              <a:xfrm>
                <a:off x="7080250" y="16160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 name="Rectangle 2604"/>
              <p:cNvSpPr>
                <a:spLocks noChangeArrowheads="1"/>
              </p:cNvSpPr>
              <p:nvPr/>
            </p:nvSpPr>
            <p:spPr bwMode="auto">
              <a:xfrm>
                <a:off x="7056438" y="1774826"/>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 name="Rectangle 2605"/>
              <p:cNvSpPr>
                <a:spLocks noChangeArrowheads="1"/>
              </p:cNvSpPr>
              <p:nvPr/>
            </p:nvSpPr>
            <p:spPr bwMode="auto">
              <a:xfrm>
                <a:off x="7085013" y="161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1" name="Rectangle 2606"/>
              <p:cNvSpPr>
                <a:spLocks noChangeArrowheads="1"/>
              </p:cNvSpPr>
              <p:nvPr/>
            </p:nvSpPr>
            <p:spPr bwMode="auto">
              <a:xfrm>
                <a:off x="7204075" y="15843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2" name="Rectangle 2607"/>
              <p:cNvSpPr>
                <a:spLocks noChangeArrowheads="1"/>
              </p:cNvSpPr>
              <p:nvPr/>
            </p:nvSpPr>
            <p:spPr bwMode="auto">
              <a:xfrm>
                <a:off x="7175500" y="1677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3" name="Rectangle 2608"/>
              <p:cNvSpPr>
                <a:spLocks noChangeArrowheads="1"/>
              </p:cNvSpPr>
              <p:nvPr/>
            </p:nvSpPr>
            <p:spPr bwMode="auto">
              <a:xfrm>
                <a:off x="7450138" y="1582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4" name="Rectangle 2609"/>
              <p:cNvSpPr>
                <a:spLocks noChangeArrowheads="1"/>
              </p:cNvSpPr>
              <p:nvPr/>
            </p:nvSpPr>
            <p:spPr bwMode="auto">
              <a:xfrm>
                <a:off x="7527925" y="1717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5" name="Rectangle 2610"/>
              <p:cNvSpPr>
                <a:spLocks noChangeArrowheads="1"/>
              </p:cNvSpPr>
              <p:nvPr/>
            </p:nvSpPr>
            <p:spPr bwMode="auto">
              <a:xfrm>
                <a:off x="7485063" y="18383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6" name="Rectangle 2611"/>
              <p:cNvSpPr>
                <a:spLocks noChangeArrowheads="1"/>
              </p:cNvSpPr>
              <p:nvPr/>
            </p:nvSpPr>
            <p:spPr bwMode="auto">
              <a:xfrm>
                <a:off x="7523163" y="19526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7" name="Rectangle 2612"/>
              <p:cNvSpPr>
                <a:spLocks noChangeArrowheads="1"/>
              </p:cNvSpPr>
              <p:nvPr/>
            </p:nvSpPr>
            <p:spPr bwMode="auto">
              <a:xfrm>
                <a:off x="7534275" y="18954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8" name="Rectangle 2613"/>
              <p:cNvSpPr>
                <a:spLocks noChangeArrowheads="1"/>
              </p:cNvSpPr>
              <p:nvPr/>
            </p:nvSpPr>
            <p:spPr bwMode="auto">
              <a:xfrm>
                <a:off x="7450138" y="19796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9" name="Rectangle 2614"/>
              <p:cNvSpPr>
                <a:spLocks noChangeArrowheads="1"/>
              </p:cNvSpPr>
              <p:nvPr/>
            </p:nvSpPr>
            <p:spPr bwMode="auto">
              <a:xfrm>
                <a:off x="7975600" y="1906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0" name="Rectangle 2615"/>
              <p:cNvSpPr>
                <a:spLocks noChangeArrowheads="1"/>
              </p:cNvSpPr>
              <p:nvPr/>
            </p:nvSpPr>
            <p:spPr bwMode="auto">
              <a:xfrm>
                <a:off x="7913688" y="1965326"/>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1" name="Rectangle 2616"/>
              <p:cNvSpPr>
                <a:spLocks noChangeArrowheads="1"/>
              </p:cNvSpPr>
              <p:nvPr/>
            </p:nvSpPr>
            <p:spPr bwMode="auto">
              <a:xfrm>
                <a:off x="7867650" y="2036763"/>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2" name="Rectangle 2617"/>
              <p:cNvSpPr>
                <a:spLocks noChangeArrowheads="1"/>
              </p:cNvSpPr>
              <p:nvPr/>
            </p:nvSpPr>
            <p:spPr bwMode="auto">
              <a:xfrm>
                <a:off x="7993063" y="1960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3" name="Rectangle 2618"/>
              <p:cNvSpPr>
                <a:spLocks noChangeArrowheads="1"/>
              </p:cNvSpPr>
              <p:nvPr/>
            </p:nvSpPr>
            <p:spPr bwMode="auto">
              <a:xfrm>
                <a:off x="7980363" y="19399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4" name="Rectangle 2619"/>
              <p:cNvSpPr>
                <a:spLocks noChangeArrowheads="1"/>
              </p:cNvSpPr>
              <p:nvPr/>
            </p:nvSpPr>
            <p:spPr bwMode="auto">
              <a:xfrm>
                <a:off x="7937500" y="1985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5" name="Rectangle 2620"/>
              <p:cNvSpPr>
                <a:spLocks noChangeArrowheads="1"/>
              </p:cNvSpPr>
              <p:nvPr/>
            </p:nvSpPr>
            <p:spPr bwMode="auto">
              <a:xfrm>
                <a:off x="8291513" y="1820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6" name="Rectangle 2621"/>
              <p:cNvSpPr>
                <a:spLocks noChangeArrowheads="1"/>
              </p:cNvSpPr>
              <p:nvPr/>
            </p:nvSpPr>
            <p:spPr bwMode="auto">
              <a:xfrm>
                <a:off x="8378825" y="1801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7" name="Rectangle 2622"/>
              <p:cNvSpPr>
                <a:spLocks noChangeArrowheads="1"/>
              </p:cNvSpPr>
              <p:nvPr/>
            </p:nvSpPr>
            <p:spPr bwMode="auto">
              <a:xfrm>
                <a:off x="8374063" y="17764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8" name="Rectangle 2623"/>
              <p:cNvSpPr>
                <a:spLocks noChangeArrowheads="1"/>
              </p:cNvSpPr>
              <p:nvPr/>
            </p:nvSpPr>
            <p:spPr bwMode="auto">
              <a:xfrm>
                <a:off x="8240713" y="1735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9" name="Rectangle 2624"/>
              <p:cNvSpPr>
                <a:spLocks noChangeArrowheads="1"/>
              </p:cNvSpPr>
              <p:nvPr/>
            </p:nvSpPr>
            <p:spPr bwMode="auto">
              <a:xfrm>
                <a:off x="8247063" y="17208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0" name="Rectangle 2625"/>
              <p:cNvSpPr>
                <a:spLocks noChangeArrowheads="1"/>
              </p:cNvSpPr>
              <p:nvPr/>
            </p:nvSpPr>
            <p:spPr bwMode="auto">
              <a:xfrm>
                <a:off x="8270875" y="17208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1" name="Rectangle 2626"/>
              <p:cNvSpPr>
                <a:spLocks noChangeArrowheads="1"/>
              </p:cNvSpPr>
              <p:nvPr/>
            </p:nvSpPr>
            <p:spPr bwMode="auto">
              <a:xfrm>
                <a:off x="8680450" y="251936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2" name="Rectangle 2627"/>
              <p:cNvSpPr>
                <a:spLocks noChangeArrowheads="1"/>
              </p:cNvSpPr>
              <p:nvPr/>
            </p:nvSpPr>
            <p:spPr bwMode="auto">
              <a:xfrm>
                <a:off x="8763000" y="2644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3" name="Rectangle 2628"/>
              <p:cNvSpPr>
                <a:spLocks noChangeArrowheads="1"/>
              </p:cNvSpPr>
              <p:nvPr/>
            </p:nvSpPr>
            <p:spPr bwMode="auto">
              <a:xfrm>
                <a:off x="8629650" y="2674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4" name="Rectangle 2629"/>
              <p:cNvSpPr>
                <a:spLocks noChangeArrowheads="1"/>
              </p:cNvSpPr>
              <p:nvPr/>
            </p:nvSpPr>
            <p:spPr bwMode="auto">
              <a:xfrm>
                <a:off x="8667750" y="27749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5" name="Rectangle 2630"/>
              <p:cNvSpPr>
                <a:spLocks noChangeArrowheads="1"/>
              </p:cNvSpPr>
              <p:nvPr/>
            </p:nvSpPr>
            <p:spPr bwMode="auto">
              <a:xfrm>
                <a:off x="8742363" y="28305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6" name="Rectangle 2631"/>
              <p:cNvSpPr>
                <a:spLocks noChangeArrowheads="1"/>
              </p:cNvSpPr>
              <p:nvPr/>
            </p:nvSpPr>
            <p:spPr bwMode="auto">
              <a:xfrm>
                <a:off x="8640763" y="2860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7" name="Freeform 2632"/>
              <p:cNvSpPr>
                <a:spLocks/>
              </p:cNvSpPr>
              <p:nvPr/>
            </p:nvSpPr>
            <p:spPr bwMode="auto">
              <a:xfrm>
                <a:off x="7169150" y="21463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8" name="Freeform 2633"/>
              <p:cNvSpPr>
                <a:spLocks/>
              </p:cNvSpPr>
              <p:nvPr/>
            </p:nvSpPr>
            <p:spPr bwMode="auto">
              <a:xfrm>
                <a:off x="7059613" y="22558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9" name="Freeform 2634"/>
              <p:cNvSpPr>
                <a:spLocks/>
              </p:cNvSpPr>
              <p:nvPr/>
            </p:nvSpPr>
            <p:spPr bwMode="auto">
              <a:xfrm>
                <a:off x="7104063" y="22574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0" name="Freeform 2635"/>
              <p:cNvSpPr>
                <a:spLocks/>
              </p:cNvSpPr>
              <p:nvPr/>
            </p:nvSpPr>
            <p:spPr bwMode="auto">
              <a:xfrm>
                <a:off x="7077075" y="23637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1" name="Freeform 2636"/>
              <p:cNvSpPr>
                <a:spLocks/>
              </p:cNvSpPr>
              <p:nvPr/>
            </p:nvSpPr>
            <p:spPr bwMode="auto">
              <a:xfrm>
                <a:off x="7119938" y="21304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2" name="Freeform 2637"/>
              <p:cNvSpPr>
                <a:spLocks/>
              </p:cNvSpPr>
              <p:nvPr/>
            </p:nvSpPr>
            <p:spPr bwMode="auto">
              <a:xfrm>
                <a:off x="7186613" y="19923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3" name="Freeform 2638"/>
              <p:cNvSpPr>
                <a:spLocks/>
              </p:cNvSpPr>
              <p:nvPr/>
            </p:nvSpPr>
            <p:spPr bwMode="auto">
              <a:xfrm>
                <a:off x="7450138" y="18669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4" name="Freeform 2639"/>
              <p:cNvSpPr>
                <a:spLocks/>
              </p:cNvSpPr>
              <p:nvPr/>
            </p:nvSpPr>
            <p:spPr bwMode="auto">
              <a:xfrm>
                <a:off x="7564438" y="19288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5" name="Freeform 2640"/>
              <p:cNvSpPr>
                <a:spLocks/>
              </p:cNvSpPr>
              <p:nvPr/>
            </p:nvSpPr>
            <p:spPr bwMode="auto">
              <a:xfrm>
                <a:off x="7504113" y="19637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6" name="Freeform 2641"/>
              <p:cNvSpPr>
                <a:spLocks/>
              </p:cNvSpPr>
              <p:nvPr/>
            </p:nvSpPr>
            <p:spPr bwMode="auto">
              <a:xfrm>
                <a:off x="7521575" y="21082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7" name="Freeform 2642"/>
              <p:cNvSpPr>
                <a:spLocks/>
              </p:cNvSpPr>
              <p:nvPr/>
            </p:nvSpPr>
            <p:spPr bwMode="auto">
              <a:xfrm>
                <a:off x="7427913" y="21494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8" name="Freeform 2643"/>
              <p:cNvSpPr>
                <a:spLocks/>
              </p:cNvSpPr>
              <p:nvPr/>
            </p:nvSpPr>
            <p:spPr bwMode="auto">
              <a:xfrm>
                <a:off x="7504113" y="22558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9" name="Freeform 2644"/>
              <p:cNvSpPr>
                <a:spLocks/>
              </p:cNvSpPr>
              <p:nvPr/>
            </p:nvSpPr>
            <p:spPr bwMode="auto">
              <a:xfrm>
                <a:off x="7937500" y="21748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0" name="Freeform 2645"/>
              <p:cNvSpPr>
                <a:spLocks/>
              </p:cNvSpPr>
              <p:nvPr/>
            </p:nvSpPr>
            <p:spPr bwMode="auto">
              <a:xfrm>
                <a:off x="7907338" y="2211388"/>
                <a:ext cx="87313" cy="77788"/>
              </a:xfrm>
              <a:custGeom>
                <a:avLst/>
                <a:gdLst>
                  <a:gd name="T0" fmla="*/ 28 w 55"/>
                  <a:gd name="T1" fmla="*/ 49 h 49"/>
                  <a:gd name="T2" fmla="*/ 0 w 55"/>
                  <a:gd name="T3" fmla="*/ 0 h 49"/>
                  <a:gd name="T4" fmla="*/ 55 w 55"/>
                  <a:gd name="T5" fmla="*/ 0 h 49"/>
                  <a:gd name="T6" fmla="*/ 28 w 55"/>
                  <a:gd name="T7" fmla="*/ 49 h 49"/>
                </a:gdLst>
                <a:ahLst/>
                <a:cxnLst>
                  <a:cxn ang="0">
                    <a:pos x="T0" y="T1"/>
                  </a:cxn>
                  <a:cxn ang="0">
                    <a:pos x="T2" y="T3"/>
                  </a:cxn>
                  <a:cxn ang="0">
                    <a:pos x="T4" y="T5"/>
                  </a:cxn>
                  <a:cxn ang="0">
                    <a:pos x="T6" y="T7"/>
                  </a:cxn>
                </a:cxnLst>
                <a:rect l="0" t="0" r="r" b="b"/>
                <a:pathLst>
                  <a:path w="55" h="49">
                    <a:moveTo>
                      <a:pt x="28" y="49"/>
                    </a:moveTo>
                    <a:lnTo>
                      <a:pt x="0" y="0"/>
                    </a:lnTo>
                    <a:lnTo>
                      <a:pt x="55"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1" name="Freeform 2646"/>
              <p:cNvSpPr>
                <a:spLocks/>
              </p:cNvSpPr>
              <p:nvPr/>
            </p:nvSpPr>
            <p:spPr bwMode="auto">
              <a:xfrm>
                <a:off x="7978775" y="22367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2" name="Freeform 2647"/>
              <p:cNvSpPr>
                <a:spLocks/>
              </p:cNvSpPr>
              <p:nvPr/>
            </p:nvSpPr>
            <p:spPr bwMode="auto">
              <a:xfrm>
                <a:off x="7900988" y="2268538"/>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3" name="Freeform 2648"/>
              <p:cNvSpPr>
                <a:spLocks/>
              </p:cNvSpPr>
              <p:nvPr/>
            </p:nvSpPr>
            <p:spPr bwMode="auto">
              <a:xfrm>
                <a:off x="7829550" y="22748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4" name="Freeform 2649"/>
              <p:cNvSpPr>
                <a:spLocks/>
              </p:cNvSpPr>
              <p:nvPr/>
            </p:nvSpPr>
            <p:spPr bwMode="auto">
              <a:xfrm>
                <a:off x="7839075" y="23606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5" name="Freeform 2650"/>
              <p:cNvSpPr>
                <a:spLocks/>
              </p:cNvSpPr>
              <p:nvPr/>
            </p:nvSpPr>
            <p:spPr bwMode="auto">
              <a:xfrm>
                <a:off x="8291513" y="23177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6" name="Freeform 2651"/>
              <p:cNvSpPr>
                <a:spLocks/>
              </p:cNvSpPr>
              <p:nvPr/>
            </p:nvSpPr>
            <p:spPr bwMode="auto">
              <a:xfrm>
                <a:off x="8243888" y="23288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7" name="Freeform 2652"/>
              <p:cNvSpPr>
                <a:spLocks/>
              </p:cNvSpPr>
              <p:nvPr/>
            </p:nvSpPr>
            <p:spPr bwMode="auto">
              <a:xfrm>
                <a:off x="8289925" y="22685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8" name="Freeform 2653"/>
              <p:cNvSpPr>
                <a:spLocks/>
              </p:cNvSpPr>
              <p:nvPr/>
            </p:nvSpPr>
            <p:spPr bwMode="auto">
              <a:xfrm>
                <a:off x="8315325" y="21907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9" name="Freeform 2654"/>
              <p:cNvSpPr>
                <a:spLocks/>
              </p:cNvSpPr>
              <p:nvPr/>
            </p:nvSpPr>
            <p:spPr bwMode="auto">
              <a:xfrm>
                <a:off x="8235950" y="21875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0" name="Freeform 2655"/>
              <p:cNvSpPr>
                <a:spLocks/>
              </p:cNvSpPr>
              <p:nvPr/>
            </p:nvSpPr>
            <p:spPr bwMode="auto">
              <a:xfrm>
                <a:off x="8229600" y="21828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1" name="Freeform 2656"/>
              <p:cNvSpPr>
                <a:spLocks/>
              </p:cNvSpPr>
              <p:nvPr/>
            </p:nvSpPr>
            <p:spPr bwMode="auto">
              <a:xfrm>
                <a:off x="8615363" y="25304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2" name="Freeform 2657"/>
              <p:cNvSpPr>
                <a:spLocks/>
              </p:cNvSpPr>
              <p:nvPr/>
            </p:nvSpPr>
            <p:spPr bwMode="auto">
              <a:xfrm>
                <a:off x="8626475" y="25971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3" name="Freeform 2658"/>
              <p:cNvSpPr>
                <a:spLocks/>
              </p:cNvSpPr>
              <p:nvPr/>
            </p:nvSpPr>
            <p:spPr bwMode="auto">
              <a:xfrm>
                <a:off x="8677275" y="26717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4" name="Freeform 2659"/>
              <p:cNvSpPr>
                <a:spLocks/>
              </p:cNvSpPr>
              <p:nvPr/>
            </p:nvSpPr>
            <p:spPr bwMode="auto">
              <a:xfrm>
                <a:off x="8682038" y="26654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5" name="Freeform 2660"/>
              <p:cNvSpPr>
                <a:spLocks/>
              </p:cNvSpPr>
              <p:nvPr/>
            </p:nvSpPr>
            <p:spPr bwMode="auto">
              <a:xfrm>
                <a:off x="8747125" y="27098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6" name="Freeform 2661"/>
              <p:cNvSpPr>
                <a:spLocks/>
              </p:cNvSpPr>
              <p:nvPr/>
            </p:nvSpPr>
            <p:spPr bwMode="auto">
              <a:xfrm>
                <a:off x="8650288" y="27908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7" name="Freeform 2662"/>
              <p:cNvSpPr>
                <a:spLocks/>
              </p:cNvSpPr>
              <p:nvPr/>
            </p:nvSpPr>
            <p:spPr bwMode="auto">
              <a:xfrm>
                <a:off x="9140825" y="15208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8" name="Freeform 2663"/>
              <p:cNvSpPr>
                <a:spLocks/>
              </p:cNvSpPr>
              <p:nvPr/>
            </p:nvSpPr>
            <p:spPr bwMode="auto">
              <a:xfrm>
                <a:off x="9066213" y="16303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9" name="Freeform 2664"/>
              <p:cNvSpPr>
                <a:spLocks/>
              </p:cNvSpPr>
              <p:nvPr/>
            </p:nvSpPr>
            <p:spPr bwMode="auto">
              <a:xfrm>
                <a:off x="9010650" y="1512888"/>
                <a:ext cx="87313" cy="77788"/>
              </a:xfrm>
              <a:custGeom>
                <a:avLst/>
                <a:gdLst>
                  <a:gd name="T0" fmla="*/ 27 w 55"/>
                  <a:gd name="T1" fmla="*/ 49 h 49"/>
                  <a:gd name="T2" fmla="*/ 0 w 55"/>
                  <a:gd name="T3" fmla="*/ 0 h 49"/>
                  <a:gd name="T4" fmla="*/ 55 w 55"/>
                  <a:gd name="T5" fmla="*/ 0 h 49"/>
                  <a:gd name="T6" fmla="*/ 27 w 55"/>
                  <a:gd name="T7" fmla="*/ 49 h 49"/>
                </a:gdLst>
                <a:ahLst/>
                <a:cxnLst>
                  <a:cxn ang="0">
                    <a:pos x="T0" y="T1"/>
                  </a:cxn>
                  <a:cxn ang="0">
                    <a:pos x="T2" y="T3"/>
                  </a:cxn>
                  <a:cxn ang="0">
                    <a:pos x="T4" y="T5"/>
                  </a:cxn>
                  <a:cxn ang="0">
                    <a:pos x="T6" y="T7"/>
                  </a:cxn>
                </a:cxnLst>
                <a:rect l="0" t="0" r="r" b="b"/>
                <a:pathLst>
                  <a:path w="55" h="49">
                    <a:moveTo>
                      <a:pt x="27" y="49"/>
                    </a:moveTo>
                    <a:lnTo>
                      <a:pt x="0" y="0"/>
                    </a:lnTo>
                    <a:lnTo>
                      <a:pt x="55" y="0"/>
                    </a:lnTo>
                    <a:lnTo>
                      <a:pt x="27"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0" name="Freeform 2665"/>
              <p:cNvSpPr>
                <a:spLocks/>
              </p:cNvSpPr>
              <p:nvPr/>
            </p:nvSpPr>
            <p:spPr bwMode="auto">
              <a:xfrm>
                <a:off x="9124950" y="1633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1" name="Freeform 2666"/>
              <p:cNvSpPr>
                <a:spLocks/>
              </p:cNvSpPr>
              <p:nvPr/>
            </p:nvSpPr>
            <p:spPr bwMode="auto">
              <a:xfrm>
                <a:off x="9032875" y="1633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2" name="Freeform 2667"/>
              <p:cNvSpPr>
                <a:spLocks/>
              </p:cNvSpPr>
              <p:nvPr/>
            </p:nvSpPr>
            <p:spPr bwMode="auto">
              <a:xfrm>
                <a:off x="9010650" y="18018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33" name="Group 3132"/>
            <p:cNvGrpSpPr/>
            <p:nvPr/>
          </p:nvGrpSpPr>
          <p:grpSpPr>
            <a:xfrm>
              <a:off x="2927350" y="3241902"/>
              <a:ext cx="3578226" cy="2888794"/>
              <a:chOff x="2333625" y="3536951"/>
              <a:chExt cx="3578226" cy="2888794"/>
            </a:xfrm>
          </p:grpSpPr>
          <p:sp>
            <p:nvSpPr>
              <p:cNvPr id="2844" name="Line 2669"/>
              <p:cNvSpPr>
                <a:spLocks noChangeShapeType="1"/>
              </p:cNvSpPr>
              <p:nvPr/>
            </p:nvSpPr>
            <p:spPr bwMode="auto">
              <a:xfrm>
                <a:off x="2605088" y="5924551"/>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5" name="Line 2670"/>
              <p:cNvSpPr>
                <a:spLocks noChangeShapeType="1"/>
              </p:cNvSpPr>
              <p:nvPr/>
            </p:nvSpPr>
            <p:spPr bwMode="auto">
              <a:xfrm>
                <a:off x="2605088" y="374173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6" name="Line 2671"/>
              <p:cNvSpPr>
                <a:spLocks noChangeShapeType="1"/>
              </p:cNvSpPr>
              <p:nvPr/>
            </p:nvSpPr>
            <p:spPr bwMode="auto">
              <a:xfrm flipV="1">
                <a:off x="260508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7" name="Line 2672"/>
              <p:cNvSpPr>
                <a:spLocks noChangeShapeType="1"/>
              </p:cNvSpPr>
              <p:nvPr/>
            </p:nvSpPr>
            <p:spPr bwMode="auto">
              <a:xfrm flipV="1">
                <a:off x="30575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8" name="Line 2673"/>
              <p:cNvSpPr>
                <a:spLocks noChangeShapeType="1"/>
              </p:cNvSpPr>
              <p:nvPr/>
            </p:nvSpPr>
            <p:spPr bwMode="auto">
              <a:xfrm flipV="1">
                <a:off x="350837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9" name="Line 2674"/>
              <p:cNvSpPr>
                <a:spLocks noChangeShapeType="1"/>
              </p:cNvSpPr>
              <p:nvPr/>
            </p:nvSpPr>
            <p:spPr bwMode="auto">
              <a:xfrm flipV="1">
                <a:off x="39592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0" name="Line 2675"/>
              <p:cNvSpPr>
                <a:spLocks noChangeShapeType="1"/>
              </p:cNvSpPr>
              <p:nvPr/>
            </p:nvSpPr>
            <p:spPr bwMode="auto">
              <a:xfrm flipV="1">
                <a:off x="441166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1" name="Line 2676"/>
              <p:cNvSpPr>
                <a:spLocks noChangeShapeType="1"/>
              </p:cNvSpPr>
              <p:nvPr/>
            </p:nvSpPr>
            <p:spPr bwMode="auto">
              <a:xfrm flipV="1">
                <a:off x="486251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2" name="Line 2677"/>
              <p:cNvSpPr>
                <a:spLocks noChangeShapeType="1"/>
              </p:cNvSpPr>
              <p:nvPr/>
            </p:nvSpPr>
            <p:spPr bwMode="auto">
              <a:xfrm flipV="1">
                <a:off x="531336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3" name="Line 2678"/>
              <p:cNvSpPr>
                <a:spLocks noChangeShapeType="1"/>
              </p:cNvSpPr>
              <p:nvPr/>
            </p:nvSpPr>
            <p:spPr bwMode="auto">
              <a:xfrm flipV="1">
                <a:off x="576421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4" name="Line 2679"/>
              <p:cNvSpPr>
                <a:spLocks noChangeShapeType="1"/>
              </p:cNvSpPr>
              <p:nvPr/>
            </p:nvSpPr>
            <p:spPr bwMode="auto">
              <a:xfrm>
                <a:off x="260508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5" name="Line 2680"/>
              <p:cNvSpPr>
                <a:spLocks noChangeShapeType="1"/>
              </p:cNvSpPr>
              <p:nvPr/>
            </p:nvSpPr>
            <p:spPr bwMode="auto">
              <a:xfrm>
                <a:off x="30575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6" name="Line 2681"/>
              <p:cNvSpPr>
                <a:spLocks noChangeShapeType="1"/>
              </p:cNvSpPr>
              <p:nvPr/>
            </p:nvSpPr>
            <p:spPr bwMode="auto">
              <a:xfrm>
                <a:off x="350837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7" name="Line 2682"/>
              <p:cNvSpPr>
                <a:spLocks noChangeShapeType="1"/>
              </p:cNvSpPr>
              <p:nvPr/>
            </p:nvSpPr>
            <p:spPr bwMode="auto">
              <a:xfrm>
                <a:off x="39592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8" name="Line 2683"/>
              <p:cNvSpPr>
                <a:spLocks noChangeShapeType="1"/>
              </p:cNvSpPr>
              <p:nvPr/>
            </p:nvSpPr>
            <p:spPr bwMode="auto">
              <a:xfrm>
                <a:off x="441166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9" name="Line 2684"/>
              <p:cNvSpPr>
                <a:spLocks noChangeShapeType="1"/>
              </p:cNvSpPr>
              <p:nvPr/>
            </p:nvSpPr>
            <p:spPr bwMode="auto">
              <a:xfrm>
                <a:off x="486251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0" name="Line 2685"/>
              <p:cNvSpPr>
                <a:spLocks noChangeShapeType="1"/>
              </p:cNvSpPr>
              <p:nvPr/>
            </p:nvSpPr>
            <p:spPr bwMode="auto">
              <a:xfrm>
                <a:off x="531336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1" name="Line 2686"/>
              <p:cNvSpPr>
                <a:spLocks noChangeShapeType="1"/>
              </p:cNvSpPr>
              <p:nvPr/>
            </p:nvSpPr>
            <p:spPr bwMode="auto">
              <a:xfrm>
                <a:off x="576421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2" name="Rectangle 2687"/>
              <p:cNvSpPr>
                <a:spLocks noChangeArrowheads="1"/>
              </p:cNvSpPr>
              <p:nvPr/>
            </p:nvSpPr>
            <p:spPr bwMode="auto">
              <a:xfrm>
                <a:off x="2562225"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3" name="Rectangle 2688"/>
              <p:cNvSpPr>
                <a:spLocks noChangeArrowheads="1"/>
              </p:cNvSpPr>
              <p:nvPr/>
            </p:nvSpPr>
            <p:spPr bwMode="auto">
              <a:xfrm>
                <a:off x="301625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4" name="Rectangle 2689"/>
              <p:cNvSpPr>
                <a:spLocks noChangeArrowheads="1"/>
              </p:cNvSpPr>
              <p:nvPr/>
            </p:nvSpPr>
            <p:spPr bwMode="auto">
              <a:xfrm>
                <a:off x="3463925"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5" name="Rectangle 2690"/>
              <p:cNvSpPr>
                <a:spLocks noChangeArrowheads="1"/>
              </p:cNvSpPr>
              <p:nvPr/>
            </p:nvSpPr>
            <p:spPr bwMode="auto">
              <a:xfrm>
                <a:off x="3916363"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6" name="Rectangle 2691"/>
              <p:cNvSpPr>
                <a:spLocks noChangeArrowheads="1"/>
              </p:cNvSpPr>
              <p:nvPr/>
            </p:nvSpPr>
            <p:spPr bwMode="auto">
              <a:xfrm>
                <a:off x="436880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7" name="Rectangle 2692"/>
              <p:cNvSpPr>
                <a:spLocks noChangeArrowheads="1"/>
              </p:cNvSpPr>
              <p:nvPr/>
            </p:nvSpPr>
            <p:spPr bwMode="auto">
              <a:xfrm>
                <a:off x="4778375"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8" name="Rectangle 2693"/>
              <p:cNvSpPr>
                <a:spLocks noChangeArrowheads="1"/>
              </p:cNvSpPr>
              <p:nvPr/>
            </p:nvSpPr>
            <p:spPr bwMode="auto">
              <a:xfrm>
                <a:off x="5226050"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9" name="Rectangle 2694"/>
              <p:cNvSpPr>
                <a:spLocks noChangeArrowheads="1"/>
              </p:cNvSpPr>
              <p:nvPr/>
            </p:nvSpPr>
            <p:spPr bwMode="auto">
              <a:xfrm>
                <a:off x="5678488"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0" name="Rectangle 2695"/>
              <p:cNvSpPr>
                <a:spLocks noChangeArrowheads="1"/>
              </p:cNvSpPr>
              <p:nvPr/>
            </p:nvSpPr>
            <p:spPr bwMode="auto">
              <a:xfrm>
                <a:off x="3973513" y="6210301"/>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871" name="Line 2696"/>
              <p:cNvSpPr>
                <a:spLocks noChangeShapeType="1"/>
              </p:cNvSpPr>
              <p:nvPr/>
            </p:nvSpPr>
            <p:spPr bwMode="auto">
              <a:xfrm flipV="1">
                <a:off x="2605088"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 name="Line 2697"/>
              <p:cNvSpPr>
                <a:spLocks noChangeShapeType="1"/>
              </p:cNvSpPr>
              <p:nvPr/>
            </p:nvSpPr>
            <p:spPr bwMode="auto">
              <a:xfrm flipV="1">
                <a:off x="5764213"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 name="Line 2698"/>
              <p:cNvSpPr>
                <a:spLocks noChangeShapeType="1"/>
              </p:cNvSpPr>
              <p:nvPr/>
            </p:nvSpPr>
            <p:spPr bwMode="auto">
              <a:xfrm>
                <a:off x="2605088"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4" name="Line 2699"/>
              <p:cNvSpPr>
                <a:spLocks noChangeShapeType="1"/>
              </p:cNvSpPr>
              <p:nvPr/>
            </p:nvSpPr>
            <p:spPr bwMode="auto">
              <a:xfrm>
                <a:off x="2605088" y="51958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5" name="Line 2700"/>
              <p:cNvSpPr>
                <a:spLocks noChangeShapeType="1"/>
              </p:cNvSpPr>
              <p:nvPr/>
            </p:nvSpPr>
            <p:spPr bwMode="auto">
              <a:xfrm>
                <a:off x="2605088" y="44688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6" name="Line 2701"/>
              <p:cNvSpPr>
                <a:spLocks noChangeShapeType="1"/>
              </p:cNvSpPr>
              <p:nvPr/>
            </p:nvSpPr>
            <p:spPr bwMode="auto">
              <a:xfrm>
                <a:off x="2605088"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7" name="Line 2702"/>
              <p:cNvSpPr>
                <a:spLocks noChangeShapeType="1"/>
              </p:cNvSpPr>
              <p:nvPr/>
            </p:nvSpPr>
            <p:spPr bwMode="auto">
              <a:xfrm flipH="1">
                <a:off x="5732463"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8" name="Line 2703"/>
              <p:cNvSpPr>
                <a:spLocks noChangeShapeType="1"/>
              </p:cNvSpPr>
              <p:nvPr/>
            </p:nvSpPr>
            <p:spPr bwMode="auto">
              <a:xfrm flipH="1">
                <a:off x="5732463" y="51958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9" name="Line 2704"/>
              <p:cNvSpPr>
                <a:spLocks noChangeShapeType="1"/>
              </p:cNvSpPr>
              <p:nvPr/>
            </p:nvSpPr>
            <p:spPr bwMode="auto">
              <a:xfrm flipH="1">
                <a:off x="5732463" y="44688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0" name="Line 2705"/>
              <p:cNvSpPr>
                <a:spLocks noChangeShapeType="1"/>
              </p:cNvSpPr>
              <p:nvPr/>
            </p:nvSpPr>
            <p:spPr bwMode="auto">
              <a:xfrm flipH="1">
                <a:off x="5732463"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1" name="Rectangle 2706"/>
              <p:cNvSpPr>
                <a:spLocks noChangeArrowheads="1"/>
              </p:cNvSpPr>
              <p:nvPr/>
            </p:nvSpPr>
            <p:spPr bwMode="auto">
              <a:xfrm>
                <a:off x="2462213" y="58483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2" name="Rectangle 2707"/>
              <p:cNvSpPr>
                <a:spLocks noChangeArrowheads="1"/>
              </p:cNvSpPr>
              <p:nvPr/>
            </p:nvSpPr>
            <p:spPr bwMode="auto">
              <a:xfrm>
                <a:off x="2333625" y="5118101"/>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3" name="Rectangle 2708"/>
              <p:cNvSpPr>
                <a:spLocks noChangeArrowheads="1"/>
              </p:cNvSpPr>
              <p:nvPr/>
            </p:nvSpPr>
            <p:spPr bwMode="auto">
              <a:xfrm>
                <a:off x="2462213" y="43942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4" name="Rectangle 2709"/>
              <p:cNvSpPr>
                <a:spLocks noChangeArrowheads="1"/>
              </p:cNvSpPr>
              <p:nvPr/>
            </p:nvSpPr>
            <p:spPr bwMode="auto">
              <a:xfrm>
                <a:off x="2333625" y="3665538"/>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3" name="Rectangle 2718"/>
              <p:cNvSpPr>
                <a:spLocks noChangeArrowheads="1"/>
              </p:cNvSpPr>
              <p:nvPr/>
            </p:nvSpPr>
            <p:spPr bwMode="auto">
              <a:xfrm>
                <a:off x="3787775" y="3536951"/>
                <a:ext cx="928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4" name="Freeform 2719"/>
              <p:cNvSpPr>
                <a:spLocks/>
              </p:cNvSpPr>
              <p:nvPr/>
            </p:nvSpPr>
            <p:spPr bwMode="auto">
              <a:xfrm>
                <a:off x="2800350" y="5351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5" name="Freeform 2720"/>
              <p:cNvSpPr>
                <a:spLocks/>
              </p:cNvSpPr>
              <p:nvPr/>
            </p:nvSpPr>
            <p:spPr bwMode="auto">
              <a:xfrm>
                <a:off x="2820988" y="5218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6" name="Freeform 2721"/>
              <p:cNvSpPr>
                <a:spLocks/>
              </p:cNvSpPr>
              <p:nvPr/>
            </p:nvSpPr>
            <p:spPr bwMode="auto">
              <a:xfrm>
                <a:off x="2809875" y="51133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7" name="Freeform 2722"/>
              <p:cNvSpPr>
                <a:spLocks/>
              </p:cNvSpPr>
              <p:nvPr/>
            </p:nvSpPr>
            <p:spPr bwMode="auto">
              <a:xfrm>
                <a:off x="2774950" y="52609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8" name="Freeform 2723"/>
              <p:cNvSpPr>
                <a:spLocks/>
              </p:cNvSpPr>
              <p:nvPr/>
            </p:nvSpPr>
            <p:spPr bwMode="auto">
              <a:xfrm>
                <a:off x="2797175" y="55959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9" name="Freeform 2724"/>
              <p:cNvSpPr>
                <a:spLocks/>
              </p:cNvSpPr>
              <p:nvPr/>
            </p:nvSpPr>
            <p:spPr bwMode="auto">
              <a:xfrm>
                <a:off x="2763838" y="53848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0" name="Freeform 2725"/>
              <p:cNvSpPr>
                <a:spLocks/>
              </p:cNvSpPr>
              <p:nvPr/>
            </p:nvSpPr>
            <p:spPr bwMode="auto">
              <a:xfrm>
                <a:off x="3022600" y="3808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1" name="Freeform 2726"/>
              <p:cNvSpPr>
                <a:spLocks/>
              </p:cNvSpPr>
              <p:nvPr/>
            </p:nvSpPr>
            <p:spPr bwMode="auto">
              <a:xfrm>
                <a:off x="2992438" y="3743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2" name="Freeform 2727"/>
              <p:cNvSpPr>
                <a:spLocks/>
              </p:cNvSpPr>
              <p:nvPr/>
            </p:nvSpPr>
            <p:spPr bwMode="auto">
              <a:xfrm>
                <a:off x="3035300" y="38131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3" name="Freeform 2728"/>
              <p:cNvSpPr>
                <a:spLocks/>
              </p:cNvSpPr>
              <p:nvPr/>
            </p:nvSpPr>
            <p:spPr bwMode="auto">
              <a:xfrm>
                <a:off x="3008313" y="4124326"/>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4" name="Freeform 2729"/>
              <p:cNvSpPr>
                <a:spLocks/>
              </p:cNvSpPr>
              <p:nvPr/>
            </p:nvSpPr>
            <p:spPr bwMode="auto">
              <a:xfrm>
                <a:off x="2994025" y="372268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5" name="Freeform 2730"/>
              <p:cNvSpPr>
                <a:spLocks/>
              </p:cNvSpPr>
              <p:nvPr/>
            </p:nvSpPr>
            <p:spPr bwMode="auto">
              <a:xfrm>
                <a:off x="3025775" y="38369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6" name="Freeform 2731"/>
              <p:cNvSpPr>
                <a:spLocks/>
              </p:cNvSpPr>
              <p:nvPr/>
            </p:nvSpPr>
            <p:spPr bwMode="auto">
              <a:xfrm>
                <a:off x="3211513" y="58562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7" name="Freeform 2732"/>
              <p:cNvSpPr>
                <a:spLocks/>
              </p:cNvSpPr>
              <p:nvPr/>
            </p:nvSpPr>
            <p:spPr bwMode="auto">
              <a:xfrm>
                <a:off x="3225800" y="5846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8" name="Freeform 2733"/>
              <p:cNvSpPr>
                <a:spLocks/>
              </p:cNvSpPr>
              <p:nvPr/>
            </p:nvSpPr>
            <p:spPr bwMode="auto">
              <a:xfrm>
                <a:off x="3206750" y="5848351"/>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9" name="Freeform 2734"/>
              <p:cNvSpPr>
                <a:spLocks/>
              </p:cNvSpPr>
              <p:nvPr/>
            </p:nvSpPr>
            <p:spPr bwMode="auto">
              <a:xfrm>
                <a:off x="3235325" y="5854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0" name="Freeform 2735"/>
              <p:cNvSpPr>
                <a:spLocks/>
              </p:cNvSpPr>
              <p:nvPr/>
            </p:nvSpPr>
            <p:spPr bwMode="auto">
              <a:xfrm>
                <a:off x="3278188" y="5853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1" name="Freeform 2736"/>
              <p:cNvSpPr>
                <a:spLocks/>
              </p:cNvSpPr>
              <p:nvPr/>
            </p:nvSpPr>
            <p:spPr bwMode="auto">
              <a:xfrm>
                <a:off x="3254375" y="58515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2" name="Freeform 2737"/>
              <p:cNvSpPr>
                <a:spLocks/>
              </p:cNvSpPr>
              <p:nvPr/>
            </p:nvSpPr>
            <p:spPr bwMode="auto">
              <a:xfrm>
                <a:off x="3457575" y="55086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3" name="Freeform 2738"/>
              <p:cNvSpPr>
                <a:spLocks/>
              </p:cNvSpPr>
              <p:nvPr/>
            </p:nvSpPr>
            <p:spPr bwMode="auto">
              <a:xfrm>
                <a:off x="3482975" y="55641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4" name="Freeform 2739"/>
              <p:cNvSpPr>
                <a:spLocks/>
              </p:cNvSpPr>
              <p:nvPr/>
            </p:nvSpPr>
            <p:spPr bwMode="auto">
              <a:xfrm>
                <a:off x="3481388" y="5616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5" name="Freeform 2740"/>
              <p:cNvSpPr>
                <a:spLocks/>
              </p:cNvSpPr>
              <p:nvPr/>
            </p:nvSpPr>
            <p:spPr bwMode="auto">
              <a:xfrm>
                <a:off x="3455988" y="5424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6" name="Freeform 2741"/>
              <p:cNvSpPr>
                <a:spLocks/>
              </p:cNvSpPr>
              <p:nvPr/>
            </p:nvSpPr>
            <p:spPr bwMode="auto">
              <a:xfrm>
                <a:off x="3440113" y="5594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7" name="Freeform 2742"/>
              <p:cNvSpPr>
                <a:spLocks/>
              </p:cNvSpPr>
              <p:nvPr/>
            </p:nvSpPr>
            <p:spPr bwMode="auto">
              <a:xfrm>
                <a:off x="3509963" y="5446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8" name="Freeform 2743"/>
              <p:cNvSpPr>
                <a:spLocks/>
              </p:cNvSpPr>
              <p:nvPr/>
            </p:nvSpPr>
            <p:spPr bwMode="auto">
              <a:xfrm>
                <a:off x="3697288" y="58356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9" name="Freeform 2744"/>
              <p:cNvSpPr>
                <a:spLocks/>
              </p:cNvSpPr>
              <p:nvPr/>
            </p:nvSpPr>
            <p:spPr bwMode="auto">
              <a:xfrm>
                <a:off x="3736975" y="5848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0" name="Freeform 2745"/>
              <p:cNvSpPr>
                <a:spLocks/>
              </p:cNvSpPr>
              <p:nvPr/>
            </p:nvSpPr>
            <p:spPr bwMode="auto">
              <a:xfrm>
                <a:off x="3692525" y="5870576"/>
                <a:ext cx="77788" cy="101600"/>
              </a:xfrm>
              <a:custGeom>
                <a:avLst/>
                <a:gdLst>
                  <a:gd name="T0" fmla="*/ 0 w 49"/>
                  <a:gd name="T1" fmla="*/ 31 h 64"/>
                  <a:gd name="T2" fmla="*/ 24 w 49"/>
                  <a:gd name="T3" fmla="*/ 64 h 64"/>
                  <a:gd name="T4" fmla="*/ 49 w 49"/>
                  <a:gd name="T5" fmla="*/ 31 h 64"/>
                  <a:gd name="T6" fmla="*/ 24 w 49"/>
                  <a:gd name="T7" fmla="*/ 0 h 64"/>
                  <a:gd name="T8" fmla="*/ 0 w 49"/>
                  <a:gd name="T9" fmla="*/ 31 h 64"/>
                </a:gdLst>
                <a:ahLst/>
                <a:cxnLst>
                  <a:cxn ang="0">
                    <a:pos x="T0" y="T1"/>
                  </a:cxn>
                  <a:cxn ang="0">
                    <a:pos x="T2" y="T3"/>
                  </a:cxn>
                  <a:cxn ang="0">
                    <a:pos x="T4" y="T5"/>
                  </a:cxn>
                  <a:cxn ang="0">
                    <a:pos x="T6" y="T7"/>
                  </a:cxn>
                  <a:cxn ang="0">
                    <a:pos x="T8" y="T9"/>
                  </a:cxn>
                </a:cxnLst>
                <a:rect l="0" t="0" r="r" b="b"/>
                <a:pathLst>
                  <a:path w="49" h="64">
                    <a:moveTo>
                      <a:pt x="0" y="31"/>
                    </a:moveTo>
                    <a:lnTo>
                      <a:pt x="24" y="64"/>
                    </a:lnTo>
                    <a:lnTo>
                      <a:pt x="49"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1" name="Freeform 2746"/>
              <p:cNvSpPr>
                <a:spLocks/>
              </p:cNvSpPr>
              <p:nvPr/>
            </p:nvSpPr>
            <p:spPr bwMode="auto">
              <a:xfrm>
                <a:off x="3735388" y="5848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2" name="Freeform 2747"/>
              <p:cNvSpPr>
                <a:spLocks/>
              </p:cNvSpPr>
              <p:nvPr/>
            </p:nvSpPr>
            <p:spPr bwMode="auto">
              <a:xfrm>
                <a:off x="3722688" y="58578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3" name="Freeform 2748"/>
              <p:cNvSpPr>
                <a:spLocks/>
              </p:cNvSpPr>
              <p:nvPr/>
            </p:nvSpPr>
            <p:spPr bwMode="auto">
              <a:xfrm>
                <a:off x="3695700" y="5848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4" name="Freeform 2749"/>
              <p:cNvSpPr>
                <a:spLocks/>
              </p:cNvSpPr>
              <p:nvPr/>
            </p:nvSpPr>
            <p:spPr bwMode="auto">
              <a:xfrm>
                <a:off x="3878263" y="4838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5" name="Freeform 2750"/>
              <p:cNvSpPr>
                <a:spLocks/>
              </p:cNvSpPr>
              <p:nvPr/>
            </p:nvSpPr>
            <p:spPr bwMode="auto">
              <a:xfrm>
                <a:off x="3898900" y="502285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6" name="Freeform 2751"/>
              <p:cNvSpPr>
                <a:spLocks/>
              </p:cNvSpPr>
              <p:nvPr/>
            </p:nvSpPr>
            <p:spPr bwMode="auto">
              <a:xfrm>
                <a:off x="3916363" y="4873626"/>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7" name="Freeform 2752"/>
              <p:cNvSpPr>
                <a:spLocks/>
              </p:cNvSpPr>
              <p:nvPr/>
            </p:nvSpPr>
            <p:spPr bwMode="auto">
              <a:xfrm>
                <a:off x="3956050" y="5092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8" name="Freeform 2754"/>
              <p:cNvSpPr>
                <a:spLocks/>
              </p:cNvSpPr>
              <p:nvPr/>
            </p:nvSpPr>
            <p:spPr bwMode="auto">
              <a:xfrm>
                <a:off x="3959225" y="513080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9" name="Freeform 2755"/>
              <p:cNvSpPr>
                <a:spLocks/>
              </p:cNvSpPr>
              <p:nvPr/>
            </p:nvSpPr>
            <p:spPr bwMode="auto">
              <a:xfrm>
                <a:off x="3932238" y="51308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0" name="Freeform 2756"/>
              <p:cNvSpPr>
                <a:spLocks/>
              </p:cNvSpPr>
              <p:nvPr/>
            </p:nvSpPr>
            <p:spPr bwMode="auto">
              <a:xfrm>
                <a:off x="4144963" y="41608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1" name="Freeform 2757"/>
              <p:cNvSpPr>
                <a:spLocks/>
              </p:cNvSpPr>
              <p:nvPr/>
            </p:nvSpPr>
            <p:spPr bwMode="auto">
              <a:xfrm>
                <a:off x="4176713" y="3919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2" name="Freeform 2758"/>
              <p:cNvSpPr>
                <a:spLocks/>
              </p:cNvSpPr>
              <p:nvPr/>
            </p:nvSpPr>
            <p:spPr bwMode="auto">
              <a:xfrm>
                <a:off x="4135438" y="4237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3" name="Freeform 2759"/>
              <p:cNvSpPr>
                <a:spLocks/>
              </p:cNvSpPr>
              <p:nvPr/>
            </p:nvSpPr>
            <p:spPr bwMode="auto">
              <a:xfrm>
                <a:off x="4162425" y="41592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4" name="Freeform 2760"/>
              <p:cNvSpPr>
                <a:spLocks/>
              </p:cNvSpPr>
              <p:nvPr/>
            </p:nvSpPr>
            <p:spPr bwMode="auto">
              <a:xfrm>
                <a:off x="4133850" y="4125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5" name="Freeform 2761"/>
              <p:cNvSpPr>
                <a:spLocks/>
              </p:cNvSpPr>
              <p:nvPr/>
            </p:nvSpPr>
            <p:spPr bwMode="auto">
              <a:xfrm>
                <a:off x="4113213" y="4237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6" name="Freeform 2762"/>
              <p:cNvSpPr>
                <a:spLocks/>
              </p:cNvSpPr>
              <p:nvPr/>
            </p:nvSpPr>
            <p:spPr bwMode="auto">
              <a:xfrm>
                <a:off x="4370388" y="5154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7" name="Freeform 2763"/>
              <p:cNvSpPr>
                <a:spLocks/>
              </p:cNvSpPr>
              <p:nvPr/>
            </p:nvSpPr>
            <p:spPr bwMode="auto">
              <a:xfrm>
                <a:off x="4330700" y="503396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8" name="Freeform 2764"/>
              <p:cNvSpPr>
                <a:spLocks/>
              </p:cNvSpPr>
              <p:nvPr/>
            </p:nvSpPr>
            <p:spPr bwMode="auto">
              <a:xfrm>
                <a:off x="4376738" y="51006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9" name="Freeform 2765"/>
              <p:cNvSpPr>
                <a:spLocks/>
              </p:cNvSpPr>
              <p:nvPr/>
            </p:nvSpPr>
            <p:spPr bwMode="auto">
              <a:xfrm>
                <a:off x="4414838" y="4957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0" name="Freeform 2766"/>
              <p:cNvSpPr>
                <a:spLocks/>
              </p:cNvSpPr>
              <p:nvPr/>
            </p:nvSpPr>
            <p:spPr bwMode="auto">
              <a:xfrm>
                <a:off x="4344988" y="50196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1" name="Freeform 2767"/>
              <p:cNvSpPr>
                <a:spLocks/>
              </p:cNvSpPr>
              <p:nvPr/>
            </p:nvSpPr>
            <p:spPr bwMode="auto">
              <a:xfrm>
                <a:off x="4330700" y="5216526"/>
                <a:ext cx="77788" cy="100013"/>
              </a:xfrm>
              <a:custGeom>
                <a:avLst/>
                <a:gdLst>
                  <a:gd name="T0" fmla="*/ 0 w 49"/>
                  <a:gd name="T1" fmla="*/ 31 h 63"/>
                  <a:gd name="T2" fmla="*/ 24 w 49"/>
                  <a:gd name="T3" fmla="*/ 63 h 63"/>
                  <a:gd name="T4" fmla="*/ 49 w 49"/>
                  <a:gd name="T5" fmla="*/ 31 h 63"/>
                  <a:gd name="T6" fmla="*/ 24 w 49"/>
                  <a:gd name="T7" fmla="*/ 0 h 63"/>
                  <a:gd name="T8" fmla="*/ 0 w 49"/>
                  <a:gd name="T9" fmla="*/ 31 h 63"/>
                </a:gdLst>
                <a:ahLst/>
                <a:cxnLst>
                  <a:cxn ang="0">
                    <a:pos x="T0" y="T1"/>
                  </a:cxn>
                  <a:cxn ang="0">
                    <a:pos x="T2" y="T3"/>
                  </a:cxn>
                  <a:cxn ang="0">
                    <a:pos x="T4" y="T5"/>
                  </a:cxn>
                  <a:cxn ang="0">
                    <a:pos x="T6" y="T7"/>
                  </a:cxn>
                  <a:cxn ang="0">
                    <a:pos x="T8" y="T9"/>
                  </a:cxn>
                </a:cxnLst>
                <a:rect l="0" t="0" r="r" b="b"/>
                <a:pathLst>
                  <a:path w="49" h="63">
                    <a:moveTo>
                      <a:pt x="0" y="31"/>
                    </a:moveTo>
                    <a:lnTo>
                      <a:pt x="24" y="63"/>
                    </a:lnTo>
                    <a:lnTo>
                      <a:pt x="49"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2" name="Rectangle 2768"/>
              <p:cNvSpPr>
                <a:spLocks noChangeArrowheads="1"/>
              </p:cNvSpPr>
              <p:nvPr/>
            </p:nvSpPr>
            <p:spPr bwMode="auto">
              <a:xfrm>
                <a:off x="2798763" y="5551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3" name="Rectangle 2769"/>
              <p:cNvSpPr>
                <a:spLocks noChangeArrowheads="1"/>
              </p:cNvSpPr>
              <p:nvPr/>
            </p:nvSpPr>
            <p:spPr bwMode="auto">
              <a:xfrm>
                <a:off x="2794000" y="5656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4" name="Rectangle 2770"/>
              <p:cNvSpPr>
                <a:spLocks noChangeArrowheads="1"/>
              </p:cNvSpPr>
              <p:nvPr/>
            </p:nvSpPr>
            <p:spPr bwMode="auto">
              <a:xfrm>
                <a:off x="2844800" y="55340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5" name="Rectangle 2771"/>
              <p:cNvSpPr>
                <a:spLocks noChangeArrowheads="1"/>
              </p:cNvSpPr>
              <p:nvPr/>
            </p:nvSpPr>
            <p:spPr bwMode="auto">
              <a:xfrm>
                <a:off x="2817813" y="5526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6" name="Rectangle 2772"/>
              <p:cNvSpPr>
                <a:spLocks noChangeArrowheads="1"/>
              </p:cNvSpPr>
              <p:nvPr/>
            </p:nvSpPr>
            <p:spPr bwMode="auto">
              <a:xfrm>
                <a:off x="2824163" y="5541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7" name="Rectangle 2773"/>
              <p:cNvSpPr>
                <a:spLocks noChangeArrowheads="1"/>
              </p:cNvSpPr>
              <p:nvPr/>
            </p:nvSpPr>
            <p:spPr bwMode="auto">
              <a:xfrm>
                <a:off x="2767013" y="5565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8" name="Rectangle 2774"/>
              <p:cNvSpPr>
                <a:spLocks noChangeArrowheads="1"/>
              </p:cNvSpPr>
              <p:nvPr/>
            </p:nvSpPr>
            <p:spPr bwMode="auto">
              <a:xfrm>
                <a:off x="3027363" y="5548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9" name="Rectangle 2775"/>
              <p:cNvSpPr>
                <a:spLocks noChangeArrowheads="1"/>
              </p:cNvSpPr>
              <p:nvPr/>
            </p:nvSpPr>
            <p:spPr bwMode="auto">
              <a:xfrm>
                <a:off x="3067050" y="5437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0" name="Rectangle 2776"/>
              <p:cNvSpPr>
                <a:spLocks noChangeArrowheads="1"/>
              </p:cNvSpPr>
              <p:nvPr/>
            </p:nvSpPr>
            <p:spPr bwMode="auto">
              <a:xfrm>
                <a:off x="3044825" y="54800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1" name="Rectangle 2777"/>
              <p:cNvSpPr>
                <a:spLocks noChangeArrowheads="1"/>
              </p:cNvSpPr>
              <p:nvPr/>
            </p:nvSpPr>
            <p:spPr bwMode="auto">
              <a:xfrm>
                <a:off x="3021013" y="5576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2" name="Rectangle 2778"/>
              <p:cNvSpPr>
                <a:spLocks noChangeArrowheads="1"/>
              </p:cNvSpPr>
              <p:nvPr/>
            </p:nvSpPr>
            <p:spPr bwMode="auto">
              <a:xfrm>
                <a:off x="3011488" y="55086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3" name="Rectangle 2779"/>
              <p:cNvSpPr>
                <a:spLocks noChangeArrowheads="1"/>
              </p:cNvSpPr>
              <p:nvPr/>
            </p:nvSpPr>
            <p:spPr bwMode="auto">
              <a:xfrm>
                <a:off x="3298825" y="52292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4" name="Rectangle 2780"/>
              <p:cNvSpPr>
                <a:spLocks noChangeArrowheads="1"/>
              </p:cNvSpPr>
              <p:nvPr/>
            </p:nvSpPr>
            <p:spPr bwMode="auto">
              <a:xfrm>
                <a:off x="3276600" y="5507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5" name="Rectangle 2781"/>
              <p:cNvSpPr>
                <a:spLocks noChangeArrowheads="1"/>
              </p:cNvSpPr>
              <p:nvPr/>
            </p:nvSpPr>
            <p:spPr bwMode="auto">
              <a:xfrm>
                <a:off x="3238500" y="5322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6" name="Rectangle 2782"/>
              <p:cNvSpPr>
                <a:spLocks noChangeArrowheads="1"/>
              </p:cNvSpPr>
              <p:nvPr/>
            </p:nvSpPr>
            <p:spPr bwMode="auto">
              <a:xfrm>
                <a:off x="3243263" y="53689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7" name="Rectangle 2783"/>
              <p:cNvSpPr>
                <a:spLocks noChangeArrowheads="1"/>
              </p:cNvSpPr>
              <p:nvPr/>
            </p:nvSpPr>
            <p:spPr bwMode="auto">
              <a:xfrm>
                <a:off x="3260725" y="5284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8" name="Rectangle 2784"/>
              <p:cNvSpPr>
                <a:spLocks noChangeArrowheads="1"/>
              </p:cNvSpPr>
              <p:nvPr/>
            </p:nvSpPr>
            <p:spPr bwMode="auto">
              <a:xfrm>
                <a:off x="3275013" y="53022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9" name="Rectangle 2785"/>
              <p:cNvSpPr>
                <a:spLocks noChangeArrowheads="1"/>
              </p:cNvSpPr>
              <p:nvPr/>
            </p:nvSpPr>
            <p:spPr bwMode="auto">
              <a:xfrm>
                <a:off x="3471863" y="5884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 name="Rectangle 2786"/>
              <p:cNvSpPr>
                <a:spLocks noChangeArrowheads="1"/>
              </p:cNvSpPr>
              <p:nvPr/>
            </p:nvSpPr>
            <p:spPr bwMode="auto">
              <a:xfrm>
                <a:off x="3490913" y="5876926"/>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 name="Rectangle 2787"/>
              <p:cNvSpPr>
                <a:spLocks noChangeArrowheads="1"/>
              </p:cNvSpPr>
              <p:nvPr/>
            </p:nvSpPr>
            <p:spPr bwMode="auto">
              <a:xfrm>
                <a:off x="3522663" y="58816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 name="Rectangle 2788"/>
              <p:cNvSpPr>
                <a:spLocks noChangeArrowheads="1"/>
              </p:cNvSpPr>
              <p:nvPr/>
            </p:nvSpPr>
            <p:spPr bwMode="auto">
              <a:xfrm>
                <a:off x="3511550" y="58785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 name="Rectangle 2789"/>
              <p:cNvSpPr>
                <a:spLocks noChangeArrowheads="1"/>
              </p:cNvSpPr>
              <p:nvPr/>
            </p:nvSpPr>
            <p:spPr bwMode="auto">
              <a:xfrm>
                <a:off x="3468688" y="58737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 name="Rectangle 2790"/>
              <p:cNvSpPr>
                <a:spLocks noChangeArrowheads="1"/>
              </p:cNvSpPr>
              <p:nvPr/>
            </p:nvSpPr>
            <p:spPr bwMode="auto">
              <a:xfrm>
                <a:off x="3459163" y="5884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 name="Rectangle 2791"/>
              <p:cNvSpPr>
                <a:spLocks noChangeArrowheads="1"/>
              </p:cNvSpPr>
              <p:nvPr/>
            </p:nvSpPr>
            <p:spPr bwMode="auto">
              <a:xfrm>
                <a:off x="3735388" y="57658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 name="Rectangle 2792"/>
              <p:cNvSpPr>
                <a:spLocks noChangeArrowheads="1"/>
              </p:cNvSpPr>
              <p:nvPr/>
            </p:nvSpPr>
            <p:spPr bwMode="auto">
              <a:xfrm>
                <a:off x="3705225" y="5856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 name="Rectangle 2793"/>
              <p:cNvSpPr>
                <a:spLocks noChangeArrowheads="1"/>
              </p:cNvSpPr>
              <p:nvPr/>
            </p:nvSpPr>
            <p:spPr bwMode="auto">
              <a:xfrm>
                <a:off x="3702050" y="58070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 name="Rectangle 2794"/>
              <p:cNvSpPr>
                <a:spLocks noChangeArrowheads="1"/>
              </p:cNvSpPr>
              <p:nvPr/>
            </p:nvSpPr>
            <p:spPr bwMode="auto">
              <a:xfrm>
                <a:off x="3673475" y="5776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 name="Rectangle 2795"/>
              <p:cNvSpPr>
                <a:spLocks noChangeArrowheads="1"/>
              </p:cNvSpPr>
              <p:nvPr/>
            </p:nvSpPr>
            <p:spPr bwMode="auto">
              <a:xfrm>
                <a:off x="3668713" y="5843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 name="Rectangle 2796"/>
              <p:cNvSpPr>
                <a:spLocks noChangeArrowheads="1"/>
              </p:cNvSpPr>
              <p:nvPr/>
            </p:nvSpPr>
            <p:spPr bwMode="auto">
              <a:xfrm>
                <a:off x="3687763" y="5884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1" name="Rectangle 2797"/>
              <p:cNvSpPr>
                <a:spLocks noChangeArrowheads="1"/>
              </p:cNvSpPr>
              <p:nvPr/>
            </p:nvSpPr>
            <p:spPr bwMode="auto">
              <a:xfrm>
                <a:off x="3975100" y="58261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2" name="Rectangle 2798"/>
              <p:cNvSpPr>
                <a:spLocks noChangeArrowheads="1"/>
              </p:cNvSpPr>
              <p:nvPr/>
            </p:nvSpPr>
            <p:spPr bwMode="auto">
              <a:xfrm>
                <a:off x="3892550" y="5846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3" name="Rectangle 2799"/>
              <p:cNvSpPr>
                <a:spLocks noChangeArrowheads="1"/>
              </p:cNvSpPr>
              <p:nvPr/>
            </p:nvSpPr>
            <p:spPr bwMode="auto">
              <a:xfrm>
                <a:off x="3910013" y="57896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 name="Rectangle 2800"/>
              <p:cNvSpPr>
                <a:spLocks noChangeArrowheads="1"/>
              </p:cNvSpPr>
              <p:nvPr/>
            </p:nvSpPr>
            <p:spPr bwMode="auto">
              <a:xfrm>
                <a:off x="3917950" y="5834063"/>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5" name="Rectangle 2801"/>
              <p:cNvSpPr>
                <a:spLocks noChangeArrowheads="1"/>
              </p:cNvSpPr>
              <p:nvPr/>
            </p:nvSpPr>
            <p:spPr bwMode="auto">
              <a:xfrm>
                <a:off x="3943350" y="57912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6" name="Rectangle 2802"/>
              <p:cNvSpPr>
                <a:spLocks noChangeArrowheads="1"/>
              </p:cNvSpPr>
              <p:nvPr/>
            </p:nvSpPr>
            <p:spPr bwMode="auto">
              <a:xfrm>
                <a:off x="3894138" y="5783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7" name="Rectangle 2803"/>
              <p:cNvSpPr>
                <a:spLocks noChangeArrowheads="1"/>
              </p:cNvSpPr>
              <p:nvPr/>
            </p:nvSpPr>
            <p:spPr bwMode="auto">
              <a:xfrm>
                <a:off x="4113213" y="5643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8" name="Rectangle 2804"/>
              <p:cNvSpPr>
                <a:spLocks noChangeArrowheads="1"/>
              </p:cNvSpPr>
              <p:nvPr/>
            </p:nvSpPr>
            <p:spPr bwMode="auto">
              <a:xfrm>
                <a:off x="4140200" y="5400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9" name="Rectangle 2805"/>
              <p:cNvSpPr>
                <a:spLocks noChangeArrowheads="1"/>
              </p:cNvSpPr>
              <p:nvPr/>
            </p:nvSpPr>
            <p:spPr bwMode="auto">
              <a:xfrm>
                <a:off x="4197350" y="5589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0" name="Rectangle 2806"/>
              <p:cNvSpPr>
                <a:spLocks noChangeArrowheads="1"/>
              </p:cNvSpPr>
              <p:nvPr/>
            </p:nvSpPr>
            <p:spPr bwMode="auto">
              <a:xfrm>
                <a:off x="4192588" y="54610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1" name="Rectangle 2807"/>
              <p:cNvSpPr>
                <a:spLocks noChangeArrowheads="1"/>
              </p:cNvSpPr>
              <p:nvPr/>
            </p:nvSpPr>
            <p:spPr bwMode="auto">
              <a:xfrm>
                <a:off x="4176713" y="5507038"/>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2" name="Rectangle 2808"/>
              <p:cNvSpPr>
                <a:spLocks noChangeArrowheads="1"/>
              </p:cNvSpPr>
              <p:nvPr/>
            </p:nvSpPr>
            <p:spPr bwMode="auto">
              <a:xfrm>
                <a:off x="4170363" y="56197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3" name="Rectangle 2809"/>
              <p:cNvSpPr>
                <a:spLocks noChangeArrowheads="1"/>
              </p:cNvSpPr>
              <p:nvPr/>
            </p:nvSpPr>
            <p:spPr bwMode="auto">
              <a:xfrm>
                <a:off x="4392613" y="5367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4" name="Rectangle 2810"/>
              <p:cNvSpPr>
                <a:spLocks noChangeArrowheads="1"/>
              </p:cNvSpPr>
              <p:nvPr/>
            </p:nvSpPr>
            <p:spPr bwMode="auto">
              <a:xfrm>
                <a:off x="4356100" y="52355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5" name="Rectangle 2811"/>
              <p:cNvSpPr>
                <a:spLocks noChangeArrowheads="1"/>
              </p:cNvSpPr>
              <p:nvPr/>
            </p:nvSpPr>
            <p:spPr bwMode="auto">
              <a:xfrm>
                <a:off x="4400550" y="53006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6" name="Rectangle 2812"/>
              <p:cNvSpPr>
                <a:spLocks noChangeArrowheads="1"/>
              </p:cNvSpPr>
              <p:nvPr/>
            </p:nvSpPr>
            <p:spPr bwMode="auto">
              <a:xfrm>
                <a:off x="4354513" y="5367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7" name="Rectangle 2813"/>
              <p:cNvSpPr>
                <a:spLocks noChangeArrowheads="1"/>
              </p:cNvSpPr>
              <p:nvPr/>
            </p:nvSpPr>
            <p:spPr bwMode="auto">
              <a:xfrm>
                <a:off x="4418013" y="542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8" name="Rectangle 2814"/>
              <p:cNvSpPr>
                <a:spLocks noChangeArrowheads="1"/>
              </p:cNvSpPr>
              <p:nvPr/>
            </p:nvSpPr>
            <p:spPr bwMode="auto">
              <a:xfrm>
                <a:off x="4341813" y="5341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9" name="Rectangle 2815"/>
              <p:cNvSpPr>
                <a:spLocks noChangeArrowheads="1"/>
              </p:cNvSpPr>
              <p:nvPr/>
            </p:nvSpPr>
            <p:spPr bwMode="auto">
              <a:xfrm>
                <a:off x="4592638" y="4881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0" name="Rectangle 2816"/>
              <p:cNvSpPr>
                <a:spLocks noChangeArrowheads="1"/>
              </p:cNvSpPr>
              <p:nvPr/>
            </p:nvSpPr>
            <p:spPr bwMode="auto">
              <a:xfrm>
                <a:off x="4640263" y="492283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1" name="Rectangle 2817"/>
              <p:cNvSpPr>
                <a:spLocks noChangeArrowheads="1"/>
              </p:cNvSpPr>
              <p:nvPr/>
            </p:nvSpPr>
            <p:spPr bwMode="auto">
              <a:xfrm>
                <a:off x="4573588" y="4684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2" name="Rectangle 2818"/>
              <p:cNvSpPr>
                <a:spLocks noChangeArrowheads="1"/>
              </p:cNvSpPr>
              <p:nvPr/>
            </p:nvSpPr>
            <p:spPr bwMode="auto">
              <a:xfrm>
                <a:off x="4630738" y="49053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3" name="Rectangle 2819"/>
              <p:cNvSpPr>
                <a:spLocks noChangeArrowheads="1"/>
              </p:cNvSpPr>
              <p:nvPr/>
            </p:nvSpPr>
            <p:spPr bwMode="auto">
              <a:xfrm>
                <a:off x="4605338" y="4754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4" name="Rectangle 2820"/>
              <p:cNvSpPr>
                <a:spLocks noChangeArrowheads="1"/>
              </p:cNvSpPr>
              <p:nvPr/>
            </p:nvSpPr>
            <p:spPr bwMode="auto">
              <a:xfrm>
                <a:off x="4589463" y="4729163"/>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5" name="Rectangle 2821"/>
              <p:cNvSpPr>
                <a:spLocks noChangeArrowheads="1"/>
              </p:cNvSpPr>
              <p:nvPr/>
            </p:nvSpPr>
            <p:spPr bwMode="auto">
              <a:xfrm>
                <a:off x="4843463" y="5145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6" name="Rectangle 2822"/>
              <p:cNvSpPr>
                <a:spLocks noChangeArrowheads="1"/>
              </p:cNvSpPr>
              <p:nvPr/>
            </p:nvSpPr>
            <p:spPr bwMode="auto">
              <a:xfrm>
                <a:off x="4806950" y="5240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7" name="Rectangle 2823"/>
              <p:cNvSpPr>
                <a:spLocks noChangeArrowheads="1"/>
              </p:cNvSpPr>
              <p:nvPr/>
            </p:nvSpPr>
            <p:spPr bwMode="auto">
              <a:xfrm>
                <a:off x="4851400" y="52832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8" name="Rectangle 2824"/>
              <p:cNvSpPr>
                <a:spLocks noChangeArrowheads="1"/>
              </p:cNvSpPr>
              <p:nvPr/>
            </p:nvSpPr>
            <p:spPr bwMode="auto">
              <a:xfrm>
                <a:off x="4814888" y="5141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9" name="Rectangle 2825"/>
              <p:cNvSpPr>
                <a:spLocks noChangeArrowheads="1"/>
              </p:cNvSpPr>
              <p:nvPr/>
            </p:nvSpPr>
            <p:spPr bwMode="auto">
              <a:xfrm>
                <a:off x="4805363" y="5103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0" name="Rectangle 2826"/>
              <p:cNvSpPr>
                <a:spLocks noChangeArrowheads="1"/>
              </p:cNvSpPr>
              <p:nvPr/>
            </p:nvSpPr>
            <p:spPr bwMode="auto">
              <a:xfrm>
                <a:off x="4818063" y="5164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1" name="Rectangle 2827"/>
              <p:cNvSpPr>
                <a:spLocks noChangeArrowheads="1"/>
              </p:cNvSpPr>
              <p:nvPr/>
            </p:nvSpPr>
            <p:spPr bwMode="auto">
              <a:xfrm>
                <a:off x="5099050" y="5526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2" name="Rectangle 2828"/>
              <p:cNvSpPr>
                <a:spLocks noChangeArrowheads="1"/>
              </p:cNvSpPr>
              <p:nvPr/>
            </p:nvSpPr>
            <p:spPr bwMode="auto">
              <a:xfrm>
                <a:off x="5075238" y="5589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3" name="Rectangle 2829"/>
              <p:cNvSpPr>
                <a:spLocks noChangeArrowheads="1"/>
              </p:cNvSpPr>
              <p:nvPr/>
            </p:nvSpPr>
            <p:spPr bwMode="auto">
              <a:xfrm>
                <a:off x="5081588" y="5595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4" name="Rectangle 2830"/>
              <p:cNvSpPr>
                <a:spLocks noChangeArrowheads="1"/>
              </p:cNvSpPr>
              <p:nvPr/>
            </p:nvSpPr>
            <p:spPr bwMode="auto">
              <a:xfrm>
                <a:off x="5102225" y="56705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5" name="Rectangle 2831"/>
              <p:cNvSpPr>
                <a:spLocks noChangeArrowheads="1"/>
              </p:cNvSpPr>
              <p:nvPr/>
            </p:nvSpPr>
            <p:spPr bwMode="auto">
              <a:xfrm>
                <a:off x="5053013" y="55562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6" name="Rectangle 2832"/>
              <p:cNvSpPr>
                <a:spLocks noChangeArrowheads="1"/>
              </p:cNvSpPr>
              <p:nvPr/>
            </p:nvSpPr>
            <p:spPr bwMode="auto">
              <a:xfrm>
                <a:off x="5041900" y="5611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7" name="Rectangle 2833"/>
              <p:cNvSpPr>
                <a:spLocks noChangeArrowheads="1"/>
              </p:cNvSpPr>
              <p:nvPr/>
            </p:nvSpPr>
            <p:spPr bwMode="auto">
              <a:xfrm>
                <a:off x="5316538" y="5792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8" name="Rectangle 2834"/>
              <p:cNvSpPr>
                <a:spLocks noChangeArrowheads="1"/>
              </p:cNvSpPr>
              <p:nvPr/>
            </p:nvSpPr>
            <p:spPr bwMode="auto">
              <a:xfrm>
                <a:off x="5275263" y="57181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9" name="Rectangle 2835"/>
              <p:cNvSpPr>
                <a:spLocks noChangeArrowheads="1"/>
              </p:cNvSpPr>
              <p:nvPr/>
            </p:nvSpPr>
            <p:spPr bwMode="auto">
              <a:xfrm>
                <a:off x="5305425" y="5741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0" name="Rectangle 2836"/>
              <p:cNvSpPr>
                <a:spLocks noChangeArrowheads="1"/>
              </p:cNvSpPr>
              <p:nvPr/>
            </p:nvSpPr>
            <p:spPr bwMode="auto">
              <a:xfrm>
                <a:off x="5297488" y="58213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1" name="Rectangle 2837"/>
              <p:cNvSpPr>
                <a:spLocks noChangeArrowheads="1"/>
              </p:cNvSpPr>
              <p:nvPr/>
            </p:nvSpPr>
            <p:spPr bwMode="auto">
              <a:xfrm>
                <a:off x="5318125" y="5716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2" name="Rectangle 2838"/>
              <p:cNvSpPr>
                <a:spLocks noChangeArrowheads="1"/>
              </p:cNvSpPr>
              <p:nvPr/>
            </p:nvSpPr>
            <p:spPr bwMode="auto">
              <a:xfrm>
                <a:off x="5275263" y="5741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3" name="Freeform 2839"/>
              <p:cNvSpPr>
                <a:spLocks/>
              </p:cNvSpPr>
              <p:nvPr/>
            </p:nvSpPr>
            <p:spPr bwMode="auto">
              <a:xfrm>
                <a:off x="2832100" y="5616576"/>
                <a:ext cx="87313" cy="74613"/>
              </a:xfrm>
              <a:custGeom>
                <a:avLst/>
                <a:gdLst>
                  <a:gd name="T0" fmla="*/ 28 w 55"/>
                  <a:gd name="T1" fmla="*/ 47 h 47"/>
                  <a:gd name="T2" fmla="*/ 0 w 55"/>
                  <a:gd name="T3" fmla="*/ 0 h 47"/>
                  <a:gd name="T4" fmla="*/ 55 w 55"/>
                  <a:gd name="T5" fmla="*/ 0 h 47"/>
                  <a:gd name="T6" fmla="*/ 28 w 55"/>
                  <a:gd name="T7" fmla="*/ 47 h 47"/>
                </a:gdLst>
                <a:ahLst/>
                <a:cxnLst>
                  <a:cxn ang="0">
                    <a:pos x="T0" y="T1"/>
                  </a:cxn>
                  <a:cxn ang="0">
                    <a:pos x="T2" y="T3"/>
                  </a:cxn>
                  <a:cxn ang="0">
                    <a:pos x="T4" y="T5"/>
                  </a:cxn>
                  <a:cxn ang="0">
                    <a:pos x="T6" y="T7"/>
                  </a:cxn>
                </a:cxnLst>
                <a:rect l="0" t="0" r="r" b="b"/>
                <a:pathLst>
                  <a:path w="55" h="47">
                    <a:moveTo>
                      <a:pt x="28" y="47"/>
                    </a:moveTo>
                    <a:lnTo>
                      <a:pt x="0" y="0"/>
                    </a:lnTo>
                    <a:lnTo>
                      <a:pt x="55"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4" name="Freeform 2840"/>
              <p:cNvSpPr>
                <a:spLocks/>
              </p:cNvSpPr>
              <p:nvPr/>
            </p:nvSpPr>
            <p:spPr bwMode="auto">
              <a:xfrm>
                <a:off x="2770188" y="5649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5" name="Freeform 2841"/>
              <p:cNvSpPr>
                <a:spLocks/>
              </p:cNvSpPr>
              <p:nvPr/>
            </p:nvSpPr>
            <p:spPr bwMode="auto">
              <a:xfrm>
                <a:off x="2746375" y="55975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6" name="Freeform 2842"/>
              <p:cNvSpPr>
                <a:spLocks/>
              </p:cNvSpPr>
              <p:nvPr/>
            </p:nvSpPr>
            <p:spPr bwMode="auto">
              <a:xfrm>
                <a:off x="2773363" y="56737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7" name="Freeform 2843"/>
              <p:cNvSpPr>
                <a:spLocks/>
              </p:cNvSpPr>
              <p:nvPr/>
            </p:nvSpPr>
            <p:spPr bwMode="auto">
              <a:xfrm>
                <a:off x="2817813" y="56975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8" name="Freeform 2844"/>
              <p:cNvSpPr>
                <a:spLocks/>
              </p:cNvSpPr>
              <p:nvPr/>
            </p:nvSpPr>
            <p:spPr bwMode="auto">
              <a:xfrm>
                <a:off x="2816225" y="55943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9" name="Freeform 2845"/>
              <p:cNvSpPr>
                <a:spLocks/>
              </p:cNvSpPr>
              <p:nvPr/>
            </p:nvSpPr>
            <p:spPr bwMode="auto">
              <a:xfrm>
                <a:off x="2997200" y="57610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0" name="Freeform 2846"/>
              <p:cNvSpPr>
                <a:spLocks/>
              </p:cNvSpPr>
              <p:nvPr/>
            </p:nvSpPr>
            <p:spPr bwMode="auto">
              <a:xfrm>
                <a:off x="3051175" y="57673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1" name="Freeform 2847"/>
              <p:cNvSpPr>
                <a:spLocks/>
              </p:cNvSpPr>
              <p:nvPr/>
            </p:nvSpPr>
            <p:spPr bwMode="auto">
              <a:xfrm>
                <a:off x="3024188" y="5691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2" name="Freeform 2848"/>
              <p:cNvSpPr>
                <a:spLocks/>
              </p:cNvSpPr>
              <p:nvPr/>
            </p:nvSpPr>
            <p:spPr bwMode="auto">
              <a:xfrm>
                <a:off x="2974975" y="57356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3" name="Freeform 2849"/>
              <p:cNvSpPr>
                <a:spLocks/>
              </p:cNvSpPr>
              <p:nvPr/>
            </p:nvSpPr>
            <p:spPr bwMode="auto">
              <a:xfrm>
                <a:off x="3028950" y="57070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4" name="Freeform 2850"/>
              <p:cNvSpPr>
                <a:spLocks/>
              </p:cNvSpPr>
              <p:nvPr/>
            </p:nvSpPr>
            <p:spPr bwMode="auto">
              <a:xfrm>
                <a:off x="3000375" y="57356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5" name="Freeform 2851"/>
              <p:cNvSpPr>
                <a:spLocks/>
              </p:cNvSpPr>
              <p:nvPr/>
            </p:nvSpPr>
            <p:spPr bwMode="auto">
              <a:xfrm>
                <a:off x="3208338" y="56372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6" name="Freeform 2852"/>
              <p:cNvSpPr>
                <a:spLocks/>
              </p:cNvSpPr>
              <p:nvPr/>
            </p:nvSpPr>
            <p:spPr bwMode="auto">
              <a:xfrm>
                <a:off x="3198813" y="53689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7" name="Freeform 2853"/>
              <p:cNvSpPr>
                <a:spLocks/>
              </p:cNvSpPr>
              <p:nvPr/>
            </p:nvSpPr>
            <p:spPr bwMode="auto">
              <a:xfrm>
                <a:off x="3267075" y="5056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8" name="Freeform 2854"/>
              <p:cNvSpPr>
                <a:spLocks/>
              </p:cNvSpPr>
              <p:nvPr/>
            </p:nvSpPr>
            <p:spPr bwMode="auto">
              <a:xfrm>
                <a:off x="3273425" y="52546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9" name="Freeform 2855"/>
              <p:cNvSpPr>
                <a:spLocks/>
              </p:cNvSpPr>
              <p:nvPr/>
            </p:nvSpPr>
            <p:spPr bwMode="auto">
              <a:xfrm>
                <a:off x="3194050" y="53832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0" name="Freeform 2856"/>
              <p:cNvSpPr>
                <a:spLocks/>
              </p:cNvSpPr>
              <p:nvPr/>
            </p:nvSpPr>
            <p:spPr bwMode="auto">
              <a:xfrm>
                <a:off x="3216275" y="54038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1" name="Freeform 2857"/>
              <p:cNvSpPr>
                <a:spLocks/>
              </p:cNvSpPr>
              <p:nvPr/>
            </p:nvSpPr>
            <p:spPr bwMode="auto">
              <a:xfrm>
                <a:off x="3424238" y="49545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2" name="Freeform 2858"/>
              <p:cNvSpPr>
                <a:spLocks/>
              </p:cNvSpPr>
              <p:nvPr/>
            </p:nvSpPr>
            <p:spPr bwMode="auto">
              <a:xfrm>
                <a:off x="3451225" y="54102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3" name="Freeform 2859"/>
              <p:cNvSpPr>
                <a:spLocks/>
              </p:cNvSpPr>
              <p:nvPr/>
            </p:nvSpPr>
            <p:spPr bwMode="auto">
              <a:xfrm>
                <a:off x="3452813" y="52371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4" name="Freeform 2860"/>
              <p:cNvSpPr>
                <a:spLocks/>
              </p:cNvSpPr>
              <p:nvPr/>
            </p:nvSpPr>
            <p:spPr bwMode="auto">
              <a:xfrm>
                <a:off x="3482975" y="51101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5" name="Freeform 2861"/>
              <p:cNvSpPr>
                <a:spLocks/>
              </p:cNvSpPr>
              <p:nvPr/>
            </p:nvSpPr>
            <p:spPr bwMode="auto">
              <a:xfrm>
                <a:off x="3459163" y="51308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6" name="Freeform 2862"/>
              <p:cNvSpPr>
                <a:spLocks/>
              </p:cNvSpPr>
              <p:nvPr/>
            </p:nvSpPr>
            <p:spPr bwMode="auto">
              <a:xfrm>
                <a:off x="3498850" y="52292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7" name="Freeform 2863"/>
              <p:cNvSpPr>
                <a:spLocks/>
              </p:cNvSpPr>
              <p:nvPr/>
            </p:nvSpPr>
            <p:spPr bwMode="auto">
              <a:xfrm>
                <a:off x="3663950" y="52419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8" name="Freeform 2864"/>
              <p:cNvSpPr>
                <a:spLocks/>
              </p:cNvSpPr>
              <p:nvPr/>
            </p:nvSpPr>
            <p:spPr bwMode="auto">
              <a:xfrm>
                <a:off x="3654425" y="52101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9" name="Freeform 2865"/>
              <p:cNvSpPr>
                <a:spLocks/>
              </p:cNvSpPr>
              <p:nvPr/>
            </p:nvSpPr>
            <p:spPr bwMode="auto">
              <a:xfrm>
                <a:off x="3665538" y="53911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0" name="Freeform 2866"/>
              <p:cNvSpPr>
                <a:spLocks/>
              </p:cNvSpPr>
              <p:nvPr/>
            </p:nvSpPr>
            <p:spPr bwMode="auto">
              <a:xfrm>
                <a:off x="3700463" y="52435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1" name="Freeform 2867"/>
              <p:cNvSpPr>
                <a:spLocks/>
              </p:cNvSpPr>
              <p:nvPr/>
            </p:nvSpPr>
            <p:spPr bwMode="auto">
              <a:xfrm>
                <a:off x="3698875" y="53117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2" name="Freeform 2868"/>
              <p:cNvSpPr>
                <a:spLocks/>
              </p:cNvSpPr>
              <p:nvPr/>
            </p:nvSpPr>
            <p:spPr bwMode="auto">
              <a:xfrm>
                <a:off x="3692525" y="53879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3" name="Freeform 2869"/>
              <p:cNvSpPr>
                <a:spLocks/>
              </p:cNvSpPr>
              <p:nvPr/>
            </p:nvSpPr>
            <p:spPr bwMode="auto">
              <a:xfrm>
                <a:off x="3929063" y="56515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4" name="Freeform 2870"/>
              <p:cNvSpPr>
                <a:spLocks/>
              </p:cNvSpPr>
              <p:nvPr/>
            </p:nvSpPr>
            <p:spPr bwMode="auto">
              <a:xfrm>
                <a:off x="3938588" y="55911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5" name="Freeform 2871"/>
              <p:cNvSpPr>
                <a:spLocks/>
              </p:cNvSpPr>
              <p:nvPr/>
            </p:nvSpPr>
            <p:spPr bwMode="auto">
              <a:xfrm>
                <a:off x="3898900" y="54895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6" name="Freeform 2872"/>
              <p:cNvSpPr>
                <a:spLocks/>
              </p:cNvSpPr>
              <p:nvPr/>
            </p:nvSpPr>
            <p:spPr bwMode="auto">
              <a:xfrm>
                <a:off x="3897313" y="54848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7" name="Freeform 2873"/>
              <p:cNvSpPr>
                <a:spLocks/>
              </p:cNvSpPr>
              <p:nvPr/>
            </p:nvSpPr>
            <p:spPr bwMode="auto">
              <a:xfrm>
                <a:off x="3917950" y="54848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8" name="Freeform 2874"/>
              <p:cNvSpPr>
                <a:spLocks/>
              </p:cNvSpPr>
              <p:nvPr/>
            </p:nvSpPr>
            <p:spPr bwMode="auto">
              <a:xfrm>
                <a:off x="3935413" y="55911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9" name="Freeform 2875"/>
              <p:cNvSpPr>
                <a:spLocks/>
              </p:cNvSpPr>
              <p:nvPr/>
            </p:nvSpPr>
            <p:spPr bwMode="auto">
              <a:xfrm>
                <a:off x="4178300" y="57324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0" name="Freeform 2876"/>
              <p:cNvSpPr>
                <a:spLocks/>
              </p:cNvSpPr>
              <p:nvPr/>
            </p:nvSpPr>
            <p:spPr bwMode="auto">
              <a:xfrm>
                <a:off x="4125913" y="57054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1" name="Freeform 2877"/>
              <p:cNvSpPr>
                <a:spLocks/>
              </p:cNvSpPr>
              <p:nvPr/>
            </p:nvSpPr>
            <p:spPr bwMode="auto">
              <a:xfrm>
                <a:off x="4116388" y="57562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2" name="Freeform 2878"/>
              <p:cNvSpPr>
                <a:spLocks/>
              </p:cNvSpPr>
              <p:nvPr/>
            </p:nvSpPr>
            <p:spPr bwMode="auto">
              <a:xfrm>
                <a:off x="4106863" y="5719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3" name="Freeform 2879"/>
              <p:cNvSpPr>
                <a:spLocks/>
              </p:cNvSpPr>
              <p:nvPr/>
            </p:nvSpPr>
            <p:spPr bwMode="auto">
              <a:xfrm>
                <a:off x="4125913" y="5751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4" name="Freeform 2880"/>
              <p:cNvSpPr>
                <a:spLocks/>
              </p:cNvSpPr>
              <p:nvPr/>
            </p:nvSpPr>
            <p:spPr bwMode="auto">
              <a:xfrm>
                <a:off x="4100513" y="56911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5" name="Freeform 2881"/>
              <p:cNvSpPr>
                <a:spLocks/>
              </p:cNvSpPr>
              <p:nvPr/>
            </p:nvSpPr>
            <p:spPr bwMode="auto">
              <a:xfrm>
                <a:off x="4351338" y="57388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6" name="Freeform 2882"/>
              <p:cNvSpPr>
                <a:spLocks/>
              </p:cNvSpPr>
              <p:nvPr/>
            </p:nvSpPr>
            <p:spPr bwMode="auto">
              <a:xfrm>
                <a:off x="4332288" y="57245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7" name="Freeform 2883"/>
              <p:cNvSpPr>
                <a:spLocks/>
              </p:cNvSpPr>
              <p:nvPr/>
            </p:nvSpPr>
            <p:spPr bwMode="auto">
              <a:xfrm>
                <a:off x="4375150" y="55880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8" name="Freeform 2884"/>
              <p:cNvSpPr>
                <a:spLocks/>
              </p:cNvSpPr>
              <p:nvPr/>
            </p:nvSpPr>
            <p:spPr bwMode="auto">
              <a:xfrm>
                <a:off x="4402138" y="57165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9" name="Freeform 2885"/>
              <p:cNvSpPr>
                <a:spLocks/>
              </p:cNvSpPr>
              <p:nvPr/>
            </p:nvSpPr>
            <p:spPr bwMode="auto">
              <a:xfrm>
                <a:off x="4403725" y="58197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0" name="Freeform 2886"/>
              <p:cNvSpPr>
                <a:spLocks/>
              </p:cNvSpPr>
              <p:nvPr/>
            </p:nvSpPr>
            <p:spPr bwMode="auto">
              <a:xfrm>
                <a:off x="4370388" y="57070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1" name="Freeform 2887"/>
              <p:cNvSpPr>
                <a:spLocks/>
              </p:cNvSpPr>
              <p:nvPr/>
            </p:nvSpPr>
            <p:spPr bwMode="auto">
              <a:xfrm>
                <a:off x="4614863" y="5602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 name="Freeform 2888"/>
              <p:cNvSpPr>
                <a:spLocks/>
              </p:cNvSpPr>
              <p:nvPr/>
            </p:nvSpPr>
            <p:spPr bwMode="auto">
              <a:xfrm>
                <a:off x="4584700" y="55562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 name="Freeform 2889"/>
              <p:cNvSpPr>
                <a:spLocks/>
              </p:cNvSpPr>
              <p:nvPr/>
            </p:nvSpPr>
            <p:spPr bwMode="auto">
              <a:xfrm>
                <a:off x="4549775" y="56451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 name="Freeform 2890"/>
              <p:cNvSpPr>
                <a:spLocks/>
              </p:cNvSpPr>
              <p:nvPr/>
            </p:nvSpPr>
            <p:spPr bwMode="auto">
              <a:xfrm>
                <a:off x="4565650" y="5646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 name="Freeform 2891"/>
              <p:cNvSpPr>
                <a:spLocks/>
              </p:cNvSpPr>
              <p:nvPr/>
            </p:nvSpPr>
            <p:spPr bwMode="auto">
              <a:xfrm>
                <a:off x="4567238" y="56292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 name="Freeform 2892"/>
              <p:cNvSpPr>
                <a:spLocks/>
              </p:cNvSpPr>
              <p:nvPr/>
            </p:nvSpPr>
            <p:spPr bwMode="auto">
              <a:xfrm>
                <a:off x="4597400" y="56435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 name="Freeform 2893"/>
              <p:cNvSpPr>
                <a:spLocks/>
              </p:cNvSpPr>
              <p:nvPr/>
            </p:nvSpPr>
            <p:spPr bwMode="auto">
              <a:xfrm>
                <a:off x="4779963" y="51530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 name="Freeform 2894"/>
              <p:cNvSpPr>
                <a:spLocks/>
              </p:cNvSpPr>
              <p:nvPr/>
            </p:nvSpPr>
            <p:spPr bwMode="auto">
              <a:xfrm>
                <a:off x="4811713" y="51054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 name="Freeform 2895"/>
              <p:cNvSpPr>
                <a:spLocks/>
              </p:cNvSpPr>
              <p:nvPr/>
            </p:nvSpPr>
            <p:spPr bwMode="auto">
              <a:xfrm>
                <a:off x="4826000" y="50784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 name="Freeform 2896"/>
              <p:cNvSpPr>
                <a:spLocks/>
              </p:cNvSpPr>
              <p:nvPr/>
            </p:nvSpPr>
            <p:spPr bwMode="auto">
              <a:xfrm>
                <a:off x="4849813" y="54260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 name="Freeform 2897"/>
              <p:cNvSpPr>
                <a:spLocks/>
              </p:cNvSpPr>
              <p:nvPr/>
            </p:nvSpPr>
            <p:spPr bwMode="auto">
              <a:xfrm>
                <a:off x="4833938" y="51752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 name="Freeform 2898"/>
              <p:cNvSpPr>
                <a:spLocks/>
              </p:cNvSpPr>
              <p:nvPr/>
            </p:nvSpPr>
            <p:spPr bwMode="auto">
              <a:xfrm>
                <a:off x="4846638" y="5062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 name="Freeform 2899"/>
              <p:cNvSpPr>
                <a:spLocks/>
              </p:cNvSpPr>
              <p:nvPr/>
            </p:nvSpPr>
            <p:spPr bwMode="auto">
              <a:xfrm>
                <a:off x="5005388" y="5818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 name="Freeform 2900"/>
              <p:cNvSpPr>
                <a:spLocks/>
              </p:cNvSpPr>
              <p:nvPr/>
            </p:nvSpPr>
            <p:spPr bwMode="auto">
              <a:xfrm>
                <a:off x="5049838" y="5776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 name="Freeform 2901"/>
              <p:cNvSpPr>
                <a:spLocks/>
              </p:cNvSpPr>
              <p:nvPr/>
            </p:nvSpPr>
            <p:spPr bwMode="auto">
              <a:xfrm>
                <a:off x="5008563" y="5773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 name="Freeform 2902"/>
              <p:cNvSpPr>
                <a:spLocks/>
              </p:cNvSpPr>
              <p:nvPr/>
            </p:nvSpPr>
            <p:spPr bwMode="auto">
              <a:xfrm>
                <a:off x="5064125" y="57562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 name="Freeform 2903"/>
              <p:cNvSpPr>
                <a:spLocks/>
              </p:cNvSpPr>
              <p:nvPr/>
            </p:nvSpPr>
            <p:spPr bwMode="auto">
              <a:xfrm>
                <a:off x="5027613" y="56896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8" name="Freeform 2904"/>
              <p:cNvSpPr>
                <a:spLocks/>
              </p:cNvSpPr>
              <p:nvPr/>
            </p:nvSpPr>
            <p:spPr bwMode="auto">
              <a:xfrm>
                <a:off x="5060950" y="57689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30" name="Group 3129"/>
            <p:cNvGrpSpPr/>
            <p:nvPr/>
          </p:nvGrpSpPr>
          <p:grpSpPr>
            <a:xfrm>
              <a:off x="6532563" y="3241901"/>
              <a:ext cx="3535363" cy="2888795"/>
              <a:chOff x="6532563" y="3536950"/>
              <a:chExt cx="3535363" cy="2888795"/>
            </a:xfrm>
          </p:grpSpPr>
          <p:sp>
            <p:nvSpPr>
              <p:cNvPr id="2680" name="Line 2906"/>
              <p:cNvSpPr>
                <a:spLocks noChangeShapeType="1"/>
              </p:cNvSpPr>
              <p:nvPr/>
            </p:nvSpPr>
            <p:spPr bwMode="auto">
              <a:xfrm>
                <a:off x="6761163" y="5924551"/>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1" name="Line 2907"/>
              <p:cNvSpPr>
                <a:spLocks noChangeShapeType="1"/>
              </p:cNvSpPr>
              <p:nvPr/>
            </p:nvSpPr>
            <p:spPr bwMode="auto">
              <a:xfrm>
                <a:off x="6761163" y="374173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2" name="Line 2908"/>
              <p:cNvSpPr>
                <a:spLocks noChangeShapeType="1"/>
              </p:cNvSpPr>
              <p:nvPr/>
            </p:nvSpPr>
            <p:spPr bwMode="auto">
              <a:xfrm flipV="1">
                <a:off x="676116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3" name="Line 2909"/>
              <p:cNvSpPr>
                <a:spLocks noChangeShapeType="1"/>
              </p:cNvSpPr>
              <p:nvPr/>
            </p:nvSpPr>
            <p:spPr bwMode="auto">
              <a:xfrm flipV="1">
                <a:off x="72866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4" name="Line 2910"/>
              <p:cNvSpPr>
                <a:spLocks noChangeShapeType="1"/>
              </p:cNvSpPr>
              <p:nvPr/>
            </p:nvSpPr>
            <p:spPr bwMode="auto">
              <a:xfrm flipV="1">
                <a:off x="781367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5" name="Line 2911"/>
              <p:cNvSpPr>
                <a:spLocks noChangeShapeType="1"/>
              </p:cNvSpPr>
              <p:nvPr/>
            </p:nvSpPr>
            <p:spPr bwMode="auto">
              <a:xfrm flipV="1">
                <a:off x="83407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6" name="Line 2912"/>
              <p:cNvSpPr>
                <a:spLocks noChangeShapeType="1"/>
              </p:cNvSpPr>
              <p:nvPr/>
            </p:nvSpPr>
            <p:spPr bwMode="auto">
              <a:xfrm flipV="1">
                <a:off x="886618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7" name="Line 2913"/>
              <p:cNvSpPr>
                <a:spLocks noChangeShapeType="1"/>
              </p:cNvSpPr>
              <p:nvPr/>
            </p:nvSpPr>
            <p:spPr bwMode="auto">
              <a:xfrm flipV="1">
                <a:off x="939323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8" name="Line 2914"/>
              <p:cNvSpPr>
                <a:spLocks noChangeShapeType="1"/>
              </p:cNvSpPr>
              <p:nvPr/>
            </p:nvSpPr>
            <p:spPr bwMode="auto">
              <a:xfrm flipV="1">
                <a:off x="992028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9" name="Line 2915"/>
              <p:cNvSpPr>
                <a:spLocks noChangeShapeType="1"/>
              </p:cNvSpPr>
              <p:nvPr/>
            </p:nvSpPr>
            <p:spPr bwMode="auto">
              <a:xfrm>
                <a:off x="676116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0" name="Line 2916"/>
              <p:cNvSpPr>
                <a:spLocks noChangeShapeType="1"/>
              </p:cNvSpPr>
              <p:nvPr/>
            </p:nvSpPr>
            <p:spPr bwMode="auto">
              <a:xfrm>
                <a:off x="72866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1" name="Line 2917"/>
              <p:cNvSpPr>
                <a:spLocks noChangeShapeType="1"/>
              </p:cNvSpPr>
              <p:nvPr/>
            </p:nvSpPr>
            <p:spPr bwMode="auto">
              <a:xfrm>
                <a:off x="781367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2" name="Line 2918"/>
              <p:cNvSpPr>
                <a:spLocks noChangeShapeType="1"/>
              </p:cNvSpPr>
              <p:nvPr/>
            </p:nvSpPr>
            <p:spPr bwMode="auto">
              <a:xfrm>
                <a:off x="83407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3" name="Line 2919"/>
              <p:cNvSpPr>
                <a:spLocks noChangeShapeType="1"/>
              </p:cNvSpPr>
              <p:nvPr/>
            </p:nvSpPr>
            <p:spPr bwMode="auto">
              <a:xfrm>
                <a:off x="886618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4" name="Line 2920"/>
              <p:cNvSpPr>
                <a:spLocks noChangeShapeType="1"/>
              </p:cNvSpPr>
              <p:nvPr/>
            </p:nvSpPr>
            <p:spPr bwMode="auto">
              <a:xfrm>
                <a:off x="939323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5" name="Line 2921"/>
              <p:cNvSpPr>
                <a:spLocks noChangeShapeType="1"/>
              </p:cNvSpPr>
              <p:nvPr/>
            </p:nvSpPr>
            <p:spPr bwMode="auto">
              <a:xfrm>
                <a:off x="992028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6" name="Rectangle 2922"/>
              <p:cNvSpPr>
                <a:spLocks noChangeArrowheads="1"/>
              </p:cNvSpPr>
              <p:nvPr/>
            </p:nvSpPr>
            <p:spPr bwMode="auto">
              <a:xfrm>
                <a:off x="671830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7" name="Rectangle 2923"/>
              <p:cNvSpPr>
                <a:spLocks noChangeArrowheads="1"/>
              </p:cNvSpPr>
              <p:nvPr/>
            </p:nvSpPr>
            <p:spPr bwMode="auto">
              <a:xfrm>
                <a:off x="7246938"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8" name="Rectangle 2924"/>
              <p:cNvSpPr>
                <a:spLocks noChangeArrowheads="1"/>
              </p:cNvSpPr>
              <p:nvPr/>
            </p:nvSpPr>
            <p:spPr bwMode="auto">
              <a:xfrm>
                <a:off x="7770813"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9" name="Rectangle 2925"/>
              <p:cNvSpPr>
                <a:spLocks noChangeArrowheads="1"/>
              </p:cNvSpPr>
              <p:nvPr/>
            </p:nvSpPr>
            <p:spPr bwMode="auto">
              <a:xfrm>
                <a:off x="829945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0" name="Rectangle 2926"/>
              <p:cNvSpPr>
                <a:spLocks noChangeArrowheads="1"/>
              </p:cNvSpPr>
              <p:nvPr/>
            </p:nvSpPr>
            <p:spPr bwMode="auto">
              <a:xfrm>
                <a:off x="8823325"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1" name="Rectangle 2927"/>
              <p:cNvSpPr>
                <a:spLocks noChangeArrowheads="1"/>
              </p:cNvSpPr>
              <p:nvPr/>
            </p:nvSpPr>
            <p:spPr bwMode="auto">
              <a:xfrm>
                <a:off x="9309100"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2" name="Rectangle 2928"/>
              <p:cNvSpPr>
                <a:spLocks noChangeArrowheads="1"/>
              </p:cNvSpPr>
              <p:nvPr/>
            </p:nvSpPr>
            <p:spPr bwMode="auto">
              <a:xfrm>
                <a:off x="9834563"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3" name="Rectangle 2929"/>
              <p:cNvSpPr>
                <a:spLocks noChangeArrowheads="1"/>
              </p:cNvSpPr>
              <p:nvPr/>
            </p:nvSpPr>
            <p:spPr bwMode="auto">
              <a:xfrm>
                <a:off x="8128000" y="6210301"/>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704" name="Line 2930"/>
              <p:cNvSpPr>
                <a:spLocks noChangeShapeType="1"/>
              </p:cNvSpPr>
              <p:nvPr/>
            </p:nvSpPr>
            <p:spPr bwMode="auto">
              <a:xfrm flipV="1">
                <a:off x="6761163"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5" name="Line 2931"/>
              <p:cNvSpPr>
                <a:spLocks noChangeShapeType="1"/>
              </p:cNvSpPr>
              <p:nvPr/>
            </p:nvSpPr>
            <p:spPr bwMode="auto">
              <a:xfrm flipV="1">
                <a:off x="9920288"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6" name="Line 2932"/>
              <p:cNvSpPr>
                <a:spLocks noChangeShapeType="1"/>
              </p:cNvSpPr>
              <p:nvPr/>
            </p:nvSpPr>
            <p:spPr bwMode="auto">
              <a:xfrm>
                <a:off x="6761163"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7" name="Line 2933"/>
              <p:cNvSpPr>
                <a:spLocks noChangeShapeType="1"/>
              </p:cNvSpPr>
              <p:nvPr/>
            </p:nvSpPr>
            <p:spPr bwMode="auto">
              <a:xfrm>
                <a:off x="6761163" y="54879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8" name="Line 2934"/>
              <p:cNvSpPr>
                <a:spLocks noChangeShapeType="1"/>
              </p:cNvSpPr>
              <p:nvPr/>
            </p:nvSpPr>
            <p:spPr bwMode="auto">
              <a:xfrm>
                <a:off x="6761163" y="50514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9" name="Line 2935"/>
              <p:cNvSpPr>
                <a:spLocks noChangeShapeType="1"/>
              </p:cNvSpPr>
              <p:nvPr/>
            </p:nvSpPr>
            <p:spPr bwMode="auto">
              <a:xfrm>
                <a:off x="6761163" y="46148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0" name="Line 2936"/>
              <p:cNvSpPr>
                <a:spLocks noChangeShapeType="1"/>
              </p:cNvSpPr>
              <p:nvPr/>
            </p:nvSpPr>
            <p:spPr bwMode="auto">
              <a:xfrm>
                <a:off x="6761163" y="41783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1" name="Line 2937"/>
              <p:cNvSpPr>
                <a:spLocks noChangeShapeType="1"/>
              </p:cNvSpPr>
              <p:nvPr/>
            </p:nvSpPr>
            <p:spPr bwMode="auto">
              <a:xfrm>
                <a:off x="6761163"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2" name="Line 2938"/>
              <p:cNvSpPr>
                <a:spLocks noChangeShapeType="1"/>
              </p:cNvSpPr>
              <p:nvPr/>
            </p:nvSpPr>
            <p:spPr bwMode="auto">
              <a:xfrm flipH="1">
                <a:off x="9888538"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3" name="Line 2939"/>
              <p:cNvSpPr>
                <a:spLocks noChangeShapeType="1"/>
              </p:cNvSpPr>
              <p:nvPr/>
            </p:nvSpPr>
            <p:spPr bwMode="auto">
              <a:xfrm flipH="1">
                <a:off x="9888538" y="54879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4" name="Line 2940"/>
              <p:cNvSpPr>
                <a:spLocks noChangeShapeType="1"/>
              </p:cNvSpPr>
              <p:nvPr/>
            </p:nvSpPr>
            <p:spPr bwMode="auto">
              <a:xfrm flipH="1">
                <a:off x="9888538" y="50514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5" name="Line 2941"/>
              <p:cNvSpPr>
                <a:spLocks noChangeShapeType="1"/>
              </p:cNvSpPr>
              <p:nvPr/>
            </p:nvSpPr>
            <p:spPr bwMode="auto">
              <a:xfrm flipH="1">
                <a:off x="9888538" y="46148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6" name="Line 2942"/>
              <p:cNvSpPr>
                <a:spLocks noChangeShapeType="1"/>
              </p:cNvSpPr>
              <p:nvPr/>
            </p:nvSpPr>
            <p:spPr bwMode="auto">
              <a:xfrm flipH="1">
                <a:off x="9888538" y="41783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7" name="Line 2943"/>
              <p:cNvSpPr>
                <a:spLocks noChangeShapeType="1"/>
              </p:cNvSpPr>
              <p:nvPr/>
            </p:nvSpPr>
            <p:spPr bwMode="auto">
              <a:xfrm flipH="1">
                <a:off x="9888538"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8" name="Rectangle 2944"/>
              <p:cNvSpPr>
                <a:spLocks noChangeArrowheads="1"/>
              </p:cNvSpPr>
              <p:nvPr/>
            </p:nvSpPr>
            <p:spPr bwMode="auto">
              <a:xfrm>
                <a:off x="6618288" y="58483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19" name="Rectangle 2945"/>
              <p:cNvSpPr>
                <a:spLocks noChangeArrowheads="1"/>
              </p:cNvSpPr>
              <p:nvPr/>
            </p:nvSpPr>
            <p:spPr bwMode="auto">
              <a:xfrm>
                <a:off x="6618288" y="5408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0" name="Rectangle 2946"/>
              <p:cNvSpPr>
                <a:spLocks noChangeArrowheads="1"/>
              </p:cNvSpPr>
              <p:nvPr/>
            </p:nvSpPr>
            <p:spPr bwMode="auto">
              <a:xfrm>
                <a:off x="6618288" y="49752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1" name="Rectangle 2947"/>
              <p:cNvSpPr>
                <a:spLocks noChangeArrowheads="1"/>
              </p:cNvSpPr>
              <p:nvPr/>
            </p:nvSpPr>
            <p:spPr bwMode="auto">
              <a:xfrm>
                <a:off x="6618288" y="453707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2" name="Rectangle 2948"/>
              <p:cNvSpPr>
                <a:spLocks noChangeArrowheads="1"/>
              </p:cNvSpPr>
              <p:nvPr/>
            </p:nvSpPr>
            <p:spPr bwMode="auto">
              <a:xfrm>
                <a:off x="6618288" y="41036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3" name="Rectangle 2949"/>
              <p:cNvSpPr>
                <a:spLocks noChangeArrowheads="1"/>
              </p:cNvSpPr>
              <p:nvPr/>
            </p:nvSpPr>
            <p:spPr bwMode="auto">
              <a:xfrm>
                <a:off x="6532563" y="3665538"/>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59" name="Rectangle 2959"/>
              <p:cNvSpPr>
                <a:spLocks noChangeArrowheads="1"/>
              </p:cNvSpPr>
              <p:nvPr/>
            </p:nvSpPr>
            <p:spPr bwMode="auto">
              <a:xfrm>
                <a:off x="7942263" y="3536950"/>
                <a:ext cx="928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60" name="Freeform 2960"/>
              <p:cNvSpPr>
                <a:spLocks/>
              </p:cNvSpPr>
              <p:nvPr/>
            </p:nvSpPr>
            <p:spPr bwMode="auto">
              <a:xfrm>
                <a:off x="7026275" y="4618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1" name="Freeform 2961"/>
              <p:cNvSpPr>
                <a:spLocks/>
              </p:cNvSpPr>
              <p:nvPr/>
            </p:nvSpPr>
            <p:spPr bwMode="auto">
              <a:xfrm>
                <a:off x="6934200" y="4716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2" name="Freeform 2962"/>
              <p:cNvSpPr>
                <a:spLocks/>
              </p:cNvSpPr>
              <p:nvPr/>
            </p:nvSpPr>
            <p:spPr bwMode="auto">
              <a:xfrm>
                <a:off x="6978650" y="46291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3" name="Freeform 2963"/>
              <p:cNvSpPr>
                <a:spLocks/>
              </p:cNvSpPr>
              <p:nvPr/>
            </p:nvSpPr>
            <p:spPr bwMode="auto">
              <a:xfrm>
                <a:off x="6969125" y="4667250"/>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4" name="Freeform 2964"/>
              <p:cNvSpPr>
                <a:spLocks/>
              </p:cNvSpPr>
              <p:nvPr/>
            </p:nvSpPr>
            <p:spPr bwMode="auto">
              <a:xfrm>
                <a:off x="7015163" y="4770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5" name="Freeform 2965"/>
              <p:cNvSpPr>
                <a:spLocks/>
              </p:cNvSpPr>
              <p:nvPr/>
            </p:nvSpPr>
            <p:spPr bwMode="auto">
              <a:xfrm>
                <a:off x="7013575" y="477361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6" name="Freeform 2966"/>
              <p:cNvSpPr>
                <a:spLocks/>
              </p:cNvSpPr>
              <p:nvPr/>
            </p:nvSpPr>
            <p:spPr bwMode="auto">
              <a:xfrm>
                <a:off x="7265988" y="52149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7" name="Freeform 2967"/>
              <p:cNvSpPr>
                <a:spLocks/>
              </p:cNvSpPr>
              <p:nvPr/>
            </p:nvSpPr>
            <p:spPr bwMode="auto">
              <a:xfrm>
                <a:off x="7237413" y="52451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8" name="Freeform 2968"/>
              <p:cNvSpPr>
                <a:spLocks/>
              </p:cNvSpPr>
              <p:nvPr/>
            </p:nvSpPr>
            <p:spPr bwMode="auto">
              <a:xfrm>
                <a:off x="7221538" y="51149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9" name="Freeform 2969"/>
              <p:cNvSpPr>
                <a:spLocks/>
              </p:cNvSpPr>
              <p:nvPr/>
            </p:nvSpPr>
            <p:spPr bwMode="auto">
              <a:xfrm>
                <a:off x="7208838" y="51768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0" name="Freeform 2970"/>
              <p:cNvSpPr>
                <a:spLocks/>
              </p:cNvSpPr>
              <p:nvPr/>
            </p:nvSpPr>
            <p:spPr bwMode="auto">
              <a:xfrm>
                <a:off x="7218363" y="51816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1" name="Freeform 2971"/>
              <p:cNvSpPr>
                <a:spLocks/>
              </p:cNvSpPr>
              <p:nvPr/>
            </p:nvSpPr>
            <p:spPr bwMode="auto">
              <a:xfrm>
                <a:off x="7262813" y="51498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2" name="Freeform 2972"/>
              <p:cNvSpPr>
                <a:spLocks/>
              </p:cNvSpPr>
              <p:nvPr/>
            </p:nvSpPr>
            <p:spPr bwMode="auto">
              <a:xfrm>
                <a:off x="7521575" y="5370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3" name="Freeform 2973"/>
              <p:cNvSpPr>
                <a:spLocks/>
              </p:cNvSpPr>
              <p:nvPr/>
            </p:nvSpPr>
            <p:spPr bwMode="auto">
              <a:xfrm>
                <a:off x="7561263" y="53657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4" name="Freeform 2974"/>
              <p:cNvSpPr>
                <a:spLocks/>
              </p:cNvSpPr>
              <p:nvPr/>
            </p:nvSpPr>
            <p:spPr bwMode="auto">
              <a:xfrm>
                <a:off x="7513638" y="5392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5" name="Freeform 2975"/>
              <p:cNvSpPr>
                <a:spLocks/>
              </p:cNvSpPr>
              <p:nvPr/>
            </p:nvSpPr>
            <p:spPr bwMode="auto">
              <a:xfrm>
                <a:off x="7558088" y="53832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6" name="Freeform 2976"/>
              <p:cNvSpPr>
                <a:spLocks/>
              </p:cNvSpPr>
              <p:nvPr/>
            </p:nvSpPr>
            <p:spPr bwMode="auto">
              <a:xfrm>
                <a:off x="7483475" y="53784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7" name="Freeform 2977"/>
              <p:cNvSpPr>
                <a:spLocks/>
              </p:cNvSpPr>
              <p:nvPr/>
            </p:nvSpPr>
            <p:spPr bwMode="auto">
              <a:xfrm>
                <a:off x="7518400" y="53863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8" name="Freeform 2978"/>
              <p:cNvSpPr>
                <a:spLocks/>
              </p:cNvSpPr>
              <p:nvPr/>
            </p:nvSpPr>
            <p:spPr bwMode="auto">
              <a:xfrm>
                <a:off x="7731125" y="4652963"/>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9" name="Freeform 2979"/>
              <p:cNvSpPr>
                <a:spLocks/>
              </p:cNvSpPr>
              <p:nvPr/>
            </p:nvSpPr>
            <p:spPr bwMode="auto">
              <a:xfrm>
                <a:off x="7810500" y="4652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0" name="Freeform 2980"/>
              <p:cNvSpPr>
                <a:spLocks/>
              </p:cNvSpPr>
              <p:nvPr/>
            </p:nvSpPr>
            <p:spPr bwMode="auto">
              <a:xfrm>
                <a:off x="7742238" y="47974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1" name="Freeform 2981"/>
              <p:cNvSpPr>
                <a:spLocks/>
              </p:cNvSpPr>
              <p:nvPr/>
            </p:nvSpPr>
            <p:spPr bwMode="auto">
              <a:xfrm>
                <a:off x="7781925" y="47672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2" name="Freeform 2982"/>
              <p:cNvSpPr>
                <a:spLocks/>
              </p:cNvSpPr>
              <p:nvPr/>
            </p:nvSpPr>
            <p:spPr bwMode="auto">
              <a:xfrm>
                <a:off x="7808913" y="48577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3" name="Freeform 2983"/>
              <p:cNvSpPr>
                <a:spLocks/>
              </p:cNvSpPr>
              <p:nvPr/>
            </p:nvSpPr>
            <p:spPr bwMode="auto">
              <a:xfrm>
                <a:off x="7823200" y="48831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4" name="Freeform 2984"/>
              <p:cNvSpPr>
                <a:spLocks/>
              </p:cNvSpPr>
              <p:nvPr/>
            </p:nvSpPr>
            <p:spPr bwMode="auto">
              <a:xfrm>
                <a:off x="8054975" y="53927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5" name="Freeform 2985"/>
              <p:cNvSpPr>
                <a:spLocks/>
              </p:cNvSpPr>
              <p:nvPr/>
            </p:nvSpPr>
            <p:spPr bwMode="auto">
              <a:xfrm>
                <a:off x="8007350" y="5392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6" name="Freeform 2986"/>
              <p:cNvSpPr>
                <a:spLocks/>
              </p:cNvSpPr>
              <p:nvPr/>
            </p:nvSpPr>
            <p:spPr bwMode="auto">
              <a:xfrm>
                <a:off x="7994650" y="5281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7" name="Freeform 2987"/>
              <p:cNvSpPr>
                <a:spLocks/>
              </p:cNvSpPr>
              <p:nvPr/>
            </p:nvSpPr>
            <p:spPr bwMode="auto">
              <a:xfrm>
                <a:off x="8024813" y="5319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8" name="Freeform 2988"/>
              <p:cNvSpPr>
                <a:spLocks/>
              </p:cNvSpPr>
              <p:nvPr/>
            </p:nvSpPr>
            <p:spPr bwMode="auto">
              <a:xfrm>
                <a:off x="8089900" y="5289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9" name="Freeform 2989"/>
              <p:cNvSpPr>
                <a:spLocks/>
              </p:cNvSpPr>
              <p:nvPr/>
            </p:nvSpPr>
            <p:spPr bwMode="auto">
              <a:xfrm>
                <a:off x="8015288" y="53276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0" name="Freeform 2990"/>
              <p:cNvSpPr>
                <a:spLocks/>
              </p:cNvSpPr>
              <p:nvPr/>
            </p:nvSpPr>
            <p:spPr bwMode="auto">
              <a:xfrm>
                <a:off x="8274050" y="46005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1" name="Freeform 2991"/>
              <p:cNvSpPr>
                <a:spLocks/>
              </p:cNvSpPr>
              <p:nvPr/>
            </p:nvSpPr>
            <p:spPr bwMode="auto">
              <a:xfrm>
                <a:off x="8264525" y="47434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2" name="Freeform 2992"/>
              <p:cNvSpPr>
                <a:spLocks/>
              </p:cNvSpPr>
              <p:nvPr/>
            </p:nvSpPr>
            <p:spPr bwMode="auto">
              <a:xfrm>
                <a:off x="8343900" y="47910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3" name="Freeform 2993"/>
              <p:cNvSpPr>
                <a:spLocks/>
              </p:cNvSpPr>
              <p:nvPr/>
            </p:nvSpPr>
            <p:spPr bwMode="auto">
              <a:xfrm>
                <a:off x="8294688" y="4916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4" name="Freeform 2994"/>
              <p:cNvSpPr>
                <a:spLocks/>
              </p:cNvSpPr>
              <p:nvPr/>
            </p:nvSpPr>
            <p:spPr bwMode="auto">
              <a:xfrm>
                <a:off x="8308975" y="50228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5" name="Freeform 2995"/>
              <p:cNvSpPr>
                <a:spLocks/>
              </p:cNvSpPr>
              <p:nvPr/>
            </p:nvSpPr>
            <p:spPr bwMode="auto">
              <a:xfrm>
                <a:off x="8251825" y="512603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6" name="Freeform 2996"/>
              <p:cNvSpPr>
                <a:spLocks/>
              </p:cNvSpPr>
              <p:nvPr/>
            </p:nvSpPr>
            <p:spPr bwMode="auto">
              <a:xfrm>
                <a:off x="8562975" y="4260850"/>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7" name="Freeform 2997"/>
              <p:cNvSpPr>
                <a:spLocks/>
              </p:cNvSpPr>
              <p:nvPr/>
            </p:nvSpPr>
            <p:spPr bwMode="auto">
              <a:xfrm>
                <a:off x="8601075" y="4427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8" name="Freeform 2998"/>
              <p:cNvSpPr>
                <a:spLocks/>
              </p:cNvSpPr>
              <p:nvPr/>
            </p:nvSpPr>
            <p:spPr bwMode="auto">
              <a:xfrm>
                <a:off x="8518525" y="4672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9" name="Freeform 2999"/>
              <p:cNvSpPr>
                <a:spLocks/>
              </p:cNvSpPr>
              <p:nvPr/>
            </p:nvSpPr>
            <p:spPr bwMode="auto">
              <a:xfrm>
                <a:off x="8547100" y="4773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0" name="Freeform 3000"/>
              <p:cNvSpPr>
                <a:spLocks/>
              </p:cNvSpPr>
              <p:nvPr/>
            </p:nvSpPr>
            <p:spPr bwMode="auto">
              <a:xfrm>
                <a:off x="8553450" y="48641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1" name="Freeform 3001"/>
              <p:cNvSpPr>
                <a:spLocks/>
              </p:cNvSpPr>
              <p:nvPr/>
            </p:nvSpPr>
            <p:spPr bwMode="auto">
              <a:xfrm>
                <a:off x="8589963" y="49530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2" name="Freeform 3002"/>
              <p:cNvSpPr>
                <a:spLocks/>
              </p:cNvSpPr>
              <p:nvPr/>
            </p:nvSpPr>
            <p:spPr bwMode="auto">
              <a:xfrm>
                <a:off x="8877300" y="43862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3" name="Freeform 3003"/>
              <p:cNvSpPr>
                <a:spLocks/>
              </p:cNvSpPr>
              <p:nvPr/>
            </p:nvSpPr>
            <p:spPr bwMode="auto">
              <a:xfrm>
                <a:off x="8878888" y="450850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4" name="Freeform 3004"/>
              <p:cNvSpPr>
                <a:spLocks/>
              </p:cNvSpPr>
              <p:nvPr/>
            </p:nvSpPr>
            <p:spPr bwMode="auto">
              <a:xfrm>
                <a:off x="8842375" y="46609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5" name="Freeform 3005"/>
              <p:cNvSpPr>
                <a:spLocks/>
              </p:cNvSpPr>
              <p:nvPr/>
            </p:nvSpPr>
            <p:spPr bwMode="auto">
              <a:xfrm>
                <a:off x="8866188" y="4643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6" name="Freeform 3006"/>
              <p:cNvSpPr>
                <a:spLocks/>
              </p:cNvSpPr>
              <p:nvPr/>
            </p:nvSpPr>
            <p:spPr bwMode="auto">
              <a:xfrm>
                <a:off x="8805863" y="46831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7" name="Freeform 3007"/>
              <p:cNvSpPr>
                <a:spLocks/>
              </p:cNvSpPr>
              <p:nvPr/>
            </p:nvSpPr>
            <p:spPr bwMode="auto">
              <a:xfrm>
                <a:off x="8815388" y="4735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8" name="Rectangle 3008"/>
              <p:cNvSpPr>
                <a:spLocks noChangeArrowheads="1"/>
              </p:cNvSpPr>
              <p:nvPr/>
            </p:nvSpPr>
            <p:spPr bwMode="auto">
              <a:xfrm>
                <a:off x="6967538" y="4957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9" name="Rectangle 3009"/>
              <p:cNvSpPr>
                <a:spLocks noChangeArrowheads="1"/>
              </p:cNvSpPr>
              <p:nvPr/>
            </p:nvSpPr>
            <p:spPr bwMode="auto">
              <a:xfrm>
                <a:off x="7046913" y="50006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0" name="Rectangle 3010"/>
              <p:cNvSpPr>
                <a:spLocks noChangeArrowheads="1"/>
              </p:cNvSpPr>
              <p:nvPr/>
            </p:nvSpPr>
            <p:spPr bwMode="auto">
              <a:xfrm>
                <a:off x="6943725" y="5045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1" name="Rectangle 3011"/>
              <p:cNvSpPr>
                <a:spLocks noChangeArrowheads="1"/>
              </p:cNvSpPr>
              <p:nvPr/>
            </p:nvSpPr>
            <p:spPr bwMode="auto">
              <a:xfrm>
                <a:off x="7015163" y="5045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2" name="Rectangle 3012"/>
              <p:cNvSpPr>
                <a:spLocks noChangeArrowheads="1"/>
              </p:cNvSpPr>
              <p:nvPr/>
            </p:nvSpPr>
            <p:spPr bwMode="auto">
              <a:xfrm>
                <a:off x="6983413" y="5026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3" name="Rectangle 3013"/>
              <p:cNvSpPr>
                <a:spLocks noChangeArrowheads="1"/>
              </p:cNvSpPr>
              <p:nvPr/>
            </p:nvSpPr>
            <p:spPr bwMode="auto">
              <a:xfrm>
                <a:off x="7018338" y="49926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4" name="Rectangle 3014"/>
              <p:cNvSpPr>
                <a:spLocks noChangeArrowheads="1"/>
              </p:cNvSpPr>
              <p:nvPr/>
            </p:nvSpPr>
            <p:spPr bwMode="auto">
              <a:xfrm>
                <a:off x="7219950" y="4765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5" name="Rectangle 3015"/>
              <p:cNvSpPr>
                <a:spLocks noChangeArrowheads="1"/>
              </p:cNvSpPr>
              <p:nvPr/>
            </p:nvSpPr>
            <p:spPr bwMode="auto">
              <a:xfrm>
                <a:off x="7213600" y="4586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6" name="Rectangle 3016"/>
              <p:cNvSpPr>
                <a:spLocks noChangeArrowheads="1"/>
              </p:cNvSpPr>
              <p:nvPr/>
            </p:nvSpPr>
            <p:spPr bwMode="auto">
              <a:xfrm>
                <a:off x="7265988" y="45418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7" name="Rectangle 3017"/>
              <p:cNvSpPr>
                <a:spLocks noChangeArrowheads="1"/>
              </p:cNvSpPr>
              <p:nvPr/>
            </p:nvSpPr>
            <p:spPr bwMode="auto">
              <a:xfrm>
                <a:off x="7300913" y="4395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8" name="Rectangle 3018"/>
              <p:cNvSpPr>
                <a:spLocks noChangeArrowheads="1"/>
              </p:cNvSpPr>
              <p:nvPr/>
            </p:nvSpPr>
            <p:spPr bwMode="auto">
              <a:xfrm>
                <a:off x="7270750" y="4252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9" name="Rectangle 3019"/>
              <p:cNvSpPr>
                <a:spLocks noChangeArrowheads="1"/>
              </p:cNvSpPr>
              <p:nvPr/>
            </p:nvSpPr>
            <p:spPr bwMode="auto">
              <a:xfrm>
                <a:off x="7291388" y="4386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0" name="Rectangle 3020"/>
              <p:cNvSpPr>
                <a:spLocks noChangeArrowheads="1"/>
              </p:cNvSpPr>
              <p:nvPr/>
            </p:nvSpPr>
            <p:spPr bwMode="auto">
              <a:xfrm>
                <a:off x="7472363" y="4927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1" name="Rectangle 3021"/>
              <p:cNvSpPr>
                <a:spLocks noChangeArrowheads="1"/>
              </p:cNvSpPr>
              <p:nvPr/>
            </p:nvSpPr>
            <p:spPr bwMode="auto">
              <a:xfrm>
                <a:off x="7534275" y="49466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2" name="Rectangle 3022"/>
              <p:cNvSpPr>
                <a:spLocks noChangeArrowheads="1"/>
              </p:cNvSpPr>
              <p:nvPr/>
            </p:nvSpPr>
            <p:spPr bwMode="auto">
              <a:xfrm>
                <a:off x="7507288" y="49974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3" name="Rectangle 3023"/>
              <p:cNvSpPr>
                <a:spLocks noChangeArrowheads="1"/>
              </p:cNvSpPr>
              <p:nvPr/>
            </p:nvSpPr>
            <p:spPr bwMode="auto">
              <a:xfrm>
                <a:off x="7483475" y="4995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4" name="Rectangle 3024"/>
              <p:cNvSpPr>
                <a:spLocks noChangeArrowheads="1"/>
              </p:cNvSpPr>
              <p:nvPr/>
            </p:nvSpPr>
            <p:spPr bwMode="auto">
              <a:xfrm>
                <a:off x="7483475" y="5103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5" name="Rectangle 3025"/>
              <p:cNvSpPr>
                <a:spLocks noChangeArrowheads="1"/>
              </p:cNvSpPr>
              <p:nvPr/>
            </p:nvSpPr>
            <p:spPr bwMode="auto">
              <a:xfrm>
                <a:off x="7472363" y="51244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6" name="Rectangle 3026"/>
              <p:cNvSpPr>
                <a:spLocks noChangeArrowheads="1"/>
              </p:cNvSpPr>
              <p:nvPr/>
            </p:nvSpPr>
            <p:spPr bwMode="auto">
              <a:xfrm>
                <a:off x="7775575" y="4833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7" name="Rectangle 3027"/>
              <p:cNvSpPr>
                <a:spLocks noChangeArrowheads="1"/>
              </p:cNvSpPr>
              <p:nvPr/>
            </p:nvSpPr>
            <p:spPr bwMode="auto">
              <a:xfrm>
                <a:off x="7834313" y="4833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8" name="Rectangle 3028"/>
              <p:cNvSpPr>
                <a:spLocks noChangeArrowheads="1"/>
              </p:cNvSpPr>
              <p:nvPr/>
            </p:nvSpPr>
            <p:spPr bwMode="auto">
              <a:xfrm>
                <a:off x="7826375" y="48974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9" name="Rectangle 3029"/>
              <p:cNvSpPr>
                <a:spLocks noChangeArrowheads="1"/>
              </p:cNvSpPr>
              <p:nvPr/>
            </p:nvSpPr>
            <p:spPr bwMode="auto">
              <a:xfrm>
                <a:off x="7796213" y="48974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0" name="Rectangle 3030"/>
              <p:cNvSpPr>
                <a:spLocks noChangeArrowheads="1"/>
              </p:cNvSpPr>
              <p:nvPr/>
            </p:nvSpPr>
            <p:spPr bwMode="auto">
              <a:xfrm>
                <a:off x="7773988" y="4892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1" name="Rectangle 3031"/>
              <p:cNvSpPr>
                <a:spLocks noChangeArrowheads="1"/>
              </p:cNvSpPr>
              <p:nvPr/>
            </p:nvSpPr>
            <p:spPr bwMode="auto">
              <a:xfrm>
                <a:off x="7734300" y="51498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2" name="Rectangle 3032"/>
              <p:cNvSpPr>
                <a:spLocks noChangeArrowheads="1"/>
              </p:cNvSpPr>
              <p:nvPr/>
            </p:nvSpPr>
            <p:spPr bwMode="auto">
              <a:xfrm>
                <a:off x="8077200" y="4468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3" name="Rectangle 3033"/>
              <p:cNvSpPr>
                <a:spLocks noChangeArrowheads="1"/>
              </p:cNvSpPr>
              <p:nvPr/>
            </p:nvSpPr>
            <p:spPr bwMode="auto">
              <a:xfrm>
                <a:off x="8069263" y="45418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4" name="Rectangle 3034"/>
              <p:cNvSpPr>
                <a:spLocks noChangeArrowheads="1"/>
              </p:cNvSpPr>
              <p:nvPr/>
            </p:nvSpPr>
            <p:spPr bwMode="auto">
              <a:xfrm>
                <a:off x="7999413" y="4597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5" name="Rectangle 3035"/>
              <p:cNvSpPr>
                <a:spLocks noChangeArrowheads="1"/>
              </p:cNvSpPr>
              <p:nvPr/>
            </p:nvSpPr>
            <p:spPr bwMode="auto">
              <a:xfrm>
                <a:off x="8072438" y="4491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6" name="Rectangle 3036"/>
              <p:cNvSpPr>
                <a:spLocks noChangeArrowheads="1"/>
              </p:cNvSpPr>
              <p:nvPr/>
            </p:nvSpPr>
            <p:spPr bwMode="auto">
              <a:xfrm>
                <a:off x="8081963" y="4592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7" name="Rectangle 3037"/>
              <p:cNvSpPr>
                <a:spLocks noChangeArrowheads="1"/>
              </p:cNvSpPr>
              <p:nvPr/>
            </p:nvSpPr>
            <p:spPr bwMode="auto">
              <a:xfrm>
                <a:off x="8002588" y="4518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8" name="Rectangle 3038"/>
              <p:cNvSpPr>
                <a:spLocks noChangeArrowheads="1"/>
              </p:cNvSpPr>
              <p:nvPr/>
            </p:nvSpPr>
            <p:spPr bwMode="auto">
              <a:xfrm>
                <a:off x="8310563" y="48434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9" name="Rectangle 3039"/>
              <p:cNvSpPr>
                <a:spLocks noChangeArrowheads="1"/>
              </p:cNvSpPr>
              <p:nvPr/>
            </p:nvSpPr>
            <p:spPr bwMode="auto">
              <a:xfrm>
                <a:off x="8362950" y="4894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0" name="Rectangle 3040"/>
              <p:cNvSpPr>
                <a:spLocks noChangeArrowheads="1"/>
              </p:cNvSpPr>
              <p:nvPr/>
            </p:nvSpPr>
            <p:spPr bwMode="auto">
              <a:xfrm>
                <a:off x="8299450" y="49244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1" name="Rectangle 3041"/>
              <p:cNvSpPr>
                <a:spLocks noChangeArrowheads="1"/>
              </p:cNvSpPr>
              <p:nvPr/>
            </p:nvSpPr>
            <p:spPr bwMode="auto">
              <a:xfrm>
                <a:off x="8332788" y="4929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2" name="Rectangle 3042"/>
              <p:cNvSpPr>
                <a:spLocks noChangeArrowheads="1"/>
              </p:cNvSpPr>
              <p:nvPr/>
            </p:nvSpPr>
            <p:spPr bwMode="auto">
              <a:xfrm>
                <a:off x="8281988" y="4976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3" name="Rectangle 3043"/>
              <p:cNvSpPr>
                <a:spLocks noChangeArrowheads="1"/>
              </p:cNvSpPr>
              <p:nvPr/>
            </p:nvSpPr>
            <p:spPr bwMode="auto">
              <a:xfrm>
                <a:off x="8312150" y="50673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4" name="Rectangle 3044"/>
              <p:cNvSpPr>
                <a:spLocks noChangeArrowheads="1"/>
              </p:cNvSpPr>
              <p:nvPr/>
            </p:nvSpPr>
            <p:spPr bwMode="auto">
              <a:xfrm>
                <a:off x="8528050" y="54387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5" name="Rectangle 3045"/>
              <p:cNvSpPr>
                <a:spLocks noChangeArrowheads="1"/>
              </p:cNvSpPr>
              <p:nvPr/>
            </p:nvSpPr>
            <p:spPr bwMode="auto">
              <a:xfrm>
                <a:off x="8526463" y="54530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6" name="Rectangle 3046"/>
              <p:cNvSpPr>
                <a:spLocks noChangeArrowheads="1"/>
              </p:cNvSpPr>
              <p:nvPr/>
            </p:nvSpPr>
            <p:spPr bwMode="auto">
              <a:xfrm>
                <a:off x="8574088" y="54387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7" name="Rectangle 3047"/>
              <p:cNvSpPr>
                <a:spLocks noChangeArrowheads="1"/>
              </p:cNvSpPr>
              <p:nvPr/>
            </p:nvSpPr>
            <p:spPr bwMode="auto">
              <a:xfrm>
                <a:off x="8553450" y="5483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8" name="Rectangle 3048"/>
              <p:cNvSpPr>
                <a:spLocks noChangeArrowheads="1"/>
              </p:cNvSpPr>
              <p:nvPr/>
            </p:nvSpPr>
            <p:spPr bwMode="auto">
              <a:xfrm>
                <a:off x="8529638" y="5494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9" name="Rectangle 3049"/>
              <p:cNvSpPr>
                <a:spLocks noChangeArrowheads="1"/>
              </p:cNvSpPr>
              <p:nvPr/>
            </p:nvSpPr>
            <p:spPr bwMode="auto">
              <a:xfrm>
                <a:off x="8596313" y="55022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0" name="Rectangle 3050"/>
              <p:cNvSpPr>
                <a:spLocks noChangeArrowheads="1"/>
              </p:cNvSpPr>
              <p:nvPr/>
            </p:nvSpPr>
            <p:spPr bwMode="auto">
              <a:xfrm>
                <a:off x="8818563" y="5160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1" name="Rectangle 3051"/>
              <p:cNvSpPr>
                <a:spLocks noChangeArrowheads="1"/>
              </p:cNvSpPr>
              <p:nvPr/>
            </p:nvSpPr>
            <p:spPr bwMode="auto">
              <a:xfrm>
                <a:off x="8867775" y="5232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2" name="Rectangle 3052"/>
              <p:cNvSpPr>
                <a:spLocks noChangeArrowheads="1"/>
              </p:cNvSpPr>
              <p:nvPr/>
            </p:nvSpPr>
            <p:spPr bwMode="auto">
              <a:xfrm>
                <a:off x="8804275" y="52371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3" name="Rectangle 3053"/>
              <p:cNvSpPr>
                <a:spLocks noChangeArrowheads="1"/>
              </p:cNvSpPr>
              <p:nvPr/>
            </p:nvSpPr>
            <p:spPr bwMode="auto">
              <a:xfrm>
                <a:off x="8788400" y="5308600"/>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4" name="Rectangle 3054"/>
              <p:cNvSpPr>
                <a:spLocks noChangeArrowheads="1"/>
              </p:cNvSpPr>
              <p:nvPr/>
            </p:nvSpPr>
            <p:spPr bwMode="auto">
              <a:xfrm>
                <a:off x="8867775" y="5341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5" name="Rectangle 3055"/>
              <p:cNvSpPr>
                <a:spLocks noChangeArrowheads="1"/>
              </p:cNvSpPr>
              <p:nvPr/>
            </p:nvSpPr>
            <p:spPr bwMode="auto">
              <a:xfrm>
                <a:off x="8829675" y="5359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6" name="Rectangle 3056"/>
              <p:cNvSpPr>
                <a:spLocks noChangeArrowheads="1"/>
              </p:cNvSpPr>
              <p:nvPr/>
            </p:nvSpPr>
            <p:spPr bwMode="auto">
              <a:xfrm>
                <a:off x="9099550" y="48133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7" name="Rectangle 3057"/>
              <p:cNvSpPr>
                <a:spLocks noChangeArrowheads="1"/>
              </p:cNvSpPr>
              <p:nvPr/>
            </p:nvSpPr>
            <p:spPr bwMode="auto">
              <a:xfrm>
                <a:off x="9074150" y="4833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8" name="Rectangle 3058"/>
              <p:cNvSpPr>
                <a:spLocks noChangeArrowheads="1"/>
              </p:cNvSpPr>
              <p:nvPr/>
            </p:nvSpPr>
            <p:spPr bwMode="auto">
              <a:xfrm>
                <a:off x="9088438" y="4892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9" name="Rectangle 3059"/>
              <p:cNvSpPr>
                <a:spLocks noChangeArrowheads="1"/>
              </p:cNvSpPr>
              <p:nvPr/>
            </p:nvSpPr>
            <p:spPr bwMode="auto">
              <a:xfrm>
                <a:off x="9137650" y="4827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0" name="Rectangle 3060"/>
              <p:cNvSpPr>
                <a:spLocks noChangeArrowheads="1"/>
              </p:cNvSpPr>
              <p:nvPr/>
            </p:nvSpPr>
            <p:spPr bwMode="auto">
              <a:xfrm>
                <a:off x="9140825" y="4967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1" name="Rectangle 3061"/>
              <p:cNvSpPr>
                <a:spLocks noChangeArrowheads="1"/>
              </p:cNvSpPr>
              <p:nvPr/>
            </p:nvSpPr>
            <p:spPr bwMode="auto">
              <a:xfrm>
                <a:off x="9074150" y="49482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2" name="Freeform 3062"/>
              <p:cNvSpPr>
                <a:spLocks/>
              </p:cNvSpPr>
              <p:nvPr/>
            </p:nvSpPr>
            <p:spPr bwMode="auto">
              <a:xfrm>
                <a:off x="7000875" y="54530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3" name="Freeform 3063"/>
              <p:cNvSpPr>
                <a:spLocks/>
              </p:cNvSpPr>
              <p:nvPr/>
            </p:nvSpPr>
            <p:spPr bwMode="auto">
              <a:xfrm>
                <a:off x="6956425" y="54657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4" name="Freeform 3064"/>
              <p:cNvSpPr>
                <a:spLocks/>
              </p:cNvSpPr>
              <p:nvPr/>
            </p:nvSpPr>
            <p:spPr bwMode="auto">
              <a:xfrm>
                <a:off x="6973888" y="54610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5" name="Freeform 3065"/>
              <p:cNvSpPr>
                <a:spLocks/>
              </p:cNvSpPr>
              <p:nvPr/>
            </p:nvSpPr>
            <p:spPr bwMode="auto">
              <a:xfrm>
                <a:off x="6937375" y="54546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6" name="Freeform 3066"/>
              <p:cNvSpPr>
                <a:spLocks/>
              </p:cNvSpPr>
              <p:nvPr/>
            </p:nvSpPr>
            <p:spPr bwMode="auto">
              <a:xfrm>
                <a:off x="6959600" y="5462588"/>
                <a:ext cx="87313" cy="77788"/>
              </a:xfrm>
              <a:custGeom>
                <a:avLst/>
                <a:gdLst>
                  <a:gd name="T0" fmla="*/ 27 w 55"/>
                  <a:gd name="T1" fmla="*/ 49 h 49"/>
                  <a:gd name="T2" fmla="*/ 0 w 55"/>
                  <a:gd name="T3" fmla="*/ 0 h 49"/>
                  <a:gd name="T4" fmla="*/ 55 w 55"/>
                  <a:gd name="T5" fmla="*/ 0 h 49"/>
                  <a:gd name="T6" fmla="*/ 27 w 55"/>
                  <a:gd name="T7" fmla="*/ 49 h 49"/>
                </a:gdLst>
                <a:ahLst/>
                <a:cxnLst>
                  <a:cxn ang="0">
                    <a:pos x="T0" y="T1"/>
                  </a:cxn>
                  <a:cxn ang="0">
                    <a:pos x="T2" y="T3"/>
                  </a:cxn>
                  <a:cxn ang="0">
                    <a:pos x="T4" y="T5"/>
                  </a:cxn>
                  <a:cxn ang="0">
                    <a:pos x="T6" y="T7"/>
                  </a:cxn>
                </a:cxnLst>
                <a:rect l="0" t="0" r="r" b="b"/>
                <a:pathLst>
                  <a:path w="55" h="49">
                    <a:moveTo>
                      <a:pt x="27" y="49"/>
                    </a:moveTo>
                    <a:lnTo>
                      <a:pt x="0" y="0"/>
                    </a:lnTo>
                    <a:lnTo>
                      <a:pt x="55" y="0"/>
                    </a:lnTo>
                    <a:lnTo>
                      <a:pt x="27"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7" name="Freeform 3067"/>
              <p:cNvSpPr>
                <a:spLocks/>
              </p:cNvSpPr>
              <p:nvPr/>
            </p:nvSpPr>
            <p:spPr bwMode="auto">
              <a:xfrm>
                <a:off x="7029450" y="54530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8" name="Freeform 3068"/>
              <p:cNvSpPr>
                <a:spLocks/>
              </p:cNvSpPr>
              <p:nvPr/>
            </p:nvSpPr>
            <p:spPr bwMode="auto">
              <a:xfrm>
                <a:off x="7234238" y="50895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9" name="Freeform 3069"/>
              <p:cNvSpPr>
                <a:spLocks/>
              </p:cNvSpPr>
              <p:nvPr/>
            </p:nvSpPr>
            <p:spPr bwMode="auto">
              <a:xfrm>
                <a:off x="7288213" y="51450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0" name="Freeform 3070"/>
              <p:cNvSpPr>
                <a:spLocks/>
              </p:cNvSpPr>
              <p:nvPr/>
            </p:nvSpPr>
            <p:spPr bwMode="auto">
              <a:xfrm>
                <a:off x="7256463" y="51577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1" name="Freeform 3071"/>
              <p:cNvSpPr>
                <a:spLocks/>
              </p:cNvSpPr>
              <p:nvPr/>
            </p:nvSpPr>
            <p:spPr bwMode="auto">
              <a:xfrm>
                <a:off x="7264400" y="52149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2" name="Freeform 3072"/>
              <p:cNvSpPr>
                <a:spLocks/>
              </p:cNvSpPr>
              <p:nvPr/>
            </p:nvSpPr>
            <p:spPr bwMode="auto">
              <a:xfrm>
                <a:off x="7248525" y="51927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3" name="Freeform 3073"/>
              <p:cNvSpPr>
                <a:spLocks/>
              </p:cNvSpPr>
              <p:nvPr/>
            </p:nvSpPr>
            <p:spPr bwMode="auto">
              <a:xfrm>
                <a:off x="7231063" y="51435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4" name="Freeform 3074"/>
              <p:cNvSpPr>
                <a:spLocks/>
              </p:cNvSpPr>
              <p:nvPr/>
            </p:nvSpPr>
            <p:spPr bwMode="auto">
              <a:xfrm>
                <a:off x="7500938" y="4910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5" name="Freeform 3075"/>
              <p:cNvSpPr>
                <a:spLocks/>
              </p:cNvSpPr>
              <p:nvPr/>
            </p:nvSpPr>
            <p:spPr bwMode="auto">
              <a:xfrm>
                <a:off x="7550150" y="49307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6" name="Freeform 3076"/>
              <p:cNvSpPr>
                <a:spLocks/>
              </p:cNvSpPr>
              <p:nvPr/>
            </p:nvSpPr>
            <p:spPr bwMode="auto">
              <a:xfrm>
                <a:off x="7524750" y="49117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7" name="Freeform 3077"/>
              <p:cNvSpPr>
                <a:spLocks/>
              </p:cNvSpPr>
              <p:nvPr/>
            </p:nvSpPr>
            <p:spPr bwMode="auto">
              <a:xfrm>
                <a:off x="7466013" y="49926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8" name="Freeform 3078"/>
              <p:cNvSpPr>
                <a:spLocks/>
              </p:cNvSpPr>
              <p:nvPr/>
            </p:nvSpPr>
            <p:spPr bwMode="auto">
              <a:xfrm>
                <a:off x="7493000" y="50069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9" name="Freeform 3079"/>
              <p:cNvSpPr>
                <a:spLocks/>
              </p:cNvSpPr>
              <p:nvPr/>
            </p:nvSpPr>
            <p:spPr bwMode="auto">
              <a:xfrm>
                <a:off x="7543800" y="50196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0" name="Freeform 3080"/>
              <p:cNvSpPr>
                <a:spLocks/>
              </p:cNvSpPr>
              <p:nvPr/>
            </p:nvSpPr>
            <p:spPr bwMode="auto">
              <a:xfrm>
                <a:off x="7745413" y="47990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1" name="Freeform 3081"/>
              <p:cNvSpPr>
                <a:spLocks/>
              </p:cNvSpPr>
              <p:nvPr/>
            </p:nvSpPr>
            <p:spPr bwMode="auto">
              <a:xfrm>
                <a:off x="7762875" y="47910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2" name="Freeform 3082"/>
              <p:cNvSpPr>
                <a:spLocks/>
              </p:cNvSpPr>
              <p:nvPr/>
            </p:nvSpPr>
            <p:spPr bwMode="auto">
              <a:xfrm>
                <a:off x="7750175" y="48323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3" name="Freeform 3083"/>
              <p:cNvSpPr>
                <a:spLocks/>
              </p:cNvSpPr>
              <p:nvPr/>
            </p:nvSpPr>
            <p:spPr bwMode="auto">
              <a:xfrm>
                <a:off x="7729538" y="4889500"/>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4" name="Freeform 3084"/>
              <p:cNvSpPr>
                <a:spLocks/>
              </p:cNvSpPr>
              <p:nvPr/>
            </p:nvSpPr>
            <p:spPr bwMode="auto">
              <a:xfrm>
                <a:off x="7785100" y="49403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5" name="Freeform 3085"/>
              <p:cNvSpPr>
                <a:spLocks/>
              </p:cNvSpPr>
              <p:nvPr/>
            </p:nvSpPr>
            <p:spPr bwMode="auto">
              <a:xfrm>
                <a:off x="7789863" y="50958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6" name="Freeform 3086"/>
              <p:cNvSpPr>
                <a:spLocks/>
              </p:cNvSpPr>
              <p:nvPr/>
            </p:nvSpPr>
            <p:spPr bwMode="auto">
              <a:xfrm>
                <a:off x="8078788" y="46323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7" name="Freeform 3087"/>
              <p:cNvSpPr>
                <a:spLocks/>
              </p:cNvSpPr>
              <p:nvPr/>
            </p:nvSpPr>
            <p:spPr bwMode="auto">
              <a:xfrm>
                <a:off x="8062913" y="48545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8" name="Freeform 3088"/>
              <p:cNvSpPr>
                <a:spLocks/>
              </p:cNvSpPr>
              <p:nvPr/>
            </p:nvSpPr>
            <p:spPr bwMode="auto">
              <a:xfrm>
                <a:off x="8013700" y="4840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9" name="Freeform 3089"/>
              <p:cNvSpPr>
                <a:spLocks/>
              </p:cNvSpPr>
              <p:nvPr/>
            </p:nvSpPr>
            <p:spPr bwMode="auto">
              <a:xfrm>
                <a:off x="8043863" y="47148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0" name="Freeform 3090"/>
              <p:cNvSpPr>
                <a:spLocks/>
              </p:cNvSpPr>
              <p:nvPr/>
            </p:nvSpPr>
            <p:spPr bwMode="auto">
              <a:xfrm>
                <a:off x="7994650" y="4713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1" name="Freeform 3091"/>
              <p:cNvSpPr>
                <a:spLocks/>
              </p:cNvSpPr>
              <p:nvPr/>
            </p:nvSpPr>
            <p:spPr bwMode="auto">
              <a:xfrm>
                <a:off x="7980363" y="46958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2" name="Freeform 3092"/>
              <p:cNvSpPr>
                <a:spLocks/>
              </p:cNvSpPr>
              <p:nvPr/>
            </p:nvSpPr>
            <p:spPr bwMode="auto">
              <a:xfrm>
                <a:off x="8288338" y="39163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3" name="Freeform 3093"/>
              <p:cNvSpPr>
                <a:spLocks/>
              </p:cNvSpPr>
              <p:nvPr/>
            </p:nvSpPr>
            <p:spPr bwMode="auto">
              <a:xfrm>
                <a:off x="8337550" y="39227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4" name="Freeform 3094"/>
              <p:cNvSpPr>
                <a:spLocks/>
              </p:cNvSpPr>
              <p:nvPr/>
            </p:nvSpPr>
            <p:spPr bwMode="auto">
              <a:xfrm>
                <a:off x="8259763" y="3951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5" name="Freeform 3095"/>
              <p:cNvSpPr>
                <a:spLocks/>
              </p:cNvSpPr>
              <p:nvPr/>
            </p:nvSpPr>
            <p:spPr bwMode="auto">
              <a:xfrm>
                <a:off x="8275638" y="4040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6" name="Freeform 3096"/>
              <p:cNvSpPr>
                <a:spLocks/>
              </p:cNvSpPr>
              <p:nvPr/>
            </p:nvSpPr>
            <p:spPr bwMode="auto">
              <a:xfrm>
                <a:off x="8345488" y="41417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7" name="Freeform 3097"/>
              <p:cNvSpPr>
                <a:spLocks/>
              </p:cNvSpPr>
              <p:nvPr/>
            </p:nvSpPr>
            <p:spPr bwMode="auto">
              <a:xfrm>
                <a:off x="8345488" y="42291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8" name="Freeform 3098"/>
              <p:cNvSpPr>
                <a:spLocks/>
              </p:cNvSpPr>
              <p:nvPr/>
            </p:nvSpPr>
            <p:spPr bwMode="auto">
              <a:xfrm>
                <a:off x="8596313" y="46974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9" name="Freeform 3099"/>
              <p:cNvSpPr>
                <a:spLocks/>
              </p:cNvSpPr>
              <p:nvPr/>
            </p:nvSpPr>
            <p:spPr bwMode="auto">
              <a:xfrm>
                <a:off x="8601075" y="47752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0" name="Freeform 3100"/>
              <p:cNvSpPr>
                <a:spLocks/>
              </p:cNvSpPr>
              <p:nvPr/>
            </p:nvSpPr>
            <p:spPr bwMode="auto">
              <a:xfrm>
                <a:off x="8542338" y="47212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1" name="Freeform 3101"/>
              <p:cNvSpPr>
                <a:spLocks/>
              </p:cNvSpPr>
              <p:nvPr/>
            </p:nvSpPr>
            <p:spPr bwMode="auto">
              <a:xfrm>
                <a:off x="8599488" y="4735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2" name="Freeform 3102"/>
              <p:cNvSpPr>
                <a:spLocks/>
              </p:cNvSpPr>
              <p:nvPr/>
            </p:nvSpPr>
            <p:spPr bwMode="auto">
              <a:xfrm>
                <a:off x="8535988" y="47783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3" name="Freeform 3103"/>
              <p:cNvSpPr>
                <a:spLocks/>
              </p:cNvSpPr>
              <p:nvPr/>
            </p:nvSpPr>
            <p:spPr bwMode="auto">
              <a:xfrm>
                <a:off x="8589963" y="47291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4" name="Freeform 3104"/>
              <p:cNvSpPr>
                <a:spLocks/>
              </p:cNvSpPr>
              <p:nvPr/>
            </p:nvSpPr>
            <p:spPr bwMode="auto">
              <a:xfrm>
                <a:off x="8829675" y="46323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5" name="Freeform 3105"/>
              <p:cNvSpPr>
                <a:spLocks/>
              </p:cNvSpPr>
              <p:nvPr/>
            </p:nvSpPr>
            <p:spPr bwMode="auto">
              <a:xfrm>
                <a:off x="8777288" y="48133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6" name="Freeform 3106"/>
              <p:cNvSpPr>
                <a:spLocks/>
              </p:cNvSpPr>
              <p:nvPr/>
            </p:nvSpPr>
            <p:spPr bwMode="auto">
              <a:xfrm>
                <a:off x="8834438" y="45434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7" name="Freeform 3107"/>
              <p:cNvSpPr>
                <a:spLocks/>
              </p:cNvSpPr>
              <p:nvPr/>
            </p:nvSpPr>
            <p:spPr bwMode="auto">
              <a:xfrm>
                <a:off x="8850313" y="46116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8" name="Freeform 3108"/>
              <p:cNvSpPr>
                <a:spLocks/>
              </p:cNvSpPr>
              <p:nvPr/>
            </p:nvSpPr>
            <p:spPr bwMode="auto">
              <a:xfrm>
                <a:off x="8870950" y="47291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9" name="Freeform 3109"/>
              <p:cNvSpPr>
                <a:spLocks/>
              </p:cNvSpPr>
              <p:nvPr/>
            </p:nvSpPr>
            <p:spPr bwMode="auto">
              <a:xfrm>
                <a:off x="8777288" y="46418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0" name="Freeform 3110"/>
              <p:cNvSpPr>
                <a:spLocks/>
              </p:cNvSpPr>
              <p:nvPr/>
            </p:nvSpPr>
            <p:spPr bwMode="auto">
              <a:xfrm>
                <a:off x="9056688" y="43846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1" name="Freeform 3111"/>
              <p:cNvSpPr>
                <a:spLocks/>
              </p:cNvSpPr>
              <p:nvPr/>
            </p:nvSpPr>
            <p:spPr bwMode="auto">
              <a:xfrm>
                <a:off x="9112250" y="44116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2" name="Freeform 3112"/>
              <p:cNvSpPr>
                <a:spLocks/>
              </p:cNvSpPr>
              <p:nvPr/>
            </p:nvSpPr>
            <p:spPr bwMode="auto">
              <a:xfrm>
                <a:off x="9104313" y="44323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3" name="Freeform 3113"/>
              <p:cNvSpPr>
                <a:spLocks/>
              </p:cNvSpPr>
              <p:nvPr/>
            </p:nvSpPr>
            <p:spPr bwMode="auto">
              <a:xfrm>
                <a:off x="9093200" y="42910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4" name="Freeform 3114"/>
              <p:cNvSpPr>
                <a:spLocks/>
              </p:cNvSpPr>
              <p:nvPr/>
            </p:nvSpPr>
            <p:spPr bwMode="auto">
              <a:xfrm>
                <a:off x="9048750" y="44418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5" name="Freeform 3115"/>
              <p:cNvSpPr>
                <a:spLocks/>
              </p:cNvSpPr>
              <p:nvPr/>
            </p:nvSpPr>
            <p:spPr bwMode="auto">
              <a:xfrm>
                <a:off x="9136063" y="4343400"/>
                <a:ext cx="87313" cy="74613"/>
              </a:xfrm>
              <a:custGeom>
                <a:avLst/>
                <a:gdLst>
                  <a:gd name="T0" fmla="*/ 27 w 55"/>
                  <a:gd name="T1" fmla="*/ 47 h 47"/>
                  <a:gd name="T2" fmla="*/ 0 w 55"/>
                  <a:gd name="T3" fmla="*/ 0 h 47"/>
                  <a:gd name="T4" fmla="*/ 55 w 55"/>
                  <a:gd name="T5" fmla="*/ 0 h 47"/>
                  <a:gd name="T6" fmla="*/ 27 w 55"/>
                  <a:gd name="T7" fmla="*/ 47 h 47"/>
                </a:gdLst>
                <a:ahLst/>
                <a:cxnLst>
                  <a:cxn ang="0">
                    <a:pos x="T0" y="T1"/>
                  </a:cxn>
                  <a:cxn ang="0">
                    <a:pos x="T2" y="T3"/>
                  </a:cxn>
                  <a:cxn ang="0">
                    <a:pos x="T4" y="T5"/>
                  </a:cxn>
                  <a:cxn ang="0">
                    <a:pos x="T6" y="T7"/>
                  </a:cxn>
                </a:cxnLst>
                <a:rect l="0" t="0" r="r" b="b"/>
                <a:pathLst>
                  <a:path w="55" h="47">
                    <a:moveTo>
                      <a:pt x="27" y="47"/>
                    </a:moveTo>
                    <a:lnTo>
                      <a:pt x="0" y="0"/>
                    </a:lnTo>
                    <a:lnTo>
                      <a:pt x="55" y="0"/>
                    </a:lnTo>
                    <a:lnTo>
                      <a:pt x="27"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6" name="Freeform 3116"/>
              <p:cNvSpPr>
                <a:spLocks/>
              </p:cNvSpPr>
              <p:nvPr/>
            </p:nvSpPr>
            <p:spPr bwMode="auto">
              <a:xfrm>
                <a:off x="9401175" y="48625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7" name="Freeform 3117"/>
              <p:cNvSpPr>
                <a:spLocks/>
              </p:cNvSpPr>
              <p:nvPr/>
            </p:nvSpPr>
            <p:spPr bwMode="auto">
              <a:xfrm>
                <a:off x="9328150" y="4887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8" name="Freeform 3118"/>
              <p:cNvSpPr>
                <a:spLocks/>
              </p:cNvSpPr>
              <p:nvPr/>
            </p:nvSpPr>
            <p:spPr bwMode="auto">
              <a:xfrm>
                <a:off x="9302750" y="48863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9" name="Freeform 3119"/>
              <p:cNvSpPr>
                <a:spLocks/>
              </p:cNvSpPr>
              <p:nvPr/>
            </p:nvSpPr>
            <p:spPr bwMode="auto">
              <a:xfrm>
                <a:off x="9398000" y="4908550"/>
                <a:ext cx="87313" cy="77788"/>
              </a:xfrm>
              <a:custGeom>
                <a:avLst/>
                <a:gdLst>
                  <a:gd name="T0" fmla="*/ 28 w 55"/>
                  <a:gd name="T1" fmla="*/ 49 h 49"/>
                  <a:gd name="T2" fmla="*/ 0 w 55"/>
                  <a:gd name="T3" fmla="*/ 0 h 49"/>
                  <a:gd name="T4" fmla="*/ 55 w 55"/>
                  <a:gd name="T5" fmla="*/ 0 h 49"/>
                  <a:gd name="T6" fmla="*/ 28 w 55"/>
                  <a:gd name="T7" fmla="*/ 49 h 49"/>
                </a:gdLst>
                <a:ahLst/>
                <a:cxnLst>
                  <a:cxn ang="0">
                    <a:pos x="T0" y="T1"/>
                  </a:cxn>
                  <a:cxn ang="0">
                    <a:pos x="T2" y="T3"/>
                  </a:cxn>
                  <a:cxn ang="0">
                    <a:pos x="T4" y="T5"/>
                  </a:cxn>
                  <a:cxn ang="0">
                    <a:pos x="T6" y="T7"/>
                  </a:cxn>
                </a:cxnLst>
                <a:rect l="0" t="0" r="r" b="b"/>
                <a:pathLst>
                  <a:path w="55" h="49">
                    <a:moveTo>
                      <a:pt x="28" y="49"/>
                    </a:moveTo>
                    <a:lnTo>
                      <a:pt x="0" y="0"/>
                    </a:lnTo>
                    <a:lnTo>
                      <a:pt x="55"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0" name="Freeform 3120"/>
              <p:cNvSpPr>
                <a:spLocks/>
              </p:cNvSpPr>
              <p:nvPr/>
            </p:nvSpPr>
            <p:spPr bwMode="auto">
              <a:xfrm>
                <a:off x="9340850" y="49180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1" name="Freeform 3121"/>
              <p:cNvSpPr>
                <a:spLocks/>
              </p:cNvSpPr>
              <p:nvPr/>
            </p:nvSpPr>
            <p:spPr bwMode="auto">
              <a:xfrm>
                <a:off x="9318625" y="49212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2" name="Freeform 3122"/>
              <p:cNvSpPr>
                <a:spLocks/>
              </p:cNvSpPr>
              <p:nvPr/>
            </p:nvSpPr>
            <p:spPr bwMode="auto">
              <a:xfrm>
                <a:off x="9593263" y="49863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3" name="Freeform 3123"/>
              <p:cNvSpPr>
                <a:spLocks/>
              </p:cNvSpPr>
              <p:nvPr/>
            </p:nvSpPr>
            <p:spPr bwMode="auto">
              <a:xfrm>
                <a:off x="9658350" y="50466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4" name="Freeform 3124"/>
              <p:cNvSpPr>
                <a:spLocks/>
              </p:cNvSpPr>
              <p:nvPr/>
            </p:nvSpPr>
            <p:spPr bwMode="auto">
              <a:xfrm>
                <a:off x="9663113" y="50847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5" name="Freeform 3125"/>
              <p:cNvSpPr>
                <a:spLocks/>
              </p:cNvSpPr>
              <p:nvPr/>
            </p:nvSpPr>
            <p:spPr bwMode="auto">
              <a:xfrm>
                <a:off x="9569450" y="51069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6" name="Freeform 3126"/>
              <p:cNvSpPr>
                <a:spLocks/>
              </p:cNvSpPr>
              <p:nvPr/>
            </p:nvSpPr>
            <p:spPr bwMode="auto">
              <a:xfrm>
                <a:off x="9661525" y="51355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7" name="Freeform 3127"/>
              <p:cNvSpPr>
                <a:spLocks/>
              </p:cNvSpPr>
              <p:nvPr/>
            </p:nvSpPr>
            <p:spPr bwMode="auto">
              <a:xfrm>
                <a:off x="9625013" y="51419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28" name="Rectangle 2695"/>
            <p:cNvSpPr>
              <a:spLocks noChangeArrowheads="1"/>
            </p:cNvSpPr>
            <p:nvPr/>
          </p:nvSpPr>
          <p:spPr bwMode="auto">
            <a:xfrm rot="16200000">
              <a:off x="2332004" y="1581680"/>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9" name="Rectangle 2695"/>
            <p:cNvSpPr>
              <a:spLocks noChangeArrowheads="1"/>
            </p:cNvSpPr>
            <p:nvPr/>
          </p:nvSpPr>
          <p:spPr bwMode="auto">
            <a:xfrm rot="16200000">
              <a:off x="2332004" y="4243917"/>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grpSp>
      <p:sp>
        <p:nvSpPr>
          <p:cNvPr id="3134" name="Rectangle 3133"/>
          <p:cNvSpPr/>
          <p:nvPr/>
        </p:nvSpPr>
        <p:spPr>
          <a:xfrm>
            <a:off x="147519" y="119064"/>
            <a:ext cx="3079305" cy="369332"/>
          </a:xfrm>
          <a:prstGeom prst="rect">
            <a:avLst/>
          </a:prstGeom>
        </p:spPr>
        <p:txBody>
          <a:bodyPr wrap="none">
            <a:spAutoFit/>
          </a:bodyPr>
          <a:lstStyle/>
          <a:p>
            <a:r>
              <a:rPr lang="en-US" dirty="0"/>
              <a:t>dataset 3- AP evoked IPSC.xlsx</a:t>
            </a:r>
          </a:p>
        </p:txBody>
      </p:sp>
      <p:grpSp>
        <p:nvGrpSpPr>
          <p:cNvPr id="3145" name="Group 3144"/>
          <p:cNvGrpSpPr/>
          <p:nvPr/>
        </p:nvGrpSpPr>
        <p:grpSpPr>
          <a:xfrm>
            <a:off x="9687606" y="990487"/>
            <a:ext cx="1030288" cy="651442"/>
            <a:chOff x="10119405" y="903174"/>
            <a:chExt cx="1030288" cy="651442"/>
          </a:xfrm>
        </p:grpSpPr>
        <p:sp>
          <p:nvSpPr>
            <p:cNvPr id="3138" name="Rectangle 770"/>
            <p:cNvSpPr>
              <a:spLocks noChangeArrowheads="1"/>
            </p:cNvSpPr>
            <p:nvPr/>
          </p:nvSpPr>
          <p:spPr bwMode="auto">
            <a:xfrm>
              <a:off x="10467068" y="921203"/>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39" name="Freeform 771"/>
            <p:cNvSpPr>
              <a:spLocks/>
            </p:cNvSpPr>
            <p:nvPr/>
          </p:nvSpPr>
          <p:spPr bwMode="auto">
            <a:xfrm>
              <a:off x="10209893" y="95612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0" name="Rectangle 772"/>
            <p:cNvSpPr>
              <a:spLocks noChangeArrowheads="1"/>
            </p:cNvSpPr>
            <p:nvPr/>
          </p:nvSpPr>
          <p:spPr bwMode="auto">
            <a:xfrm>
              <a:off x="10467068" y="1125991"/>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1" name="Rectangle 773"/>
            <p:cNvSpPr>
              <a:spLocks noChangeArrowheads="1"/>
            </p:cNvSpPr>
            <p:nvPr/>
          </p:nvSpPr>
          <p:spPr bwMode="auto">
            <a:xfrm>
              <a:off x="10219418" y="118314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2" name="Rectangle 774"/>
            <p:cNvSpPr>
              <a:spLocks noChangeArrowheads="1"/>
            </p:cNvSpPr>
            <p:nvPr/>
          </p:nvSpPr>
          <p:spPr bwMode="auto">
            <a:xfrm>
              <a:off x="10467068" y="1330778"/>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3" name="Freeform 775"/>
            <p:cNvSpPr>
              <a:spLocks/>
            </p:cNvSpPr>
            <p:nvPr/>
          </p:nvSpPr>
          <p:spPr bwMode="auto">
            <a:xfrm>
              <a:off x="10205130" y="139110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4" name="Rectangle 776"/>
            <p:cNvSpPr>
              <a:spLocks noChangeArrowheads="1"/>
            </p:cNvSpPr>
            <p:nvPr/>
          </p:nvSpPr>
          <p:spPr bwMode="auto">
            <a:xfrm>
              <a:off x="10119405" y="903174"/>
              <a:ext cx="1030288" cy="647700"/>
            </a:xfrm>
            <a:prstGeom prst="rect">
              <a:avLst/>
            </a:prstGeom>
            <a:noFill/>
            <a:ln w="190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441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3432223" y="722646"/>
            <a:ext cx="4736885" cy="5165455"/>
            <a:chOff x="6594523" y="1174403"/>
            <a:chExt cx="4736885" cy="5165455"/>
          </a:xfrm>
        </p:grpSpPr>
        <p:sp>
          <p:nvSpPr>
            <p:cNvPr id="14" name="TextBox 13"/>
            <p:cNvSpPr txBox="1"/>
            <p:nvPr/>
          </p:nvSpPr>
          <p:spPr>
            <a:xfrm>
              <a:off x="7209556" y="1737261"/>
              <a:ext cx="2989921"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   C</a:t>
              </a:r>
              <a:r>
                <a:rPr lang="en-US" sz="2400" baseline="-25000" dirty="0" smtClean="0"/>
                <a:t>3</a:t>
              </a:r>
              <a:r>
                <a:rPr lang="en-US" sz="2400" dirty="0"/>
                <a:t> </a:t>
              </a:r>
              <a:r>
                <a:rPr lang="en-US" sz="2400" dirty="0" smtClean="0"/>
                <a:t> C</a:t>
              </a:r>
              <a:r>
                <a:rPr lang="en-US" sz="2400" baseline="-25000" dirty="0" smtClean="0"/>
                <a:t>7</a:t>
              </a:r>
              <a:r>
                <a:rPr lang="en-US" sz="2400" dirty="0" smtClean="0"/>
                <a:t>  C</a:t>
              </a:r>
              <a:r>
                <a:rPr lang="en-US" sz="2400" baseline="-25000" dirty="0" smtClean="0"/>
                <a:t>6</a:t>
              </a:r>
              <a:r>
                <a:rPr lang="en-US" sz="2400" dirty="0" smtClean="0"/>
                <a:t>  C</a:t>
              </a:r>
              <a:r>
                <a:rPr lang="en-US" sz="2400" baseline="-25000" dirty="0" smtClean="0"/>
                <a:t>7</a:t>
              </a:r>
              <a:r>
                <a:rPr lang="en-US" sz="2400" dirty="0" smtClean="0"/>
                <a:t> C</a:t>
              </a:r>
              <a:r>
                <a:rPr lang="en-US" sz="2400" baseline="-25000" dirty="0" smtClean="0"/>
                <a:t>5</a:t>
              </a:r>
              <a:r>
                <a:rPr lang="en-US" sz="2400" dirty="0"/>
                <a:t> </a:t>
              </a:r>
              <a:r>
                <a:rPr lang="en-US" sz="2400" dirty="0" smtClean="0"/>
                <a:t> C</a:t>
              </a:r>
              <a:r>
                <a:rPr lang="en-US" sz="2400" baseline="-25000" dirty="0" smtClean="0"/>
                <a:t>6</a:t>
              </a:r>
              <a:endParaRPr lang="en-US" sz="2400" baseline="-25000" dirty="0"/>
            </a:p>
          </p:txBody>
        </p:sp>
        <p:sp>
          <p:nvSpPr>
            <p:cNvPr id="15" name="TextBox 14"/>
            <p:cNvSpPr txBox="1"/>
            <p:nvPr/>
          </p:nvSpPr>
          <p:spPr>
            <a:xfrm>
              <a:off x="6594523" y="2576518"/>
              <a:ext cx="1664238" cy="461665"/>
            </a:xfrm>
            <a:prstGeom prst="rect">
              <a:avLst/>
            </a:prstGeom>
            <a:noFill/>
          </p:spPr>
          <p:txBody>
            <a:bodyPr wrap="none" rtlCol="0">
              <a:spAutoFit/>
            </a:bodyPr>
            <a:lstStyle/>
            <a:p>
              <a:r>
                <a:rPr lang="en-US" sz="2400" dirty="0" smtClean="0">
                  <a:solidFill>
                    <a:srgbClr val="C00000"/>
                  </a:solidFill>
                </a:rPr>
                <a:t>S</a:t>
              </a:r>
              <a:r>
                <a:rPr lang="en-US" sz="2400" baseline="-25000" dirty="0" smtClean="0">
                  <a:solidFill>
                    <a:srgbClr val="C00000"/>
                  </a:solidFill>
                </a:rPr>
                <a:t>5</a:t>
              </a:r>
              <a:r>
                <a:rPr lang="en-US" sz="2400" dirty="0" smtClean="0"/>
                <a:t> </a:t>
              </a:r>
              <a:r>
                <a:rPr lang="en-US" sz="2400" dirty="0" err="1" smtClean="0">
                  <a:solidFill>
                    <a:srgbClr val="C00000"/>
                  </a:solidFill>
                </a:rPr>
                <a:t>S</a:t>
              </a:r>
              <a:r>
                <a:rPr lang="en-US" sz="2400" baseline="-25000" dirty="0" err="1" smtClean="0">
                  <a:solidFill>
                    <a:srgbClr val="C00000"/>
                  </a:solidFill>
                </a:rPr>
                <a:t>5</a:t>
              </a:r>
              <a:r>
                <a:rPr lang="en-US" sz="2400" dirty="0" smtClean="0"/>
                <a:t> </a:t>
              </a:r>
              <a:r>
                <a:rPr lang="en-US" sz="2400" dirty="0" smtClean="0">
                  <a:solidFill>
                    <a:srgbClr val="C00000"/>
                  </a:solidFill>
                </a:rPr>
                <a:t>S</a:t>
              </a:r>
              <a:r>
                <a:rPr lang="en-US" sz="2400" baseline="-25000" dirty="0" smtClean="0">
                  <a:solidFill>
                    <a:srgbClr val="C00000"/>
                  </a:solidFill>
                </a:rPr>
                <a:t>4</a:t>
              </a:r>
              <a:r>
                <a:rPr lang="en-US" sz="2400" dirty="0" smtClean="0"/>
                <a:t> S</a:t>
              </a:r>
              <a:r>
                <a:rPr lang="en-US" sz="2400" baseline="-25000" dirty="0" smtClean="0"/>
                <a:t>4 </a:t>
              </a:r>
              <a:r>
                <a:rPr lang="en-US" sz="2400" dirty="0" smtClean="0"/>
                <a:t>S</a:t>
              </a:r>
              <a:r>
                <a:rPr lang="en-US" sz="2400" baseline="-25000" dirty="0" smtClean="0"/>
                <a:t>4</a:t>
              </a:r>
              <a:endParaRPr lang="en-US" sz="2400" baseline="-25000" dirty="0"/>
            </a:p>
          </p:txBody>
        </p:sp>
        <p:sp>
          <p:nvSpPr>
            <p:cNvPr id="31" name="TextBox 30"/>
            <p:cNvSpPr txBox="1"/>
            <p:nvPr/>
          </p:nvSpPr>
          <p:spPr>
            <a:xfrm rot="3399094">
              <a:off x="9698591" y="4349928"/>
              <a:ext cx="553357" cy="461665"/>
            </a:xfrm>
            <a:prstGeom prst="rect">
              <a:avLst/>
            </a:prstGeom>
            <a:noFill/>
          </p:spPr>
          <p:txBody>
            <a:bodyPr wrap="none" rtlCol="0">
              <a:spAutoFit/>
            </a:bodyPr>
            <a:lstStyle/>
            <a:p>
              <a:r>
                <a:rPr lang="en-US" sz="2400" dirty="0" smtClean="0"/>
                <a:t>. . .</a:t>
              </a:r>
              <a:endParaRPr lang="en-US" sz="2400" dirty="0"/>
            </a:p>
          </p:txBody>
        </p:sp>
        <p:grpSp>
          <p:nvGrpSpPr>
            <p:cNvPr id="38" name="Group 37"/>
            <p:cNvGrpSpPr/>
            <p:nvPr/>
          </p:nvGrpSpPr>
          <p:grpSpPr>
            <a:xfrm>
              <a:off x="7226876" y="1350358"/>
              <a:ext cx="2815927" cy="607760"/>
              <a:chOff x="7559383" y="1583907"/>
              <a:chExt cx="2815927" cy="607760"/>
            </a:xfrm>
          </p:grpSpPr>
          <p:sp>
            <p:nvSpPr>
              <p:cNvPr id="17" name="Left Brace 16"/>
              <p:cNvSpPr/>
              <p:nvPr/>
            </p:nvSpPr>
            <p:spPr>
              <a:xfrm rot="5400000">
                <a:off x="8740045" y="556402"/>
                <a:ext cx="454603" cy="281592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8859140" y="1583907"/>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8427015" y="1174403"/>
              <a:ext cx="1204176" cy="461665"/>
            </a:xfrm>
            <a:prstGeom prst="rect">
              <a:avLst/>
            </a:prstGeom>
            <a:noFill/>
          </p:spPr>
          <p:txBody>
            <a:bodyPr wrap="none" rtlCol="0">
              <a:spAutoFit/>
            </a:bodyPr>
            <a:lstStyle/>
            <a:p>
              <a:r>
                <a:rPr lang="en-US" sz="2400" dirty="0" smtClean="0"/>
                <a:t>B</a:t>
              </a:r>
              <a:r>
                <a:rPr lang="en-US" sz="2400" baseline="-25000" dirty="0" smtClean="0"/>
                <a:t>2</a:t>
              </a:r>
              <a:r>
                <a:rPr lang="en-US" sz="2400" dirty="0" smtClean="0"/>
                <a:t>  </a:t>
              </a:r>
              <a:r>
                <a:rPr lang="en-US" sz="2400" dirty="0" err="1" smtClean="0"/>
                <a:t>B</a:t>
              </a:r>
              <a:r>
                <a:rPr lang="en-US" sz="2400" baseline="-25000" dirty="0" err="1" smtClean="0"/>
                <a:t>2</a:t>
              </a:r>
              <a:r>
                <a:rPr lang="en-US" sz="2400" dirty="0" smtClean="0"/>
                <a:t> B</a:t>
              </a:r>
              <a:r>
                <a:rPr lang="en-US" sz="2400" baseline="-25000" dirty="0" smtClean="0"/>
                <a:t>1</a:t>
              </a:r>
              <a:endParaRPr lang="en-US" sz="2400" baseline="-25000" dirty="0"/>
            </a:p>
          </p:txBody>
        </p:sp>
        <p:grpSp>
          <p:nvGrpSpPr>
            <p:cNvPr id="40" name="Group 39"/>
            <p:cNvGrpSpPr/>
            <p:nvPr/>
          </p:nvGrpSpPr>
          <p:grpSpPr>
            <a:xfrm>
              <a:off x="6665511" y="2192915"/>
              <a:ext cx="1418360" cy="594077"/>
              <a:chOff x="7003213" y="2425414"/>
              <a:chExt cx="1418360" cy="594077"/>
            </a:xfrm>
          </p:grpSpPr>
          <p:sp>
            <p:nvSpPr>
              <p:cNvPr id="16" name="Left Brace 15"/>
              <p:cNvSpPr/>
              <p:nvPr/>
            </p:nvSpPr>
            <p:spPr>
              <a:xfrm rot="5400000">
                <a:off x="7485091" y="2083010"/>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7553339" y="2425414"/>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501388" y="2908289"/>
              <a:ext cx="1664238" cy="814639"/>
              <a:chOff x="7844285" y="3178203"/>
              <a:chExt cx="1664238" cy="814639"/>
            </a:xfrm>
          </p:grpSpPr>
          <p:sp>
            <p:nvSpPr>
              <p:cNvPr id="18" name="TextBox 17"/>
              <p:cNvSpPr txBox="1"/>
              <p:nvPr/>
            </p:nvSpPr>
            <p:spPr>
              <a:xfrm>
                <a:off x="7844285" y="3531177"/>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4</a:t>
                </a:r>
                <a:r>
                  <a:rPr lang="en-US" sz="2400" dirty="0" smtClean="0"/>
                  <a:t> S</a:t>
                </a:r>
                <a:r>
                  <a:rPr lang="en-US" sz="2400" baseline="-25000" dirty="0" smtClean="0"/>
                  <a:t>1</a:t>
                </a:r>
                <a:r>
                  <a:rPr lang="en-US" sz="2400" dirty="0" smtClean="0"/>
                  <a:t> S</a:t>
                </a:r>
                <a:r>
                  <a:rPr lang="en-US" sz="2400" baseline="-25000" dirty="0" smtClean="0"/>
                  <a:t>4 </a:t>
                </a:r>
                <a:r>
                  <a:rPr lang="en-US" sz="2400" dirty="0" smtClean="0"/>
                  <a:t>S</a:t>
                </a:r>
                <a:r>
                  <a:rPr lang="en-US" sz="2400" baseline="-25000" dirty="0" smtClean="0"/>
                  <a:t>1</a:t>
                </a:r>
                <a:endParaRPr lang="en-US" sz="2400" baseline="-25000" dirty="0"/>
              </a:p>
            </p:txBody>
          </p:sp>
          <p:grpSp>
            <p:nvGrpSpPr>
              <p:cNvPr id="42" name="Group 41"/>
              <p:cNvGrpSpPr/>
              <p:nvPr/>
            </p:nvGrpSpPr>
            <p:grpSpPr>
              <a:xfrm>
                <a:off x="7915011" y="3178203"/>
                <a:ext cx="1418360" cy="590361"/>
                <a:chOff x="7915011" y="3178203"/>
                <a:chExt cx="1418360" cy="590361"/>
              </a:xfrm>
            </p:grpSpPr>
            <p:sp>
              <p:nvSpPr>
                <p:cNvPr id="19" name="Left Brace 18"/>
                <p:cNvSpPr/>
                <p:nvPr/>
              </p:nvSpPr>
              <p:spPr>
                <a:xfrm rot="5400000">
                  <a:off x="8396889" y="2832083"/>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8478966" y="3178203"/>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Freeform 21"/>
            <p:cNvSpPr/>
            <p:nvPr/>
          </p:nvSpPr>
          <p:spPr>
            <a:xfrm>
              <a:off x="7827230" y="2239486"/>
              <a:ext cx="447116" cy="840925"/>
            </a:xfrm>
            <a:custGeom>
              <a:avLst/>
              <a:gdLst>
                <a:gd name="connsiteX0" fmla="*/ 33495 w 459522"/>
                <a:gd name="connsiteY0" fmla="*/ 0 h 711778"/>
                <a:gd name="connsiteX1" fmla="*/ 33495 w 459522"/>
                <a:gd name="connsiteY1" fmla="*/ 202623 h 711778"/>
                <a:gd name="connsiteX2" fmla="*/ 381590 w 459522"/>
                <a:gd name="connsiteY2" fmla="*/ 233796 h 711778"/>
                <a:gd name="connsiteX3" fmla="*/ 459522 w 459522"/>
                <a:gd name="connsiteY3" fmla="*/ 711778 h 711778"/>
              </a:gdLst>
              <a:ahLst/>
              <a:cxnLst>
                <a:cxn ang="0">
                  <a:pos x="connsiteX0" y="connsiteY0"/>
                </a:cxn>
                <a:cxn ang="0">
                  <a:pos x="connsiteX1" y="connsiteY1"/>
                </a:cxn>
                <a:cxn ang="0">
                  <a:pos x="connsiteX2" y="connsiteY2"/>
                </a:cxn>
                <a:cxn ang="0">
                  <a:pos x="connsiteX3" y="connsiteY3"/>
                </a:cxn>
              </a:cxnLst>
              <a:rect l="l" t="t" r="r" b="b"/>
              <a:pathLst>
                <a:path w="459522" h="711778">
                  <a:moveTo>
                    <a:pt x="33495" y="0"/>
                  </a:moveTo>
                  <a:cubicBezTo>
                    <a:pt x="4487" y="81828"/>
                    <a:pt x="-24521" y="163657"/>
                    <a:pt x="33495" y="202623"/>
                  </a:cubicBezTo>
                  <a:cubicBezTo>
                    <a:pt x="91511" y="241589"/>
                    <a:pt x="310586" y="148937"/>
                    <a:pt x="381590" y="233796"/>
                  </a:cubicBezTo>
                  <a:cubicBezTo>
                    <a:pt x="452595" y="318655"/>
                    <a:pt x="456058" y="515216"/>
                    <a:pt x="459522" y="711778"/>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8531828" y="3550127"/>
              <a:ext cx="1664238" cy="850070"/>
              <a:chOff x="8864335" y="3783676"/>
              <a:chExt cx="1664238" cy="850070"/>
            </a:xfrm>
          </p:grpSpPr>
          <p:grpSp>
            <p:nvGrpSpPr>
              <p:cNvPr id="25" name="Group 24"/>
              <p:cNvGrpSpPr/>
              <p:nvPr/>
            </p:nvGrpSpPr>
            <p:grpSpPr>
              <a:xfrm>
                <a:off x="8864335" y="3918490"/>
                <a:ext cx="1664238" cy="715256"/>
                <a:chOff x="8812380" y="4198912"/>
                <a:chExt cx="1664238" cy="715256"/>
              </a:xfrm>
            </p:grpSpPr>
            <p:sp>
              <p:nvSpPr>
                <p:cNvPr id="23" name="TextBox 22"/>
                <p:cNvSpPr txBox="1"/>
                <p:nvPr/>
              </p:nvSpPr>
              <p:spPr>
                <a:xfrm>
                  <a:off x="8812380" y="4452503"/>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1</a:t>
                  </a:r>
                  <a:r>
                    <a:rPr lang="en-US" sz="2400" dirty="0" smtClean="0"/>
                    <a:t> </a:t>
                  </a:r>
                  <a:r>
                    <a:rPr lang="en-US" sz="2400" dirty="0" err="1" smtClean="0"/>
                    <a:t>S</a:t>
                  </a:r>
                  <a:r>
                    <a:rPr lang="en-US" sz="2400" baseline="-25000" dirty="0" err="1" smtClean="0"/>
                    <a:t>1</a:t>
                  </a:r>
                  <a:r>
                    <a:rPr lang="en-US" sz="2400" dirty="0" smtClean="0"/>
                    <a:t> S</a:t>
                  </a:r>
                  <a:r>
                    <a:rPr lang="en-US" sz="2400" baseline="-25000" dirty="0" smtClean="0"/>
                    <a:t>5 </a:t>
                  </a:r>
                  <a:r>
                    <a:rPr lang="en-US" sz="2400" dirty="0" smtClean="0"/>
                    <a:t>S</a:t>
                  </a:r>
                  <a:r>
                    <a:rPr lang="en-US" sz="2400" baseline="-25000" dirty="0" smtClean="0"/>
                    <a:t>4</a:t>
                  </a:r>
                  <a:endParaRPr lang="en-US" sz="2400" baseline="-25000" dirty="0"/>
                </a:p>
              </p:txBody>
            </p:sp>
            <p:sp>
              <p:nvSpPr>
                <p:cNvPr id="24" name="Left Brace 23"/>
                <p:cNvSpPr/>
                <p:nvPr/>
              </p:nvSpPr>
              <p:spPr>
                <a:xfrm rot="5400000">
                  <a:off x="9359785" y="3717034"/>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Rectangle 42"/>
              <p:cNvSpPr/>
              <p:nvPr/>
            </p:nvSpPr>
            <p:spPr>
              <a:xfrm>
                <a:off x="9493836" y="378367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reeform 25"/>
            <p:cNvSpPr/>
            <p:nvPr/>
          </p:nvSpPr>
          <p:spPr>
            <a:xfrm>
              <a:off x="8255566" y="2192728"/>
              <a:ext cx="1060749" cy="1492213"/>
            </a:xfrm>
            <a:custGeom>
              <a:avLst/>
              <a:gdLst>
                <a:gd name="connsiteX0" fmla="*/ 10403 w 1033908"/>
                <a:gd name="connsiteY0" fmla="*/ 0 h 1252105"/>
                <a:gd name="connsiteX1" fmla="*/ 93531 w 1033908"/>
                <a:gd name="connsiteY1" fmla="*/ 233796 h 1252105"/>
                <a:gd name="connsiteX2" fmla="*/ 691008 w 1033908"/>
                <a:gd name="connsiteY2" fmla="*/ 524741 h 1252105"/>
                <a:gd name="connsiteX3" fmla="*/ 1033908 w 1033908"/>
                <a:gd name="connsiteY3" fmla="*/ 1252105 h 1252105"/>
              </a:gdLst>
              <a:ahLst/>
              <a:cxnLst>
                <a:cxn ang="0">
                  <a:pos x="connsiteX0" y="connsiteY0"/>
                </a:cxn>
                <a:cxn ang="0">
                  <a:pos x="connsiteX1" y="connsiteY1"/>
                </a:cxn>
                <a:cxn ang="0">
                  <a:pos x="connsiteX2" y="connsiteY2"/>
                </a:cxn>
                <a:cxn ang="0">
                  <a:pos x="connsiteX3" y="connsiteY3"/>
                </a:cxn>
              </a:cxnLst>
              <a:rect l="l" t="t" r="r" b="b"/>
              <a:pathLst>
                <a:path w="1033908" h="1252105">
                  <a:moveTo>
                    <a:pt x="10403" y="0"/>
                  </a:moveTo>
                  <a:cubicBezTo>
                    <a:pt x="-4750" y="73169"/>
                    <a:pt x="-19903" y="146339"/>
                    <a:pt x="93531" y="233796"/>
                  </a:cubicBezTo>
                  <a:cubicBezTo>
                    <a:pt x="206965" y="321253"/>
                    <a:pt x="534279" y="355023"/>
                    <a:pt x="691008" y="524741"/>
                  </a:cubicBezTo>
                  <a:cubicBezTo>
                    <a:pt x="847737" y="694459"/>
                    <a:pt x="940822" y="973282"/>
                    <a:pt x="1033908" y="1252105"/>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9557055" y="4791931"/>
              <a:ext cx="1664238" cy="862101"/>
              <a:chOff x="9889562" y="5025480"/>
              <a:chExt cx="1664238" cy="862101"/>
            </a:xfrm>
          </p:grpSpPr>
          <p:grpSp>
            <p:nvGrpSpPr>
              <p:cNvPr id="30" name="Group 29"/>
              <p:cNvGrpSpPr/>
              <p:nvPr/>
            </p:nvGrpSpPr>
            <p:grpSpPr>
              <a:xfrm>
                <a:off x="9889562" y="5172326"/>
                <a:ext cx="1664238" cy="715255"/>
                <a:chOff x="9889562" y="5172326"/>
                <a:chExt cx="1664238" cy="715255"/>
              </a:xfrm>
            </p:grpSpPr>
            <p:sp>
              <p:nvSpPr>
                <p:cNvPr id="28" name="TextBox 27"/>
                <p:cNvSpPr txBox="1"/>
                <p:nvPr/>
              </p:nvSpPr>
              <p:spPr>
                <a:xfrm>
                  <a:off x="9889562" y="5425916"/>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5</a:t>
                  </a:r>
                  <a:r>
                    <a:rPr lang="en-US" sz="2400" dirty="0" smtClean="0"/>
                    <a:t> S</a:t>
                  </a:r>
                  <a:r>
                    <a:rPr lang="en-US" sz="2400" baseline="-25000" dirty="0" smtClean="0"/>
                    <a:t>1</a:t>
                  </a:r>
                  <a:r>
                    <a:rPr lang="en-US" sz="2400" dirty="0" smtClean="0"/>
                    <a:t> S</a:t>
                  </a:r>
                  <a:r>
                    <a:rPr lang="en-US" sz="2400" baseline="-25000" dirty="0" smtClean="0"/>
                    <a:t>3 </a:t>
                  </a:r>
                  <a:r>
                    <a:rPr lang="en-US" sz="2400" dirty="0" smtClean="0">
                      <a:solidFill>
                        <a:srgbClr val="C00000"/>
                      </a:solidFill>
                    </a:rPr>
                    <a:t>S</a:t>
                  </a:r>
                  <a:r>
                    <a:rPr lang="en-US" sz="2400" baseline="-25000" dirty="0" smtClean="0">
                      <a:solidFill>
                        <a:srgbClr val="C00000"/>
                      </a:solidFill>
                    </a:rPr>
                    <a:t>2</a:t>
                  </a:r>
                  <a:endParaRPr lang="en-US" sz="2400" baseline="-25000" dirty="0">
                    <a:solidFill>
                      <a:srgbClr val="C00000"/>
                    </a:solidFill>
                  </a:endParaRPr>
                </a:p>
              </p:txBody>
            </p:sp>
            <p:sp>
              <p:nvSpPr>
                <p:cNvPr id="29" name="Left Brace 28"/>
                <p:cNvSpPr/>
                <p:nvPr/>
              </p:nvSpPr>
              <p:spPr>
                <a:xfrm rot="5400000">
                  <a:off x="10436967" y="469044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Rectangle 44"/>
              <p:cNvSpPr/>
              <p:nvPr/>
            </p:nvSpPr>
            <p:spPr>
              <a:xfrm>
                <a:off x="10509171" y="502548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31"/>
            <p:cNvSpPr/>
            <p:nvPr/>
          </p:nvSpPr>
          <p:spPr>
            <a:xfrm>
              <a:off x="9964884" y="2229096"/>
              <a:ext cx="389937" cy="2709680"/>
            </a:xfrm>
            <a:custGeom>
              <a:avLst/>
              <a:gdLst>
                <a:gd name="connsiteX0" fmla="*/ 0 w 389937"/>
                <a:gd name="connsiteY0" fmla="*/ 0 h 2473037"/>
                <a:gd name="connsiteX1" fmla="*/ 109104 w 389937"/>
                <a:gd name="connsiteY1" fmla="*/ 540328 h 2473037"/>
                <a:gd name="connsiteX2" fmla="*/ 363682 w 389937"/>
                <a:gd name="connsiteY2" fmla="*/ 1007919 h 2473037"/>
                <a:gd name="connsiteX3" fmla="*/ 368877 w 389937"/>
                <a:gd name="connsiteY3" fmla="*/ 2473037 h 2473037"/>
              </a:gdLst>
              <a:ahLst/>
              <a:cxnLst>
                <a:cxn ang="0">
                  <a:pos x="connsiteX0" y="connsiteY0"/>
                </a:cxn>
                <a:cxn ang="0">
                  <a:pos x="connsiteX1" y="connsiteY1"/>
                </a:cxn>
                <a:cxn ang="0">
                  <a:pos x="connsiteX2" y="connsiteY2"/>
                </a:cxn>
                <a:cxn ang="0">
                  <a:pos x="connsiteX3" y="connsiteY3"/>
                </a:cxn>
              </a:cxnLst>
              <a:rect l="l" t="t" r="r" b="b"/>
              <a:pathLst>
                <a:path w="389937" h="2473037">
                  <a:moveTo>
                    <a:pt x="0" y="0"/>
                  </a:moveTo>
                  <a:cubicBezTo>
                    <a:pt x="24245" y="186171"/>
                    <a:pt x="48490" y="372342"/>
                    <a:pt x="109104" y="540328"/>
                  </a:cubicBezTo>
                  <a:cubicBezTo>
                    <a:pt x="169718" y="708315"/>
                    <a:pt x="320387" y="685801"/>
                    <a:pt x="363682" y="1007919"/>
                  </a:cubicBezTo>
                  <a:cubicBezTo>
                    <a:pt x="406977" y="1330037"/>
                    <a:pt x="387927" y="1901537"/>
                    <a:pt x="368877" y="2473037"/>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7376695" y="2176280"/>
              <a:ext cx="0" cy="2308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735983" y="5939748"/>
              <a:ext cx="4595425" cy="400110"/>
            </a:xfrm>
            <a:prstGeom prst="rect">
              <a:avLst/>
            </a:prstGeom>
            <a:noFill/>
          </p:spPr>
          <p:txBody>
            <a:bodyPr wrap="none" rtlCol="0">
              <a:spAutoFit/>
            </a:bodyPr>
            <a:lstStyle/>
            <a:p>
              <a:r>
                <a:rPr lang="en-US" sz="2000" dirty="0" smtClean="0"/>
                <a:t>data* = [</a:t>
              </a:r>
              <a:r>
                <a:rPr lang="en-US" sz="2000" dirty="0" smtClean="0">
                  <a:solidFill>
                    <a:srgbClr val="C00000"/>
                  </a:solidFill>
                </a:rPr>
                <a:t>S</a:t>
              </a:r>
              <a:r>
                <a:rPr lang="en-US" sz="2000" baseline="-25000" dirty="0" smtClean="0">
                  <a:solidFill>
                    <a:srgbClr val="C00000"/>
                  </a:solidFill>
                </a:rPr>
                <a:t>2,1,5</a:t>
              </a:r>
              <a:r>
                <a:rPr lang="en-US" sz="2000" dirty="0" smtClean="0"/>
                <a:t>; </a:t>
              </a:r>
              <a:r>
                <a:rPr lang="en-US" sz="2000" dirty="0" smtClean="0">
                  <a:solidFill>
                    <a:srgbClr val="C00000"/>
                  </a:solidFill>
                </a:rPr>
                <a:t>S</a:t>
              </a:r>
              <a:r>
                <a:rPr lang="en-US" sz="2000" baseline="-25000" dirty="0" smtClean="0">
                  <a:solidFill>
                    <a:srgbClr val="C00000"/>
                  </a:solidFill>
                </a:rPr>
                <a:t>2,1,5</a:t>
              </a:r>
              <a:r>
                <a:rPr lang="en-US" sz="2000" dirty="0" smtClean="0"/>
                <a:t>;</a:t>
              </a:r>
              <a:r>
                <a:rPr lang="en-US" sz="2000" dirty="0" smtClean="0">
                  <a:solidFill>
                    <a:srgbClr val="C00000"/>
                  </a:solidFill>
                </a:rPr>
                <a:t>S</a:t>
              </a:r>
              <a:r>
                <a:rPr lang="en-US" sz="2000" baseline="-25000" dirty="0" smtClean="0">
                  <a:solidFill>
                    <a:srgbClr val="C00000"/>
                  </a:solidFill>
                </a:rPr>
                <a:t>2,1,4</a:t>
              </a:r>
              <a:r>
                <a:rPr lang="en-US" sz="2000" dirty="0" smtClean="0"/>
                <a:t> . . . </a:t>
              </a:r>
              <a:r>
                <a:rPr lang="en-US" sz="2000" dirty="0" smtClean="0">
                  <a:solidFill>
                    <a:srgbClr val="C00000"/>
                  </a:solidFill>
                </a:rPr>
                <a:t>S</a:t>
              </a:r>
              <a:r>
                <a:rPr lang="en-US" sz="2000" baseline="-25000" dirty="0" smtClean="0">
                  <a:solidFill>
                    <a:srgbClr val="C00000"/>
                  </a:solidFill>
                </a:rPr>
                <a:t>2,6,2</a:t>
              </a:r>
              <a:r>
                <a:rPr lang="en-US" sz="2000" dirty="0" smtClean="0"/>
                <a:t> . . . S</a:t>
              </a:r>
              <a:r>
                <a:rPr lang="en-US" sz="2000" baseline="-25000" dirty="0" smtClean="0"/>
                <a:t>1,m,n</a:t>
              </a:r>
              <a:r>
                <a:rPr lang="en-US" sz="2000" dirty="0" smtClean="0"/>
                <a:t>]</a:t>
              </a:r>
              <a:endParaRPr lang="en-US" sz="2000" dirty="0"/>
            </a:p>
          </p:txBody>
        </p:sp>
        <p:sp>
          <p:nvSpPr>
            <p:cNvPr id="20" name="Freeform 19"/>
            <p:cNvSpPr/>
            <p:nvPr/>
          </p:nvSpPr>
          <p:spPr>
            <a:xfrm>
              <a:off x="6777917" y="3039589"/>
              <a:ext cx="1103588" cy="2925041"/>
            </a:xfrm>
            <a:custGeom>
              <a:avLst/>
              <a:gdLst>
                <a:gd name="connsiteX0" fmla="*/ 2151 w 1103588"/>
                <a:gd name="connsiteY0" fmla="*/ 0 h 2925041"/>
                <a:gd name="connsiteX1" fmla="*/ 59301 w 1103588"/>
                <a:gd name="connsiteY1" fmla="*/ 519546 h 2925041"/>
                <a:gd name="connsiteX2" fmla="*/ 397006 w 1103588"/>
                <a:gd name="connsiteY2" fmla="*/ 2000250 h 2925041"/>
                <a:gd name="connsiteX3" fmla="*/ 984092 w 1103588"/>
                <a:gd name="connsiteY3" fmla="*/ 2519796 h 2925041"/>
                <a:gd name="connsiteX4" fmla="*/ 1103588 w 1103588"/>
                <a:gd name="connsiteY4" fmla="*/ 2925041 h 292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588" h="2925041">
                  <a:moveTo>
                    <a:pt x="2151" y="0"/>
                  </a:moveTo>
                  <a:cubicBezTo>
                    <a:pt x="-2179" y="93085"/>
                    <a:pt x="-6508" y="186171"/>
                    <a:pt x="59301" y="519546"/>
                  </a:cubicBezTo>
                  <a:cubicBezTo>
                    <a:pt x="125110" y="852921"/>
                    <a:pt x="242874" y="1666875"/>
                    <a:pt x="397006" y="2000250"/>
                  </a:cubicBezTo>
                  <a:cubicBezTo>
                    <a:pt x="551138" y="2333625"/>
                    <a:pt x="866328" y="2365664"/>
                    <a:pt x="984092" y="2519796"/>
                  </a:cubicBezTo>
                  <a:cubicBezTo>
                    <a:pt x="1101856" y="2673928"/>
                    <a:pt x="1102722" y="2799484"/>
                    <a:pt x="1103588" y="29250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972517" y="5642512"/>
              <a:ext cx="1036651" cy="410441"/>
            </a:xfrm>
            <a:custGeom>
              <a:avLst/>
              <a:gdLst>
                <a:gd name="connsiteX0" fmla="*/ 1036651 w 1036651"/>
                <a:gd name="connsiteY0" fmla="*/ 0 h 410441"/>
                <a:gd name="connsiteX1" fmla="*/ 828833 w 1036651"/>
                <a:gd name="connsiteY1" fmla="*/ 124691 h 410441"/>
                <a:gd name="connsiteX2" fmla="*/ 127447 w 1036651"/>
                <a:gd name="connsiteY2" fmla="*/ 249382 h 410441"/>
                <a:gd name="connsiteX3" fmla="*/ 2756 w 1036651"/>
                <a:gd name="connsiteY3" fmla="*/ 410441 h 410441"/>
              </a:gdLst>
              <a:ahLst/>
              <a:cxnLst>
                <a:cxn ang="0">
                  <a:pos x="connsiteX0" y="connsiteY0"/>
                </a:cxn>
                <a:cxn ang="0">
                  <a:pos x="connsiteX1" y="connsiteY1"/>
                </a:cxn>
                <a:cxn ang="0">
                  <a:pos x="connsiteX2" y="connsiteY2"/>
                </a:cxn>
                <a:cxn ang="0">
                  <a:pos x="connsiteX3" y="connsiteY3"/>
                </a:cxn>
              </a:cxnLst>
              <a:rect l="l" t="t" r="r" b="b"/>
              <a:pathLst>
                <a:path w="1036651" h="410441">
                  <a:moveTo>
                    <a:pt x="1036651" y="0"/>
                  </a:moveTo>
                  <a:cubicBezTo>
                    <a:pt x="1008509" y="41563"/>
                    <a:pt x="980367" y="83127"/>
                    <a:pt x="828833" y="124691"/>
                  </a:cubicBezTo>
                  <a:cubicBezTo>
                    <a:pt x="677299" y="166255"/>
                    <a:pt x="265126" y="201757"/>
                    <a:pt x="127447" y="249382"/>
                  </a:cubicBezTo>
                  <a:cubicBezTo>
                    <a:pt x="-10233" y="297007"/>
                    <a:pt x="-3739" y="353724"/>
                    <a:pt x="2756" y="4104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7086600" y="3049980"/>
              <a:ext cx="1376795" cy="2899064"/>
            </a:xfrm>
            <a:custGeom>
              <a:avLst/>
              <a:gdLst>
                <a:gd name="connsiteX0" fmla="*/ 0 w 1376795"/>
                <a:gd name="connsiteY0" fmla="*/ 0 h 2899064"/>
                <a:gd name="connsiteX1" fmla="*/ 161059 w 1376795"/>
                <a:gd name="connsiteY1" fmla="*/ 696191 h 2899064"/>
                <a:gd name="connsiteX2" fmla="*/ 862445 w 1376795"/>
                <a:gd name="connsiteY2" fmla="*/ 1896341 h 2899064"/>
                <a:gd name="connsiteX3" fmla="*/ 1070264 w 1376795"/>
                <a:gd name="connsiteY3" fmla="*/ 2275609 h 2899064"/>
                <a:gd name="connsiteX4" fmla="*/ 1376795 w 1376795"/>
                <a:gd name="connsiteY4" fmla="*/ 2899064 h 2899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795" h="2899064">
                  <a:moveTo>
                    <a:pt x="0" y="0"/>
                  </a:moveTo>
                  <a:cubicBezTo>
                    <a:pt x="8659" y="190067"/>
                    <a:pt x="17318" y="380134"/>
                    <a:pt x="161059" y="696191"/>
                  </a:cubicBezTo>
                  <a:cubicBezTo>
                    <a:pt x="304800" y="1012248"/>
                    <a:pt x="710911" y="1633105"/>
                    <a:pt x="862445" y="1896341"/>
                  </a:cubicBezTo>
                  <a:cubicBezTo>
                    <a:pt x="1013979" y="2159577"/>
                    <a:pt x="984539" y="2108489"/>
                    <a:pt x="1070264" y="2275609"/>
                  </a:cubicBezTo>
                  <a:cubicBezTo>
                    <a:pt x="1155989" y="2442729"/>
                    <a:pt x="1266392" y="2670896"/>
                    <a:pt x="1376795"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7392234" y="3039589"/>
              <a:ext cx="1621880" cy="2899064"/>
            </a:xfrm>
            <a:custGeom>
              <a:avLst/>
              <a:gdLst>
                <a:gd name="connsiteX0" fmla="*/ 32071 w 1621880"/>
                <a:gd name="connsiteY0" fmla="*/ 0 h 2899064"/>
                <a:gd name="connsiteX1" fmla="*/ 16484 w 1621880"/>
                <a:gd name="connsiteY1" fmla="*/ 363682 h 2899064"/>
                <a:gd name="connsiteX2" fmla="*/ 234693 w 1621880"/>
                <a:gd name="connsiteY2" fmla="*/ 815687 h 2899064"/>
                <a:gd name="connsiteX3" fmla="*/ 717871 w 1621880"/>
                <a:gd name="connsiteY3" fmla="*/ 1257300 h 2899064"/>
                <a:gd name="connsiteX4" fmla="*/ 1195852 w 1621880"/>
                <a:gd name="connsiteY4" fmla="*/ 1984664 h 2899064"/>
                <a:gd name="connsiteX5" fmla="*/ 1621880 w 1621880"/>
                <a:gd name="connsiteY5" fmla="*/ 2899064 h 289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1880" h="2899064">
                  <a:moveTo>
                    <a:pt x="32071" y="0"/>
                  </a:moveTo>
                  <a:cubicBezTo>
                    <a:pt x="7392" y="113867"/>
                    <a:pt x="-17286" y="227734"/>
                    <a:pt x="16484" y="363682"/>
                  </a:cubicBezTo>
                  <a:cubicBezTo>
                    <a:pt x="50254" y="499630"/>
                    <a:pt x="117795" y="666751"/>
                    <a:pt x="234693" y="815687"/>
                  </a:cubicBezTo>
                  <a:cubicBezTo>
                    <a:pt x="351591" y="964623"/>
                    <a:pt x="557678" y="1062471"/>
                    <a:pt x="717871" y="1257300"/>
                  </a:cubicBezTo>
                  <a:cubicBezTo>
                    <a:pt x="878064" y="1452129"/>
                    <a:pt x="1045184" y="1711037"/>
                    <a:pt x="1195852" y="1984664"/>
                  </a:cubicBezTo>
                  <a:cubicBezTo>
                    <a:pt x="1346520" y="2258291"/>
                    <a:pt x="1484200" y="2578677"/>
                    <a:pt x="1621880"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7094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55674" y="1244084"/>
            <a:ext cx="3001591" cy="369332"/>
          </a:xfrm>
          <a:prstGeom prst="rect">
            <a:avLst/>
          </a:prstGeom>
          <a:noFill/>
        </p:spPr>
        <p:txBody>
          <a:bodyPr wrap="none" rtlCol="0">
            <a:spAutoFit/>
          </a:bodyPr>
          <a:lstStyle/>
          <a:p>
            <a:r>
              <a:rPr lang="en-US" dirty="0" smtClean="0"/>
              <a:t>Dataset 1-sucrose IPSC-v4.xlsx</a:t>
            </a:r>
            <a:endParaRPr lang="en-US" dirty="0"/>
          </a:p>
        </p:txBody>
      </p:sp>
      <p:pic>
        <p:nvPicPr>
          <p:cNvPr id="12" name="Picture 11"/>
          <p:cNvPicPr>
            <a:picLocks noChangeAspect="1"/>
          </p:cNvPicPr>
          <p:nvPr/>
        </p:nvPicPr>
        <p:blipFill>
          <a:blip r:embed="rId3"/>
          <a:stretch>
            <a:fillRect/>
          </a:stretch>
        </p:blipFill>
        <p:spPr>
          <a:xfrm>
            <a:off x="3389469" y="1330036"/>
            <a:ext cx="5334000" cy="4000500"/>
          </a:xfrm>
          <a:prstGeom prst="rect">
            <a:avLst/>
          </a:prstGeom>
        </p:spPr>
      </p:pic>
      <p:grpSp>
        <p:nvGrpSpPr>
          <p:cNvPr id="13" name="Group 12"/>
          <p:cNvGrpSpPr/>
          <p:nvPr/>
        </p:nvGrpSpPr>
        <p:grpSpPr>
          <a:xfrm>
            <a:off x="5882991" y="1838912"/>
            <a:ext cx="2091672" cy="1015663"/>
            <a:chOff x="8697192" y="1127414"/>
            <a:chExt cx="2091672" cy="1015663"/>
          </a:xfrm>
        </p:grpSpPr>
        <p:sp>
          <p:nvSpPr>
            <p:cNvPr id="14" name="Rectangle 13"/>
            <p:cNvSpPr/>
            <p:nvPr/>
          </p:nvSpPr>
          <p:spPr>
            <a:xfrm>
              <a:off x="8697192" y="1137803"/>
              <a:ext cx="2050112" cy="1005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801968" y="1215735"/>
              <a:ext cx="93518" cy="935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801968" y="1414890"/>
              <a:ext cx="93518" cy="93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930983" y="1127414"/>
              <a:ext cx="1857881" cy="1015663"/>
            </a:xfrm>
            <a:prstGeom prst="rect">
              <a:avLst/>
            </a:prstGeom>
            <a:noFill/>
          </p:spPr>
          <p:txBody>
            <a:bodyPr wrap="none" rtlCol="0">
              <a:spAutoFit/>
            </a:bodyPr>
            <a:lstStyle/>
            <a:p>
              <a:r>
                <a:rPr lang="en-US" sz="1200" dirty="0" smtClean="0"/>
                <a:t>Hierarchical bootstrap</a:t>
              </a:r>
            </a:p>
            <a:p>
              <a:r>
                <a:rPr lang="en-US" sz="1200" dirty="0" smtClean="0"/>
                <a:t>Non-hierarchical bootstrap</a:t>
              </a:r>
            </a:p>
            <a:p>
              <a:r>
                <a:rPr lang="en-US" sz="1200" dirty="0" smtClean="0"/>
                <a:t>Experimental value</a:t>
              </a:r>
            </a:p>
            <a:p>
              <a:r>
                <a:rPr lang="en-US" sz="1200" dirty="0" smtClean="0"/>
                <a:t>95% CI (</a:t>
              </a:r>
              <a:r>
                <a:rPr lang="en-US" sz="1200" dirty="0" err="1" smtClean="0"/>
                <a:t>hBS</a:t>
              </a:r>
              <a:r>
                <a:rPr lang="en-US" sz="1200" dirty="0" smtClean="0"/>
                <a:t>)</a:t>
              </a:r>
            </a:p>
            <a:p>
              <a:r>
                <a:rPr lang="en-US" sz="1200" dirty="0" smtClean="0"/>
                <a:t>95% CI (non-</a:t>
              </a:r>
              <a:r>
                <a:rPr lang="en-US" sz="1200" dirty="0" err="1" smtClean="0"/>
                <a:t>hBS</a:t>
              </a:r>
              <a:r>
                <a:rPr lang="en-US" sz="1200" dirty="0" smtClean="0"/>
                <a:t>)</a:t>
              </a:r>
              <a:endParaRPr lang="en-US" sz="1200" dirty="0"/>
            </a:p>
          </p:txBody>
        </p:sp>
        <p:cxnSp>
          <p:nvCxnSpPr>
            <p:cNvPr id="18" name="Straight Connector 17"/>
            <p:cNvCxnSpPr/>
            <p:nvPr/>
          </p:nvCxnSpPr>
          <p:spPr>
            <a:xfrm>
              <a:off x="8739623" y="1641764"/>
              <a:ext cx="21820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739623" y="1820137"/>
              <a:ext cx="218209"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39623" y="1988122"/>
              <a:ext cx="218209" cy="0"/>
            </a:xfrm>
            <a:prstGeom prst="line">
              <a:avLst/>
            </a:prstGeom>
            <a:ln w="190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23134" y="136071"/>
            <a:ext cx="1964897" cy="369332"/>
          </a:xfrm>
          <a:prstGeom prst="rect">
            <a:avLst/>
          </a:prstGeom>
          <a:noFill/>
        </p:spPr>
        <p:txBody>
          <a:bodyPr wrap="none" rtlCol="0">
            <a:spAutoFit/>
          </a:bodyPr>
          <a:lstStyle/>
          <a:p>
            <a:r>
              <a:rPr lang="en-US" dirty="0" smtClean="0"/>
              <a:t>Bootstrap Figure 2.</a:t>
            </a:r>
            <a:endParaRPr lang="en-US" dirty="0"/>
          </a:p>
        </p:txBody>
      </p:sp>
      <p:sp>
        <p:nvSpPr>
          <p:cNvPr id="3" name="TextBox 2"/>
          <p:cNvSpPr txBox="1"/>
          <p:nvPr/>
        </p:nvSpPr>
        <p:spPr>
          <a:xfrm>
            <a:off x="8454577" y="2289673"/>
            <a:ext cx="2996205" cy="646331"/>
          </a:xfrm>
          <a:prstGeom prst="rect">
            <a:avLst/>
          </a:prstGeom>
          <a:noFill/>
        </p:spPr>
        <p:txBody>
          <a:bodyPr wrap="none" rtlCol="0">
            <a:spAutoFit/>
          </a:bodyPr>
          <a:lstStyle/>
          <a:p>
            <a:pPr algn="r"/>
            <a:r>
              <a:rPr lang="en-US" dirty="0" err="1" smtClean="0"/>
              <a:t>h_BS</a:t>
            </a:r>
            <a:r>
              <a:rPr lang="en-US" dirty="0" smtClean="0"/>
              <a:t>: p(H0|data) = </a:t>
            </a:r>
            <a:r>
              <a:rPr lang="en-US" dirty="0" smtClean="0"/>
              <a:t>0.084</a:t>
            </a:r>
            <a:endParaRPr lang="en-US" dirty="0" smtClean="0"/>
          </a:p>
          <a:p>
            <a:pPr algn="r"/>
            <a:r>
              <a:rPr lang="en-US" dirty="0" smtClean="0"/>
              <a:t>non-</a:t>
            </a:r>
            <a:r>
              <a:rPr lang="en-US" dirty="0" err="1" smtClean="0"/>
              <a:t>h_BS</a:t>
            </a:r>
            <a:r>
              <a:rPr lang="en-US" dirty="0" smtClean="0"/>
              <a:t>: p(H0|data) = </a:t>
            </a:r>
            <a:r>
              <a:rPr lang="en-US" dirty="0" smtClean="0"/>
              <a:t>0.014</a:t>
            </a:r>
            <a:endParaRPr lang="en-US" dirty="0"/>
          </a:p>
        </p:txBody>
      </p:sp>
    </p:spTree>
    <p:extLst>
      <p:ext uri="{BB962C8B-B14F-4D97-AF65-F5344CB8AC3E}">
        <p14:creationId xmlns:p14="http://schemas.microsoft.com/office/powerpoint/2010/main" val="392572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41517" y="95641"/>
            <a:ext cx="3001591" cy="369332"/>
          </a:xfrm>
          <a:prstGeom prst="rect">
            <a:avLst/>
          </a:prstGeom>
          <a:noFill/>
        </p:spPr>
        <p:txBody>
          <a:bodyPr wrap="none" rtlCol="0">
            <a:spAutoFit/>
          </a:bodyPr>
          <a:lstStyle/>
          <a:p>
            <a:r>
              <a:rPr lang="en-US" dirty="0" smtClean="0"/>
              <a:t>Dataset 1-sucrose IPSC-v4.xlsx</a:t>
            </a:r>
            <a:endParaRPr lang="en-US" dirty="0"/>
          </a:p>
        </p:txBody>
      </p:sp>
      <p:sp>
        <p:nvSpPr>
          <p:cNvPr id="3" name="TextBox 2"/>
          <p:cNvSpPr txBox="1"/>
          <p:nvPr/>
        </p:nvSpPr>
        <p:spPr>
          <a:xfrm>
            <a:off x="7951361" y="2289673"/>
            <a:ext cx="3499421" cy="923330"/>
          </a:xfrm>
          <a:prstGeom prst="rect">
            <a:avLst/>
          </a:prstGeom>
          <a:noFill/>
        </p:spPr>
        <p:txBody>
          <a:bodyPr wrap="none" rtlCol="0">
            <a:spAutoFit/>
          </a:bodyPr>
          <a:lstStyle/>
          <a:p>
            <a:pPr algn="r"/>
            <a:r>
              <a:rPr lang="en-US" dirty="0" err="1" smtClean="0"/>
              <a:t>h_BS</a:t>
            </a:r>
            <a:r>
              <a:rPr lang="en-US" dirty="0" smtClean="0"/>
              <a:t>: p(H0|data) = </a:t>
            </a:r>
            <a:r>
              <a:rPr lang="en-US" dirty="0" smtClean="0"/>
              <a:t>0.084</a:t>
            </a:r>
          </a:p>
          <a:p>
            <a:pPr algn="r"/>
            <a:r>
              <a:rPr lang="en-US" dirty="0" err="1" smtClean="0"/>
              <a:t>h_BS_noBatch</a:t>
            </a:r>
            <a:r>
              <a:rPr lang="en-US" dirty="0" smtClean="0"/>
              <a:t>: p(H0|data) = 0.015</a:t>
            </a:r>
            <a:endParaRPr lang="en-US" dirty="0" smtClean="0"/>
          </a:p>
          <a:p>
            <a:pPr algn="r"/>
            <a:r>
              <a:rPr lang="en-US" dirty="0" smtClean="0"/>
              <a:t>non-</a:t>
            </a:r>
            <a:r>
              <a:rPr lang="en-US" dirty="0" err="1" smtClean="0"/>
              <a:t>h_BS</a:t>
            </a:r>
            <a:r>
              <a:rPr lang="en-US" dirty="0" smtClean="0"/>
              <a:t>: p(H0|data) = </a:t>
            </a:r>
            <a:r>
              <a:rPr lang="en-US" dirty="0" smtClean="0"/>
              <a:t>0.014</a:t>
            </a:r>
            <a:endParaRPr lang="en-US" dirty="0"/>
          </a:p>
        </p:txBody>
      </p:sp>
      <p:pic>
        <p:nvPicPr>
          <p:cNvPr id="2" name="Picture 1"/>
          <p:cNvPicPr>
            <a:picLocks noChangeAspect="1"/>
          </p:cNvPicPr>
          <p:nvPr/>
        </p:nvPicPr>
        <p:blipFill>
          <a:blip r:embed="rId3"/>
          <a:stretch>
            <a:fillRect/>
          </a:stretch>
        </p:blipFill>
        <p:spPr>
          <a:xfrm>
            <a:off x="661932" y="944336"/>
            <a:ext cx="6934200" cy="5200650"/>
          </a:xfrm>
          <a:prstGeom prst="rect">
            <a:avLst/>
          </a:prstGeom>
        </p:spPr>
      </p:pic>
      <p:grpSp>
        <p:nvGrpSpPr>
          <p:cNvPr id="22" name="Group 21"/>
          <p:cNvGrpSpPr/>
          <p:nvPr/>
        </p:nvGrpSpPr>
        <p:grpSpPr>
          <a:xfrm>
            <a:off x="4322856" y="1711780"/>
            <a:ext cx="2143249" cy="1200329"/>
            <a:chOff x="7877051" y="1336684"/>
            <a:chExt cx="2143249" cy="1200329"/>
          </a:xfrm>
        </p:grpSpPr>
        <p:sp>
          <p:nvSpPr>
            <p:cNvPr id="23" name="Rectangle 22"/>
            <p:cNvSpPr/>
            <p:nvPr/>
          </p:nvSpPr>
          <p:spPr>
            <a:xfrm>
              <a:off x="7877051" y="1352516"/>
              <a:ext cx="2143249" cy="1184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994199" y="1408675"/>
              <a:ext cx="128029" cy="1280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159830" y="1336684"/>
              <a:ext cx="1857881" cy="1200329"/>
            </a:xfrm>
            <a:prstGeom prst="rect">
              <a:avLst/>
            </a:prstGeom>
            <a:noFill/>
          </p:spPr>
          <p:txBody>
            <a:bodyPr wrap="none" rtlCol="0">
              <a:spAutoFit/>
            </a:bodyPr>
            <a:lstStyle/>
            <a:p>
              <a:r>
                <a:rPr lang="en-US" sz="1200" dirty="0" smtClean="0"/>
                <a:t>Hierarchical bootstrap</a:t>
              </a:r>
            </a:p>
            <a:p>
              <a:r>
                <a:rPr lang="en-US" sz="1200" dirty="0"/>
                <a:t>H</a:t>
              </a:r>
              <a:r>
                <a:rPr lang="en-US" sz="1200" dirty="0" smtClean="0"/>
                <a:t>ierarchical bootstrap</a:t>
              </a:r>
            </a:p>
            <a:p>
              <a:r>
                <a:rPr lang="en-US" sz="1200" dirty="0" smtClean="0"/>
                <a:t>(excluding </a:t>
              </a:r>
              <a:r>
                <a:rPr lang="en-US" sz="1200" i="1" dirty="0" smtClean="0"/>
                <a:t>batch</a:t>
              </a:r>
              <a:r>
                <a:rPr lang="en-US" sz="1200" dirty="0" smtClean="0"/>
                <a:t>)</a:t>
              </a:r>
            </a:p>
            <a:p>
              <a:r>
                <a:rPr lang="en-US" sz="1200" dirty="0" smtClean="0"/>
                <a:t>Non-hierarchical bootstrap</a:t>
              </a:r>
              <a:endParaRPr lang="en-US" sz="1200" dirty="0" smtClean="0"/>
            </a:p>
            <a:p>
              <a:r>
                <a:rPr lang="en-US" sz="1200" dirty="0" smtClean="0"/>
                <a:t>Experimental value</a:t>
              </a:r>
            </a:p>
            <a:p>
              <a:r>
                <a:rPr lang="en-US" sz="1200" dirty="0" smtClean="0"/>
                <a:t>95% </a:t>
              </a:r>
              <a:r>
                <a:rPr lang="en-US" sz="1200" dirty="0" smtClean="0"/>
                <a:t>CI</a:t>
              </a:r>
              <a:endParaRPr lang="en-US" sz="1200" dirty="0"/>
            </a:p>
          </p:txBody>
        </p:sp>
        <p:cxnSp>
          <p:nvCxnSpPr>
            <p:cNvPr id="26" name="Straight Connector 25"/>
            <p:cNvCxnSpPr/>
            <p:nvPr/>
          </p:nvCxnSpPr>
          <p:spPr>
            <a:xfrm>
              <a:off x="7911319" y="2388641"/>
              <a:ext cx="29378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911319" y="2209029"/>
              <a:ext cx="293788" cy="0"/>
            </a:xfrm>
            <a:prstGeom prst="line">
              <a:avLst/>
            </a:prstGeom>
            <a:ln w="2857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94199" y="1610062"/>
              <a:ext cx="128029" cy="1280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994199" y="1958409"/>
              <a:ext cx="128029" cy="1280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17024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 name="Rectangle 2695"/>
          <p:cNvSpPr>
            <a:spLocks noChangeArrowheads="1"/>
          </p:cNvSpPr>
          <p:nvPr/>
        </p:nvSpPr>
        <p:spPr bwMode="auto">
          <a:xfrm>
            <a:off x="4191681" y="619828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703" name="Rectangle 2929"/>
          <p:cNvSpPr>
            <a:spLocks noChangeArrowheads="1"/>
          </p:cNvSpPr>
          <p:nvPr/>
        </p:nvSpPr>
        <p:spPr bwMode="auto">
          <a:xfrm>
            <a:off x="7752443" y="619828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62626"/>
                </a:solidFill>
                <a:effectLst/>
                <a:latin typeface="Arial" panose="020B0604020202020204" pitchFamily="34" charset="0"/>
              </a:rPr>
              <a:t>Cell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8" name="Rectangle 2695"/>
          <p:cNvSpPr>
            <a:spLocks noChangeArrowheads="1"/>
          </p:cNvSpPr>
          <p:nvPr/>
        </p:nvSpPr>
        <p:spPr bwMode="auto">
          <a:xfrm rot="16200000">
            <a:off x="1956447" y="1864708"/>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9" name="Rectangle 2695"/>
          <p:cNvSpPr>
            <a:spLocks noChangeArrowheads="1"/>
          </p:cNvSpPr>
          <p:nvPr/>
        </p:nvSpPr>
        <p:spPr bwMode="auto">
          <a:xfrm rot="16200000">
            <a:off x="1956447" y="4526945"/>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34" name="Rectangle 3133"/>
          <p:cNvSpPr/>
          <p:nvPr/>
        </p:nvSpPr>
        <p:spPr>
          <a:xfrm>
            <a:off x="147519" y="91850"/>
            <a:ext cx="3007426" cy="369332"/>
          </a:xfrm>
          <a:prstGeom prst="rect">
            <a:avLst/>
          </a:prstGeom>
        </p:spPr>
        <p:txBody>
          <a:bodyPr wrap="none">
            <a:spAutoFit/>
          </a:bodyPr>
          <a:lstStyle/>
          <a:p>
            <a:r>
              <a:rPr lang="en-US" dirty="0"/>
              <a:t>dataset4- AP evoked EPSC.xlsx</a:t>
            </a:r>
          </a:p>
        </p:txBody>
      </p:sp>
      <p:grpSp>
        <p:nvGrpSpPr>
          <p:cNvPr id="3145" name="Group 3144"/>
          <p:cNvGrpSpPr/>
          <p:nvPr/>
        </p:nvGrpSpPr>
        <p:grpSpPr>
          <a:xfrm>
            <a:off x="10027446" y="1000975"/>
            <a:ext cx="1030288" cy="651442"/>
            <a:chOff x="10119405" y="903174"/>
            <a:chExt cx="1030288" cy="651442"/>
          </a:xfrm>
        </p:grpSpPr>
        <p:sp>
          <p:nvSpPr>
            <p:cNvPr id="3138" name="Rectangle 770"/>
            <p:cNvSpPr>
              <a:spLocks noChangeArrowheads="1"/>
            </p:cNvSpPr>
            <p:nvPr/>
          </p:nvSpPr>
          <p:spPr bwMode="auto">
            <a:xfrm>
              <a:off x="10467068" y="921203"/>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39" name="Freeform 771"/>
            <p:cNvSpPr>
              <a:spLocks/>
            </p:cNvSpPr>
            <p:nvPr/>
          </p:nvSpPr>
          <p:spPr bwMode="auto">
            <a:xfrm>
              <a:off x="10209893" y="95612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0" name="Rectangle 772"/>
            <p:cNvSpPr>
              <a:spLocks noChangeArrowheads="1"/>
            </p:cNvSpPr>
            <p:nvPr/>
          </p:nvSpPr>
          <p:spPr bwMode="auto">
            <a:xfrm>
              <a:off x="10467068" y="1125991"/>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1" name="Rectangle 773"/>
            <p:cNvSpPr>
              <a:spLocks noChangeArrowheads="1"/>
            </p:cNvSpPr>
            <p:nvPr/>
          </p:nvSpPr>
          <p:spPr bwMode="auto">
            <a:xfrm>
              <a:off x="10219418" y="118314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2" name="Rectangle 774"/>
            <p:cNvSpPr>
              <a:spLocks noChangeArrowheads="1"/>
            </p:cNvSpPr>
            <p:nvPr/>
          </p:nvSpPr>
          <p:spPr bwMode="auto">
            <a:xfrm>
              <a:off x="10467068" y="1330778"/>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3" name="Freeform 775"/>
            <p:cNvSpPr>
              <a:spLocks/>
            </p:cNvSpPr>
            <p:nvPr/>
          </p:nvSpPr>
          <p:spPr bwMode="auto">
            <a:xfrm>
              <a:off x="10205130" y="139110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4" name="Rectangle 776"/>
            <p:cNvSpPr>
              <a:spLocks noChangeArrowheads="1"/>
            </p:cNvSpPr>
            <p:nvPr/>
          </p:nvSpPr>
          <p:spPr bwMode="auto">
            <a:xfrm>
              <a:off x="10119405" y="903174"/>
              <a:ext cx="1030288" cy="647700"/>
            </a:xfrm>
            <a:prstGeom prst="rect">
              <a:avLst/>
            </a:prstGeom>
            <a:noFill/>
            <a:ln w="190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71" name="Group 3670"/>
          <p:cNvGrpSpPr/>
          <p:nvPr/>
        </p:nvGrpSpPr>
        <p:grpSpPr>
          <a:xfrm>
            <a:off x="2552249" y="735917"/>
            <a:ext cx="3582987" cy="2720976"/>
            <a:chOff x="2752726" y="311150"/>
            <a:chExt cx="3582987" cy="2720976"/>
          </a:xfrm>
        </p:grpSpPr>
        <p:sp>
          <p:nvSpPr>
            <p:cNvPr id="3470" name="Line 6"/>
            <p:cNvSpPr>
              <a:spLocks noChangeShapeType="1"/>
            </p:cNvSpPr>
            <p:nvPr/>
          </p:nvSpPr>
          <p:spPr bwMode="auto">
            <a:xfrm>
              <a:off x="3067051" y="275113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1" name="Line 7"/>
            <p:cNvSpPr>
              <a:spLocks noChangeShapeType="1"/>
            </p:cNvSpPr>
            <p:nvPr/>
          </p:nvSpPr>
          <p:spPr bwMode="auto">
            <a:xfrm>
              <a:off x="3067051" y="568325"/>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2" name="Line 8"/>
            <p:cNvSpPr>
              <a:spLocks noChangeShapeType="1"/>
            </p:cNvSpPr>
            <p:nvPr/>
          </p:nvSpPr>
          <p:spPr bwMode="auto">
            <a:xfrm flipV="1">
              <a:off x="306705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3" name="Line 9"/>
            <p:cNvSpPr>
              <a:spLocks noChangeShapeType="1"/>
            </p:cNvSpPr>
            <p:nvPr/>
          </p:nvSpPr>
          <p:spPr bwMode="auto">
            <a:xfrm flipV="1">
              <a:off x="3859213"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4" name="Line 10"/>
            <p:cNvSpPr>
              <a:spLocks noChangeShapeType="1"/>
            </p:cNvSpPr>
            <p:nvPr/>
          </p:nvSpPr>
          <p:spPr bwMode="auto">
            <a:xfrm flipV="1">
              <a:off x="4649788"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5" name="Line 11"/>
            <p:cNvSpPr>
              <a:spLocks noChangeShapeType="1"/>
            </p:cNvSpPr>
            <p:nvPr/>
          </p:nvSpPr>
          <p:spPr bwMode="auto">
            <a:xfrm flipV="1">
              <a:off x="543560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6" name="Line 12"/>
            <p:cNvSpPr>
              <a:spLocks noChangeShapeType="1"/>
            </p:cNvSpPr>
            <p:nvPr/>
          </p:nvSpPr>
          <p:spPr bwMode="auto">
            <a:xfrm flipV="1">
              <a:off x="6226176"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7" name="Line 13"/>
            <p:cNvSpPr>
              <a:spLocks noChangeShapeType="1"/>
            </p:cNvSpPr>
            <p:nvPr/>
          </p:nvSpPr>
          <p:spPr bwMode="auto">
            <a:xfrm>
              <a:off x="306705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8" name="Line 14"/>
            <p:cNvSpPr>
              <a:spLocks noChangeShapeType="1"/>
            </p:cNvSpPr>
            <p:nvPr/>
          </p:nvSpPr>
          <p:spPr bwMode="auto">
            <a:xfrm>
              <a:off x="3859213"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9" name="Line 15"/>
            <p:cNvSpPr>
              <a:spLocks noChangeShapeType="1"/>
            </p:cNvSpPr>
            <p:nvPr/>
          </p:nvSpPr>
          <p:spPr bwMode="auto">
            <a:xfrm>
              <a:off x="4649788"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0" name="Line 16"/>
            <p:cNvSpPr>
              <a:spLocks noChangeShapeType="1"/>
            </p:cNvSpPr>
            <p:nvPr/>
          </p:nvSpPr>
          <p:spPr bwMode="auto">
            <a:xfrm>
              <a:off x="543560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1" name="Line 17"/>
            <p:cNvSpPr>
              <a:spLocks noChangeShapeType="1"/>
            </p:cNvSpPr>
            <p:nvPr/>
          </p:nvSpPr>
          <p:spPr bwMode="auto">
            <a:xfrm>
              <a:off x="6226176"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2" name="Rectangle 18"/>
            <p:cNvSpPr>
              <a:spLocks noChangeArrowheads="1"/>
            </p:cNvSpPr>
            <p:nvPr/>
          </p:nvSpPr>
          <p:spPr bwMode="auto">
            <a:xfrm>
              <a:off x="302418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3" name="Rectangle 19"/>
            <p:cNvSpPr>
              <a:spLocks noChangeArrowheads="1"/>
            </p:cNvSpPr>
            <p:nvPr/>
          </p:nvSpPr>
          <p:spPr bwMode="auto">
            <a:xfrm>
              <a:off x="3816351"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4" name="Rectangle 20"/>
            <p:cNvSpPr>
              <a:spLocks noChangeArrowheads="1"/>
            </p:cNvSpPr>
            <p:nvPr/>
          </p:nvSpPr>
          <p:spPr bwMode="auto">
            <a:xfrm>
              <a:off x="4606926"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5" name="Rectangle 21"/>
            <p:cNvSpPr>
              <a:spLocks noChangeArrowheads="1"/>
            </p:cNvSpPr>
            <p:nvPr/>
          </p:nvSpPr>
          <p:spPr bwMode="auto">
            <a:xfrm>
              <a:off x="539273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6" name="Rectangle 22"/>
            <p:cNvSpPr>
              <a:spLocks noChangeArrowheads="1"/>
            </p:cNvSpPr>
            <p:nvPr/>
          </p:nvSpPr>
          <p:spPr bwMode="auto">
            <a:xfrm>
              <a:off x="6183313"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8" name="Line 24"/>
            <p:cNvSpPr>
              <a:spLocks noChangeShapeType="1"/>
            </p:cNvSpPr>
            <p:nvPr/>
          </p:nvSpPr>
          <p:spPr bwMode="auto">
            <a:xfrm flipV="1">
              <a:off x="3067051"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9" name="Line 25"/>
            <p:cNvSpPr>
              <a:spLocks noChangeShapeType="1"/>
            </p:cNvSpPr>
            <p:nvPr/>
          </p:nvSpPr>
          <p:spPr bwMode="auto">
            <a:xfrm flipV="1">
              <a:off x="6226176"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0" name="Line 26"/>
            <p:cNvSpPr>
              <a:spLocks noChangeShapeType="1"/>
            </p:cNvSpPr>
            <p:nvPr/>
          </p:nvSpPr>
          <p:spPr bwMode="auto">
            <a:xfrm>
              <a:off x="3067051"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1" name="Line 27"/>
            <p:cNvSpPr>
              <a:spLocks noChangeShapeType="1"/>
            </p:cNvSpPr>
            <p:nvPr/>
          </p:nvSpPr>
          <p:spPr bwMode="auto">
            <a:xfrm>
              <a:off x="3067051" y="23129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2" name="Line 28"/>
            <p:cNvSpPr>
              <a:spLocks noChangeShapeType="1"/>
            </p:cNvSpPr>
            <p:nvPr/>
          </p:nvSpPr>
          <p:spPr bwMode="auto">
            <a:xfrm>
              <a:off x="3067051" y="18796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3" name="Line 29"/>
            <p:cNvSpPr>
              <a:spLocks noChangeShapeType="1"/>
            </p:cNvSpPr>
            <p:nvPr/>
          </p:nvSpPr>
          <p:spPr bwMode="auto">
            <a:xfrm>
              <a:off x="3067051" y="14414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4" name="Line 30"/>
            <p:cNvSpPr>
              <a:spLocks noChangeShapeType="1"/>
            </p:cNvSpPr>
            <p:nvPr/>
          </p:nvSpPr>
          <p:spPr bwMode="auto">
            <a:xfrm>
              <a:off x="3067051" y="1006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5" name="Line 31"/>
            <p:cNvSpPr>
              <a:spLocks noChangeShapeType="1"/>
            </p:cNvSpPr>
            <p:nvPr/>
          </p:nvSpPr>
          <p:spPr bwMode="auto">
            <a:xfrm>
              <a:off x="3067051"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6" name="Line 32"/>
            <p:cNvSpPr>
              <a:spLocks noChangeShapeType="1"/>
            </p:cNvSpPr>
            <p:nvPr/>
          </p:nvSpPr>
          <p:spPr bwMode="auto">
            <a:xfrm flipH="1">
              <a:off x="6192838"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7" name="Line 33"/>
            <p:cNvSpPr>
              <a:spLocks noChangeShapeType="1"/>
            </p:cNvSpPr>
            <p:nvPr/>
          </p:nvSpPr>
          <p:spPr bwMode="auto">
            <a:xfrm flipH="1">
              <a:off x="6192838" y="23129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8" name="Line 34"/>
            <p:cNvSpPr>
              <a:spLocks noChangeShapeType="1"/>
            </p:cNvSpPr>
            <p:nvPr/>
          </p:nvSpPr>
          <p:spPr bwMode="auto">
            <a:xfrm flipH="1">
              <a:off x="6192838" y="18796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9" name="Line 35"/>
            <p:cNvSpPr>
              <a:spLocks noChangeShapeType="1"/>
            </p:cNvSpPr>
            <p:nvPr/>
          </p:nvSpPr>
          <p:spPr bwMode="auto">
            <a:xfrm flipH="1">
              <a:off x="6192838" y="14414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0" name="Line 36"/>
            <p:cNvSpPr>
              <a:spLocks noChangeShapeType="1"/>
            </p:cNvSpPr>
            <p:nvPr/>
          </p:nvSpPr>
          <p:spPr bwMode="auto">
            <a:xfrm flipH="1">
              <a:off x="6192838" y="1006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1" name="Line 37"/>
            <p:cNvSpPr>
              <a:spLocks noChangeShapeType="1"/>
            </p:cNvSpPr>
            <p:nvPr/>
          </p:nvSpPr>
          <p:spPr bwMode="auto">
            <a:xfrm flipH="1">
              <a:off x="6192838"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2" name="Rectangle 38"/>
            <p:cNvSpPr>
              <a:spLocks noChangeArrowheads="1"/>
            </p:cNvSpPr>
            <p:nvPr/>
          </p:nvSpPr>
          <p:spPr bwMode="auto">
            <a:xfrm>
              <a:off x="2924176" y="26749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3" name="Rectangle 39"/>
            <p:cNvSpPr>
              <a:spLocks noChangeArrowheads="1"/>
            </p:cNvSpPr>
            <p:nvPr/>
          </p:nvSpPr>
          <p:spPr bwMode="auto">
            <a:xfrm>
              <a:off x="2752726" y="22367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4" name="Rectangle 40"/>
            <p:cNvSpPr>
              <a:spLocks noChangeArrowheads="1"/>
            </p:cNvSpPr>
            <p:nvPr/>
          </p:nvSpPr>
          <p:spPr bwMode="auto">
            <a:xfrm>
              <a:off x="2752726" y="180340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5" name="Rectangle 41"/>
            <p:cNvSpPr>
              <a:spLocks noChangeArrowheads="1"/>
            </p:cNvSpPr>
            <p:nvPr/>
          </p:nvSpPr>
          <p:spPr bwMode="auto">
            <a:xfrm>
              <a:off x="2752726" y="136525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6" name="Rectangle 42"/>
            <p:cNvSpPr>
              <a:spLocks noChangeArrowheads="1"/>
            </p:cNvSpPr>
            <p:nvPr/>
          </p:nvSpPr>
          <p:spPr bwMode="auto">
            <a:xfrm>
              <a:off x="2752726" y="930275"/>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7" name="Rectangle 43"/>
            <p:cNvSpPr>
              <a:spLocks noChangeArrowheads="1"/>
            </p:cNvSpPr>
            <p:nvPr/>
          </p:nvSpPr>
          <p:spPr bwMode="auto">
            <a:xfrm>
              <a:off x="2752726" y="492125"/>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6" name="Rectangle 52"/>
            <p:cNvSpPr>
              <a:spLocks noChangeArrowheads="1"/>
            </p:cNvSpPr>
            <p:nvPr/>
          </p:nvSpPr>
          <p:spPr bwMode="auto">
            <a:xfrm>
              <a:off x="4235451" y="363538"/>
              <a:ext cx="79533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7" name="Rectangle 53"/>
            <p:cNvSpPr>
              <a:spLocks noChangeArrowheads="1"/>
            </p:cNvSpPr>
            <p:nvPr/>
          </p:nvSpPr>
          <p:spPr bwMode="auto">
            <a:xfrm>
              <a:off x="4906963" y="311150"/>
              <a:ext cx="1524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8" name="Rectangle 54"/>
            <p:cNvSpPr>
              <a:spLocks noChangeArrowheads="1"/>
            </p:cNvSpPr>
            <p:nvPr/>
          </p:nvSpPr>
          <p:spPr bwMode="auto">
            <a:xfrm>
              <a:off x="4992688" y="363538"/>
              <a:ext cx="1524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9" name="Freeform 55"/>
            <p:cNvSpPr>
              <a:spLocks/>
            </p:cNvSpPr>
            <p:nvPr/>
          </p:nvSpPr>
          <p:spPr bwMode="auto">
            <a:xfrm>
              <a:off x="3425826" y="135572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0" name="Freeform 56"/>
            <p:cNvSpPr>
              <a:spLocks/>
            </p:cNvSpPr>
            <p:nvPr/>
          </p:nvSpPr>
          <p:spPr bwMode="auto">
            <a:xfrm>
              <a:off x="3386138" y="1584325"/>
              <a:ext cx="77788" cy="100013"/>
            </a:xfrm>
            <a:custGeom>
              <a:avLst/>
              <a:gdLst>
                <a:gd name="T0" fmla="*/ 0 w 49"/>
                <a:gd name="T1" fmla="*/ 30 h 63"/>
                <a:gd name="T2" fmla="*/ 25 w 49"/>
                <a:gd name="T3" fmla="*/ 63 h 63"/>
                <a:gd name="T4" fmla="*/ 49 w 49"/>
                <a:gd name="T5" fmla="*/ 30 h 63"/>
                <a:gd name="T6" fmla="*/ 25 w 49"/>
                <a:gd name="T7" fmla="*/ 0 h 63"/>
                <a:gd name="T8" fmla="*/ 0 w 49"/>
                <a:gd name="T9" fmla="*/ 30 h 63"/>
              </a:gdLst>
              <a:ahLst/>
              <a:cxnLst>
                <a:cxn ang="0">
                  <a:pos x="T0" y="T1"/>
                </a:cxn>
                <a:cxn ang="0">
                  <a:pos x="T2" y="T3"/>
                </a:cxn>
                <a:cxn ang="0">
                  <a:pos x="T4" y="T5"/>
                </a:cxn>
                <a:cxn ang="0">
                  <a:pos x="T6" y="T7"/>
                </a:cxn>
                <a:cxn ang="0">
                  <a:pos x="T8" y="T9"/>
                </a:cxn>
              </a:cxnLst>
              <a:rect l="0" t="0" r="r" b="b"/>
              <a:pathLst>
                <a:path w="49" h="63">
                  <a:moveTo>
                    <a:pt x="0" y="30"/>
                  </a:moveTo>
                  <a:lnTo>
                    <a:pt x="25" y="63"/>
                  </a:lnTo>
                  <a:lnTo>
                    <a:pt x="49" y="30"/>
                  </a:lnTo>
                  <a:lnTo>
                    <a:pt x="25"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1" name="Freeform 57"/>
            <p:cNvSpPr>
              <a:spLocks/>
            </p:cNvSpPr>
            <p:nvPr/>
          </p:nvSpPr>
          <p:spPr bwMode="auto">
            <a:xfrm>
              <a:off x="3400426" y="1493838"/>
              <a:ext cx="77788" cy="100013"/>
            </a:xfrm>
            <a:custGeom>
              <a:avLst/>
              <a:gdLst>
                <a:gd name="T0" fmla="*/ 0 w 49"/>
                <a:gd name="T1" fmla="*/ 33 h 63"/>
                <a:gd name="T2" fmla="*/ 25 w 49"/>
                <a:gd name="T3" fmla="*/ 63 h 63"/>
                <a:gd name="T4" fmla="*/ 49 w 49"/>
                <a:gd name="T5" fmla="*/ 33 h 63"/>
                <a:gd name="T6" fmla="*/ 25 w 49"/>
                <a:gd name="T7" fmla="*/ 0 h 63"/>
                <a:gd name="T8" fmla="*/ 0 w 49"/>
                <a:gd name="T9" fmla="*/ 33 h 63"/>
              </a:gdLst>
              <a:ahLst/>
              <a:cxnLst>
                <a:cxn ang="0">
                  <a:pos x="T0" y="T1"/>
                </a:cxn>
                <a:cxn ang="0">
                  <a:pos x="T2" y="T3"/>
                </a:cxn>
                <a:cxn ang="0">
                  <a:pos x="T4" y="T5"/>
                </a:cxn>
                <a:cxn ang="0">
                  <a:pos x="T6" y="T7"/>
                </a:cxn>
                <a:cxn ang="0">
                  <a:pos x="T8" y="T9"/>
                </a:cxn>
              </a:cxnLst>
              <a:rect l="0" t="0" r="r" b="b"/>
              <a:pathLst>
                <a:path w="49" h="63">
                  <a:moveTo>
                    <a:pt x="0" y="33"/>
                  </a:moveTo>
                  <a:lnTo>
                    <a:pt x="25" y="63"/>
                  </a:lnTo>
                  <a:lnTo>
                    <a:pt x="49" y="33"/>
                  </a:lnTo>
                  <a:lnTo>
                    <a:pt x="25"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2" name="Freeform 58"/>
            <p:cNvSpPr>
              <a:spLocks/>
            </p:cNvSpPr>
            <p:nvPr/>
          </p:nvSpPr>
          <p:spPr bwMode="auto">
            <a:xfrm>
              <a:off x="3425826" y="137001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3" name="Freeform 59"/>
            <p:cNvSpPr>
              <a:spLocks/>
            </p:cNvSpPr>
            <p:nvPr/>
          </p:nvSpPr>
          <p:spPr bwMode="auto">
            <a:xfrm>
              <a:off x="3473451" y="136525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4" name="Freeform 60"/>
            <p:cNvSpPr>
              <a:spLocks/>
            </p:cNvSpPr>
            <p:nvPr/>
          </p:nvSpPr>
          <p:spPr bwMode="auto">
            <a:xfrm>
              <a:off x="3386138" y="1431925"/>
              <a:ext cx="77788" cy="100013"/>
            </a:xfrm>
            <a:custGeom>
              <a:avLst/>
              <a:gdLst>
                <a:gd name="T0" fmla="*/ 0 w 49"/>
                <a:gd name="T1" fmla="*/ 33 h 63"/>
                <a:gd name="T2" fmla="*/ 25 w 49"/>
                <a:gd name="T3" fmla="*/ 63 h 63"/>
                <a:gd name="T4" fmla="*/ 49 w 49"/>
                <a:gd name="T5" fmla="*/ 33 h 63"/>
                <a:gd name="T6" fmla="*/ 25 w 49"/>
                <a:gd name="T7" fmla="*/ 0 h 63"/>
                <a:gd name="T8" fmla="*/ 0 w 49"/>
                <a:gd name="T9" fmla="*/ 33 h 63"/>
              </a:gdLst>
              <a:ahLst/>
              <a:cxnLst>
                <a:cxn ang="0">
                  <a:pos x="T0" y="T1"/>
                </a:cxn>
                <a:cxn ang="0">
                  <a:pos x="T2" y="T3"/>
                </a:cxn>
                <a:cxn ang="0">
                  <a:pos x="T4" y="T5"/>
                </a:cxn>
                <a:cxn ang="0">
                  <a:pos x="T6" y="T7"/>
                </a:cxn>
                <a:cxn ang="0">
                  <a:pos x="T8" y="T9"/>
                </a:cxn>
              </a:cxnLst>
              <a:rect l="0" t="0" r="r" b="b"/>
              <a:pathLst>
                <a:path w="49" h="63">
                  <a:moveTo>
                    <a:pt x="0" y="33"/>
                  </a:moveTo>
                  <a:lnTo>
                    <a:pt x="25" y="63"/>
                  </a:lnTo>
                  <a:lnTo>
                    <a:pt x="49" y="33"/>
                  </a:lnTo>
                  <a:lnTo>
                    <a:pt x="25"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5" name="Freeform 61"/>
            <p:cNvSpPr>
              <a:spLocks/>
            </p:cNvSpPr>
            <p:nvPr/>
          </p:nvSpPr>
          <p:spPr bwMode="auto">
            <a:xfrm>
              <a:off x="3840163" y="19605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6" name="Freeform 62"/>
            <p:cNvSpPr>
              <a:spLocks/>
            </p:cNvSpPr>
            <p:nvPr/>
          </p:nvSpPr>
          <p:spPr bwMode="auto">
            <a:xfrm>
              <a:off x="3897313" y="189388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7" name="Freeform 63"/>
            <p:cNvSpPr>
              <a:spLocks/>
            </p:cNvSpPr>
            <p:nvPr/>
          </p:nvSpPr>
          <p:spPr bwMode="auto">
            <a:xfrm>
              <a:off x="3744913" y="16224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8" name="Freeform 64"/>
            <p:cNvSpPr>
              <a:spLocks/>
            </p:cNvSpPr>
            <p:nvPr/>
          </p:nvSpPr>
          <p:spPr bwMode="auto">
            <a:xfrm>
              <a:off x="3811588" y="14700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9" name="Freeform 65"/>
            <p:cNvSpPr>
              <a:spLocks/>
            </p:cNvSpPr>
            <p:nvPr/>
          </p:nvSpPr>
          <p:spPr bwMode="auto">
            <a:xfrm>
              <a:off x="3825876" y="12842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0" name="Freeform 66"/>
            <p:cNvSpPr>
              <a:spLocks/>
            </p:cNvSpPr>
            <p:nvPr/>
          </p:nvSpPr>
          <p:spPr bwMode="auto">
            <a:xfrm>
              <a:off x="3878263" y="145097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1" name="Freeform 67"/>
            <p:cNvSpPr>
              <a:spLocks/>
            </p:cNvSpPr>
            <p:nvPr/>
          </p:nvSpPr>
          <p:spPr bwMode="auto">
            <a:xfrm>
              <a:off x="4159251" y="22558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2" name="Freeform 68"/>
            <p:cNvSpPr>
              <a:spLocks/>
            </p:cNvSpPr>
            <p:nvPr/>
          </p:nvSpPr>
          <p:spPr bwMode="auto">
            <a:xfrm>
              <a:off x="4164013" y="22177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3" name="Freeform 69"/>
            <p:cNvSpPr>
              <a:spLocks/>
            </p:cNvSpPr>
            <p:nvPr/>
          </p:nvSpPr>
          <p:spPr bwMode="auto">
            <a:xfrm>
              <a:off x="4283076" y="224155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4" name="Freeform 70"/>
            <p:cNvSpPr>
              <a:spLocks/>
            </p:cNvSpPr>
            <p:nvPr/>
          </p:nvSpPr>
          <p:spPr bwMode="auto">
            <a:xfrm>
              <a:off x="4259263" y="21986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5" name="Freeform 71"/>
            <p:cNvSpPr>
              <a:spLocks/>
            </p:cNvSpPr>
            <p:nvPr/>
          </p:nvSpPr>
          <p:spPr bwMode="auto">
            <a:xfrm>
              <a:off x="4159251" y="187007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6" name="Freeform 72"/>
            <p:cNvSpPr>
              <a:spLocks/>
            </p:cNvSpPr>
            <p:nvPr/>
          </p:nvSpPr>
          <p:spPr bwMode="auto">
            <a:xfrm>
              <a:off x="4283076" y="19129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7" name="Freeform 73"/>
            <p:cNvSpPr>
              <a:spLocks/>
            </p:cNvSpPr>
            <p:nvPr/>
          </p:nvSpPr>
          <p:spPr bwMode="auto">
            <a:xfrm>
              <a:off x="4540251" y="201295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8" name="Freeform 74"/>
            <p:cNvSpPr>
              <a:spLocks/>
            </p:cNvSpPr>
            <p:nvPr/>
          </p:nvSpPr>
          <p:spPr bwMode="auto">
            <a:xfrm>
              <a:off x="4592638" y="195580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9" name="Freeform 75"/>
            <p:cNvSpPr>
              <a:spLocks/>
            </p:cNvSpPr>
            <p:nvPr/>
          </p:nvSpPr>
          <p:spPr bwMode="auto">
            <a:xfrm>
              <a:off x="4640263" y="20177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0" name="Freeform 76"/>
            <p:cNvSpPr>
              <a:spLocks/>
            </p:cNvSpPr>
            <p:nvPr/>
          </p:nvSpPr>
          <p:spPr bwMode="auto">
            <a:xfrm>
              <a:off x="4535488" y="20653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1" name="Freeform 77"/>
            <p:cNvSpPr>
              <a:spLocks/>
            </p:cNvSpPr>
            <p:nvPr/>
          </p:nvSpPr>
          <p:spPr bwMode="auto">
            <a:xfrm>
              <a:off x="4668838" y="21177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2" name="Freeform 78"/>
            <p:cNvSpPr>
              <a:spLocks/>
            </p:cNvSpPr>
            <p:nvPr/>
          </p:nvSpPr>
          <p:spPr bwMode="auto">
            <a:xfrm>
              <a:off x="4673601" y="19415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3" name="Freeform 79"/>
            <p:cNvSpPr>
              <a:spLocks/>
            </p:cNvSpPr>
            <p:nvPr/>
          </p:nvSpPr>
          <p:spPr bwMode="auto">
            <a:xfrm>
              <a:off x="4992688" y="2470150"/>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4" name="Freeform 80"/>
            <p:cNvSpPr>
              <a:spLocks/>
            </p:cNvSpPr>
            <p:nvPr/>
          </p:nvSpPr>
          <p:spPr bwMode="auto">
            <a:xfrm>
              <a:off x="4959351" y="240347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5" name="Freeform 81"/>
            <p:cNvSpPr>
              <a:spLocks/>
            </p:cNvSpPr>
            <p:nvPr/>
          </p:nvSpPr>
          <p:spPr bwMode="auto">
            <a:xfrm>
              <a:off x="5021263" y="21605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6" name="Freeform 82"/>
            <p:cNvSpPr>
              <a:spLocks/>
            </p:cNvSpPr>
            <p:nvPr/>
          </p:nvSpPr>
          <p:spPr bwMode="auto">
            <a:xfrm>
              <a:off x="5073651" y="24463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7" name="Freeform 83"/>
            <p:cNvSpPr>
              <a:spLocks/>
            </p:cNvSpPr>
            <p:nvPr/>
          </p:nvSpPr>
          <p:spPr bwMode="auto">
            <a:xfrm>
              <a:off x="5026026" y="230346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8" name="Freeform 84"/>
            <p:cNvSpPr>
              <a:spLocks/>
            </p:cNvSpPr>
            <p:nvPr/>
          </p:nvSpPr>
          <p:spPr bwMode="auto">
            <a:xfrm>
              <a:off x="4935538" y="23844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9" name="Freeform 85"/>
            <p:cNvSpPr>
              <a:spLocks/>
            </p:cNvSpPr>
            <p:nvPr/>
          </p:nvSpPr>
          <p:spPr bwMode="auto">
            <a:xfrm>
              <a:off x="5478463" y="18891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0" name="Freeform 86"/>
            <p:cNvSpPr>
              <a:spLocks/>
            </p:cNvSpPr>
            <p:nvPr/>
          </p:nvSpPr>
          <p:spPr bwMode="auto">
            <a:xfrm>
              <a:off x="5368926" y="18653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1" name="Freeform 87"/>
            <p:cNvSpPr>
              <a:spLocks/>
            </p:cNvSpPr>
            <p:nvPr/>
          </p:nvSpPr>
          <p:spPr bwMode="auto">
            <a:xfrm>
              <a:off x="5359401" y="16176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2" name="Freeform 88"/>
            <p:cNvSpPr>
              <a:spLocks/>
            </p:cNvSpPr>
            <p:nvPr/>
          </p:nvSpPr>
          <p:spPr bwMode="auto">
            <a:xfrm>
              <a:off x="5383213" y="16605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3" name="Freeform 89"/>
            <p:cNvSpPr>
              <a:spLocks/>
            </p:cNvSpPr>
            <p:nvPr/>
          </p:nvSpPr>
          <p:spPr bwMode="auto">
            <a:xfrm>
              <a:off x="5359401" y="15033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4" name="Freeform 90"/>
            <p:cNvSpPr>
              <a:spLocks/>
            </p:cNvSpPr>
            <p:nvPr/>
          </p:nvSpPr>
          <p:spPr bwMode="auto">
            <a:xfrm>
              <a:off x="5354638" y="16557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5" name="Rectangle 91"/>
            <p:cNvSpPr>
              <a:spLocks noChangeArrowheads="1"/>
            </p:cNvSpPr>
            <p:nvPr/>
          </p:nvSpPr>
          <p:spPr bwMode="auto">
            <a:xfrm>
              <a:off x="3416301" y="21653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6" name="Rectangle 92"/>
            <p:cNvSpPr>
              <a:spLocks noChangeArrowheads="1"/>
            </p:cNvSpPr>
            <p:nvPr/>
          </p:nvSpPr>
          <p:spPr bwMode="auto">
            <a:xfrm>
              <a:off x="3381376" y="21844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7" name="Rectangle 93"/>
            <p:cNvSpPr>
              <a:spLocks noChangeArrowheads="1"/>
            </p:cNvSpPr>
            <p:nvPr/>
          </p:nvSpPr>
          <p:spPr bwMode="auto">
            <a:xfrm>
              <a:off x="3478213" y="20701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8" name="Rectangle 94"/>
            <p:cNvSpPr>
              <a:spLocks noChangeArrowheads="1"/>
            </p:cNvSpPr>
            <p:nvPr/>
          </p:nvSpPr>
          <p:spPr bwMode="auto">
            <a:xfrm>
              <a:off x="3449638" y="22272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9" name="Rectangle 95"/>
            <p:cNvSpPr>
              <a:spLocks noChangeArrowheads="1"/>
            </p:cNvSpPr>
            <p:nvPr/>
          </p:nvSpPr>
          <p:spPr bwMode="auto">
            <a:xfrm>
              <a:off x="3405188" y="2008188"/>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0" name="Rectangle 96"/>
            <p:cNvSpPr>
              <a:spLocks noChangeArrowheads="1"/>
            </p:cNvSpPr>
            <p:nvPr/>
          </p:nvSpPr>
          <p:spPr bwMode="auto">
            <a:xfrm>
              <a:off x="3497263" y="2212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1" name="Rectangle 97"/>
            <p:cNvSpPr>
              <a:spLocks noChangeArrowheads="1"/>
            </p:cNvSpPr>
            <p:nvPr/>
          </p:nvSpPr>
          <p:spPr bwMode="auto">
            <a:xfrm>
              <a:off x="3892551" y="21653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98"/>
            <p:cNvSpPr>
              <a:spLocks noChangeArrowheads="1"/>
            </p:cNvSpPr>
            <p:nvPr/>
          </p:nvSpPr>
          <p:spPr bwMode="auto">
            <a:xfrm>
              <a:off x="3821113" y="2093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99"/>
            <p:cNvSpPr>
              <a:spLocks noChangeArrowheads="1"/>
            </p:cNvSpPr>
            <p:nvPr/>
          </p:nvSpPr>
          <p:spPr bwMode="auto">
            <a:xfrm>
              <a:off x="3763963" y="20415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00"/>
            <p:cNvSpPr>
              <a:spLocks noChangeArrowheads="1"/>
            </p:cNvSpPr>
            <p:nvPr/>
          </p:nvSpPr>
          <p:spPr bwMode="auto">
            <a:xfrm>
              <a:off x="3854451" y="2003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01"/>
            <p:cNvSpPr>
              <a:spLocks noChangeArrowheads="1"/>
            </p:cNvSpPr>
            <p:nvPr/>
          </p:nvSpPr>
          <p:spPr bwMode="auto">
            <a:xfrm>
              <a:off x="3883026" y="1812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02"/>
            <p:cNvSpPr>
              <a:spLocks noChangeArrowheads="1"/>
            </p:cNvSpPr>
            <p:nvPr/>
          </p:nvSpPr>
          <p:spPr bwMode="auto">
            <a:xfrm>
              <a:off x="3892551" y="1831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03"/>
            <p:cNvSpPr>
              <a:spLocks noChangeArrowheads="1"/>
            </p:cNvSpPr>
            <p:nvPr/>
          </p:nvSpPr>
          <p:spPr bwMode="auto">
            <a:xfrm>
              <a:off x="4244976" y="23701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04"/>
            <p:cNvSpPr>
              <a:spLocks noChangeArrowheads="1"/>
            </p:cNvSpPr>
            <p:nvPr/>
          </p:nvSpPr>
          <p:spPr bwMode="auto">
            <a:xfrm>
              <a:off x="4211638" y="23510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9" name="Rectangle 105"/>
            <p:cNvSpPr>
              <a:spLocks noChangeArrowheads="1"/>
            </p:cNvSpPr>
            <p:nvPr/>
          </p:nvSpPr>
          <p:spPr bwMode="auto">
            <a:xfrm>
              <a:off x="4144963" y="24130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0" name="Rectangle 106"/>
            <p:cNvSpPr>
              <a:spLocks noChangeArrowheads="1"/>
            </p:cNvSpPr>
            <p:nvPr/>
          </p:nvSpPr>
          <p:spPr bwMode="auto">
            <a:xfrm>
              <a:off x="4297363" y="23368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1" name="Rectangle 107"/>
            <p:cNvSpPr>
              <a:spLocks noChangeArrowheads="1"/>
            </p:cNvSpPr>
            <p:nvPr/>
          </p:nvSpPr>
          <p:spPr bwMode="auto">
            <a:xfrm>
              <a:off x="4230688" y="23368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2" name="Rectangle 108"/>
            <p:cNvSpPr>
              <a:spLocks noChangeArrowheads="1"/>
            </p:cNvSpPr>
            <p:nvPr/>
          </p:nvSpPr>
          <p:spPr bwMode="auto">
            <a:xfrm>
              <a:off x="4197351" y="2365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3" name="Rectangle 109"/>
            <p:cNvSpPr>
              <a:spLocks noChangeArrowheads="1"/>
            </p:cNvSpPr>
            <p:nvPr/>
          </p:nvSpPr>
          <p:spPr bwMode="auto">
            <a:xfrm>
              <a:off x="4635501" y="20891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4" name="Rectangle 110"/>
            <p:cNvSpPr>
              <a:spLocks noChangeArrowheads="1"/>
            </p:cNvSpPr>
            <p:nvPr/>
          </p:nvSpPr>
          <p:spPr bwMode="auto">
            <a:xfrm>
              <a:off x="4683126" y="1898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5" name="Rectangle 111"/>
            <p:cNvSpPr>
              <a:spLocks noChangeArrowheads="1"/>
            </p:cNvSpPr>
            <p:nvPr/>
          </p:nvSpPr>
          <p:spPr bwMode="auto">
            <a:xfrm>
              <a:off x="4611688" y="17319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6" name="Rectangle 112"/>
            <p:cNvSpPr>
              <a:spLocks noChangeArrowheads="1"/>
            </p:cNvSpPr>
            <p:nvPr/>
          </p:nvSpPr>
          <p:spPr bwMode="auto">
            <a:xfrm>
              <a:off x="4649788" y="1149350"/>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7" name="Rectangle 113"/>
            <p:cNvSpPr>
              <a:spLocks noChangeArrowheads="1"/>
            </p:cNvSpPr>
            <p:nvPr/>
          </p:nvSpPr>
          <p:spPr bwMode="auto">
            <a:xfrm>
              <a:off x="4683126" y="968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8" name="Rectangle 114"/>
            <p:cNvSpPr>
              <a:spLocks noChangeArrowheads="1"/>
            </p:cNvSpPr>
            <p:nvPr/>
          </p:nvSpPr>
          <p:spPr bwMode="auto">
            <a:xfrm>
              <a:off x="4559301" y="7540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9" name="Rectangle 115"/>
            <p:cNvSpPr>
              <a:spLocks noChangeArrowheads="1"/>
            </p:cNvSpPr>
            <p:nvPr/>
          </p:nvSpPr>
          <p:spPr bwMode="auto">
            <a:xfrm>
              <a:off x="4968876" y="18938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0" name="Rectangle 116"/>
            <p:cNvSpPr>
              <a:spLocks noChangeArrowheads="1"/>
            </p:cNvSpPr>
            <p:nvPr/>
          </p:nvSpPr>
          <p:spPr bwMode="auto">
            <a:xfrm>
              <a:off x="5011738" y="19415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1" name="Rectangle 117"/>
            <p:cNvSpPr>
              <a:spLocks noChangeArrowheads="1"/>
            </p:cNvSpPr>
            <p:nvPr/>
          </p:nvSpPr>
          <p:spPr bwMode="auto">
            <a:xfrm>
              <a:off x="5059363" y="1631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2" name="Rectangle 118"/>
            <p:cNvSpPr>
              <a:spLocks noChangeArrowheads="1"/>
            </p:cNvSpPr>
            <p:nvPr/>
          </p:nvSpPr>
          <p:spPr bwMode="auto">
            <a:xfrm>
              <a:off x="5002213" y="17653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3" name="Rectangle 119"/>
            <p:cNvSpPr>
              <a:spLocks noChangeArrowheads="1"/>
            </p:cNvSpPr>
            <p:nvPr/>
          </p:nvSpPr>
          <p:spPr bwMode="auto">
            <a:xfrm>
              <a:off x="4959351" y="16938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4" name="Rectangle 120"/>
            <p:cNvSpPr>
              <a:spLocks noChangeArrowheads="1"/>
            </p:cNvSpPr>
            <p:nvPr/>
          </p:nvSpPr>
          <p:spPr bwMode="auto">
            <a:xfrm>
              <a:off x="5073651" y="17367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5" name="Rectangle 121"/>
            <p:cNvSpPr>
              <a:spLocks noChangeArrowheads="1"/>
            </p:cNvSpPr>
            <p:nvPr/>
          </p:nvSpPr>
          <p:spPr bwMode="auto">
            <a:xfrm>
              <a:off x="5335588" y="1517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6" name="Rectangle 122"/>
            <p:cNvSpPr>
              <a:spLocks noChangeArrowheads="1"/>
            </p:cNvSpPr>
            <p:nvPr/>
          </p:nvSpPr>
          <p:spPr bwMode="auto">
            <a:xfrm>
              <a:off x="5387976" y="13890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7" name="Rectangle 123"/>
            <p:cNvSpPr>
              <a:spLocks noChangeArrowheads="1"/>
            </p:cNvSpPr>
            <p:nvPr/>
          </p:nvSpPr>
          <p:spPr bwMode="auto">
            <a:xfrm>
              <a:off x="5464176" y="13938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8" name="Rectangle 124"/>
            <p:cNvSpPr>
              <a:spLocks noChangeArrowheads="1"/>
            </p:cNvSpPr>
            <p:nvPr/>
          </p:nvSpPr>
          <p:spPr bwMode="auto">
            <a:xfrm>
              <a:off x="5445126" y="15986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9" name="Rectangle 125"/>
            <p:cNvSpPr>
              <a:spLocks noChangeArrowheads="1"/>
            </p:cNvSpPr>
            <p:nvPr/>
          </p:nvSpPr>
          <p:spPr bwMode="auto">
            <a:xfrm>
              <a:off x="5430838" y="15081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0" name="Rectangle 126"/>
            <p:cNvSpPr>
              <a:spLocks noChangeArrowheads="1"/>
            </p:cNvSpPr>
            <p:nvPr/>
          </p:nvSpPr>
          <p:spPr bwMode="auto">
            <a:xfrm>
              <a:off x="5407026" y="16986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1" name="Rectangle 127"/>
            <p:cNvSpPr>
              <a:spLocks noChangeArrowheads="1"/>
            </p:cNvSpPr>
            <p:nvPr/>
          </p:nvSpPr>
          <p:spPr bwMode="auto">
            <a:xfrm>
              <a:off x="5740401" y="15890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2" name="Rectangle 128"/>
            <p:cNvSpPr>
              <a:spLocks noChangeArrowheads="1"/>
            </p:cNvSpPr>
            <p:nvPr/>
          </p:nvSpPr>
          <p:spPr bwMode="auto">
            <a:xfrm>
              <a:off x="5764213" y="12890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3" name="Rectangle 129"/>
            <p:cNvSpPr>
              <a:spLocks noChangeArrowheads="1"/>
            </p:cNvSpPr>
            <p:nvPr/>
          </p:nvSpPr>
          <p:spPr bwMode="auto">
            <a:xfrm>
              <a:off x="5797551" y="11604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4" name="Rectangle 130"/>
            <p:cNvSpPr>
              <a:spLocks noChangeArrowheads="1"/>
            </p:cNvSpPr>
            <p:nvPr/>
          </p:nvSpPr>
          <p:spPr bwMode="auto">
            <a:xfrm>
              <a:off x="5807076" y="12176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5" name="Rectangle 131"/>
            <p:cNvSpPr>
              <a:spLocks noChangeArrowheads="1"/>
            </p:cNvSpPr>
            <p:nvPr/>
          </p:nvSpPr>
          <p:spPr bwMode="auto">
            <a:xfrm>
              <a:off x="5816601" y="12985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6" name="Rectangle 132"/>
            <p:cNvSpPr>
              <a:spLocks noChangeArrowheads="1"/>
            </p:cNvSpPr>
            <p:nvPr/>
          </p:nvSpPr>
          <p:spPr bwMode="auto">
            <a:xfrm>
              <a:off x="5797551" y="1222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33"/>
            <p:cNvSpPr>
              <a:spLocks/>
            </p:cNvSpPr>
            <p:nvPr/>
          </p:nvSpPr>
          <p:spPr bwMode="auto">
            <a:xfrm>
              <a:off x="3405188" y="21701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34"/>
            <p:cNvSpPr>
              <a:spLocks/>
            </p:cNvSpPr>
            <p:nvPr/>
          </p:nvSpPr>
          <p:spPr bwMode="auto">
            <a:xfrm>
              <a:off x="3421063" y="18891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35"/>
            <p:cNvSpPr>
              <a:spLocks/>
            </p:cNvSpPr>
            <p:nvPr/>
          </p:nvSpPr>
          <p:spPr bwMode="auto">
            <a:xfrm>
              <a:off x="3362326" y="1841500"/>
              <a:ext cx="92075" cy="76200"/>
            </a:xfrm>
            <a:custGeom>
              <a:avLst/>
              <a:gdLst>
                <a:gd name="T0" fmla="*/ 30 w 58"/>
                <a:gd name="T1" fmla="*/ 48 h 48"/>
                <a:gd name="T2" fmla="*/ 0 w 58"/>
                <a:gd name="T3" fmla="*/ 0 h 48"/>
                <a:gd name="T4" fmla="*/ 58 w 58"/>
                <a:gd name="T5" fmla="*/ 0 h 48"/>
                <a:gd name="T6" fmla="*/ 30 w 58"/>
                <a:gd name="T7" fmla="*/ 48 h 48"/>
              </a:gdLst>
              <a:ahLst/>
              <a:cxnLst>
                <a:cxn ang="0">
                  <a:pos x="T0" y="T1"/>
                </a:cxn>
                <a:cxn ang="0">
                  <a:pos x="T2" y="T3"/>
                </a:cxn>
                <a:cxn ang="0">
                  <a:pos x="T4" y="T5"/>
                </a:cxn>
                <a:cxn ang="0">
                  <a:pos x="T6" y="T7"/>
                </a:cxn>
              </a:cxnLst>
              <a:rect l="0" t="0" r="r" b="b"/>
              <a:pathLst>
                <a:path w="58" h="48">
                  <a:moveTo>
                    <a:pt x="30" y="48"/>
                  </a:moveTo>
                  <a:lnTo>
                    <a:pt x="0" y="0"/>
                  </a:lnTo>
                  <a:lnTo>
                    <a:pt x="58"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36"/>
            <p:cNvSpPr>
              <a:spLocks/>
            </p:cNvSpPr>
            <p:nvPr/>
          </p:nvSpPr>
          <p:spPr bwMode="auto">
            <a:xfrm>
              <a:off x="3376613" y="1927225"/>
              <a:ext cx="92075" cy="76200"/>
            </a:xfrm>
            <a:custGeom>
              <a:avLst/>
              <a:gdLst>
                <a:gd name="T0" fmla="*/ 28 w 58"/>
                <a:gd name="T1" fmla="*/ 48 h 48"/>
                <a:gd name="T2" fmla="*/ 0 w 58"/>
                <a:gd name="T3" fmla="*/ 0 h 48"/>
                <a:gd name="T4" fmla="*/ 58 w 58"/>
                <a:gd name="T5" fmla="*/ 0 h 48"/>
                <a:gd name="T6" fmla="*/ 28 w 58"/>
                <a:gd name="T7" fmla="*/ 48 h 48"/>
              </a:gdLst>
              <a:ahLst/>
              <a:cxnLst>
                <a:cxn ang="0">
                  <a:pos x="T0" y="T1"/>
                </a:cxn>
                <a:cxn ang="0">
                  <a:pos x="T2" y="T3"/>
                </a:cxn>
                <a:cxn ang="0">
                  <a:pos x="T4" y="T5"/>
                </a:cxn>
                <a:cxn ang="0">
                  <a:pos x="T6" y="T7"/>
                </a:cxn>
              </a:cxnLst>
              <a:rect l="0" t="0" r="r" b="b"/>
              <a:pathLst>
                <a:path w="58" h="48">
                  <a:moveTo>
                    <a:pt x="28" y="48"/>
                  </a:moveTo>
                  <a:lnTo>
                    <a:pt x="0" y="0"/>
                  </a:lnTo>
                  <a:lnTo>
                    <a:pt x="58"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37"/>
            <p:cNvSpPr>
              <a:spLocks/>
            </p:cNvSpPr>
            <p:nvPr/>
          </p:nvSpPr>
          <p:spPr bwMode="auto">
            <a:xfrm>
              <a:off x="3371851" y="16033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38"/>
            <p:cNvSpPr>
              <a:spLocks/>
            </p:cNvSpPr>
            <p:nvPr/>
          </p:nvSpPr>
          <p:spPr bwMode="auto">
            <a:xfrm>
              <a:off x="3449638" y="17653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39"/>
            <p:cNvSpPr>
              <a:spLocks/>
            </p:cNvSpPr>
            <p:nvPr/>
          </p:nvSpPr>
          <p:spPr bwMode="auto">
            <a:xfrm>
              <a:off x="3821113" y="21891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4" name="Freeform 140"/>
            <p:cNvSpPr>
              <a:spLocks/>
            </p:cNvSpPr>
            <p:nvPr/>
          </p:nvSpPr>
          <p:spPr bwMode="auto">
            <a:xfrm>
              <a:off x="3749676" y="22177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41"/>
            <p:cNvSpPr>
              <a:spLocks/>
            </p:cNvSpPr>
            <p:nvPr/>
          </p:nvSpPr>
          <p:spPr bwMode="auto">
            <a:xfrm>
              <a:off x="3792538" y="210820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6" name="Freeform 142"/>
            <p:cNvSpPr>
              <a:spLocks/>
            </p:cNvSpPr>
            <p:nvPr/>
          </p:nvSpPr>
          <p:spPr bwMode="auto">
            <a:xfrm>
              <a:off x="3873501" y="192246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7" name="Freeform 143"/>
            <p:cNvSpPr>
              <a:spLocks/>
            </p:cNvSpPr>
            <p:nvPr/>
          </p:nvSpPr>
          <p:spPr bwMode="auto">
            <a:xfrm>
              <a:off x="3754438" y="18081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8" name="Freeform 144"/>
            <p:cNvSpPr>
              <a:spLocks/>
            </p:cNvSpPr>
            <p:nvPr/>
          </p:nvSpPr>
          <p:spPr bwMode="auto">
            <a:xfrm>
              <a:off x="3873501" y="21177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9" name="Freeform 145"/>
            <p:cNvSpPr>
              <a:spLocks/>
            </p:cNvSpPr>
            <p:nvPr/>
          </p:nvSpPr>
          <p:spPr bwMode="auto">
            <a:xfrm>
              <a:off x="4244976" y="22177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0" name="Freeform 146"/>
            <p:cNvSpPr>
              <a:spLocks/>
            </p:cNvSpPr>
            <p:nvPr/>
          </p:nvSpPr>
          <p:spPr bwMode="auto">
            <a:xfrm>
              <a:off x="4154488" y="21082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1" name="Freeform 147"/>
            <p:cNvSpPr>
              <a:spLocks/>
            </p:cNvSpPr>
            <p:nvPr/>
          </p:nvSpPr>
          <p:spPr bwMode="auto">
            <a:xfrm>
              <a:off x="4268788" y="20034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2" name="Freeform 148"/>
            <p:cNvSpPr>
              <a:spLocks/>
            </p:cNvSpPr>
            <p:nvPr/>
          </p:nvSpPr>
          <p:spPr bwMode="auto">
            <a:xfrm>
              <a:off x="4140201" y="19510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3" name="Freeform 149"/>
            <p:cNvSpPr>
              <a:spLocks/>
            </p:cNvSpPr>
            <p:nvPr/>
          </p:nvSpPr>
          <p:spPr bwMode="auto">
            <a:xfrm>
              <a:off x="4240213" y="187960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4" name="Freeform 150"/>
            <p:cNvSpPr>
              <a:spLocks/>
            </p:cNvSpPr>
            <p:nvPr/>
          </p:nvSpPr>
          <p:spPr bwMode="auto">
            <a:xfrm>
              <a:off x="4235451" y="19986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5" name="Freeform 151"/>
            <p:cNvSpPr>
              <a:spLocks/>
            </p:cNvSpPr>
            <p:nvPr/>
          </p:nvSpPr>
          <p:spPr bwMode="auto">
            <a:xfrm>
              <a:off x="4635501" y="19653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6" name="Freeform 152"/>
            <p:cNvSpPr>
              <a:spLocks/>
            </p:cNvSpPr>
            <p:nvPr/>
          </p:nvSpPr>
          <p:spPr bwMode="auto">
            <a:xfrm>
              <a:off x="4683126" y="16700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7" name="Freeform 153"/>
            <p:cNvSpPr>
              <a:spLocks/>
            </p:cNvSpPr>
            <p:nvPr/>
          </p:nvSpPr>
          <p:spPr bwMode="auto">
            <a:xfrm>
              <a:off x="4535488" y="14652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8" name="Freeform 154"/>
            <p:cNvSpPr>
              <a:spLocks/>
            </p:cNvSpPr>
            <p:nvPr/>
          </p:nvSpPr>
          <p:spPr bwMode="auto">
            <a:xfrm>
              <a:off x="4621213" y="15509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9" name="Freeform 155"/>
            <p:cNvSpPr>
              <a:spLocks/>
            </p:cNvSpPr>
            <p:nvPr/>
          </p:nvSpPr>
          <p:spPr bwMode="auto">
            <a:xfrm>
              <a:off x="4602163" y="14890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0" name="Freeform 156"/>
            <p:cNvSpPr>
              <a:spLocks/>
            </p:cNvSpPr>
            <p:nvPr/>
          </p:nvSpPr>
          <p:spPr bwMode="auto">
            <a:xfrm>
              <a:off x="4573588" y="14509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1" name="Freeform 157"/>
            <p:cNvSpPr>
              <a:spLocks/>
            </p:cNvSpPr>
            <p:nvPr/>
          </p:nvSpPr>
          <p:spPr bwMode="auto">
            <a:xfrm>
              <a:off x="4940301" y="19939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2" name="Freeform 158"/>
            <p:cNvSpPr>
              <a:spLocks/>
            </p:cNvSpPr>
            <p:nvPr/>
          </p:nvSpPr>
          <p:spPr bwMode="auto">
            <a:xfrm>
              <a:off x="5068888" y="231775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3" name="Freeform 159"/>
            <p:cNvSpPr>
              <a:spLocks/>
            </p:cNvSpPr>
            <p:nvPr/>
          </p:nvSpPr>
          <p:spPr bwMode="auto">
            <a:xfrm>
              <a:off x="5068888" y="183197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4" name="Freeform 160"/>
            <p:cNvSpPr>
              <a:spLocks/>
            </p:cNvSpPr>
            <p:nvPr/>
          </p:nvSpPr>
          <p:spPr bwMode="auto">
            <a:xfrm>
              <a:off x="5059363" y="18605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5" name="Freeform 161"/>
            <p:cNvSpPr>
              <a:spLocks/>
            </p:cNvSpPr>
            <p:nvPr/>
          </p:nvSpPr>
          <p:spPr bwMode="auto">
            <a:xfrm>
              <a:off x="5035551" y="18557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6" name="Freeform 162"/>
            <p:cNvSpPr>
              <a:spLocks/>
            </p:cNvSpPr>
            <p:nvPr/>
          </p:nvSpPr>
          <p:spPr bwMode="auto">
            <a:xfrm>
              <a:off x="4978401" y="1493838"/>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7" name="Freeform 163"/>
            <p:cNvSpPr>
              <a:spLocks/>
            </p:cNvSpPr>
            <p:nvPr/>
          </p:nvSpPr>
          <p:spPr bwMode="auto">
            <a:xfrm>
              <a:off x="5411788" y="16176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8" name="Freeform 164"/>
            <p:cNvSpPr>
              <a:spLocks/>
            </p:cNvSpPr>
            <p:nvPr/>
          </p:nvSpPr>
          <p:spPr bwMode="auto">
            <a:xfrm>
              <a:off x="5426076" y="165100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9" name="Freeform 165"/>
            <p:cNvSpPr>
              <a:spLocks/>
            </p:cNvSpPr>
            <p:nvPr/>
          </p:nvSpPr>
          <p:spPr bwMode="auto">
            <a:xfrm>
              <a:off x="5321301" y="150812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0" name="Freeform 166"/>
            <p:cNvSpPr>
              <a:spLocks/>
            </p:cNvSpPr>
            <p:nvPr/>
          </p:nvSpPr>
          <p:spPr bwMode="auto">
            <a:xfrm>
              <a:off x="5402263" y="15795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1" name="Freeform 167"/>
            <p:cNvSpPr>
              <a:spLocks/>
            </p:cNvSpPr>
            <p:nvPr/>
          </p:nvSpPr>
          <p:spPr bwMode="auto">
            <a:xfrm>
              <a:off x="5402263" y="10636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2" name="Freeform 168"/>
            <p:cNvSpPr>
              <a:spLocks/>
            </p:cNvSpPr>
            <p:nvPr/>
          </p:nvSpPr>
          <p:spPr bwMode="auto">
            <a:xfrm>
              <a:off x="5468938" y="10064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72" name="Group 3671"/>
          <p:cNvGrpSpPr/>
          <p:nvPr/>
        </p:nvGrpSpPr>
        <p:grpSpPr>
          <a:xfrm>
            <a:off x="6199190" y="798058"/>
            <a:ext cx="3668712" cy="2668588"/>
            <a:chOff x="6823076" y="363538"/>
            <a:chExt cx="3668712" cy="2668588"/>
          </a:xfrm>
        </p:grpSpPr>
        <p:sp>
          <p:nvSpPr>
            <p:cNvPr id="3634" name="Line 170"/>
            <p:cNvSpPr>
              <a:spLocks noChangeShapeType="1"/>
            </p:cNvSpPr>
            <p:nvPr/>
          </p:nvSpPr>
          <p:spPr bwMode="auto">
            <a:xfrm>
              <a:off x="7223126" y="275113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5" name="Line 171"/>
            <p:cNvSpPr>
              <a:spLocks noChangeShapeType="1"/>
            </p:cNvSpPr>
            <p:nvPr/>
          </p:nvSpPr>
          <p:spPr bwMode="auto">
            <a:xfrm>
              <a:off x="7223126" y="568325"/>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6" name="Line 172"/>
            <p:cNvSpPr>
              <a:spLocks noChangeShapeType="1"/>
            </p:cNvSpPr>
            <p:nvPr/>
          </p:nvSpPr>
          <p:spPr bwMode="auto">
            <a:xfrm flipV="1">
              <a:off x="7223126"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7" name="Line 173"/>
            <p:cNvSpPr>
              <a:spLocks noChangeShapeType="1"/>
            </p:cNvSpPr>
            <p:nvPr/>
          </p:nvSpPr>
          <p:spPr bwMode="auto">
            <a:xfrm flipV="1">
              <a:off x="801370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8" name="Line 174"/>
            <p:cNvSpPr>
              <a:spLocks noChangeShapeType="1"/>
            </p:cNvSpPr>
            <p:nvPr/>
          </p:nvSpPr>
          <p:spPr bwMode="auto">
            <a:xfrm flipV="1">
              <a:off x="8804276"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9" name="Line 175"/>
            <p:cNvSpPr>
              <a:spLocks noChangeShapeType="1"/>
            </p:cNvSpPr>
            <p:nvPr/>
          </p:nvSpPr>
          <p:spPr bwMode="auto">
            <a:xfrm flipV="1">
              <a:off x="9590088"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0" name="Line 176"/>
            <p:cNvSpPr>
              <a:spLocks noChangeShapeType="1"/>
            </p:cNvSpPr>
            <p:nvPr/>
          </p:nvSpPr>
          <p:spPr bwMode="auto">
            <a:xfrm flipV="1">
              <a:off x="1038225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1" name="Line 177"/>
            <p:cNvSpPr>
              <a:spLocks noChangeShapeType="1"/>
            </p:cNvSpPr>
            <p:nvPr/>
          </p:nvSpPr>
          <p:spPr bwMode="auto">
            <a:xfrm>
              <a:off x="7223126"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2" name="Line 178"/>
            <p:cNvSpPr>
              <a:spLocks noChangeShapeType="1"/>
            </p:cNvSpPr>
            <p:nvPr/>
          </p:nvSpPr>
          <p:spPr bwMode="auto">
            <a:xfrm>
              <a:off x="801370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3" name="Line 179"/>
            <p:cNvSpPr>
              <a:spLocks noChangeShapeType="1"/>
            </p:cNvSpPr>
            <p:nvPr/>
          </p:nvSpPr>
          <p:spPr bwMode="auto">
            <a:xfrm>
              <a:off x="8804276"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4" name="Line 180"/>
            <p:cNvSpPr>
              <a:spLocks noChangeShapeType="1"/>
            </p:cNvSpPr>
            <p:nvPr/>
          </p:nvSpPr>
          <p:spPr bwMode="auto">
            <a:xfrm>
              <a:off x="9590088"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5" name="Line 181"/>
            <p:cNvSpPr>
              <a:spLocks noChangeShapeType="1"/>
            </p:cNvSpPr>
            <p:nvPr/>
          </p:nvSpPr>
          <p:spPr bwMode="auto">
            <a:xfrm>
              <a:off x="1038225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6" name="Rectangle 182"/>
            <p:cNvSpPr>
              <a:spLocks noChangeArrowheads="1"/>
            </p:cNvSpPr>
            <p:nvPr/>
          </p:nvSpPr>
          <p:spPr bwMode="auto">
            <a:xfrm>
              <a:off x="7180263"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47" name="Rectangle 183"/>
            <p:cNvSpPr>
              <a:spLocks noChangeArrowheads="1"/>
            </p:cNvSpPr>
            <p:nvPr/>
          </p:nvSpPr>
          <p:spPr bwMode="auto">
            <a:xfrm>
              <a:off x="797083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48" name="Rectangle 184"/>
            <p:cNvSpPr>
              <a:spLocks noChangeArrowheads="1"/>
            </p:cNvSpPr>
            <p:nvPr/>
          </p:nvSpPr>
          <p:spPr bwMode="auto">
            <a:xfrm>
              <a:off x="8761413"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49" name="Rectangle 185"/>
            <p:cNvSpPr>
              <a:spLocks noChangeArrowheads="1"/>
            </p:cNvSpPr>
            <p:nvPr/>
          </p:nvSpPr>
          <p:spPr bwMode="auto">
            <a:xfrm>
              <a:off x="9547226"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50" name="Rectangle 186"/>
            <p:cNvSpPr>
              <a:spLocks noChangeArrowheads="1"/>
            </p:cNvSpPr>
            <p:nvPr/>
          </p:nvSpPr>
          <p:spPr bwMode="auto">
            <a:xfrm>
              <a:off x="1033938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52" name="Line 188"/>
            <p:cNvSpPr>
              <a:spLocks noChangeShapeType="1"/>
            </p:cNvSpPr>
            <p:nvPr/>
          </p:nvSpPr>
          <p:spPr bwMode="auto">
            <a:xfrm flipV="1">
              <a:off x="7223126"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3" name="Line 189"/>
            <p:cNvSpPr>
              <a:spLocks noChangeShapeType="1"/>
            </p:cNvSpPr>
            <p:nvPr/>
          </p:nvSpPr>
          <p:spPr bwMode="auto">
            <a:xfrm flipV="1">
              <a:off x="10382251"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4" name="Line 190"/>
            <p:cNvSpPr>
              <a:spLocks noChangeShapeType="1"/>
            </p:cNvSpPr>
            <p:nvPr/>
          </p:nvSpPr>
          <p:spPr bwMode="auto">
            <a:xfrm>
              <a:off x="7223126"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5" name="Line 191"/>
            <p:cNvSpPr>
              <a:spLocks noChangeShapeType="1"/>
            </p:cNvSpPr>
            <p:nvPr/>
          </p:nvSpPr>
          <p:spPr bwMode="auto">
            <a:xfrm>
              <a:off x="7223126" y="23891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6" name="Line 192"/>
            <p:cNvSpPr>
              <a:spLocks noChangeShapeType="1"/>
            </p:cNvSpPr>
            <p:nvPr/>
          </p:nvSpPr>
          <p:spPr bwMode="auto">
            <a:xfrm>
              <a:off x="7223126" y="2022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7" name="Line 193"/>
            <p:cNvSpPr>
              <a:spLocks noChangeShapeType="1"/>
            </p:cNvSpPr>
            <p:nvPr/>
          </p:nvSpPr>
          <p:spPr bwMode="auto">
            <a:xfrm>
              <a:off x="7223126" y="16605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8" name="Line 194"/>
            <p:cNvSpPr>
              <a:spLocks noChangeShapeType="1"/>
            </p:cNvSpPr>
            <p:nvPr/>
          </p:nvSpPr>
          <p:spPr bwMode="auto">
            <a:xfrm>
              <a:off x="7223126" y="12985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9" name="Line 195"/>
            <p:cNvSpPr>
              <a:spLocks noChangeShapeType="1"/>
            </p:cNvSpPr>
            <p:nvPr/>
          </p:nvSpPr>
          <p:spPr bwMode="auto">
            <a:xfrm>
              <a:off x="7223126" y="9302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0" name="Line 196"/>
            <p:cNvSpPr>
              <a:spLocks noChangeShapeType="1"/>
            </p:cNvSpPr>
            <p:nvPr/>
          </p:nvSpPr>
          <p:spPr bwMode="auto">
            <a:xfrm>
              <a:off x="7223126"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1" name="Line 197"/>
            <p:cNvSpPr>
              <a:spLocks noChangeShapeType="1"/>
            </p:cNvSpPr>
            <p:nvPr/>
          </p:nvSpPr>
          <p:spPr bwMode="auto">
            <a:xfrm flipH="1">
              <a:off x="10348913"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2" name="Line 198"/>
            <p:cNvSpPr>
              <a:spLocks noChangeShapeType="1"/>
            </p:cNvSpPr>
            <p:nvPr/>
          </p:nvSpPr>
          <p:spPr bwMode="auto">
            <a:xfrm flipH="1">
              <a:off x="10348913" y="23891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3" name="Line 199"/>
            <p:cNvSpPr>
              <a:spLocks noChangeShapeType="1"/>
            </p:cNvSpPr>
            <p:nvPr/>
          </p:nvSpPr>
          <p:spPr bwMode="auto">
            <a:xfrm flipH="1">
              <a:off x="10348913" y="2022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4" name="Line 200"/>
            <p:cNvSpPr>
              <a:spLocks noChangeShapeType="1"/>
            </p:cNvSpPr>
            <p:nvPr/>
          </p:nvSpPr>
          <p:spPr bwMode="auto">
            <a:xfrm flipH="1">
              <a:off x="10348913" y="16605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5" name="Line 201"/>
            <p:cNvSpPr>
              <a:spLocks noChangeShapeType="1"/>
            </p:cNvSpPr>
            <p:nvPr/>
          </p:nvSpPr>
          <p:spPr bwMode="auto">
            <a:xfrm flipH="1">
              <a:off x="10348913" y="12985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6" name="Line 202"/>
            <p:cNvSpPr>
              <a:spLocks noChangeShapeType="1"/>
            </p:cNvSpPr>
            <p:nvPr/>
          </p:nvSpPr>
          <p:spPr bwMode="auto">
            <a:xfrm flipH="1">
              <a:off x="10348913" y="9302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7" name="Line 203"/>
            <p:cNvSpPr>
              <a:spLocks noChangeShapeType="1"/>
            </p:cNvSpPr>
            <p:nvPr/>
          </p:nvSpPr>
          <p:spPr bwMode="auto">
            <a:xfrm flipH="1">
              <a:off x="10348913"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8" name="Rectangle 204"/>
            <p:cNvSpPr>
              <a:spLocks noChangeArrowheads="1"/>
            </p:cNvSpPr>
            <p:nvPr/>
          </p:nvSpPr>
          <p:spPr bwMode="auto">
            <a:xfrm>
              <a:off x="7080251" y="26749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69" name="Rectangle 206"/>
            <p:cNvSpPr>
              <a:spLocks noChangeArrowheads="1"/>
            </p:cNvSpPr>
            <p:nvPr/>
          </p:nvSpPr>
          <p:spPr bwMode="auto">
            <a:xfrm>
              <a:off x="6908801" y="23129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0" name="Rectangle 207"/>
            <p:cNvSpPr>
              <a:spLocks noChangeArrowheads="1"/>
            </p:cNvSpPr>
            <p:nvPr/>
          </p:nvSpPr>
          <p:spPr bwMode="auto">
            <a:xfrm>
              <a:off x="6823076" y="194627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1" name="Rectangle 208"/>
            <p:cNvSpPr>
              <a:spLocks noChangeArrowheads="1"/>
            </p:cNvSpPr>
            <p:nvPr/>
          </p:nvSpPr>
          <p:spPr bwMode="auto">
            <a:xfrm>
              <a:off x="6823076" y="158432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2" name="Rectangle 209"/>
            <p:cNvSpPr>
              <a:spLocks noChangeArrowheads="1"/>
            </p:cNvSpPr>
            <p:nvPr/>
          </p:nvSpPr>
          <p:spPr bwMode="auto">
            <a:xfrm>
              <a:off x="6823076" y="122237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3" name="Rectangle 210"/>
            <p:cNvSpPr>
              <a:spLocks noChangeArrowheads="1"/>
            </p:cNvSpPr>
            <p:nvPr/>
          </p:nvSpPr>
          <p:spPr bwMode="auto">
            <a:xfrm>
              <a:off x="6823076" y="85407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4" name="Rectangle 211"/>
            <p:cNvSpPr>
              <a:spLocks noChangeArrowheads="1"/>
            </p:cNvSpPr>
            <p:nvPr/>
          </p:nvSpPr>
          <p:spPr bwMode="auto">
            <a:xfrm>
              <a:off x="6823076" y="49212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3" name="Rectangle 220"/>
            <p:cNvSpPr>
              <a:spLocks noChangeArrowheads="1"/>
            </p:cNvSpPr>
            <p:nvPr/>
          </p:nvSpPr>
          <p:spPr bwMode="auto">
            <a:xfrm>
              <a:off x="8404226" y="363538"/>
              <a:ext cx="9286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4" name="Freeform 221"/>
            <p:cNvSpPr>
              <a:spLocks/>
            </p:cNvSpPr>
            <p:nvPr/>
          </p:nvSpPr>
          <p:spPr bwMode="auto">
            <a:xfrm>
              <a:off x="7518401" y="11747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5" name="Freeform 222"/>
            <p:cNvSpPr>
              <a:spLocks/>
            </p:cNvSpPr>
            <p:nvPr/>
          </p:nvSpPr>
          <p:spPr bwMode="auto">
            <a:xfrm>
              <a:off x="7599363" y="1139826"/>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6" name="Freeform 223"/>
            <p:cNvSpPr>
              <a:spLocks/>
            </p:cNvSpPr>
            <p:nvPr/>
          </p:nvSpPr>
          <p:spPr bwMode="auto">
            <a:xfrm>
              <a:off x="7523163" y="13271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7" name="Freeform 224"/>
            <p:cNvSpPr>
              <a:spLocks/>
            </p:cNvSpPr>
            <p:nvPr/>
          </p:nvSpPr>
          <p:spPr bwMode="auto">
            <a:xfrm>
              <a:off x="7532688" y="1212851"/>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8" name="Freeform 225"/>
            <p:cNvSpPr>
              <a:spLocks/>
            </p:cNvSpPr>
            <p:nvPr/>
          </p:nvSpPr>
          <p:spPr bwMode="auto">
            <a:xfrm>
              <a:off x="7508876" y="11699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9" name="Freeform 226"/>
            <p:cNvSpPr>
              <a:spLocks/>
            </p:cNvSpPr>
            <p:nvPr/>
          </p:nvSpPr>
          <p:spPr bwMode="auto">
            <a:xfrm>
              <a:off x="7623176" y="1135063"/>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0" name="Freeform 227"/>
            <p:cNvSpPr>
              <a:spLocks/>
            </p:cNvSpPr>
            <p:nvPr/>
          </p:nvSpPr>
          <p:spPr bwMode="auto">
            <a:xfrm>
              <a:off x="7937501" y="22177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1" name="Freeform 228"/>
            <p:cNvSpPr>
              <a:spLocks/>
            </p:cNvSpPr>
            <p:nvPr/>
          </p:nvSpPr>
          <p:spPr bwMode="auto">
            <a:xfrm>
              <a:off x="8018463" y="21986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2" name="Freeform 229"/>
            <p:cNvSpPr>
              <a:spLocks/>
            </p:cNvSpPr>
            <p:nvPr/>
          </p:nvSpPr>
          <p:spPr bwMode="auto">
            <a:xfrm>
              <a:off x="7989888" y="20843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3" name="Freeform 230"/>
            <p:cNvSpPr>
              <a:spLocks/>
            </p:cNvSpPr>
            <p:nvPr/>
          </p:nvSpPr>
          <p:spPr bwMode="auto">
            <a:xfrm>
              <a:off x="7899401" y="20272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4" name="Freeform 231"/>
            <p:cNvSpPr>
              <a:spLocks/>
            </p:cNvSpPr>
            <p:nvPr/>
          </p:nvSpPr>
          <p:spPr bwMode="auto">
            <a:xfrm>
              <a:off x="8037513" y="19224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5" name="Freeform 232"/>
            <p:cNvSpPr>
              <a:spLocks/>
            </p:cNvSpPr>
            <p:nvPr/>
          </p:nvSpPr>
          <p:spPr bwMode="auto">
            <a:xfrm>
              <a:off x="7956551" y="17129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6" name="Freeform 233"/>
            <p:cNvSpPr>
              <a:spLocks/>
            </p:cNvSpPr>
            <p:nvPr/>
          </p:nvSpPr>
          <p:spPr bwMode="auto">
            <a:xfrm>
              <a:off x="8356601" y="17843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7" name="Freeform 234"/>
            <p:cNvSpPr>
              <a:spLocks/>
            </p:cNvSpPr>
            <p:nvPr/>
          </p:nvSpPr>
          <p:spPr bwMode="auto">
            <a:xfrm>
              <a:off x="8437563" y="1793876"/>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8" name="Freeform 235"/>
            <p:cNvSpPr>
              <a:spLocks/>
            </p:cNvSpPr>
            <p:nvPr/>
          </p:nvSpPr>
          <p:spPr bwMode="auto">
            <a:xfrm>
              <a:off x="8361363" y="1746251"/>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9" name="Freeform 236"/>
            <p:cNvSpPr>
              <a:spLocks/>
            </p:cNvSpPr>
            <p:nvPr/>
          </p:nvSpPr>
          <p:spPr bwMode="auto">
            <a:xfrm>
              <a:off x="8442326" y="16843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0" name="Freeform 237"/>
            <p:cNvSpPr>
              <a:spLocks/>
            </p:cNvSpPr>
            <p:nvPr/>
          </p:nvSpPr>
          <p:spPr bwMode="auto">
            <a:xfrm>
              <a:off x="8323263" y="16176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1" name="Freeform 238"/>
            <p:cNvSpPr>
              <a:spLocks/>
            </p:cNvSpPr>
            <p:nvPr/>
          </p:nvSpPr>
          <p:spPr bwMode="auto">
            <a:xfrm>
              <a:off x="8413751" y="16748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2" name="Freeform 239"/>
            <p:cNvSpPr>
              <a:spLocks/>
            </p:cNvSpPr>
            <p:nvPr/>
          </p:nvSpPr>
          <p:spPr bwMode="auto">
            <a:xfrm>
              <a:off x="8818563" y="154622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3" name="Freeform 240"/>
            <p:cNvSpPr>
              <a:spLocks/>
            </p:cNvSpPr>
            <p:nvPr/>
          </p:nvSpPr>
          <p:spPr bwMode="auto">
            <a:xfrm>
              <a:off x="8809038" y="154146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4" name="Freeform 241"/>
            <p:cNvSpPr>
              <a:spLocks/>
            </p:cNvSpPr>
            <p:nvPr/>
          </p:nvSpPr>
          <p:spPr bwMode="auto">
            <a:xfrm>
              <a:off x="8747126" y="165576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5" name="Freeform 242"/>
            <p:cNvSpPr>
              <a:spLocks/>
            </p:cNvSpPr>
            <p:nvPr/>
          </p:nvSpPr>
          <p:spPr bwMode="auto">
            <a:xfrm>
              <a:off x="8832851" y="17033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6" name="Freeform 243"/>
            <p:cNvSpPr>
              <a:spLocks/>
            </p:cNvSpPr>
            <p:nvPr/>
          </p:nvSpPr>
          <p:spPr bwMode="auto">
            <a:xfrm>
              <a:off x="8770938" y="17795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7" name="Freeform 244"/>
            <p:cNvSpPr>
              <a:spLocks/>
            </p:cNvSpPr>
            <p:nvPr/>
          </p:nvSpPr>
          <p:spPr bwMode="auto">
            <a:xfrm>
              <a:off x="8770938" y="18224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8" name="Freeform 245"/>
            <p:cNvSpPr>
              <a:spLocks/>
            </p:cNvSpPr>
            <p:nvPr/>
          </p:nvSpPr>
          <p:spPr bwMode="auto">
            <a:xfrm>
              <a:off x="9128126" y="18605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9" name="Freeform 246"/>
            <p:cNvSpPr>
              <a:spLocks/>
            </p:cNvSpPr>
            <p:nvPr/>
          </p:nvSpPr>
          <p:spPr bwMode="auto">
            <a:xfrm>
              <a:off x="9199563" y="1774826"/>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0" name="Freeform 247"/>
            <p:cNvSpPr>
              <a:spLocks/>
            </p:cNvSpPr>
            <p:nvPr/>
          </p:nvSpPr>
          <p:spPr bwMode="auto">
            <a:xfrm>
              <a:off x="9099551" y="177958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1" name="Freeform 248"/>
            <p:cNvSpPr>
              <a:spLocks/>
            </p:cNvSpPr>
            <p:nvPr/>
          </p:nvSpPr>
          <p:spPr bwMode="auto">
            <a:xfrm>
              <a:off x="9104313" y="203200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2" name="Freeform 249"/>
            <p:cNvSpPr>
              <a:spLocks/>
            </p:cNvSpPr>
            <p:nvPr/>
          </p:nvSpPr>
          <p:spPr bwMode="auto">
            <a:xfrm>
              <a:off x="9237663" y="1793876"/>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3" name="Freeform 250"/>
            <p:cNvSpPr>
              <a:spLocks/>
            </p:cNvSpPr>
            <p:nvPr/>
          </p:nvSpPr>
          <p:spPr bwMode="auto">
            <a:xfrm>
              <a:off x="9090026" y="17986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4" name="Freeform 251"/>
            <p:cNvSpPr>
              <a:spLocks/>
            </p:cNvSpPr>
            <p:nvPr/>
          </p:nvSpPr>
          <p:spPr bwMode="auto">
            <a:xfrm>
              <a:off x="9594851" y="16319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5" name="Freeform 252"/>
            <p:cNvSpPr>
              <a:spLocks/>
            </p:cNvSpPr>
            <p:nvPr/>
          </p:nvSpPr>
          <p:spPr bwMode="auto">
            <a:xfrm>
              <a:off x="9542463" y="12080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6" name="Freeform 253"/>
            <p:cNvSpPr>
              <a:spLocks/>
            </p:cNvSpPr>
            <p:nvPr/>
          </p:nvSpPr>
          <p:spPr bwMode="auto">
            <a:xfrm>
              <a:off x="9494838" y="120332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7" name="Freeform 254"/>
            <p:cNvSpPr>
              <a:spLocks/>
            </p:cNvSpPr>
            <p:nvPr/>
          </p:nvSpPr>
          <p:spPr bwMode="auto">
            <a:xfrm>
              <a:off x="9480551" y="1222376"/>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8" name="Freeform 255"/>
            <p:cNvSpPr>
              <a:spLocks/>
            </p:cNvSpPr>
            <p:nvPr/>
          </p:nvSpPr>
          <p:spPr bwMode="auto">
            <a:xfrm>
              <a:off x="9628188" y="801688"/>
              <a:ext cx="77788" cy="104775"/>
            </a:xfrm>
            <a:custGeom>
              <a:avLst/>
              <a:gdLst>
                <a:gd name="T0" fmla="*/ 0 w 49"/>
                <a:gd name="T1" fmla="*/ 33 h 66"/>
                <a:gd name="T2" fmla="*/ 24 w 49"/>
                <a:gd name="T3" fmla="*/ 66 h 66"/>
                <a:gd name="T4" fmla="*/ 49 w 49"/>
                <a:gd name="T5" fmla="*/ 33 h 66"/>
                <a:gd name="T6" fmla="*/ 24 w 49"/>
                <a:gd name="T7" fmla="*/ 0 h 66"/>
                <a:gd name="T8" fmla="*/ 0 w 49"/>
                <a:gd name="T9" fmla="*/ 33 h 66"/>
              </a:gdLst>
              <a:ahLst/>
              <a:cxnLst>
                <a:cxn ang="0">
                  <a:pos x="T0" y="T1"/>
                </a:cxn>
                <a:cxn ang="0">
                  <a:pos x="T2" y="T3"/>
                </a:cxn>
                <a:cxn ang="0">
                  <a:pos x="T4" y="T5"/>
                </a:cxn>
                <a:cxn ang="0">
                  <a:pos x="T6" y="T7"/>
                </a:cxn>
                <a:cxn ang="0">
                  <a:pos x="T8" y="T9"/>
                </a:cxn>
              </a:cxnLst>
              <a:rect l="0" t="0" r="r" b="b"/>
              <a:pathLst>
                <a:path w="49" h="66">
                  <a:moveTo>
                    <a:pt x="0" y="33"/>
                  </a:moveTo>
                  <a:lnTo>
                    <a:pt x="24" y="66"/>
                  </a:lnTo>
                  <a:lnTo>
                    <a:pt x="49"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9" name="Freeform 256"/>
            <p:cNvSpPr>
              <a:spLocks/>
            </p:cNvSpPr>
            <p:nvPr/>
          </p:nvSpPr>
          <p:spPr bwMode="auto">
            <a:xfrm>
              <a:off x="9509126" y="89217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0" name="Freeform 257"/>
            <p:cNvSpPr>
              <a:spLocks/>
            </p:cNvSpPr>
            <p:nvPr/>
          </p:nvSpPr>
          <p:spPr bwMode="auto">
            <a:xfrm>
              <a:off x="9929813" y="16176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1" name="Freeform 258"/>
            <p:cNvSpPr>
              <a:spLocks/>
            </p:cNvSpPr>
            <p:nvPr/>
          </p:nvSpPr>
          <p:spPr bwMode="auto">
            <a:xfrm>
              <a:off x="9896476" y="130810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2" name="Freeform 259"/>
            <p:cNvSpPr>
              <a:spLocks/>
            </p:cNvSpPr>
            <p:nvPr/>
          </p:nvSpPr>
          <p:spPr bwMode="auto">
            <a:xfrm>
              <a:off x="9963151" y="1422401"/>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3" name="Freeform 260"/>
            <p:cNvSpPr>
              <a:spLocks/>
            </p:cNvSpPr>
            <p:nvPr/>
          </p:nvSpPr>
          <p:spPr bwMode="auto">
            <a:xfrm>
              <a:off x="9939338" y="1450976"/>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4" name="Freeform 261"/>
            <p:cNvSpPr>
              <a:spLocks/>
            </p:cNvSpPr>
            <p:nvPr/>
          </p:nvSpPr>
          <p:spPr bwMode="auto">
            <a:xfrm>
              <a:off x="9886951" y="15319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5" name="Rectangle 262"/>
            <p:cNvSpPr>
              <a:spLocks noChangeArrowheads="1"/>
            </p:cNvSpPr>
            <p:nvPr/>
          </p:nvSpPr>
          <p:spPr bwMode="auto">
            <a:xfrm>
              <a:off x="7513638" y="18081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6" name="Rectangle 263"/>
            <p:cNvSpPr>
              <a:spLocks noChangeArrowheads="1"/>
            </p:cNvSpPr>
            <p:nvPr/>
          </p:nvSpPr>
          <p:spPr bwMode="auto">
            <a:xfrm>
              <a:off x="7570788" y="19558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7" name="Rectangle 264"/>
            <p:cNvSpPr>
              <a:spLocks noChangeArrowheads="1"/>
            </p:cNvSpPr>
            <p:nvPr/>
          </p:nvSpPr>
          <p:spPr bwMode="auto">
            <a:xfrm>
              <a:off x="7651751" y="20129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8" name="Rectangle 265"/>
            <p:cNvSpPr>
              <a:spLocks noChangeArrowheads="1"/>
            </p:cNvSpPr>
            <p:nvPr/>
          </p:nvSpPr>
          <p:spPr bwMode="auto">
            <a:xfrm>
              <a:off x="7556501" y="20081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9" name="Rectangle 266"/>
            <p:cNvSpPr>
              <a:spLocks noChangeArrowheads="1"/>
            </p:cNvSpPr>
            <p:nvPr/>
          </p:nvSpPr>
          <p:spPr bwMode="auto">
            <a:xfrm>
              <a:off x="7618413" y="194627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0" name="Rectangle 267"/>
            <p:cNvSpPr>
              <a:spLocks noChangeArrowheads="1"/>
            </p:cNvSpPr>
            <p:nvPr/>
          </p:nvSpPr>
          <p:spPr bwMode="auto">
            <a:xfrm>
              <a:off x="7627938" y="19748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1" name="Rectangle 268"/>
            <p:cNvSpPr>
              <a:spLocks noChangeArrowheads="1"/>
            </p:cNvSpPr>
            <p:nvPr/>
          </p:nvSpPr>
          <p:spPr bwMode="auto">
            <a:xfrm>
              <a:off x="8047038" y="15795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2" name="Rectangle 269"/>
            <p:cNvSpPr>
              <a:spLocks noChangeArrowheads="1"/>
            </p:cNvSpPr>
            <p:nvPr/>
          </p:nvSpPr>
          <p:spPr bwMode="auto">
            <a:xfrm>
              <a:off x="8018463" y="15462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3" name="Rectangle 270"/>
            <p:cNvSpPr>
              <a:spLocks noChangeArrowheads="1"/>
            </p:cNvSpPr>
            <p:nvPr/>
          </p:nvSpPr>
          <p:spPr bwMode="auto">
            <a:xfrm>
              <a:off x="8008938" y="17272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4" name="Rectangle 271"/>
            <p:cNvSpPr>
              <a:spLocks noChangeArrowheads="1"/>
            </p:cNvSpPr>
            <p:nvPr/>
          </p:nvSpPr>
          <p:spPr bwMode="auto">
            <a:xfrm>
              <a:off x="8013701" y="16605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5" name="Rectangle 272"/>
            <p:cNvSpPr>
              <a:spLocks noChangeArrowheads="1"/>
            </p:cNvSpPr>
            <p:nvPr/>
          </p:nvSpPr>
          <p:spPr bwMode="auto">
            <a:xfrm>
              <a:off x="8018463" y="16557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6" name="Rectangle 273"/>
            <p:cNvSpPr>
              <a:spLocks noChangeArrowheads="1"/>
            </p:cNvSpPr>
            <p:nvPr/>
          </p:nvSpPr>
          <p:spPr bwMode="auto">
            <a:xfrm>
              <a:off x="8047038" y="18891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7" name="Rectangle 274"/>
            <p:cNvSpPr>
              <a:spLocks noChangeArrowheads="1"/>
            </p:cNvSpPr>
            <p:nvPr/>
          </p:nvSpPr>
          <p:spPr bwMode="auto">
            <a:xfrm>
              <a:off x="8447088" y="18891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8" name="Rectangle 275"/>
            <p:cNvSpPr>
              <a:spLocks noChangeArrowheads="1"/>
            </p:cNvSpPr>
            <p:nvPr/>
          </p:nvSpPr>
          <p:spPr bwMode="auto">
            <a:xfrm>
              <a:off x="8370888" y="15938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9" name="Rectangle 276"/>
            <p:cNvSpPr>
              <a:spLocks noChangeArrowheads="1"/>
            </p:cNvSpPr>
            <p:nvPr/>
          </p:nvSpPr>
          <p:spPr bwMode="auto">
            <a:xfrm>
              <a:off x="8356601" y="14795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0" name="Rectangle 277"/>
            <p:cNvSpPr>
              <a:spLocks noChangeArrowheads="1"/>
            </p:cNvSpPr>
            <p:nvPr/>
          </p:nvSpPr>
          <p:spPr bwMode="auto">
            <a:xfrm>
              <a:off x="8447088" y="15081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1" name="Rectangle 278"/>
            <p:cNvSpPr>
              <a:spLocks noChangeArrowheads="1"/>
            </p:cNvSpPr>
            <p:nvPr/>
          </p:nvSpPr>
          <p:spPr bwMode="auto">
            <a:xfrm>
              <a:off x="8451851" y="15700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2" name="Rectangle 279"/>
            <p:cNvSpPr>
              <a:spLocks noChangeArrowheads="1"/>
            </p:cNvSpPr>
            <p:nvPr/>
          </p:nvSpPr>
          <p:spPr bwMode="auto">
            <a:xfrm>
              <a:off x="8308976" y="14938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3" name="Rectangle 280"/>
            <p:cNvSpPr>
              <a:spLocks noChangeArrowheads="1"/>
            </p:cNvSpPr>
            <p:nvPr/>
          </p:nvSpPr>
          <p:spPr bwMode="auto">
            <a:xfrm>
              <a:off x="8747126" y="190817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4" name="Rectangle 281"/>
            <p:cNvSpPr>
              <a:spLocks noChangeArrowheads="1"/>
            </p:cNvSpPr>
            <p:nvPr/>
          </p:nvSpPr>
          <p:spPr bwMode="auto">
            <a:xfrm>
              <a:off x="8694738" y="1331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5" name="Rectangle 282"/>
            <p:cNvSpPr>
              <a:spLocks noChangeArrowheads="1"/>
            </p:cNvSpPr>
            <p:nvPr/>
          </p:nvSpPr>
          <p:spPr bwMode="auto">
            <a:xfrm>
              <a:off x="8756651" y="1144588"/>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6" name="Rectangle 283"/>
            <p:cNvSpPr>
              <a:spLocks noChangeArrowheads="1"/>
            </p:cNvSpPr>
            <p:nvPr/>
          </p:nvSpPr>
          <p:spPr bwMode="auto">
            <a:xfrm>
              <a:off x="8789988" y="10160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7" name="Rectangle 284"/>
            <p:cNvSpPr>
              <a:spLocks noChangeArrowheads="1"/>
            </p:cNvSpPr>
            <p:nvPr/>
          </p:nvSpPr>
          <p:spPr bwMode="auto">
            <a:xfrm>
              <a:off x="8718551" y="10302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8" name="Rectangle 285"/>
            <p:cNvSpPr>
              <a:spLocks noChangeArrowheads="1"/>
            </p:cNvSpPr>
            <p:nvPr/>
          </p:nvSpPr>
          <p:spPr bwMode="auto">
            <a:xfrm>
              <a:off x="8756651" y="10017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9" name="Rectangle 286"/>
            <p:cNvSpPr>
              <a:spLocks noChangeArrowheads="1"/>
            </p:cNvSpPr>
            <p:nvPr/>
          </p:nvSpPr>
          <p:spPr bwMode="auto">
            <a:xfrm>
              <a:off x="9099551" y="19605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0" name="Rectangle 287"/>
            <p:cNvSpPr>
              <a:spLocks noChangeArrowheads="1"/>
            </p:cNvSpPr>
            <p:nvPr/>
          </p:nvSpPr>
          <p:spPr bwMode="auto">
            <a:xfrm>
              <a:off x="9185276" y="17462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1" name="Rectangle 288"/>
            <p:cNvSpPr>
              <a:spLocks noChangeArrowheads="1"/>
            </p:cNvSpPr>
            <p:nvPr/>
          </p:nvSpPr>
          <p:spPr bwMode="auto">
            <a:xfrm>
              <a:off x="9142413" y="1712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2" name="Rectangle 289"/>
            <p:cNvSpPr>
              <a:spLocks noChangeArrowheads="1"/>
            </p:cNvSpPr>
            <p:nvPr/>
          </p:nvSpPr>
          <p:spPr bwMode="auto">
            <a:xfrm>
              <a:off x="9104313" y="16462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3" name="Rectangle 290"/>
            <p:cNvSpPr>
              <a:spLocks noChangeArrowheads="1"/>
            </p:cNvSpPr>
            <p:nvPr/>
          </p:nvSpPr>
          <p:spPr bwMode="auto">
            <a:xfrm>
              <a:off x="9209088" y="16224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4" name="Rectangle 291"/>
            <p:cNvSpPr>
              <a:spLocks noChangeArrowheads="1"/>
            </p:cNvSpPr>
            <p:nvPr/>
          </p:nvSpPr>
          <p:spPr bwMode="auto">
            <a:xfrm>
              <a:off x="9209088" y="16605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5" name="Rectangle 292"/>
            <p:cNvSpPr>
              <a:spLocks noChangeArrowheads="1"/>
            </p:cNvSpPr>
            <p:nvPr/>
          </p:nvSpPr>
          <p:spPr bwMode="auto">
            <a:xfrm>
              <a:off x="9518651" y="20320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6" name="Rectangle 293"/>
            <p:cNvSpPr>
              <a:spLocks noChangeArrowheads="1"/>
            </p:cNvSpPr>
            <p:nvPr/>
          </p:nvSpPr>
          <p:spPr bwMode="auto">
            <a:xfrm>
              <a:off x="9532938" y="19939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7" name="Rectangle 294"/>
            <p:cNvSpPr>
              <a:spLocks noChangeArrowheads="1"/>
            </p:cNvSpPr>
            <p:nvPr/>
          </p:nvSpPr>
          <p:spPr bwMode="auto">
            <a:xfrm>
              <a:off x="9509126" y="19367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8" name="Rectangle 295"/>
            <p:cNvSpPr>
              <a:spLocks noChangeArrowheads="1"/>
            </p:cNvSpPr>
            <p:nvPr/>
          </p:nvSpPr>
          <p:spPr bwMode="auto">
            <a:xfrm>
              <a:off x="9490076" y="183197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9" name="Rectangle 296"/>
            <p:cNvSpPr>
              <a:spLocks noChangeArrowheads="1"/>
            </p:cNvSpPr>
            <p:nvPr/>
          </p:nvSpPr>
          <p:spPr bwMode="auto">
            <a:xfrm>
              <a:off x="9571038" y="18081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0" name="Rectangle 297"/>
            <p:cNvSpPr>
              <a:spLocks noChangeArrowheads="1"/>
            </p:cNvSpPr>
            <p:nvPr/>
          </p:nvSpPr>
          <p:spPr bwMode="auto">
            <a:xfrm>
              <a:off x="9590088" y="17224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1" name="Freeform 298"/>
            <p:cNvSpPr>
              <a:spLocks/>
            </p:cNvSpPr>
            <p:nvPr/>
          </p:nvSpPr>
          <p:spPr bwMode="auto">
            <a:xfrm>
              <a:off x="7651751" y="233680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2" name="Freeform 299"/>
            <p:cNvSpPr>
              <a:spLocks/>
            </p:cNvSpPr>
            <p:nvPr/>
          </p:nvSpPr>
          <p:spPr bwMode="auto">
            <a:xfrm>
              <a:off x="7637463" y="218440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3" name="Freeform 300"/>
            <p:cNvSpPr>
              <a:spLocks/>
            </p:cNvSpPr>
            <p:nvPr/>
          </p:nvSpPr>
          <p:spPr bwMode="auto">
            <a:xfrm>
              <a:off x="7518401" y="2146301"/>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4" name="Freeform 301"/>
            <p:cNvSpPr>
              <a:spLocks/>
            </p:cNvSpPr>
            <p:nvPr/>
          </p:nvSpPr>
          <p:spPr bwMode="auto">
            <a:xfrm>
              <a:off x="7508876" y="20986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5" name="Freeform 302"/>
            <p:cNvSpPr>
              <a:spLocks/>
            </p:cNvSpPr>
            <p:nvPr/>
          </p:nvSpPr>
          <p:spPr bwMode="auto">
            <a:xfrm>
              <a:off x="7551738" y="21129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6" name="Freeform 303"/>
            <p:cNvSpPr>
              <a:spLocks/>
            </p:cNvSpPr>
            <p:nvPr/>
          </p:nvSpPr>
          <p:spPr bwMode="auto">
            <a:xfrm>
              <a:off x="7627938" y="20558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7" name="Freeform 304"/>
            <p:cNvSpPr>
              <a:spLocks/>
            </p:cNvSpPr>
            <p:nvPr/>
          </p:nvSpPr>
          <p:spPr bwMode="auto">
            <a:xfrm>
              <a:off x="7999413" y="24749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8" name="Freeform 305"/>
            <p:cNvSpPr>
              <a:spLocks/>
            </p:cNvSpPr>
            <p:nvPr/>
          </p:nvSpPr>
          <p:spPr bwMode="auto">
            <a:xfrm>
              <a:off x="7913688" y="24082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9" name="Freeform 306"/>
            <p:cNvSpPr>
              <a:spLocks/>
            </p:cNvSpPr>
            <p:nvPr/>
          </p:nvSpPr>
          <p:spPr bwMode="auto">
            <a:xfrm>
              <a:off x="7923213" y="2365376"/>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0" name="Freeform 307"/>
            <p:cNvSpPr>
              <a:spLocks/>
            </p:cNvSpPr>
            <p:nvPr/>
          </p:nvSpPr>
          <p:spPr bwMode="auto">
            <a:xfrm>
              <a:off x="8037513" y="2255838"/>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1" name="Freeform 308"/>
            <p:cNvSpPr>
              <a:spLocks/>
            </p:cNvSpPr>
            <p:nvPr/>
          </p:nvSpPr>
          <p:spPr bwMode="auto">
            <a:xfrm>
              <a:off x="7932738" y="227965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2" name="Freeform 309"/>
            <p:cNvSpPr>
              <a:spLocks/>
            </p:cNvSpPr>
            <p:nvPr/>
          </p:nvSpPr>
          <p:spPr bwMode="auto">
            <a:xfrm>
              <a:off x="7894638" y="217487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3" name="Freeform 310"/>
            <p:cNvSpPr>
              <a:spLocks/>
            </p:cNvSpPr>
            <p:nvPr/>
          </p:nvSpPr>
          <p:spPr bwMode="auto">
            <a:xfrm>
              <a:off x="8385176" y="2355851"/>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4" name="Freeform 311"/>
            <p:cNvSpPr>
              <a:spLocks/>
            </p:cNvSpPr>
            <p:nvPr/>
          </p:nvSpPr>
          <p:spPr bwMode="auto">
            <a:xfrm>
              <a:off x="8347076" y="245110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5" name="Freeform 312"/>
            <p:cNvSpPr>
              <a:spLocks/>
            </p:cNvSpPr>
            <p:nvPr/>
          </p:nvSpPr>
          <p:spPr bwMode="auto">
            <a:xfrm>
              <a:off x="8394701" y="2389188"/>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6" name="Freeform 313"/>
            <p:cNvSpPr>
              <a:spLocks/>
            </p:cNvSpPr>
            <p:nvPr/>
          </p:nvSpPr>
          <p:spPr bwMode="auto">
            <a:xfrm>
              <a:off x="8294688" y="23653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7" name="Freeform 314"/>
            <p:cNvSpPr>
              <a:spLocks/>
            </p:cNvSpPr>
            <p:nvPr/>
          </p:nvSpPr>
          <p:spPr bwMode="auto">
            <a:xfrm>
              <a:off x="8432801" y="24177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8" name="Freeform 315"/>
            <p:cNvSpPr>
              <a:spLocks/>
            </p:cNvSpPr>
            <p:nvPr/>
          </p:nvSpPr>
          <p:spPr bwMode="auto">
            <a:xfrm>
              <a:off x="8323263" y="230822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9" name="Freeform 316"/>
            <p:cNvSpPr>
              <a:spLocks/>
            </p:cNvSpPr>
            <p:nvPr/>
          </p:nvSpPr>
          <p:spPr bwMode="auto">
            <a:xfrm>
              <a:off x="8785226" y="20605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0" name="Freeform 317"/>
            <p:cNvSpPr>
              <a:spLocks/>
            </p:cNvSpPr>
            <p:nvPr/>
          </p:nvSpPr>
          <p:spPr bwMode="auto">
            <a:xfrm>
              <a:off x="8718551" y="19605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1" name="Freeform 318"/>
            <p:cNvSpPr>
              <a:spLocks/>
            </p:cNvSpPr>
            <p:nvPr/>
          </p:nvSpPr>
          <p:spPr bwMode="auto">
            <a:xfrm>
              <a:off x="8828088" y="1803401"/>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2" name="Freeform 319"/>
            <p:cNvSpPr>
              <a:spLocks/>
            </p:cNvSpPr>
            <p:nvPr/>
          </p:nvSpPr>
          <p:spPr bwMode="auto">
            <a:xfrm>
              <a:off x="8732838" y="16843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3" name="Freeform 320"/>
            <p:cNvSpPr>
              <a:spLocks/>
            </p:cNvSpPr>
            <p:nvPr/>
          </p:nvSpPr>
          <p:spPr bwMode="auto">
            <a:xfrm>
              <a:off x="8828088" y="15890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4" name="Freeform 321"/>
            <p:cNvSpPr>
              <a:spLocks/>
            </p:cNvSpPr>
            <p:nvPr/>
          </p:nvSpPr>
          <p:spPr bwMode="auto">
            <a:xfrm>
              <a:off x="9113838" y="219392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5" name="Freeform 322"/>
            <p:cNvSpPr>
              <a:spLocks/>
            </p:cNvSpPr>
            <p:nvPr/>
          </p:nvSpPr>
          <p:spPr bwMode="auto">
            <a:xfrm>
              <a:off x="9209088" y="21986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6" name="Freeform 323"/>
            <p:cNvSpPr>
              <a:spLocks/>
            </p:cNvSpPr>
            <p:nvPr/>
          </p:nvSpPr>
          <p:spPr bwMode="auto">
            <a:xfrm>
              <a:off x="9175751" y="22463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7" name="Freeform 324"/>
            <p:cNvSpPr>
              <a:spLocks/>
            </p:cNvSpPr>
            <p:nvPr/>
          </p:nvSpPr>
          <p:spPr bwMode="auto">
            <a:xfrm>
              <a:off x="9175751" y="2232026"/>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8" name="Freeform 325"/>
            <p:cNvSpPr>
              <a:spLocks/>
            </p:cNvSpPr>
            <p:nvPr/>
          </p:nvSpPr>
          <p:spPr bwMode="auto">
            <a:xfrm>
              <a:off x="9123363" y="22272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9" name="Freeform 326"/>
            <p:cNvSpPr>
              <a:spLocks/>
            </p:cNvSpPr>
            <p:nvPr/>
          </p:nvSpPr>
          <p:spPr bwMode="auto">
            <a:xfrm>
              <a:off x="9175751" y="22748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0" name="Freeform 327"/>
            <p:cNvSpPr>
              <a:spLocks/>
            </p:cNvSpPr>
            <p:nvPr/>
          </p:nvSpPr>
          <p:spPr bwMode="auto">
            <a:xfrm>
              <a:off x="9623426" y="19129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1" name="Freeform 328"/>
            <p:cNvSpPr>
              <a:spLocks/>
            </p:cNvSpPr>
            <p:nvPr/>
          </p:nvSpPr>
          <p:spPr bwMode="auto">
            <a:xfrm>
              <a:off x="9580563" y="2060576"/>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2" name="Freeform 329"/>
            <p:cNvSpPr>
              <a:spLocks/>
            </p:cNvSpPr>
            <p:nvPr/>
          </p:nvSpPr>
          <p:spPr bwMode="auto">
            <a:xfrm>
              <a:off x="9523413" y="20748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3" name="Freeform 330"/>
            <p:cNvSpPr>
              <a:spLocks/>
            </p:cNvSpPr>
            <p:nvPr/>
          </p:nvSpPr>
          <p:spPr bwMode="auto">
            <a:xfrm>
              <a:off x="9585326" y="2051051"/>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4" name="Freeform 331"/>
            <p:cNvSpPr>
              <a:spLocks/>
            </p:cNvSpPr>
            <p:nvPr/>
          </p:nvSpPr>
          <p:spPr bwMode="auto">
            <a:xfrm>
              <a:off x="9513888" y="19891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5" name="Freeform 332"/>
            <p:cNvSpPr>
              <a:spLocks/>
            </p:cNvSpPr>
            <p:nvPr/>
          </p:nvSpPr>
          <p:spPr bwMode="auto">
            <a:xfrm>
              <a:off x="9542463" y="192722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6" name="Freeform 333"/>
            <p:cNvSpPr>
              <a:spLocks/>
            </p:cNvSpPr>
            <p:nvPr/>
          </p:nvSpPr>
          <p:spPr bwMode="auto">
            <a:xfrm>
              <a:off x="9986963" y="186055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7" name="Freeform 334"/>
            <p:cNvSpPr>
              <a:spLocks/>
            </p:cNvSpPr>
            <p:nvPr/>
          </p:nvSpPr>
          <p:spPr bwMode="auto">
            <a:xfrm>
              <a:off x="9948863" y="18367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8" name="Freeform 335"/>
            <p:cNvSpPr>
              <a:spLocks/>
            </p:cNvSpPr>
            <p:nvPr/>
          </p:nvSpPr>
          <p:spPr bwMode="auto">
            <a:xfrm>
              <a:off x="9991726" y="18700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9" name="Freeform 336"/>
            <p:cNvSpPr>
              <a:spLocks/>
            </p:cNvSpPr>
            <p:nvPr/>
          </p:nvSpPr>
          <p:spPr bwMode="auto">
            <a:xfrm>
              <a:off x="9886951" y="188912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0" name="Freeform 337"/>
            <p:cNvSpPr>
              <a:spLocks/>
            </p:cNvSpPr>
            <p:nvPr/>
          </p:nvSpPr>
          <p:spPr bwMode="auto">
            <a:xfrm>
              <a:off x="9896476" y="19796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1" name="Freeform 338"/>
            <p:cNvSpPr>
              <a:spLocks/>
            </p:cNvSpPr>
            <p:nvPr/>
          </p:nvSpPr>
          <p:spPr bwMode="auto">
            <a:xfrm>
              <a:off x="9986963" y="21796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70" name="Group 3669"/>
          <p:cNvGrpSpPr/>
          <p:nvPr/>
        </p:nvGrpSpPr>
        <p:grpSpPr>
          <a:xfrm>
            <a:off x="2534444" y="3506107"/>
            <a:ext cx="3625850" cy="2668588"/>
            <a:chOff x="2752726" y="3390901"/>
            <a:chExt cx="3625850" cy="2668588"/>
          </a:xfrm>
        </p:grpSpPr>
        <p:sp>
          <p:nvSpPr>
            <p:cNvPr id="3403" name="Line 340"/>
            <p:cNvSpPr>
              <a:spLocks noChangeShapeType="1"/>
            </p:cNvSpPr>
            <p:nvPr/>
          </p:nvSpPr>
          <p:spPr bwMode="auto">
            <a:xfrm>
              <a:off x="3067051" y="5778501"/>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4" name="Line 341"/>
            <p:cNvSpPr>
              <a:spLocks noChangeShapeType="1"/>
            </p:cNvSpPr>
            <p:nvPr/>
          </p:nvSpPr>
          <p:spPr bwMode="auto">
            <a:xfrm>
              <a:off x="3067051" y="359568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5" name="Line 342"/>
            <p:cNvSpPr>
              <a:spLocks noChangeShapeType="1"/>
            </p:cNvSpPr>
            <p:nvPr/>
          </p:nvSpPr>
          <p:spPr bwMode="auto">
            <a:xfrm flipV="1">
              <a:off x="306705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6" name="Line 343"/>
            <p:cNvSpPr>
              <a:spLocks noChangeShapeType="1"/>
            </p:cNvSpPr>
            <p:nvPr/>
          </p:nvSpPr>
          <p:spPr bwMode="auto">
            <a:xfrm flipV="1">
              <a:off x="370205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7" name="Line 344"/>
            <p:cNvSpPr>
              <a:spLocks noChangeShapeType="1"/>
            </p:cNvSpPr>
            <p:nvPr/>
          </p:nvSpPr>
          <p:spPr bwMode="auto">
            <a:xfrm flipV="1">
              <a:off x="433070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8" name="Line 345"/>
            <p:cNvSpPr>
              <a:spLocks noChangeShapeType="1"/>
            </p:cNvSpPr>
            <p:nvPr/>
          </p:nvSpPr>
          <p:spPr bwMode="auto">
            <a:xfrm flipV="1">
              <a:off x="4964113"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9" name="Line 346"/>
            <p:cNvSpPr>
              <a:spLocks noChangeShapeType="1"/>
            </p:cNvSpPr>
            <p:nvPr/>
          </p:nvSpPr>
          <p:spPr bwMode="auto">
            <a:xfrm flipV="1">
              <a:off x="5592763"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0" name="Line 347"/>
            <p:cNvSpPr>
              <a:spLocks noChangeShapeType="1"/>
            </p:cNvSpPr>
            <p:nvPr/>
          </p:nvSpPr>
          <p:spPr bwMode="auto">
            <a:xfrm flipV="1">
              <a:off x="6226176"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1" name="Line 348"/>
            <p:cNvSpPr>
              <a:spLocks noChangeShapeType="1"/>
            </p:cNvSpPr>
            <p:nvPr/>
          </p:nvSpPr>
          <p:spPr bwMode="auto">
            <a:xfrm>
              <a:off x="306705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2" name="Line 349"/>
            <p:cNvSpPr>
              <a:spLocks noChangeShapeType="1"/>
            </p:cNvSpPr>
            <p:nvPr/>
          </p:nvSpPr>
          <p:spPr bwMode="auto">
            <a:xfrm>
              <a:off x="370205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3" name="Line 350"/>
            <p:cNvSpPr>
              <a:spLocks noChangeShapeType="1"/>
            </p:cNvSpPr>
            <p:nvPr/>
          </p:nvSpPr>
          <p:spPr bwMode="auto">
            <a:xfrm>
              <a:off x="433070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4" name="Line 351"/>
            <p:cNvSpPr>
              <a:spLocks noChangeShapeType="1"/>
            </p:cNvSpPr>
            <p:nvPr/>
          </p:nvSpPr>
          <p:spPr bwMode="auto">
            <a:xfrm>
              <a:off x="4964113"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5" name="Line 352"/>
            <p:cNvSpPr>
              <a:spLocks noChangeShapeType="1"/>
            </p:cNvSpPr>
            <p:nvPr/>
          </p:nvSpPr>
          <p:spPr bwMode="auto">
            <a:xfrm>
              <a:off x="5592763"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6" name="Line 353"/>
            <p:cNvSpPr>
              <a:spLocks noChangeShapeType="1"/>
            </p:cNvSpPr>
            <p:nvPr/>
          </p:nvSpPr>
          <p:spPr bwMode="auto">
            <a:xfrm>
              <a:off x="6226176"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7" name="Rectangle 354"/>
            <p:cNvSpPr>
              <a:spLocks noChangeArrowheads="1"/>
            </p:cNvSpPr>
            <p:nvPr/>
          </p:nvSpPr>
          <p:spPr bwMode="auto">
            <a:xfrm>
              <a:off x="3024188"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18" name="Rectangle 355"/>
            <p:cNvSpPr>
              <a:spLocks noChangeArrowheads="1"/>
            </p:cNvSpPr>
            <p:nvPr/>
          </p:nvSpPr>
          <p:spPr bwMode="auto">
            <a:xfrm>
              <a:off x="3659188"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19" name="Rectangle 356"/>
            <p:cNvSpPr>
              <a:spLocks noChangeArrowheads="1"/>
            </p:cNvSpPr>
            <p:nvPr/>
          </p:nvSpPr>
          <p:spPr bwMode="auto">
            <a:xfrm>
              <a:off x="4287838"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0" name="Rectangle 357"/>
            <p:cNvSpPr>
              <a:spLocks noChangeArrowheads="1"/>
            </p:cNvSpPr>
            <p:nvPr/>
          </p:nvSpPr>
          <p:spPr bwMode="auto">
            <a:xfrm>
              <a:off x="4921251"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1" name="Rectangle 358"/>
            <p:cNvSpPr>
              <a:spLocks noChangeArrowheads="1"/>
            </p:cNvSpPr>
            <p:nvPr/>
          </p:nvSpPr>
          <p:spPr bwMode="auto">
            <a:xfrm>
              <a:off x="5549901"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2" name="Rectangle 359"/>
            <p:cNvSpPr>
              <a:spLocks noChangeArrowheads="1"/>
            </p:cNvSpPr>
            <p:nvPr/>
          </p:nvSpPr>
          <p:spPr bwMode="auto">
            <a:xfrm>
              <a:off x="6140451" y="5854701"/>
              <a:ext cx="2381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4" name="Line 361"/>
            <p:cNvSpPr>
              <a:spLocks noChangeShapeType="1"/>
            </p:cNvSpPr>
            <p:nvPr/>
          </p:nvSpPr>
          <p:spPr bwMode="auto">
            <a:xfrm flipV="1">
              <a:off x="3067051"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5" name="Line 362"/>
            <p:cNvSpPr>
              <a:spLocks noChangeShapeType="1"/>
            </p:cNvSpPr>
            <p:nvPr/>
          </p:nvSpPr>
          <p:spPr bwMode="auto">
            <a:xfrm flipV="1">
              <a:off x="6226176"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6" name="Line 363"/>
            <p:cNvSpPr>
              <a:spLocks noChangeShapeType="1"/>
            </p:cNvSpPr>
            <p:nvPr/>
          </p:nvSpPr>
          <p:spPr bwMode="auto">
            <a:xfrm>
              <a:off x="3067051" y="57785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7" name="Line 364"/>
            <p:cNvSpPr>
              <a:spLocks noChangeShapeType="1"/>
            </p:cNvSpPr>
            <p:nvPr/>
          </p:nvSpPr>
          <p:spPr bwMode="auto">
            <a:xfrm>
              <a:off x="3067051" y="54165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8" name="Line 365"/>
            <p:cNvSpPr>
              <a:spLocks noChangeShapeType="1"/>
            </p:cNvSpPr>
            <p:nvPr/>
          </p:nvSpPr>
          <p:spPr bwMode="auto">
            <a:xfrm>
              <a:off x="3067051" y="50482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9" name="Line 366"/>
            <p:cNvSpPr>
              <a:spLocks noChangeShapeType="1"/>
            </p:cNvSpPr>
            <p:nvPr/>
          </p:nvSpPr>
          <p:spPr bwMode="auto">
            <a:xfrm>
              <a:off x="3067051" y="46863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0" name="Line 367"/>
            <p:cNvSpPr>
              <a:spLocks noChangeShapeType="1"/>
            </p:cNvSpPr>
            <p:nvPr/>
          </p:nvSpPr>
          <p:spPr bwMode="auto">
            <a:xfrm>
              <a:off x="3067051" y="43243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1" name="Line 368"/>
            <p:cNvSpPr>
              <a:spLocks noChangeShapeType="1"/>
            </p:cNvSpPr>
            <p:nvPr/>
          </p:nvSpPr>
          <p:spPr bwMode="auto">
            <a:xfrm>
              <a:off x="3067051" y="39576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2" name="Line 369"/>
            <p:cNvSpPr>
              <a:spLocks noChangeShapeType="1"/>
            </p:cNvSpPr>
            <p:nvPr/>
          </p:nvSpPr>
          <p:spPr bwMode="auto">
            <a:xfrm>
              <a:off x="3067051"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3" name="Line 370"/>
            <p:cNvSpPr>
              <a:spLocks noChangeShapeType="1"/>
            </p:cNvSpPr>
            <p:nvPr/>
          </p:nvSpPr>
          <p:spPr bwMode="auto">
            <a:xfrm flipH="1">
              <a:off x="6192838" y="57785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4" name="Line 371"/>
            <p:cNvSpPr>
              <a:spLocks noChangeShapeType="1"/>
            </p:cNvSpPr>
            <p:nvPr/>
          </p:nvSpPr>
          <p:spPr bwMode="auto">
            <a:xfrm flipH="1">
              <a:off x="6192838" y="54165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5" name="Line 372"/>
            <p:cNvSpPr>
              <a:spLocks noChangeShapeType="1"/>
            </p:cNvSpPr>
            <p:nvPr/>
          </p:nvSpPr>
          <p:spPr bwMode="auto">
            <a:xfrm flipH="1">
              <a:off x="6192838" y="50482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6" name="Line 373"/>
            <p:cNvSpPr>
              <a:spLocks noChangeShapeType="1"/>
            </p:cNvSpPr>
            <p:nvPr/>
          </p:nvSpPr>
          <p:spPr bwMode="auto">
            <a:xfrm flipH="1">
              <a:off x="6192838" y="46863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7" name="Line 374"/>
            <p:cNvSpPr>
              <a:spLocks noChangeShapeType="1"/>
            </p:cNvSpPr>
            <p:nvPr/>
          </p:nvSpPr>
          <p:spPr bwMode="auto">
            <a:xfrm flipH="1">
              <a:off x="6192838" y="43243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8" name="Line 375"/>
            <p:cNvSpPr>
              <a:spLocks noChangeShapeType="1"/>
            </p:cNvSpPr>
            <p:nvPr/>
          </p:nvSpPr>
          <p:spPr bwMode="auto">
            <a:xfrm flipH="1">
              <a:off x="6192838" y="39576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9" name="Line 376"/>
            <p:cNvSpPr>
              <a:spLocks noChangeShapeType="1"/>
            </p:cNvSpPr>
            <p:nvPr/>
          </p:nvSpPr>
          <p:spPr bwMode="auto">
            <a:xfrm flipH="1">
              <a:off x="6192838"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0" name="Rectangle 377"/>
            <p:cNvSpPr>
              <a:spLocks noChangeArrowheads="1"/>
            </p:cNvSpPr>
            <p:nvPr/>
          </p:nvSpPr>
          <p:spPr bwMode="auto">
            <a:xfrm>
              <a:off x="2924176" y="57023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1" name="Rectangle 378"/>
            <p:cNvSpPr>
              <a:spLocks noChangeArrowheads="1"/>
            </p:cNvSpPr>
            <p:nvPr/>
          </p:nvSpPr>
          <p:spPr bwMode="auto">
            <a:xfrm>
              <a:off x="2838451" y="5340351"/>
              <a:ext cx="2381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2" name="Rectangle 379"/>
            <p:cNvSpPr>
              <a:spLocks noChangeArrowheads="1"/>
            </p:cNvSpPr>
            <p:nvPr/>
          </p:nvSpPr>
          <p:spPr bwMode="auto">
            <a:xfrm>
              <a:off x="2752726" y="4972051"/>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3" name="Rectangle 380"/>
            <p:cNvSpPr>
              <a:spLocks noChangeArrowheads="1"/>
            </p:cNvSpPr>
            <p:nvPr/>
          </p:nvSpPr>
          <p:spPr bwMode="auto">
            <a:xfrm>
              <a:off x="2752726" y="4610101"/>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4" name="Rectangle 381"/>
            <p:cNvSpPr>
              <a:spLocks noChangeArrowheads="1"/>
            </p:cNvSpPr>
            <p:nvPr/>
          </p:nvSpPr>
          <p:spPr bwMode="auto">
            <a:xfrm>
              <a:off x="2752726" y="4248151"/>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5" name="Rectangle 382"/>
            <p:cNvSpPr>
              <a:spLocks noChangeArrowheads="1"/>
            </p:cNvSpPr>
            <p:nvPr/>
          </p:nvSpPr>
          <p:spPr bwMode="auto">
            <a:xfrm>
              <a:off x="2752726" y="388143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6" name="Rectangle 383"/>
            <p:cNvSpPr>
              <a:spLocks noChangeArrowheads="1"/>
            </p:cNvSpPr>
            <p:nvPr/>
          </p:nvSpPr>
          <p:spPr bwMode="auto">
            <a:xfrm>
              <a:off x="2752726" y="35194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55" name="Rectangle 392"/>
            <p:cNvSpPr>
              <a:spLocks noChangeArrowheads="1"/>
            </p:cNvSpPr>
            <p:nvPr/>
          </p:nvSpPr>
          <p:spPr bwMode="auto">
            <a:xfrm>
              <a:off x="4249738" y="3390901"/>
              <a:ext cx="9286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56" name="Freeform 393"/>
            <p:cNvSpPr>
              <a:spLocks/>
            </p:cNvSpPr>
            <p:nvPr/>
          </p:nvSpPr>
          <p:spPr bwMode="auto">
            <a:xfrm>
              <a:off x="3319463" y="47815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7" name="Freeform 394"/>
            <p:cNvSpPr>
              <a:spLocks/>
            </p:cNvSpPr>
            <p:nvPr/>
          </p:nvSpPr>
          <p:spPr bwMode="auto">
            <a:xfrm>
              <a:off x="3343276" y="4714876"/>
              <a:ext cx="77788" cy="104775"/>
            </a:xfrm>
            <a:custGeom>
              <a:avLst/>
              <a:gdLst>
                <a:gd name="T0" fmla="*/ 0 w 49"/>
                <a:gd name="T1" fmla="*/ 33 h 66"/>
                <a:gd name="T2" fmla="*/ 24 w 49"/>
                <a:gd name="T3" fmla="*/ 66 h 66"/>
                <a:gd name="T4" fmla="*/ 49 w 49"/>
                <a:gd name="T5" fmla="*/ 33 h 66"/>
                <a:gd name="T6" fmla="*/ 24 w 49"/>
                <a:gd name="T7" fmla="*/ 0 h 66"/>
                <a:gd name="T8" fmla="*/ 0 w 49"/>
                <a:gd name="T9" fmla="*/ 33 h 66"/>
              </a:gdLst>
              <a:ahLst/>
              <a:cxnLst>
                <a:cxn ang="0">
                  <a:pos x="T0" y="T1"/>
                </a:cxn>
                <a:cxn ang="0">
                  <a:pos x="T2" y="T3"/>
                </a:cxn>
                <a:cxn ang="0">
                  <a:pos x="T4" y="T5"/>
                </a:cxn>
                <a:cxn ang="0">
                  <a:pos x="T6" y="T7"/>
                </a:cxn>
                <a:cxn ang="0">
                  <a:pos x="T8" y="T9"/>
                </a:cxn>
              </a:cxnLst>
              <a:rect l="0" t="0" r="r" b="b"/>
              <a:pathLst>
                <a:path w="49" h="66">
                  <a:moveTo>
                    <a:pt x="0" y="33"/>
                  </a:moveTo>
                  <a:lnTo>
                    <a:pt x="24" y="66"/>
                  </a:lnTo>
                  <a:lnTo>
                    <a:pt x="49"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8" name="Freeform 395"/>
            <p:cNvSpPr>
              <a:spLocks/>
            </p:cNvSpPr>
            <p:nvPr/>
          </p:nvSpPr>
          <p:spPr bwMode="auto">
            <a:xfrm>
              <a:off x="3362326" y="4643438"/>
              <a:ext cx="77788" cy="100013"/>
            </a:xfrm>
            <a:custGeom>
              <a:avLst/>
              <a:gdLst>
                <a:gd name="T0" fmla="*/ 0 w 49"/>
                <a:gd name="T1" fmla="*/ 30 h 63"/>
                <a:gd name="T2" fmla="*/ 24 w 49"/>
                <a:gd name="T3" fmla="*/ 63 h 63"/>
                <a:gd name="T4" fmla="*/ 49 w 49"/>
                <a:gd name="T5" fmla="*/ 30 h 63"/>
                <a:gd name="T6" fmla="*/ 24 w 49"/>
                <a:gd name="T7" fmla="*/ 0 h 63"/>
                <a:gd name="T8" fmla="*/ 0 w 49"/>
                <a:gd name="T9" fmla="*/ 30 h 63"/>
              </a:gdLst>
              <a:ahLst/>
              <a:cxnLst>
                <a:cxn ang="0">
                  <a:pos x="T0" y="T1"/>
                </a:cxn>
                <a:cxn ang="0">
                  <a:pos x="T2" y="T3"/>
                </a:cxn>
                <a:cxn ang="0">
                  <a:pos x="T4" y="T5"/>
                </a:cxn>
                <a:cxn ang="0">
                  <a:pos x="T6" y="T7"/>
                </a:cxn>
                <a:cxn ang="0">
                  <a:pos x="T8" y="T9"/>
                </a:cxn>
              </a:cxnLst>
              <a:rect l="0" t="0" r="r" b="b"/>
              <a:pathLst>
                <a:path w="49" h="63">
                  <a:moveTo>
                    <a:pt x="0" y="30"/>
                  </a:moveTo>
                  <a:lnTo>
                    <a:pt x="24" y="63"/>
                  </a:lnTo>
                  <a:lnTo>
                    <a:pt x="49"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9" name="Freeform 396"/>
            <p:cNvSpPr>
              <a:spLocks/>
            </p:cNvSpPr>
            <p:nvPr/>
          </p:nvSpPr>
          <p:spPr bwMode="auto">
            <a:xfrm>
              <a:off x="3333751" y="46243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0" name="Freeform 397"/>
            <p:cNvSpPr>
              <a:spLocks/>
            </p:cNvSpPr>
            <p:nvPr/>
          </p:nvSpPr>
          <p:spPr bwMode="auto">
            <a:xfrm>
              <a:off x="3305176" y="48244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1" name="Freeform 398"/>
            <p:cNvSpPr>
              <a:spLocks/>
            </p:cNvSpPr>
            <p:nvPr/>
          </p:nvSpPr>
          <p:spPr bwMode="auto">
            <a:xfrm>
              <a:off x="3606801" y="51101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2" name="Freeform 399"/>
            <p:cNvSpPr>
              <a:spLocks/>
            </p:cNvSpPr>
            <p:nvPr/>
          </p:nvSpPr>
          <p:spPr bwMode="auto">
            <a:xfrm>
              <a:off x="3611563" y="510540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3" name="Freeform 400"/>
            <p:cNvSpPr>
              <a:spLocks/>
            </p:cNvSpPr>
            <p:nvPr/>
          </p:nvSpPr>
          <p:spPr bwMode="auto">
            <a:xfrm>
              <a:off x="3654426" y="50101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4" name="Freeform 401"/>
            <p:cNvSpPr>
              <a:spLocks/>
            </p:cNvSpPr>
            <p:nvPr/>
          </p:nvSpPr>
          <p:spPr bwMode="auto">
            <a:xfrm>
              <a:off x="3649663" y="4810126"/>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5" name="Freeform 402"/>
            <p:cNvSpPr>
              <a:spLocks/>
            </p:cNvSpPr>
            <p:nvPr/>
          </p:nvSpPr>
          <p:spPr bwMode="auto">
            <a:xfrm>
              <a:off x="3630613" y="47577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6" name="Freeform 403"/>
            <p:cNvSpPr>
              <a:spLocks/>
            </p:cNvSpPr>
            <p:nvPr/>
          </p:nvSpPr>
          <p:spPr bwMode="auto">
            <a:xfrm>
              <a:off x="3678238" y="46148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7" name="Freeform 404"/>
            <p:cNvSpPr>
              <a:spLocks/>
            </p:cNvSpPr>
            <p:nvPr/>
          </p:nvSpPr>
          <p:spPr bwMode="auto">
            <a:xfrm>
              <a:off x="3997326" y="505777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8" name="Freeform 405"/>
            <p:cNvSpPr>
              <a:spLocks/>
            </p:cNvSpPr>
            <p:nvPr/>
          </p:nvSpPr>
          <p:spPr bwMode="auto">
            <a:xfrm>
              <a:off x="3992563" y="52720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8" name="Freeform 407"/>
            <p:cNvSpPr>
              <a:spLocks/>
            </p:cNvSpPr>
            <p:nvPr/>
          </p:nvSpPr>
          <p:spPr bwMode="auto">
            <a:xfrm>
              <a:off x="3921126" y="49768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9" name="Freeform 408"/>
            <p:cNvSpPr>
              <a:spLocks/>
            </p:cNvSpPr>
            <p:nvPr/>
          </p:nvSpPr>
          <p:spPr bwMode="auto">
            <a:xfrm>
              <a:off x="3944938" y="5400675"/>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0" name="Freeform 409"/>
            <p:cNvSpPr>
              <a:spLocks/>
            </p:cNvSpPr>
            <p:nvPr/>
          </p:nvSpPr>
          <p:spPr bwMode="auto">
            <a:xfrm>
              <a:off x="4006851" y="52911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1" name="Freeform 410"/>
            <p:cNvSpPr>
              <a:spLocks/>
            </p:cNvSpPr>
            <p:nvPr/>
          </p:nvSpPr>
          <p:spPr bwMode="auto">
            <a:xfrm>
              <a:off x="4006851" y="52911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2" name="Freeform 411"/>
            <p:cNvSpPr>
              <a:spLocks/>
            </p:cNvSpPr>
            <p:nvPr/>
          </p:nvSpPr>
          <p:spPr bwMode="auto">
            <a:xfrm>
              <a:off x="4344988" y="5329238"/>
              <a:ext cx="76200" cy="101600"/>
            </a:xfrm>
            <a:custGeom>
              <a:avLst/>
              <a:gdLst>
                <a:gd name="T0" fmla="*/ 0 w 48"/>
                <a:gd name="T1" fmla="*/ 30 h 64"/>
                <a:gd name="T2" fmla="*/ 24 w 48"/>
                <a:gd name="T3" fmla="*/ 64 h 64"/>
                <a:gd name="T4" fmla="*/ 48 w 48"/>
                <a:gd name="T5" fmla="*/ 30 h 64"/>
                <a:gd name="T6" fmla="*/ 24 w 48"/>
                <a:gd name="T7" fmla="*/ 0 h 64"/>
                <a:gd name="T8" fmla="*/ 0 w 48"/>
                <a:gd name="T9" fmla="*/ 30 h 64"/>
              </a:gdLst>
              <a:ahLst/>
              <a:cxnLst>
                <a:cxn ang="0">
                  <a:pos x="T0" y="T1"/>
                </a:cxn>
                <a:cxn ang="0">
                  <a:pos x="T2" y="T3"/>
                </a:cxn>
                <a:cxn ang="0">
                  <a:pos x="T4" y="T5"/>
                </a:cxn>
                <a:cxn ang="0">
                  <a:pos x="T6" y="T7"/>
                </a:cxn>
                <a:cxn ang="0">
                  <a:pos x="T8" y="T9"/>
                </a:cxn>
              </a:cxnLst>
              <a:rect l="0" t="0" r="r" b="b"/>
              <a:pathLst>
                <a:path w="48" h="64">
                  <a:moveTo>
                    <a:pt x="0" y="30"/>
                  </a:moveTo>
                  <a:lnTo>
                    <a:pt x="24" y="64"/>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3" name="Freeform 412"/>
            <p:cNvSpPr>
              <a:spLocks/>
            </p:cNvSpPr>
            <p:nvPr/>
          </p:nvSpPr>
          <p:spPr bwMode="auto">
            <a:xfrm>
              <a:off x="4297363" y="54308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4" name="Freeform 413"/>
            <p:cNvSpPr>
              <a:spLocks/>
            </p:cNvSpPr>
            <p:nvPr/>
          </p:nvSpPr>
          <p:spPr bwMode="auto">
            <a:xfrm>
              <a:off x="4254501" y="53530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5" name="Freeform 414"/>
            <p:cNvSpPr>
              <a:spLocks/>
            </p:cNvSpPr>
            <p:nvPr/>
          </p:nvSpPr>
          <p:spPr bwMode="auto">
            <a:xfrm>
              <a:off x="4325938" y="5314950"/>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6" name="Freeform 415"/>
            <p:cNvSpPr>
              <a:spLocks/>
            </p:cNvSpPr>
            <p:nvPr/>
          </p:nvSpPr>
          <p:spPr bwMode="auto">
            <a:xfrm>
              <a:off x="4306888" y="5324475"/>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7" name="Freeform 416"/>
            <p:cNvSpPr>
              <a:spLocks/>
            </p:cNvSpPr>
            <p:nvPr/>
          </p:nvSpPr>
          <p:spPr bwMode="auto">
            <a:xfrm>
              <a:off x="4349751" y="51387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8" name="Freeform 417"/>
            <p:cNvSpPr>
              <a:spLocks/>
            </p:cNvSpPr>
            <p:nvPr/>
          </p:nvSpPr>
          <p:spPr bwMode="auto">
            <a:xfrm>
              <a:off x="4606926" y="553085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9" name="Freeform 418"/>
            <p:cNvSpPr>
              <a:spLocks/>
            </p:cNvSpPr>
            <p:nvPr/>
          </p:nvSpPr>
          <p:spPr bwMode="auto">
            <a:xfrm>
              <a:off x="4592638" y="54879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0" name="Freeform 419"/>
            <p:cNvSpPr>
              <a:spLocks/>
            </p:cNvSpPr>
            <p:nvPr/>
          </p:nvSpPr>
          <p:spPr bwMode="auto">
            <a:xfrm>
              <a:off x="4649788" y="53673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1" name="Freeform 420"/>
            <p:cNvSpPr>
              <a:spLocks/>
            </p:cNvSpPr>
            <p:nvPr/>
          </p:nvSpPr>
          <p:spPr bwMode="auto">
            <a:xfrm>
              <a:off x="4587876" y="52625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2" name="Freeform 421"/>
            <p:cNvSpPr>
              <a:spLocks/>
            </p:cNvSpPr>
            <p:nvPr/>
          </p:nvSpPr>
          <p:spPr bwMode="auto">
            <a:xfrm>
              <a:off x="4668838" y="52816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3" name="Freeform 422"/>
            <p:cNvSpPr>
              <a:spLocks/>
            </p:cNvSpPr>
            <p:nvPr/>
          </p:nvSpPr>
          <p:spPr bwMode="auto">
            <a:xfrm>
              <a:off x="4592638" y="5257800"/>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4" name="Freeform 423"/>
            <p:cNvSpPr>
              <a:spLocks/>
            </p:cNvSpPr>
            <p:nvPr/>
          </p:nvSpPr>
          <p:spPr bwMode="auto">
            <a:xfrm>
              <a:off x="4873626" y="54451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5" name="Freeform 424"/>
            <p:cNvSpPr>
              <a:spLocks/>
            </p:cNvSpPr>
            <p:nvPr/>
          </p:nvSpPr>
          <p:spPr bwMode="auto">
            <a:xfrm>
              <a:off x="4864101" y="546417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6" name="Freeform 425"/>
            <p:cNvSpPr>
              <a:spLocks/>
            </p:cNvSpPr>
            <p:nvPr/>
          </p:nvSpPr>
          <p:spPr bwMode="auto">
            <a:xfrm>
              <a:off x="4930776" y="5395913"/>
              <a:ext cx="76200" cy="101600"/>
            </a:xfrm>
            <a:custGeom>
              <a:avLst/>
              <a:gdLst>
                <a:gd name="T0" fmla="*/ 0 w 48"/>
                <a:gd name="T1" fmla="*/ 34 h 64"/>
                <a:gd name="T2" fmla="*/ 24 w 48"/>
                <a:gd name="T3" fmla="*/ 64 h 64"/>
                <a:gd name="T4" fmla="*/ 48 w 48"/>
                <a:gd name="T5" fmla="*/ 34 h 64"/>
                <a:gd name="T6" fmla="*/ 24 w 48"/>
                <a:gd name="T7" fmla="*/ 0 h 64"/>
                <a:gd name="T8" fmla="*/ 0 w 48"/>
                <a:gd name="T9" fmla="*/ 34 h 64"/>
              </a:gdLst>
              <a:ahLst/>
              <a:cxnLst>
                <a:cxn ang="0">
                  <a:pos x="T0" y="T1"/>
                </a:cxn>
                <a:cxn ang="0">
                  <a:pos x="T2" y="T3"/>
                </a:cxn>
                <a:cxn ang="0">
                  <a:pos x="T4" y="T5"/>
                </a:cxn>
                <a:cxn ang="0">
                  <a:pos x="T6" y="T7"/>
                </a:cxn>
                <a:cxn ang="0">
                  <a:pos x="T8" y="T9"/>
                </a:cxn>
              </a:cxnLst>
              <a:rect l="0" t="0" r="r" b="b"/>
              <a:pathLst>
                <a:path w="48" h="64">
                  <a:moveTo>
                    <a:pt x="0" y="34"/>
                  </a:moveTo>
                  <a:lnTo>
                    <a:pt x="24" y="64"/>
                  </a:lnTo>
                  <a:lnTo>
                    <a:pt x="48" y="34"/>
                  </a:lnTo>
                  <a:lnTo>
                    <a:pt x="24" y="0"/>
                  </a:lnTo>
                  <a:lnTo>
                    <a:pt x="0" y="34"/>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7" name="Freeform 426"/>
            <p:cNvSpPr>
              <a:spLocks/>
            </p:cNvSpPr>
            <p:nvPr/>
          </p:nvSpPr>
          <p:spPr bwMode="auto">
            <a:xfrm>
              <a:off x="4873626" y="5395913"/>
              <a:ext cx="76200" cy="101600"/>
            </a:xfrm>
            <a:custGeom>
              <a:avLst/>
              <a:gdLst>
                <a:gd name="T0" fmla="*/ 0 w 48"/>
                <a:gd name="T1" fmla="*/ 34 h 64"/>
                <a:gd name="T2" fmla="*/ 24 w 48"/>
                <a:gd name="T3" fmla="*/ 64 h 64"/>
                <a:gd name="T4" fmla="*/ 48 w 48"/>
                <a:gd name="T5" fmla="*/ 34 h 64"/>
                <a:gd name="T6" fmla="*/ 24 w 48"/>
                <a:gd name="T7" fmla="*/ 0 h 64"/>
                <a:gd name="T8" fmla="*/ 0 w 48"/>
                <a:gd name="T9" fmla="*/ 34 h 64"/>
              </a:gdLst>
              <a:ahLst/>
              <a:cxnLst>
                <a:cxn ang="0">
                  <a:pos x="T0" y="T1"/>
                </a:cxn>
                <a:cxn ang="0">
                  <a:pos x="T2" y="T3"/>
                </a:cxn>
                <a:cxn ang="0">
                  <a:pos x="T4" y="T5"/>
                </a:cxn>
                <a:cxn ang="0">
                  <a:pos x="T6" y="T7"/>
                </a:cxn>
                <a:cxn ang="0">
                  <a:pos x="T8" y="T9"/>
                </a:cxn>
              </a:cxnLst>
              <a:rect l="0" t="0" r="r" b="b"/>
              <a:pathLst>
                <a:path w="48" h="64">
                  <a:moveTo>
                    <a:pt x="0" y="34"/>
                  </a:moveTo>
                  <a:lnTo>
                    <a:pt x="24" y="64"/>
                  </a:lnTo>
                  <a:lnTo>
                    <a:pt x="48" y="34"/>
                  </a:lnTo>
                  <a:lnTo>
                    <a:pt x="24" y="0"/>
                  </a:lnTo>
                  <a:lnTo>
                    <a:pt x="0" y="34"/>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8" name="Freeform 427"/>
            <p:cNvSpPr>
              <a:spLocks/>
            </p:cNvSpPr>
            <p:nvPr/>
          </p:nvSpPr>
          <p:spPr bwMode="auto">
            <a:xfrm>
              <a:off x="4978401" y="5343525"/>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9" name="Freeform 428"/>
            <p:cNvSpPr>
              <a:spLocks/>
            </p:cNvSpPr>
            <p:nvPr/>
          </p:nvSpPr>
          <p:spPr bwMode="auto">
            <a:xfrm>
              <a:off x="4954588" y="54054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0" name="Rectangle 429"/>
            <p:cNvSpPr>
              <a:spLocks noChangeArrowheads="1"/>
            </p:cNvSpPr>
            <p:nvPr/>
          </p:nvSpPr>
          <p:spPr bwMode="auto">
            <a:xfrm>
              <a:off x="3348038" y="50292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1" name="Rectangle 430"/>
            <p:cNvSpPr>
              <a:spLocks noChangeArrowheads="1"/>
            </p:cNvSpPr>
            <p:nvPr/>
          </p:nvSpPr>
          <p:spPr bwMode="auto">
            <a:xfrm>
              <a:off x="3324226" y="50530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2" name="Rectangle 431"/>
            <p:cNvSpPr>
              <a:spLocks noChangeArrowheads="1"/>
            </p:cNvSpPr>
            <p:nvPr/>
          </p:nvSpPr>
          <p:spPr bwMode="auto">
            <a:xfrm>
              <a:off x="3395663" y="51054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3" name="Rectangle 432"/>
            <p:cNvSpPr>
              <a:spLocks noChangeArrowheads="1"/>
            </p:cNvSpPr>
            <p:nvPr/>
          </p:nvSpPr>
          <p:spPr bwMode="auto">
            <a:xfrm>
              <a:off x="3300413" y="50720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4" name="Rectangle 433"/>
            <p:cNvSpPr>
              <a:spLocks noChangeArrowheads="1"/>
            </p:cNvSpPr>
            <p:nvPr/>
          </p:nvSpPr>
          <p:spPr bwMode="auto">
            <a:xfrm>
              <a:off x="3362326" y="4924425"/>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5" name="Rectangle 434"/>
            <p:cNvSpPr>
              <a:spLocks noChangeArrowheads="1"/>
            </p:cNvSpPr>
            <p:nvPr/>
          </p:nvSpPr>
          <p:spPr bwMode="auto">
            <a:xfrm>
              <a:off x="3367088" y="49530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6" name="Rectangle 435"/>
            <p:cNvSpPr>
              <a:spLocks noChangeArrowheads="1"/>
            </p:cNvSpPr>
            <p:nvPr/>
          </p:nvSpPr>
          <p:spPr bwMode="auto">
            <a:xfrm>
              <a:off x="3649663" y="5210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7" name="Rectangle 436"/>
            <p:cNvSpPr>
              <a:spLocks noChangeArrowheads="1"/>
            </p:cNvSpPr>
            <p:nvPr/>
          </p:nvSpPr>
          <p:spPr bwMode="auto">
            <a:xfrm>
              <a:off x="3654426" y="49958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8" name="Rectangle 437"/>
            <p:cNvSpPr>
              <a:spLocks noChangeArrowheads="1"/>
            </p:cNvSpPr>
            <p:nvPr/>
          </p:nvSpPr>
          <p:spPr bwMode="auto">
            <a:xfrm>
              <a:off x="3735388" y="51196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9" name="Rectangle 438"/>
            <p:cNvSpPr>
              <a:spLocks noChangeArrowheads="1"/>
            </p:cNvSpPr>
            <p:nvPr/>
          </p:nvSpPr>
          <p:spPr bwMode="auto">
            <a:xfrm>
              <a:off x="3687763" y="5114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0" name="Rectangle 439"/>
            <p:cNvSpPr>
              <a:spLocks noChangeArrowheads="1"/>
            </p:cNvSpPr>
            <p:nvPr/>
          </p:nvSpPr>
          <p:spPr bwMode="auto">
            <a:xfrm>
              <a:off x="3711576" y="49768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1" name="Rectangle 440"/>
            <p:cNvSpPr>
              <a:spLocks noChangeArrowheads="1"/>
            </p:cNvSpPr>
            <p:nvPr/>
          </p:nvSpPr>
          <p:spPr bwMode="auto">
            <a:xfrm>
              <a:off x="3683001" y="49720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2" name="Rectangle 441"/>
            <p:cNvSpPr>
              <a:spLocks noChangeArrowheads="1"/>
            </p:cNvSpPr>
            <p:nvPr/>
          </p:nvSpPr>
          <p:spPr bwMode="auto">
            <a:xfrm>
              <a:off x="3930651" y="5200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3" name="Rectangle 442"/>
            <p:cNvSpPr>
              <a:spLocks noChangeArrowheads="1"/>
            </p:cNvSpPr>
            <p:nvPr/>
          </p:nvSpPr>
          <p:spPr bwMode="auto">
            <a:xfrm>
              <a:off x="3930651" y="48053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4" name="Rectangle 443"/>
            <p:cNvSpPr>
              <a:spLocks noChangeArrowheads="1"/>
            </p:cNvSpPr>
            <p:nvPr/>
          </p:nvSpPr>
          <p:spPr bwMode="auto">
            <a:xfrm>
              <a:off x="3978276" y="49958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5" name="Rectangle 444"/>
            <p:cNvSpPr>
              <a:spLocks noChangeArrowheads="1"/>
            </p:cNvSpPr>
            <p:nvPr/>
          </p:nvSpPr>
          <p:spPr bwMode="auto">
            <a:xfrm>
              <a:off x="4011613" y="4924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6" name="Rectangle 445"/>
            <p:cNvSpPr>
              <a:spLocks noChangeArrowheads="1"/>
            </p:cNvSpPr>
            <p:nvPr/>
          </p:nvSpPr>
          <p:spPr bwMode="auto">
            <a:xfrm>
              <a:off x="4011613" y="47005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7" name="Rectangle 446"/>
            <p:cNvSpPr>
              <a:spLocks noChangeArrowheads="1"/>
            </p:cNvSpPr>
            <p:nvPr/>
          </p:nvSpPr>
          <p:spPr bwMode="auto">
            <a:xfrm>
              <a:off x="3968751" y="46005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8" name="Rectangle 447"/>
            <p:cNvSpPr>
              <a:spLocks noChangeArrowheads="1"/>
            </p:cNvSpPr>
            <p:nvPr/>
          </p:nvSpPr>
          <p:spPr bwMode="auto">
            <a:xfrm>
              <a:off x="4302126" y="50339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9" name="Rectangle 448"/>
            <p:cNvSpPr>
              <a:spLocks noChangeArrowheads="1"/>
            </p:cNvSpPr>
            <p:nvPr/>
          </p:nvSpPr>
          <p:spPr bwMode="auto">
            <a:xfrm>
              <a:off x="4264026" y="48863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4" name="Rectangle 449"/>
            <p:cNvSpPr>
              <a:spLocks noChangeArrowheads="1"/>
            </p:cNvSpPr>
            <p:nvPr/>
          </p:nvSpPr>
          <p:spPr bwMode="auto">
            <a:xfrm>
              <a:off x="4254501" y="47053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5" name="Rectangle 450"/>
            <p:cNvSpPr>
              <a:spLocks noChangeArrowheads="1"/>
            </p:cNvSpPr>
            <p:nvPr/>
          </p:nvSpPr>
          <p:spPr bwMode="auto">
            <a:xfrm>
              <a:off x="4311651" y="46196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6" name="Rectangle 451"/>
            <p:cNvSpPr>
              <a:spLocks noChangeArrowheads="1"/>
            </p:cNvSpPr>
            <p:nvPr/>
          </p:nvSpPr>
          <p:spPr bwMode="auto">
            <a:xfrm>
              <a:off x="4287838" y="50196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7" name="Rectangle 452"/>
            <p:cNvSpPr>
              <a:spLocks noChangeArrowheads="1"/>
            </p:cNvSpPr>
            <p:nvPr/>
          </p:nvSpPr>
          <p:spPr bwMode="auto">
            <a:xfrm>
              <a:off x="4283076" y="50625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8" name="Rectangle 453"/>
            <p:cNvSpPr>
              <a:spLocks noChangeArrowheads="1"/>
            </p:cNvSpPr>
            <p:nvPr/>
          </p:nvSpPr>
          <p:spPr bwMode="auto">
            <a:xfrm>
              <a:off x="4568826" y="50673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9" name="Rectangle 454"/>
            <p:cNvSpPr>
              <a:spLocks noChangeArrowheads="1"/>
            </p:cNvSpPr>
            <p:nvPr/>
          </p:nvSpPr>
          <p:spPr bwMode="auto">
            <a:xfrm>
              <a:off x="4678363" y="51101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0" name="Rectangle 455"/>
            <p:cNvSpPr>
              <a:spLocks noChangeArrowheads="1"/>
            </p:cNvSpPr>
            <p:nvPr/>
          </p:nvSpPr>
          <p:spPr bwMode="auto">
            <a:xfrm>
              <a:off x="4611688" y="51006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1" name="Rectangle 456"/>
            <p:cNvSpPr>
              <a:spLocks noChangeArrowheads="1"/>
            </p:cNvSpPr>
            <p:nvPr/>
          </p:nvSpPr>
          <p:spPr bwMode="auto">
            <a:xfrm>
              <a:off x="4654551" y="51196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2" name="Rectangle 457"/>
            <p:cNvSpPr>
              <a:spLocks noChangeArrowheads="1"/>
            </p:cNvSpPr>
            <p:nvPr/>
          </p:nvSpPr>
          <p:spPr bwMode="auto">
            <a:xfrm>
              <a:off x="4649788" y="5114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3" name="Rectangle 458"/>
            <p:cNvSpPr>
              <a:spLocks noChangeArrowheads="1"/>
            </p:cNvSpPr>
            <p:nvPr/>
          </p:nvSpPr>
          <p:spPr bwMode="auto">
            <a:xfrm>
              <a:off x="4664076" y="51911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3" name="Rectangle 459"/>
            <p:cNvSpPr>
              <a:spLocks noChangeArrowheads="1"/>
            </p:cNvSpPr>
            <p:nvPr/>
          </p:nvSpPr>
          <p:spPr bwMode="auto">
            <a:xfrm>
              <a:off x="4973638" y="48958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5" name="Rectangle 460"/>
            <p:cNvSpPr>
              <a:spLocks noChangeArrowheads="1"/>
            </p:cNvSpPr>
            <p:nvPr/>
          </p:nvSpPr>
          <p:spPr bwMode="auto">
            <a:xfrm>
              <a:off x="4935538" y="5133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6" name="Rectangle 461"/>
            <p:cNvSpPr>
              <a:spLocks noChangeArrowheads="1"/>
            </p:cNvSpPr>
            <p:nvPr/>
          </p:nvSpPr>
          <p:spPr bwMode="auto">
            <a:xfrm>
              <a:off x="4902201" y="52720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7" name="Rectangle 462"/>
            <p:cNvSpPr>
              <a:spLocks noChangeArrowheads="1"/>
            </p:cNvSpPr>
            <p:nvPr/>
          </p:nvSpPr>
          <p:spPr bwMode="auto">
            <a:xfrm>
              <a:off x="4983163" y="49768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8" name="Rectangle 463"/>
            <p:cNvSpPr>
              <a:spLocks noChangeArrowheads="1"/>
            </p:cNvSpPr>
            <p:nvPr/>
          </p:nvSpPr>
          <p:spPr bwMode="auto">
            <a:xfrm>
              <a:off x="4978401" y="50434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9" name="Rectangle 464"/>
            <p:cNvSpPr>
              <a:spLocks noChangeArrowheads="1"/>
            </p:cNvSpPr>
            <p:nvPr/>
          </p:nvSpPr>
          <p:spPr bwMode="auto">
            <a:xfrm>
              <a:off x="4873626" y="5210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0" name="Rectangle 465"/>
            <p:cNvSpPr>
              <a:spLocks noChangeArrowheads="1"/>
            </p:cNvSpPr>
            <p:nvPr/>
          </p:nvSpPr>
          <p:spPr bwMode="auto">
            <a:xfrm>
              <a:off x="5192713" y="3971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1" name="Rectangle 466"/>
            <p:cNvSpPr>
              <a:spLocks noChangeArrowheads="1"/>
            </p:cNvSpPr>
            <p:nvPr/>
          </p:nvSpPr>
          <p:spPr bwMode="auto">
            <a:xfrm>
              <a:off x="5273676" y="45386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2" name="Rectangle 467"/>
            <p:cNvSpPr>
              <a:spLocks noChangeArrowheads="1"/>
            </p:cNvSpPr>
            <p:nvPr/>
          </p:nvSpPr>
          <p:spPr bwMode="auto">
            <a:xfrm>
              <a:off x="5221288" y="38100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8" name="Rectangle 468"/>
            <p:cNvSpPr>
              <a:spLocks noChangeArrowheads="1"/>
            </p:cNvSpPr>
            <p:nvPr/>
          </p:nvSpPr>
          <p:spPr bwMode="auto">
            <a:xfrm>
              <a:off x="5187951" y="40386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6" name="Rectangle 469"/>
            <p:cNvSpPr>
              <a:spLocks noChangeArrowheads="1"/>
            </p:cNvSpPr>
            <p:nvPr/>
          </p:nvSpPr>
          <p:spPr bwMode="auto">
            <a:xfrm>
              <a:off x="5264151" y="39814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7" name="Rectangle 470"/>
            <p:cNvSpPr>
              <a:spLocks noChangeArrowheads="1"/>
            </p:cNvSpPr>
            <p:nvPr/>
          </p:nvSpPr>
          <p:spPr bwMode="auto">
            <a:xfrm>
              <a:off x="5192713" y="44148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8" name="Rectangle 471"/>
            <p:cNvSpPr>
              <a:spLocks noChangeArrowheads="1"/>
            </p:cNvSpPr>
            <p:nvPr/>
          </p:nvSpPr>
          <p:spPr bwMode="auto">
            <a:xfrm>
              <a:off x="5516563" y="5057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 name="Rectangle 472"/>
            <p:cNvSpPr>
              <a:spLocks noChangeArrowheads="1"/>
            </p:cNvSpPr>
            <p:nvPr/>
          </p:nvSpPr>
          <p:spPr bwMode="auto">
            <a:xfrm>
              <a:off x="5549901" y="49387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 name="Rectangle 473"/>
            <p:cNvSpPr>
              <a:spLocks noChangeArrowheads="1"/>
            </p:cNvSpPr>
            <p:nvPr/>
          </p:nvSpPr>
          <p:spPr bwMode="auto">
            <a:xfrm>
              <a:off x="5502276" y="4905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 name="Rectangle 474"/>
            <p:cNvSpPr>
              <a:spLocks noChangeArrowheads="1"/>
            </p:cNvSpPr>
            <p:nvPr/>
          </p:nvSpPr>
          <p:spPr bwMode="auto">
            <a:xfrm>
              <a:off x="5564188" y="4933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 name="Rectangle 475"/>
            <p:cNvSpPr>
              <a:spLocks noChangeArrowheads="1"/>
            </p:cNvSpPr>
            <p:nvPr/>
          </p:nvSpPr>
          <p:spPr bwMode="auto">
            <a:xfrm>
              <a:off x="5516563" y="48863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 name="Rectangle 476"/>
            <p:cNvSpPr>
              <a:spLocks noChangeArrowheads="1"/>
            </p:cNvSpPr>
            <p:nvPr/>
          </p:nvSpPr>
          <p:spPr bwMode="auto">
            <a:xfrm>
              <a:off x="5592763" y="50387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 name="Rectangle 477"/>
            <p:cNvSpPr>
              <a:spLocks noChangeArrowheads="1"/>
            </p:cNvSpPr>
            <p:nvPr/>
          </p:nvSpPr>
          <p:spPr bwMode="auto">
            <a:xfrm>
              <a:off x="5902326" y="4924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4" name="Rectangle 478"/>
            <p:cNvSpPr>
              <a:spLocks noChangeArrowheads="1"/>
            </p:cNvSpPr>
            <p:nvPr/>
          </p:nvSpPr>
          <p:spPr bwMode="auto">
            <a:xfrm>
              <a:off x="5888038" y="49815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2" name="Rectangle 479"/>
            <p:cNvSpPr>
              <a:spLocks noChangeArrowheads="1"/>
            </p:cNvSpPr>
            <p:nvPr/>
          </p:nvSpPr>
          <p:spPr bwMode="auto">
            <a:xfrm>
              <a:off x="5892801" y="48148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6" name="Rectangle 480"/>
            <p:cNvSpPr>
              <a:spLocks noChangeArrowheads="1"/>
            </p:cNvSpPr>
            <p:nvPr/>
          </p:nvSpPr>
          <p:spPr bwMode="auto">
            <a:xfrm>
              <a:off x="5878513" y="49911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7" name="Rectangle 481"/>
            <p:cNvSpPr>
              <a:spLocks noChangeArrowheads="1"/>
            </p:cNvSpPr>
            <p:nvPr/>
          </p:nvSpPr>
          <p:spPr bwMode="auto">
            <a:xfrm>
              <a:off x="5864226" y="48148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6" name="Rectangle 482"/>
            <p:cNvSpPr>
              <a:spLocks noChangeArrowheads="1"/>
            </p:cNvSpPr>
            <p:nvPr/>
          </p:nvSpPr>
          <p:spPr bwMode="auto">
            <a:xfrm>
              <a:off x="5821363" y="50292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7" name="Freeform 483"/>
            <p:cNvSpPr>
              <a:spLocks/>
            </p:cNvSpPr>
            <p:nvPr/>
          </p:nvSpPr>
          <p:spPr bwMode="auto">
            <a:xfrm>
              <a:off x="3386138" y="51006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6" name="Freeform 484"/>
            <p:cNvSpPr>
              <a:spLocks/>
            </p:cNvSpPr>
            <p:nvPr/>
          </p:nvSpPr>
          <p:spPr bwMode="auto">
            <a:xfrm>
              <a:off x="3395663" y="4743450"/>
              <a:ext cx="92075" cy="76200"/>
            </a:xfrm>
            <a:custGeom>
              <a:avLst/>
              <a:gdLst>
                <a:gd name="T0" fmla="*/ 31 w 58"/>
                <a:gd name="T1" fmla="*/ 48 h 48"/>
                <a:gd name="T2" fmla="*/ 0 w 58"/>
                <a:gd name="T3" fmla="*/ 0 h 48"/>
                <a:gd name="T4" fmla="*/ 58 w 58"/>
                <a:gd name="T5" fmla="*/ 0 h 48"/>
                <a:gd name="T6" fmla="*/ 31 w 58"/>
                <a:gd name="T7" fmla="*/ 48 h 48"/>
              </a:gdLst>
              <a:ahLst/>
              <a:cxnLst>
                <a:cxn ang="0">
                  <a:pos x="T0" y="T1"/>
                </a:cxn>
                <a:cxn ang="0">
                  <a:pos x="T2" y="T3"/>
                </a:cxn>
                <a:cxn ang="0">
                  <a:pos x="T4" y="T5"/>
                </a:cxn>
                <a:cxn ang="0">
                  <a:pos x="T6" y="T7"/>
                </a:cxn>
              </a:cxnLst>
              <a:rect l="0" t="0" r="r" b="b"/>
              <a:pathLst>
                <a:path w="58" h="48">
                  <a:moveTo>
                    <a:pt x="31" y="48"/>
                  </a:moveTo>
                  <a:lnTo>
                    <a:pt x="0" y="0"/>
                  </a:lnTo>
                  <a:lnTo>
                    <a:pt x="58" y="0"/>
                  </a:lnTo>
                  <a:lnTo>
                    <a:pt x="31"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7" name="Freeform 485"/>
            <p:cNvSpPr>
              <a:spLocks/>
            </p:cNvSpPr>
            <p:nvPr/>
          </p:nvSpPr>
          <p:spPr bwMode="auto">
            <a:xfrm>
              <a:off x="3390901" y="4986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8" name="Freeform 486"/>
            <p:cNvSpPr>
              <a:spLocks/>
            </p:cNvSpPr>
            <p:nvPr/>
          </p:nvSpPr>
          <p:spPr bwMode="auto">
            <a:xfrm>
              <a:off x="3371851" y="48910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9" name="Freeform 487"/>
            <p:cNvSpPr>
              <a:spLocks/>
            </p:cNvSpPr>
            <p:nvPr/>
          </p:nvSpPr>
          <p:spPr bwMode="auto">
            <a:xfrm>
              <a:off x="3309938" y="526256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0" name="Freeform 488"/>
            <p:cNvSpPr>
              <a:spLocks/>
            </p:cNvSpPr>
            <p:nvPr/>
          </p:nvSpPr>
          <p:spPr bwMode="auto">
            <a:xfrm>
              <a:off x="3319463" y="52006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1" name="Freeform 489"/>
            <p:cNvSpPr>
              <a:spLocks/>
            </p:cNvSpPr>
            <p:nvPr/>
          </p:nvSpPr>
          <p:spPr bwMode="auto">
            <a:xfrm>
              <a:off x="3654426" y="5391150"/>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2" name="Freeform 490"/>
            <p:cNvSpPr>
              <a:spLocks/>
            </p:cNvSpPr>
            <p:nvPr/>
          </p:nvSpPr>
          <p:spPr bwMode="auto">
            <a:xfrm>
              <a:off x="3663951" y="51863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3" name="Freeform 491"/>
            <p:cNvSpPr>
              <a:spLocks/>
            </p:cNvSpPr>
            <p:nvPr/>
          </p:nvSpPr>
          <p:spPr bwMode="auto">
            <a:xfrm>
              <a:off x="3668713" y="509587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4" name="Freeform 492"/>
            <p:cNvSpPr>
              <a:spLocks/>
            </p:cNvSpPr>
            <p:nvPr/>
          </p:nvSpPr>
          <p:spPr bwMode="auto">
            <a:xfrm>
              <a:off x="3621088" y="522446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5" name="Freeform 493"/>
            <p:cNvSpPr>
              <a:spLocks/>
            </p:cNvSpPr>
            <p:nvPr/>
          </p:nvSpPr>
          <p:spPr bwMode="auto">
            <a:xfrm>
              <a:off x="3663951" y="5353050"/>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6" name="Freeform 494"/>
            <p:cNvSpPr>
              <a:spLocks/>
            </p:cNvSpPr>
            <p:nvPr/>
          </p:nvSpPr>
          <p:spPr bwMode="auto">
            <a:xfrm>
              <a:off x="3640138" y="50339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7" name="Freeform 495"/>
            <p:cNvSpPr>
              <a:spLocks/>
            </p:cNvSpPr>
            <p:nvPr/>
          </p:nvSpPr>
          <p:spPr bwMode="auto">
            <a:xfrm>
              <a:off x="3944938" y="52720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8" name="Freeform 496"/>
            <p:cNvSpPr>
              <a:spLocks/>
            </p:cNvSpPr>
            <p:nvPr/>
          </p:nvSpPr>
          <p:spPr bwMode="auto">
            <a:xfrm>
              <a:off x="4035426" y="52482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9" name="Freeform 497"/>
            <p:cNvSpPr>
              <a:spLocks/>
            </p:cNvSpPr>
            <p:nvPr/>
          </p:nvSpPr>
          <p:spPr bwMode="auto">
            <a:xfrm>
              <a:off x="3992563" y="51387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0" name="Freeform 498"/>
            <p:cNvSpPr>
              <a:spLocks/>
            </p:cNvSpPr>
            <p:nvPr/>
          </p:nvSpPr>
          <p:spPr bwMode="auto">
            <a:xfrm>
              <a:off x="3959226" y="51387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1" name="Freeform 499"/>
            <p:cNvSpPr>
              <a:spLocks/>
            </p:cNvSpPr>
            <p:nvPr/>
          </p:nvSpPr>
          <p:spPr bwMode="auto">
            <a:xfrm>
              <a:off x="3925888" y="525780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2" name="Freeform 500"/>
            <p:cNvSpPr>
              <a:spLocks/>
            </p:cNvSpPr>
            <p:nvPr/>
          </p:nvSpPr>
          <p:spPr bwMode="auto">
            <a:xfrm>
              <a:off x="3949701" y="51101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3" name="Freeform 501"/>
            <p:cNvSpPr>
              <a:spLocks/>
            </p:cNvSpPr>
            <p:nvPr/>
          </p:nvSpPr>
          <p:spPr bwMode="auto">
            <a:xfrm>
              <a:off x="4230688" y="48339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4" name="Freeform 502"/>
            <p:cNvSpPr>
              <a:spLocks/>
            </p:cNvSpPr>
            <p:nvPr/>
          </p:nvSpPr>
          <p:spPr bwMode="auto">
            <a:xfrm>
              <a:off x="4273551" y="46767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5" name="Freeform 503"/>
            <p:cNvSpPr>
              <a:spLocks/>
            </p:cNvSpPr>
            <p:nvPr/>
          </p:nvSpPr>
          <p:spPr bwMode="auto">
            <a:xfrm>
              <a:off x="4316413" y="48196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6" name="Freeform 504"/>
            <p:cNvSpPr>
              <a:spLocks/>
            </p:cNvSpPr>
            <p:nvPr/>
          </p:nvSpPr>
          <p:spPr bwMode="auto">
            <a:xfrm>
              <a:off x="4321176" y="505777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7" name="Freeform 505"/>
            <p:cNvSpPr>
              <a:spLocks/>
            </p:cNvSpPr>
            <p:nvPr/>
          </p:nvSpPr>
          <p:spPr bwMode="auto">
            <a:xfrm>
              <a:off x="4235451" y="47625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8" name="Freeform 506"/>
            <p:cNvSpPr>
              <a:spLocks/>
            </p:cNvSpPr>
            <p:nvPr/>
          </p:nvSpPr>
          <p:spPr bwMode="auto">
            <a:xfrm>
              <a:off x="4340226" y="48625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9" name="Freeform 507"/>
            <p:cNvSpPr>
              <a:spLocks/>
            </p:cNvSpPr>
            <p:nvPr/>
          </p:nvSpPr>
          <p:spPr bwMode="auto">
            <a:xfrm>
              <a:off x="4625976" y="51768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0" name="Freeform 508"/>
            <p:cNvSpPr>
              <a:spLocks/>
            </p:cNvSpPr>
            <p:nvPr/>
          </p:nvSpPr>
          <p:spPr bwMode="auto">
            <a:xfrm>
              <a:off x="4554538" y="516255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1" name="Freeform 509"/>
            <p:cNvSpPr>
              <a:spLocks/>
            </p:cNvSpPr>
            <p:nvPr/>
          </p:nvSpPr>
          <p:spPr bwMode="auto">
            <a:xfrm>
              <a:off x="4635501" y="523875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2" name="Freeform 510"/>
            <p:cNvSpPr>
              <a:spLocks/>
            </p:cNvSpPr>
            <p:nvPr/>
          </p:nvSpPr>
          <p:spPr bwMode="auto">
            <a:xfrm>
              <a:off x="4635501" y="51863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3" name="Freeform 511"/>
            <p:cNvSpPr>
              <a:spLocks/>
            </p:cNvSpPr>
            <p:nvPr/>
          </p:nvSpPr>
          <p:spPr bwMode="auto">
            <a:xfrm>
              <a:off x="4645026" y="52006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4" name="Freeform 512"/>
            <p:cNvSpPr>
              <a:spLocks/>
            </p:cNvSpPr>
            <p:nvPr/>
          </p:nvSpPr>
          <p:spPr bwMode="auto">
            <a:xfrm>
              <a:off x="4616451" y="514350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69" name="Group 3668"/>
          <p:cNvGrpSpPr/>
          <p:nvPr/>
        </p:nvGrpSpPr>
        <p:grpSpPr>
          <a:xfrm>
            <a:off x="6156327" y="3504746"/>
            <a:ext cx="3711575" cy="2668588"/>
            <a:chOff x="6823076" y="3390900"/>
            <a:chExt cx="3711575" cy="2668588"/>
          </a:xfrm>
        </p:grpSpPr>
        <p:sp>
          <p:nvSpPr>
            <p:cNvPr id="3176" name="Line 514"/>
            <p:cNvSpPr>
              <a:spLocks noChangeShapeType="1"/>
            </p:cNvSpPr>
            <p:nvPr/>
          </p:nvSpPr>
          <p:spPr bwMode="auto">
            <a:xfrm>
              <a:off x="7223126" y="5778500"/>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7" name="Line 515"/>
            <p:cNvSpPr>
              <a:spLocks noChangeShapeType="1"/>
            </p:cNvSpPr>
            <p:nvPr/>
          </p:nvSpPr>
          <p:spPr bwMode="auto">
            <a:xfrm>
              <a:off x="7223126" y="359568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8" name="Line 516"/>
            <p:cNvSpPr>
              <a:spLocks noChangeShapeType="1"/>
            </p:cNvSpPr>
            <p:nvPr/>
          </p:nvSpPr>
          <p:spPr bwMode="auto">
            <a:xfrm flipV="1">
              <a:off x="7223126"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9" name="Line 517"/>
            <p:cNvSpPr>
              <a:spLocks noChangeShapeType="1"/>
            </p:cNvSpPr>
            <p:nvPr/>
          </p:nvSpPr>
          <p:spPr bwMode="auto">
            <a:xfrm flipV="1">
              <a:off x="7856538"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0" name="Line 518"/>
            <p:cNvSpPr>
              <a:spLocks noChangeShapeType="1"/>
            </p:cNvSpPr>
            <p:nvPr/>
          </p:nvSpPr>
          <p:spPr bwMode="auto">
            <a:xfrm flipV="1">
              <a:off x="8485188"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1" name="Line 519"/>
            <p:cNvSpPr>
              <a:spLocks noChangeShapeType="1"/>
            </p:cNvSpPr>
            <p:nvPr/>
          </p:nvSpPr>
          <p:spPr bwMode="auto">
            <a:xfrm flipV="1">
              <a:off x="911860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2" name="Line 520"/>
            <p:cNvSpPr>
              <a:spLocks noChangeShapeType="1"/>
            </p:cNvSpPr>
            <p:nvPr/>
          </p:nvSpPr>
          <p:spPr bwMode="auto">
            <a:xfrm flipV="1">
              <a:off x="9748838"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3" name="Line 521"/>
            <p:cNvSpPr>
              <a:spLocks noChangeShapeType="1"/>
            </p:cNvSpPr>
            <p:nvPr/>
          </p:nvSpPr>
          <p:spPr bwMode="auto">
            <a:xfrm flipV="1">
              <a:off x="1038225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4" name="Line 522"/>
            <p:cNvSpPr>
              <a:spLocks noChangeShapeType="1"/>
            </p:cNvSpPr>
            <p:nvPr/>
          </p:nvSpPr>
          <p:spPr bwMode="auto">
            <a:xfrm>
              <a:off x="7223126"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5" name="Line 523"/>
            <p:cNvSpPr>
              <a:spLocks noChangeShapeType="1"/>
            </p:cNvSpPr>
            <p:nvPr/>
          </p:nvSpPr>
          <p:spPr bwMode="auto">
            <a:xfrm>
              <a:off x="7856538"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6" name="Line 524"/>
            <p:cNvSpPr>
              <a:spLocks noChangeShapeType="1"/>
            </p:cNvSpPr>
            <p:nvPr/>
          </p:nvSpPr>
          <p:spPr bwMode="auto">
            <a:xfrm>
              <a:off x="8485188"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7" name="Line 525"/>
            <p:cNvSpPr>
              <a:spLocks noChangeShapeType="1"/>
            </p:cNvSpPr>
            <p:nvPr/>
          </p:nvSpPr>
          <p:spPr bwMode="auto">
            <a:xfrm>
              <a:off x="911860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8" name="Line 526"/>
            <p:cNvSpPr>
              <a:spLocks noChangeShapeType="1"/>
            </p:cNvSpPr>
            <p:nvPr/>
          </p:nvSpPr>
          <p:spPr bwMode="auto">
            <a:xfrm>
              <a:off x="9748838"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9" name="Line 527"/>
            <p:cNvSpPr>
              <a:spLocks noChangeShapeType="1"/>
            </p:cNvSpPr>
            <p:nvPr/>
          </p:nvSpPr>
          <p:spPr bwMode="auto">
            <a:xfrm>
              <a:off x="1038225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0" name="Rectangle 528"/>
            <p:cNvSpPr>
              <a:spLocks noChangeArrowheads="1"/>
            </p:cNvSpPr>
            <p:nvPr/>
          </p:nvSpPr>
          <p:spPr bwMode="auto">
            <a:xfrm>
              <a:off x="7180263"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1" name="Rectangle 529"/>
            <p:cNvSpPr>
              <a:spLocks noChangeArrowheads="1"/>
            </p:cNvSpPr>
            <p:nvPr/>
          </p:nvSpPr>
          <p:spPr bwMode="auto">
            <a:xfrm>
              <a:off x="7813676"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2" name="Rectangle 530"/>
            <p:cNvSpPr>
              <a:spLocks noChangeArrowheads="1"/>
            </p:cNvSpPr>
            <p:nvPr/>
          </p:nvSpPr>
          <p:spPr bwMode="auto">
            <a:xfrm>
              <a:off x="8442326"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3" name="Rectangle 531"/>
            <p:cNvSpPr>
              <a:spLocks noChangeArrowheads="1"/>
            </p:cNvSpPr>
            <p:nvPr/>
          </p:nvSpPr>
          <p:spPr bwMode="auto">
            <a:xfrm>
              <a:off x="9075738"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4" name="Rectangle 532"/>
            <p:cNvSpPr>
              <a:spLocks noChangeArrowheads="1"/>
            </p:cNvSpPr>
            <p:nvPr/>
          </p:nvSpPr>
          <p:spPr bwMode="auto">
            <a:xfrm>
              <a:off x="9705976"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5" name="Rectangle 533"/>
            <p:cNvSpPr>
              <a:spLocks noChangeArrowheads="1"/>
            </p:cNvSpPr>
            <p:nvPr/>
          </p:nvSpPr>
          <p:spPr bwMode="auto">
            <a:xfrm>
              <a:off x="10296526" y="5854700"/>
              <a:ext cx="2381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7" name="Line 535"/>
            <p:cNvSpPr>
              <a:spLocks noChangeShapeType="1"/>
            </p:cNvSpPr>
            <p:nvPr/>
          </p:nvSpPr>
          <p:spPr bwMode="auto">
            <a:xfrm flipV="1">
              <a:off x="7223126"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8" name="Line 536"/>
            <p:cNvSpPr>
              <a:spLocks noChangeShapeType="1"/>
            </p:cNvSpPr>
            <p:nvPr/>
          </p:nvSpPr>
          <p:spPr bwMode="auto">
            <a:xfrm flipV="1">
              <a:off x="10382251"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9" name="Line 537"/>
            <p:cNvSpPr>
              <a:spLocks noChangeShapeType="1"/>
            </p:cNvSpPr>
            <p:nvPr/>
          </p:nvSpPr>
          <p:spPr bwMode="auto">
            <a:xfrm>
              <a:off x="7223126" y="56642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0" name="Line 538"/>
            <p:cNvSpPr>
              <a:spLocks noChangeShapeType="1"/>
            </p:cNvSpPr>
            <p:nvPr/>
          </p:nvSpPr>
          <p:spPr bwMode="auto">
            <a:xfrm>
              <a:off x="7223126" y="49720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1" name="Line 539"/>
            <p:cNvSpPr>
              <a:spLocks noChangeShapeType="1"/>
            </p:cNvSpPr>
            <p:nvPr/>
          </p:nvSpPr>
          <p:spPr bwMode="auto">
            <a:xfrm>
              <a:off x="7223126" y="42862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2" name="Line 540"/>
            <p:cNvSpPr>
              <a:spLocks noChangeShapeType="1"/>
            </p:cNvSpPr>
            <p:nvPr/>
          </p:nvSpPr>
          <p:spPr bwMode="auto">
            <a:xfrm>
              <a:off x="7223126"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3" name="Line 541"/>
            <p:cNvSpPr>
              <a:spLocks noChangeShapeType="1"/>
            </p:cNvSpPr>
            <p:nvPr/>
          </p:nvSpPr>
          <p:spPr bwMode="auto">
            <a:xfrm flipH="1">
              <a:off x="10348913" y="56642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4" name="Line 542"/>
            <p:cNvSpPr>
              <a:spLocks noChangeShapeType="1"/>
            </p:cNvSpPr>
            <p:nvPr/>
          </p:nvSpPr>
          <p:spPr bwMode="auto">
            <a:xfrm flipH="1">
              <a:off x="10348913" y="49720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5" name="Line 543"/>
            <p:cNvSpPr>
              <a:spLocks noChangeShapeType="1"/>
            </p:cNvSpPr>
            <p:nvPr/>
          </p:nvSpPr>
          <p:spPr bwMode="auto">
            <a:xfrm flipH="1">
              <a:off x="10348913" y="42862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6" name="Line 544"/>
            <p:cNvSpPr>
              <a:spLocks noChangeShapeType="1"/>
            </p:cNvSpPr>
            <p:nvPr/>
          </p:nvSpPr>
          <p:spPr bwMode="auto">
            <a:xfrm flipH="1">
              <a:off x="10348913"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7" name="Rectangle 545"/>
            <p:cNvSpPr>
              <a:spLocks noChangeArrowheads="1"/>
            </p:cNvSpPr>
            <p:nvPr/>
          </p:nvSpPr>
          <p:spPr bwMode="auto">
            <a:xfrm>
              <a:off x="6908801" y="558800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08" name="Rectangle 546"/>
            <p:cNvSpPr>
              <a:spLocks noChangeArrowheads="1"/>
            </p:cNvSpPr>
            <p:nvPr/>
          </p:nvSpPr>
          <p:spPr bwMode="auto">
            <a:xfrm>
              <a:off x="6823076" y="4895850"/>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09" name="Rectangle 547"/>
            <p:cNvSpPr>
              <a:spLocks noChangeArrowheads="1"/>
            </p:cNvSpPr>
            <p:nvPr/>
          </p:nvSpPr>
          <p:spPr bwMode="auto">
            <a:xfrm>
              <a:off x="6823076" y="4210050"/>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10" name="Rectangle 548"/>
            <p:cNvSpPr>
              <a:spLocks noChangeArrowheads="1"/>
            </p:cNvSpPr>
            <p:nvPr/>
          </p:nvSpPr>
          <p:spPr bwMode="auto">
            <a:xfrm>
              <a:off x="6823076" y="3519488"/>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19" name="Rectangle 557"/>
            <p:cNvSpPr>
              <a:spLocks noChangeArrowheads="1"/>
            </p:cNvSpPr>
            <p:nvPr/>
          </p:nvSpPr>
          <p:spPr bwMode="auto">
            <a:xfrm>
              <a:off x="8404226" y="3390900"/>
              <a:ext cx="9286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20" name="Freeform 558"/>
            <p:cNvSpPr>
              <a:spLocks/>
            </p:cNvSpPr>
            <p:nvPr/>
          </p:nvSpPr>
          <p:spPr bwMode="auto">
            <a:xfrm>
              <a:off x="7508876" y="52530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1" name="Freeform 559"/>
            <p:cNvSpPr>
              <a:spLocks/>
            </p:cNvSpPr>
            <p:nvPr/>
          </p:nvSpPr>
          <p:spPr bwMode="auto">
            <a:xfrm>
              <a:off x="7542213" y="5353050"/>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2" name="Freeform 560"/>
            <p:cNvSpPr>
              <a:spLocks/>
            </p:cNvSpPr>
            <p:nvPr/>
          </p:nvSpPr>
          <p:spPr bwMode="auto">
            <a:xfrm>
              <a:off x="7561263" y="55022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3" name="Freeform 561"/>
            <p:cNvSpPr>
              <a:spLocks/>
            </p:cNvSpPr>
            <p:nvPr/>
          </p:nvSpPr>
          <p:spPr bwMode="auto">
            <a:xfrm>
              <a:off x="7442201" y="53530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4" name="Freeform 562"/>
            <p:cNvSpPr>
              <a:spLocks/>
            </p:cNvSpPr>
            <p:nvPr/>
          </p:nvSpPr>
          <p:spPr bwMode="auto">
            <a:xfrm>
              <a:off x="7456488" y="5329238"/>
              <a:ext cx="76200" cy="101600"/>
            </a:xfrm>
            <a:custGeom>
              <a:avLst/>
              <a:gdLst>
                <a:gd name="T0" fmla="*/ 0 w 48"/>
                <a:gd name="T1" fmla="*/ 30 h 64"/>
                <a:gd name="T2" fmla="*/ 24 w 48"/>
                <a:gd name="T3" fmla="*/ 64 h 64"/>
                <a:gd name="T4" fmla="*/ 48 w 48"/>
                <a:gd name="T5" fmla="*/ 30 h 64"/>
                <a:gd name="T6" fmla="*/ 24 w 48"/>
                <a:gd name="T7" fmla="*/ 0 h 64"/>
                <a:gd name="T8" fmla="*/ 0 w 48"/>
                <a:gd name="T9" fmla="*/ 30 h 64"/>
              </a:gdLst>
              <a:ahLst/>
              <a:cxnLst>
                <a:cxn ang="0">
                  <a:pos x="T0" y="T1"/>
                </a:cxn>
                <a:cxn ang="0">
                  <a:pos x="T2" y="T3"/>
                </a:cxn>
                <a:cxn ang="0">
                  <a:pos x="T4" y="T5"/>
                </a:cxn>
                <a:cxn ang="0">
                  <a:pos x="T6" y="T7"/>
                </a:cxn>
                <a:cxn ang="0">
                  <a:pos x="T8" y="T9"/>
                </a:cxn>
              </a:cxnLst>
              <a:rect l="0" t="0" r="r" b="b"/>
              <a:pathLst>
                <a:path w="48" h="64">
                  <a:moveTo>
                    <a:pt x="0" y="30"/>
                  </a:moveTo>
                  <a:lnTo>
                    <a:pt x="24" y="64"/>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5" name="Freeform 563"/>
            <p:cNvSpPr>
              <a:spLocks/>
            </p:cNvSpPr>
            <p:nvPr/>
          </p:nvSpPr>
          <p:spPr bwMode="auto">
            <a:xfrm>
              <a:off x="7542213" y="5314950"/>
              <a:ext cx="76200" cy="101600"/>
            </a:xfrm>
            <a:custGeom>
              <a:avLst/>
              <a:gdLst>
                <a:gd name="T0" fmla="*/ 0 w 48"/>
                <a:gd name="T1" fmla="*/ 30 h 64"/>
                <a:gd name="T2" fmla="*/ 24 w 48"/>
                <a:gd name="T3" fmla="*/ 64 h 64"/>
                <a:gd name="T4" fmla="*/ 48 w 48"/>
                <a:gd name="T5" fmla="*/ 30 h 64"/>
                <a:gd name="T6" fmla="*/ 24 w 48"/>
                <a:gd name="T7" fmla="*/ 0 h 64"/>
                <a:gd name="T8" fmla="*/ 0 w 48"/>
                <a:gd name="T9" fmla="*/ 30 h 64"/>
              </a:gdLst>
              <a:ahLst/>
              <a:cxnLst>
                <a:cxn ang="0">
                  <a:pos x="T0" y="T1"/>
                </a:cxn>
                <a:cxn ang="0">
                  <a:pos x="T2" y="T3"/>
                </a:cxn>
                <a:cxn ang="0">
                  <a:pos x="T4" y="T5"/>
                </a:cxn>
                <a:cxn ang="0">
                  <a:pos x="T6" y="T7"/>
                </a:cxn>
                <a:cxn ang="0">
                  <a:pos x="T8" y="T9"/>
                </a:cxn>
              </a:cxnLst>
              <a:rect l="0" t="0" r="r" b="b"/>
              <a:pathLst>
                <a:path w="48" h="64">
                  <a:moveTo>
                    <a:pt x="0" y="30"/>
                  </a:moveTo>
                  <a:lnTo>
                    <a:pt x="24" y="64"/>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6" name="Freeform 564"/>
            <p:cNvSpPr>
              <a:spLocks/>
            </p:cNvSpPr>
            <p:nvPr/>
          </p:nvSpPr>
          <p:spPr bwMode="auto">
            <a:xfrm>
              <a:off x="7756526" y="54308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7" name="Freeform 565"/>
            <p:cNvSpPr>
              <a:spLocks/>
            </p:cNvSpPr>
            <p:nvPr/>
          </p:nvSpPr>
          <p:spPr bwMode="auto">
            <a:xfrm>
              <a:off x="7837488" y="548798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8" name="Freeform 566"/>
            <p:cNvSpPr>
              <a:spLocks/>
            </p:cNvSpPr>
            <p:nvPr/>
          </p:nvSpPr>
          <p:spPr bwMode="auto">
            <a:xfrm>
              <a:off x="7861301" y="54308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9" name="Freeform 567"/>
            <p:cNvSpPr>
              <a:spLocks/>
            </p:cNvSpPr>
            <p:nvPr/>
          </p:nvSpPr>
          <p:spPr bwMode="auto">
            <a:xfrm>
              <a:off x="7799388" y="52101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0" name="Freeform 568"/>
            <p:cNvSpPr>
              <a:spLocks/>
            </p:cNvSpPr>
            <p:nvPr/>
          </p:nvSpPr>
          <p:spPr bwMode="auto">
            <a:xfrm>
              <a:off x="7847013" y="52625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1" name="Freeform 569"/>
            <p:cNvSpPr>
              <a:spLocks/>
            </p:cNvSpPr>
            <p:nvPr/>
          </p:nvSpPr>
          <p:spPr bwMode="auto">
            <a:xfrm>
              <a:off x="7804151" y="512445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2" name="Freeform 570"/>
            <p:cNvSpPr>
              <a:spLocks/>
            </p:cNvSpPr>
            <p:nvPr/>
          </p:nvSpPr>
          <p:spPr bwMode="auto">
            <a:xfrm>
              <a:off x="8185151" y="54689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3" name="Freeform 571"/>
            <p:cNvSpPr>
              <a:spLocks/>
            </p:cNvSpPr>
            <p:nvPr/>
          </p:nvSpPr>
          <p:spPr bwMode="auto">
            <a:xfrm>
              <a:off x="8128001" y="55165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4" name="Freeform 572"/>
            <p:cNvSpPr>
              <a:spLocks/>
            </p:cNvSpPr>
            <p:nvPr/>
          </p:nvSpPr>
          <p:spPr bwMode="auto">
            <a:xfrm>
              <a:off x="8137526" y="529590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5" name="Freeform 573"/>
            <p:cNvSpPr>
              <a:spLocks/>
            </p:cNvSpPr>
            <p:nvPr/>
          </p:nvSpPr>
          <p:spPr bwMode="auto">
            <a:xfrm>
              <a:off x="8075613" y="511492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6" name="Freeform 574"/>
            <p:cNvSpPr>
              <a:spLocks/>
            </p:cNvSpPr>
            <p:nvPr/>
          </p:nvSpPr>
          <p:spPr bwMode="auto">
            <a:xfrm>
              <a:off x="8099426" y="526732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7" name="Freeform 575"/>
            <p:cNvSpPr>
              <a:spLocks/>
            </p:cNvSpPr>
            <p:nvPr/>
          </p:nvSpPr>
          <p:spPr bwMode="auto">
            <a:xfrm>
              <a:off x="8170863" y="53673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8" name="Freeform 576"/>
            <p:cNvSpPr>
              <a:spLocks/>
            </p:cNvSpPr>
            <p:nvPr/>
          </p:nvSpPr>
          <p:spPr bwMode="auto">
            <a:xfrm>
              <a:off x="8399463" y="51863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9" name="Freeform 577"/>
            <p:cNvSpPr>
              <a:spLocks/>
            </p:cNvSpPr>
            <p:nvPr/>
          </p:nvSpPr>
          <p:spPr bwMode="auto">
            <a:xfrm>
              <a:off x="8442326" y="52292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0" name="Freeform 578"/>
            <p:cNvSpPr>
              <a:spLocks/>
            </p:cNvSpPr>
            <p:nvPr/>
          </p:nvSpPr>
          <p:spPr bwMode="auto">
            <a:xfrm>
              <a:off x="8470901" y="51482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1" name="Freeform 579"/>
            <p:cNvSpPr>
              <a:spLocks/>
            </p:cNvSpPr>
            <p:nvPr/>
          </p:nvSpPr>
          <p:spPr bwMode="auto">
            <a:xfrm>
              <a:off x="8442326" y="50958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2" name="Freeform 580"/>
            <p:cNvSpPr>
              <a:spLocks/>
            </p:cNvSpPr>
            <p:nvPr/>
          </p:nvSpPr>
          <p:spPr bwMode="auto">
            <a:xfrm>
              <a:off x="8389938" y="499110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3" name="Freeform 581"/>
            <p:cNvSpPr>
              <a:spLocks/>
            </p:cNvSpPr>
            <p:nvPr/>
          </p:nvSpPr>
          <p:spPr bwMode="auto">
            <a:xfrm>
              <a:off x="8470901" y="50625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4" name="Freeform 582"/>
            <p:cNvSpPr>
              <a:spLocks/>
            </p:cNvSpPr>
            <p:nvPr/>
          </p:nvSpPr>
          <p:spPr bwMode="auto">
            <a:xfrm>
              <a:off x="8728076" y="5319713"/>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5" name="Freeform 583"/>
            <p:cNvSpPr>
              <a:spLocks/>
            </p:cNvSpPr>
            <p:nvPr/>
          </p:nvSpPr>
          <p:spPr bwMode="auto">
            <a:xfrm>
              <a:off x="8728076" y="45053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6" name="Freeform 584"/>
            <p:cNvSpPr>
              <a:spLocks/>
            </p:cNvSpPr>
            <p:nvPr/>
          </p:nvSpPr>
          <p:spPr bwMode="auto">
            <a:xfrm>
              <a:off x="8709026" y="42957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7" name="Freeform 585"/>
            <p:cNvSpPr>
              <a:spLocks/>
            </p:cNvSpPr>
            <p:nvPr/>
          </p:nvSpPr>
          <p:spPr bwMode="auto">
            <a:xfrm>
              <a:off x="8770938" y="41005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8" name="Freeform 586"/>
            <p:cNvSpPr>
              <a:spLocks/>
            </p:cNvSpPr>
            <p:nvPr/>
          </p:nvSpPr>
          <p:spPr bwMode="auto">
            <a:xfrm>
              <a:off x="8775701" y="39290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9" name="Freeform 587"/>
            <p:cNvSpPr>
              <a:spLocks/>
            </p:cNvSpPr>
            <p:nvPr/>
          </p:nvSpPr>
          <p:spPr bwMode="auto">
            <a:xfrm>
              <a:off x="8709026" y="35909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0" name="Freeform 588"/>
            <p:cNvSpPr>
              <a:spLocks/>
            </p:cNvSpPr>
            <p:nvPr/>
          </p:nvSpPr>
          <p:spPr bwMode="auto">
            <a:xfrm>
              <a:off x="9037638" y="56594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1" name="Freeform 589"/>
            <p:cNvSpPr>
              <a:spLocks/>
            </p:cNvSpPr>
            <p:nvPr/>
          </p:nvSpPr>
          <p:spPr bwMode="auto">
            <a:xfrm>
              <a:off x="9070976" y="55546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2" name="Freeform 590"/>
            <p:cNvSpPr>
              <a:spLocks/>
            </p:cNvSpPr>
            <p:nvPr/>
          </p:nvSpPr>
          <p:spPr bwMode="auto">
            <a:xfrm>
              <a:off x="9037638" y="556895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3" name="Freeform 591"/>
            <p:cNvSpPr>
              <a:spLocks/>
            </p:cNvSpPr>
            <p:nvPr/>
          </p:nvSpPr>
          <p:spPr bwMode="auto">
            <a:xfrm>
              <a:off x="9128126" y="54451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4" name="Freeform 592"/>
            <p:cNvSpPr>
              <a:spLocks/>
            </p:cNvSpPr>
            <p:nvPr/>
          </p:nvSpPr>
          <p:spPr bwMode="auto">
            <a:xfrm>
              <a:off x="9132888" y="54641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5" name="Rectangle 593"/>
            <p:cNvSpPr>
              <a:spLocks noChangeArrowheads="1"/>
            </p:cNvSpPr>
            <p:nvPr/>
          </p:nvSpPr>
          <p:spPr bwMode="auto">
            <a:xfrm>
              <a:off x="7504113" y="4252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6" name="Rectangle 594"/>
            <p:cNvSpPr>
              <a:spLocks noChangeArrowheads="1"/>
            </p:cNvSpPr>
            <p:nvPr/>
          </p:nvSpPr>
          <p:spPr bwMode="auto">
            <a:xfrm>
              <a:off x="7466013" y="46577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7" name="Rectangle 595"/>
            <p:cNvSpPr>
              <a:spLocks noChangeArrowheads="1"/>
            </p:cNvSpPr>
            <p:nvPr/>
          </p:nvSpPr>
          <p:spPr bwMode="auto">
            <a:xfrm>
              <a:off x="7513638" y="49387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8" name="Rectangle 596"/>
            <p:cNvSpPr>
              <a:spLocks noChangeArrowheads="1"/>
            </p:cNvSpPr>
            <p:nvPr/>
          </p:nvSpPr>
          <p:spPr bwMode="auto">
            <a:xfrm>
              <a:off x="7546976" y="5057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9" name="Rectangle 597"/>
            <p:cNvSpPr>
              <a:spLocks noChangeArrowheads="1"/>
            </p:cNvSpPr>
            <p:nvPr/>
          </p:nvSpPr>
          <p:spPr bwMode="auto">
            <a:xfrm>
              <a:off x="7523163" y="5200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0" name="Rectangle 598"/>
            <p:cNvSpPr>
              <a:spLocks noChangeArrowheads="1"/>
            </p:cNvSpPr>
            <p:nvPr/>
          </p:nvSpPr>
          <p:spPr bwMode="auto">
            <a:xfrm>
              <a:off x="7532688" y="51530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1" name="Rectangle 599"/>
            <p:cNvSpPr>
              <a:spLocks noChangeArrowheads="1"/>
            </p:cNvSpPr>
            <p:nvPr/>
          </p:nvSpPr>
          <p:spPr bwMode="auto">
            <a:xfrm>
              <a:off x="7823201" y="5568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2" name="Rectangle 600"/>
            <p:cNvSpPr>
              <a:spLocks noChangeArrowheads="1"/>
            </p:cNvSpPr>
            <p:nvPr/>
          </p:nvSpPr>
          <p:spPr bwMode="auto">
            <a:xfrm>
              <a:off x="7851776" y="5464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3" name="Rectangle 601"/>
            <p:cNvSpPr>
              <a:spLocks noChangeArrowheads="1"/>
            </p:cNvSpPr>
            <p:nvPr/>
          </p:nvSpPr>
          <p:spPr bwMode="auto">
            <a:xfrm>
              <a:off x="7799388" y="5749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4" name="Rectangle 602"/>
            <p:cNvSpPr>
              <a:spLocks noChangeArrowheads="1"/>
            </p:cNvSpPr>
            <p:nvPr/>
          </p:nvSpPr>
          <p:spPr bwMode="auto">
            <a:xfrm>
              <a:off x="7766051" y="5386388"/>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5" name="Rectangle 603"/>
            <p:cNvSpPr>
              <a:spLocks noChangeArrowheads="1"/>
            </p:cNvSpPr>
            <p:nvPr/>
          </p:nvSpPr>
          <p:spPr bwMode="auto">
            <a:xfrm>
              <a:off x="7827963" y="5353050"/>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6" name="Rectangle 604"/>
            <p:cNvSpPr>
              <a:spLocks noChangeArrowheads="1"/>
            </p:cNvSpPr>
            <p:nvPr/>
          </p:nvSpPr>
          <p:spPr bwMode="auto">
            <a:xfrm>
              <a:off x="7789863" y="5305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7" name="Rectangle 605"/>
            <p:cNvSpPr>
              <a:spLocks noChangeArrowheads="1"/>
            </p:cNvSpPr>
            <p:nvPr/>
          </p:nvSpPr>
          <p:spPr bwMode="auto">
            <a:xfrm>
              <a:off x="8199438" y="5133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8" name="Rectangle 606"/>
            <p:cNvSpPr>
              <a:spLocks noChangeArrowheads="1"/>
            </p:cNvSpPr>
            <p:nvPr/>
          </p:nvSpPr>
          <p:spPr bwMode="auto">
            <a:xfrm>
              <a:off x="8175626" y="50339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608"/>
            <p:cNvSpPr>
              <a:spLocks noChangeArrowheads="1"/>
            </p:cNvSpPr>
            <p:nvPr/>
          </p:nvSpPr>
          <p:spPr bwMode="auto">
            <a:xfrm>
              <a:off x="8156576" y="50244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609"/>
            <p:cNvSpPr>
              <a:spLocks noChangeArrowheads="1"/>
            </p:cNvSpPr>
            <p:nvPr/>
          </p:nvSpPr>
          <p:spPr bwMode="auto">
            <a:xfrm>
              <a:off x="8128001" y="4933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610"/>
            <p:cNvSpPr>
              <a:spLocks noChangeArrowheads="1"/>
            </p:cNvSpPr>
            <p:nvPr/>
          </p:nvSpPr>
          <p:spPr bwMode="auto">
            <a:xfrm>
              <a:off x="8194676" y="49625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611"/>
            <p:cNvSpPr>
              <a:spLocks noChangeArrowheads="1"/>
            </p:cNvSpPr>
            <p:nvPr/>
          </p:nvSpPr>
          <p:spPr bwMode="auto">
            <a:xfrm>
              <a:off x="8147051" y="51768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612"/>
            <p:cNvSpPr>
              <a:spLocks noChangeArrowheads="1"/>
            </p:cNvSpPr>
            <p:nvPr/>
          </p:nvSpPr>
          <p:spPr bwMode="auto">
            <a:xfrm>
              <a:off x="8489951" y="37385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613"/>
            <p:cNvSpPr>
              <a:spLocks noChangeArrowheads="1"/>
            </p:cNvSpPr>
            <p:nvPr/>
          </p:nvSpPr>
          <p:spPr bwMode="auto">
            <a:xfrm>
              <a:off x="8447088" y="39338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614"/>
            <p:cNvSpPr>
              <a:spLocks noChangeArrowheads="1"/>
            </p:cNvSpPr>
            <p:nvPr/>
          </p:nvSpPr>
          <p:spPr bwMode="auto">
            <a:xfrm>
              <a:off x="8437563" y="38433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615"/>
            <p:cNvSpPr>
              <a:spLocks noChangeArrowheads="1"/>
            </p:cNvSpPr>
            <p:nvPr/>
          </p:nvSpPr>
          <p:spPr bwMode="auto">
            <a:xfrm>
              <a:off x="8489951" y="41529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616"/>
            <p:cNvSpPr>
              <a:spLocks noChangeArrowheads="1"/>
            </p:cNvSpPr>
            <p:nvPr/>
          </p:nvSpPr>
          <p:spPr bwMode="auto">
            <a:xfrm>
              <a:off x="8494713" y="44767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617"/>
            <p:cNvSpPr>
              <a:spLocks noChangeArrowheads="1"/>
            </p:cNvSpPr>
            <p:nvPr/>
          </p:nvSpPr>
          <p:spPr bwMode="auto">
            <a:xfrm>
              <a:off x="8442326" y="43910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618"/>
            <p:cNvSpPr>
              <a:spLocks noChangeArrowheads="1"/>
            </p:cNvSpPr>
            <p:nvPr/>
          </p:nvSpPr>
          <p:spPr bwMode="auto">
            <a:xfrm>
              <a:off x="8809038" y="43672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619"/>
            <p:cNvSpPr>
              <a:spLocks noChangeArrowheads="1"/>
            </p:cNvSpPr>
            <p:nvPr/>
          </p:nvSpPr>
          <p:spPr bwMode="auto">
            <a:xfrm>
              <a:off x="8775701" y="41338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20"/>
            <p:cNvSpPr>
              <a:spLocks noChangeArrowheads="1"/>
            </p:cNvSpPr>
            <p:nvPr/>
          </p:nvSpPr>
          <p:spPr bwMode="auto">
            <a:xfrm>
              <a:off x="8761413" y="4295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621"/>
            <p:cNvSpPr>
              <a:spLocks noChangeArrowheads="1"/>
            </p:cNvSpPr>
            <p:nvPr/>
          </p:nvSpPr>
          <p:spPr bwMode="auto">
            <a:xfrm>
              <a:off x="8756651" y="4295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622"/>
            <p:cNvSpPr>
              <a:spLocks noChangeArrowheads="1"/>
            </p:cNvSpPr>
            <p:nvPr/>
          </p:nvSpPr>
          <p:spPr bwMode="auto">
            <a:xfrm>
              <a:off x="8823326" y="4067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623"/>
            <p:cNvSpPr>
              <a:spLocks noChangeArrowheads="1"/>
            </p:cNvSpPr>
            <p:nvPr/>
          </p:nvSpPr>
          <p:spPr bwMode="auto">
            <a:xfrm>
              <a:off x="8804276" y="39862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624"/>
            <p:cNvSpPr>
              <a:spLocks noChangeArrowheads="1"/>
            </p:cNvSpPr>
            <p:nvPr/>
          </p:nvSpPr>
          <p:spPr bwMode="auto">
            <a:xfrm>
              <a:off x="9123363" y="50101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625"/>
            <p:cNvSpPr>
              <a:spLocks noChangeArrowheads="1"/>
            </p:cNvSpPr>
            <p:nvPr/>
          </p:nvSpPr>
          <p:spPr bwMode="auto">
            <a:xfrm>
              <a:off x="9090026" y="47910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26"/>
            <p:cNvSpPr>
              <a:spLocks noChangeArrowheads="1"/>
            </p:cNvSpPr>
            <p:nvPr/>
          </p:nvSpPr>
          <p:spPr bwMode="auto">
            <a:xfrm>
              <a:off x="9075738" y="47577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627"/>
            <p:cNvSpPr>
              <a:spLocks noChangeArrowheads="1"/>
            </p:cNvSpPr>
            <p:nvPr/>
          </p:nvSpPr>
          <p:spPr bwMode="auto">
            <a:xfrm>
              <a:off x="9137651" y="47672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628"/>
            <p:cNvSpPr>
              <a:spLocks noChangeArrowheads="1"/>
            </p:cNvSpPr>
            <p:nvPr/>
          </p:nvSpPr>
          <p:spPr bwMode="auto">
            <a:xfrm>
              <a:off x="9056688" y="52197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629"/>
            <p:cNvSpPr>
              <a:spLocks noChangeArrowheads="1"/>
            </p:cNvSpPr>
            <p:nvPr/>
          </p:nvSpPr>
          <p:spPr bwMode="auto">
            <a:xfrm>
              <a:off x="9028113" y="49101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630"/>
            <p:cNvSpPr>
              <a:spLocks noChangeArrowheads="1"/>
            </p:cNvSpPr>
            <p:nvPr/>
          </p:nvSpPr>
          <p:spPr bwMode="auto">
            <a:xfrm>
              <a:off x="9351963" y="4371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631"/>
            <p:cNvSpPr>
              <a:spLocks noChangeArrowheads="1"/>
            </p:cNvSpPr>
            <p:nvPr/>
          </p:nvSpPr>
          <p:spPr bwMode="auto">
            <a:xfrm>
              <a:off x="9442451" y="44767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632"/>
            <p:cNvSpPr>
              <a:spLocks noChangeArrowheads="1"/>
            </p:cNvSpPr>
            <p:nvPr/>
          </p:nvSpPr>
          <p:spPr bwMode="auto">
            <a:xfrm>
              <a:off x="9466263" y="49101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633"/>
            <p:cNvSpPr>
              <a:spLocks noChangeArrowheads="1"/>
            </p:cNvSpPr>
            <p:nvPr/>
          </p:nvSpPr>
          <p:spPr bwMode="auto">
            <a:xfrm>
              <a:off x="9404351" y="47720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634"/>
            <p:cNvSpPr>
              <a:spLocks noChangeArrowheads="1"/>
            </p:cNvSpPr>
            <p:nvPr/>
          </p:nvSpPr>
          <p:spPr bwMode="auto">
            <a:xfrm>
              <a:off x="9394826" y="49863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635"/>
            <p:cNvSpPr>
              <a:spLocks noChangeArrowheads="1"/>
            </p:cNvSpPr>
            <p:nvPr/>
          </p:nvSpPr>
          <p:spPr bwMode="auto">
            <a:xfrm>
              <a:off x="9428163" y="50292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636"/>
            <p:cNvSpPr>
              <a:spLocks noChangeArrowheads="1"/>
            </p:cNvSpPr>
            <p:nvPr/>
          </p:nvSpPr>
          <p:spPr bwMode="auto">
            <a:xfrm>
              <a:off x="9685338" y="5195888"/>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37"/>
            <p:cNvSpPr>
              <a:spLocks noChangeArrowheads="1"/>
            </p:cNvSpPr>
            <p:nvPr/>
          </p:nvSpPr>
          <p:spPr bwMode="auto">
            <a:xfrm>
              <a:off x="9666288" y="5167313"/>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638"/>
            <p:cNvSpPr>
              <a:spLocks noChangeArrowheads="1"/>
            </p:cNvSpPr>
            <p:nvPr/>
          </p:nvSpPr>
          <p:spPr bwMode="auto">
            <a:xfrm>
              <a:off x="9715501" y="50673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9"/>
            <p:cNvSpPr>
              <a:spLocks noChangeArrowheads="1"/>
            </p:cNvSpPr>
            <p:nvPr/>
          </p:nvSpPr>
          <p:spPr bwMode="auto">
            <a:xfrm>
              <a:off x="9705976" y="50244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640"/>
            <p:cNvSpPr>
              <a:spLocks noChangeArrowheads="1"/>
            </p:cNvSpPr>
            <p:nvPr/>
          </p:nvSpPr>
          <p:spPr bwMode="auto">
            <a:xfrm>
              <a:off x="9690101" y="48768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641"/>
            <p:cNvSpPr>
              <a:spLocks noChangeArrowheads="1"/>
            </p:cNvSpPr>
            <p:nvPr/>
          </p:nvSpPr>
          <p:spPr bwMode="auto">
            <a:xfrm>
              <a:off x="9753601" y="48768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642"/>
            <p:cNvSpPr>
              <a:spLocks noChangeArrowheads="1"/>
            </p:cNvSpPr>
            <p:nvPr/>
          </p:nvSpPr>
          <p:spPr bwMode="auto">
            <a:xfrm>
              <a:off x="10096501" y="57165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643"/>
            <p:cNvSpPr>
              <a:spLocks noChangeArrowheads="1"/>
            </p:cNvSpPr>
            <p:nvPr/>
          </p:nvSpPr>
          <p:spPr bwMode="auto">
            <a:xfrm>
              <a:off x="9986963" y="55213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644"/>
            <p:cNvSpPr>
              <a:spLocks noChangeArrowheads="1"/>
            </p:cNvSpPr>
            <p:nvPr/>
          </p:nvSpPr>
          <p:spPr bwMode="auto">
            <a:xfrm>
              <a:off x="10072688" y="54260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645"/>
            <p:cNvSpPr>
              <a:spLocks noChangeArrowheads="1"/>
            </p:cNvSpPr>
            <p:nvPr/>
          </p:nvSpPr>
          <p:spPr bwMode="auto">
            <a:xfrm>
              <a:off x="10001251" y="5454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646"/>
            <p:cNvSpPr>
              <a:spLocks noChangeArrowheads="1"/>
            </p:cNvSpPr>
            <p:nvPr/>
          </p:nvSpPr>
          <p:spPr bwMode="auto">
            <a:xfrm>
              <a:off x="9977438" y="55308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647"/>
            <p:cNvSpPr>
              <a:spLocks noChangeArrowheads="1"/>
            </p:cNvSpPr>
            <p:nvPr/>
          </p:nvSpPr>
          <p:spPr bwMode="auto">
            <a:xfrm>
              <a:off x="10025063" y="55975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648"/>
            <p:cNvSpPr>
              <a:spLocks/>
            </p:cNvSpPr>
            <p:nvPr/>
          </p:nvSpPr>
          <p:spPr bwMode="auto">
            <a:xfrm>
              <a:off x="7451726" y="5338763"/>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649"/>
            <p:cNvSpPr>
              <a:spLocks/>
            </p:cNvSpPr>
            <p:nvPr/>
          </p:nvSpPr>
          <p:spPr bwMode="auto">
            <a:xfrm>
              <a:off x="7499351" y="542131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650"/>
            <p:cNvSpPr>
              <a:spLocks/>
            </p:cNvSpPr>
            <p:nvPr/>
          </p:nvSpPr>
          <p:spPr bwMode="auto">
            <a:xfrm>
              <a:off x="7504113" y="52244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651"/>
            <p:cNvSpPr>
              <a:spLocks/>
            </p:cNvSpPr>
            <p:nvPr/>
          </p:nvSpPr>
          <p:spPr bwMode="auto">
            <a:xfrm>
              <a:off x="7518401" y="550227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652"/>
            <p:cNvSpPr>
              <a:spLocks/>
            </p:cNvSpPr>
            <p:nvPr/>
          </p:nvSpPr>
          <p:spPr bwMode="auto">
            <a:xfrm>
              <a:off x="7542213" y="52816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653"/>
            <p:cNvSpPr>
              <a:spLocks/>
            </p:cNvSpPr>
            <p:nvPr/>
          </p:nvSpPr>
          <p:spPr bwMode="auto">
            <a:xfrm>
              <a:off x="7432676" y="5395913"/>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654"/>
            <p:cNvSpPr>
              <a:spLocks/>
            </p:cNvSpPr>
            <p:nvPr/>
          </p:nvSpPr>
          <p:spPr bwMode="auto">
            <a:xfrm>
              <a:off x="7832726" y="55737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655"/>
            <p:cNvSpPr>
              <a:spLocks/>
            </p:cNvSpPr>
            <p:nvPr/>
          </p:nvSpPr>
          <p:spPr bwMode="auto">
            <a:xfrm>
              <a:off x="7870826" y="54689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656"/>
            <p:cNvSpPr>
              <a:spLocks/>
            </p:cNvSpPr>
            <p:nvPr/>
          </p:nvSpPr>
          <p:spPr bwMode="auto">
            <a:xfrm>
              <a:off x="7870826" y="55118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657"/>
            <p:cNvSpPr>
              <a:spLocks/>
            </p:cNvSpPr>
            <p:nvPr/>
          </p:nvSpPr>
          <p:spPr bwMode="auto">
            <a:xfrm>
              <a:off x="7804151" y="54832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8"/>
            <p:cNvSpPr>
              <a:spLocks/>
            </p:cNvSpPr>
            <p:nvPr/>
          </p:nvSpPr>
          <p:spPr bwMode="auto">
            <a:xfrm>
              <a:off x="7789863" y="5400675"/>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659"/>
            <p:cNvSpPr>
              <a:spLocks/>
            </p:cNvSpPr>
            <p:nvPr/>
          </p:nvSpPr>
          <p:spPr bwMode="auto">
            <a:xfrm>
              <a:off x="7870826" y="54403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660"/>
            <p:cNvSpPr>
              <a:spLocks/>
            </p:cNvSpPr>
            <p:nvPr/>
          </p:nvSpPr>
          <p:spPr bwMode="auto">
            <a:xfrm>
              <a:off x="8123238" y="5357813"/>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661"/>
            <p:cNvSpPr>
              <a:spLocks/>
            </p:cNvSpPr>
            <p:nvPr/>
          </p:nvSpPr>
          <p:spPr bwMode="auto">
            <a:xfrm>
              <a:off x="8104188" y="52530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662"/>
            <p:cNvSpPr>
              <a:spLocks/>
            </p:cNvSpPr>
            <p:nvPr/>
          </p:nvSpPr>
          <p:spPr bwMode="auto">
            <a:xfrm>
              <a:off x="8113713" y="52339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663"/>
            <p:cNvSpPr>
              <a:spLocks/>
            </p:cNvSpPr>
            <p:nvPr/>
          </p:nvSpPr>
          <p:spPr bwMode="auto">
            <a:xfrm>
              <a:off x="8066088" y="51863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4" name="Freeform 664"/>
            <p:cNvSpPr>
              <a:spLocks/>
            </p:cNvSpPr>
            <p:nvPr/>
          </p:nvSpPr>
          <p:spPr bwMode="auto">
            <a:xfrm>
              <a:off x="8128001" y="49672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5" name="Freeform 665"/>
            <p:cNvSpPr>
              <a:spLocks/>
            </p:cNvSpPr>
            <p:nvPr/>
          </p:nvSpPr>
          <p:spPr bwMode="auto">
            <a:xfrm>
              <a:off x="8080376" y="49053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6" name="Freeform 666"/>
            <p:cNvSpPr>
              <a:spLocks/>
            </p:cNvSpPr>
            <p:nvPr/>
          </p:nvSpPr>
          <p:spPr bwMode="auto">
            <a:xfrm>
              <a:off x="8418513" y="5386388"/>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7" name="Freeform 667"/>
            <p:cNvSpPr>
              <a:spLocks/>
            </p:cNvSpPr>
            <p:nvPr/>
          </p:nvSpPr>
          <p:spPr bwMode="auto">
            <a:xfrm>
              <a:off x="8413751" y="53054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8" name="Freeform 668"/>
            <p:cNvSpPr>
              <a:spLocks/>
            </p:cNvSpPr>
            <p:nvPr/>
          </p:nvSpPr>
          <p:spPr bwMode="auto">
            <a:xfrm>
              <a:off x="8380413" y="5400675"/>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9" name="Freeform 669"/>
            <p:cNvSpPr>
              <a:spLocks/>
            </p:cNvSpPr>
            <p:nvPr/>
          </p:nvSpPr>
          <p:spPr bwMode="auto">
            <a:xfrm>
              <a:off x="8475663" y="549275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0" name="Freeform 670"/>
            <p:cNvSpPr>
              <a:spLocks/>
            </p:cNvSpPr>
            <p:nvPr/>
          </p:nvSpPr>
          <p:spPr bwMode="auto">
            <a:xfrm>
              <a:off x="8461376" y="5405438"/>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1" name="Freeform 671"/>
            <p:cNvSpPr>
              <a:spLocks/>
            </p:cNvSpPr>
            <p:nvPr/>
          </p:nvSpPr>
          <p:spPr bwMode="auto">
            <a:xfrm>
              <a:off x="8428038" y="54117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2" name="Freeform 672"/>
            <p:cNvSpPr>
              <a:spLocks/>
            </p:cNvSpPr>
            <p:nvPr/>
          </p:nvSpPr>
          <p:spPr bwMode="auto">
            <a:xfrm>
              <a:off x="8756651" y="51673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3" name="Freeform 673"/>
            <p:cNvSpPr>
              <a:spLocks/>
            </p:cNvSpPr>
            <p:nvPr/>
          </p:nvSpPr>
          <p:spPr bwMode="auto">
            <a:xfrm>
              <a:off x="8770938" y="49672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4" name="Freeform 674"/>
            <p:cNvSpPr>
              <a:spLocks/>
            </p:cNvSpPr>
            <p:nvPr/>
          </p:nvSpPr>
          <p:spPr bwMode="auto">
            <a:xfrm>
              <a:off x="8713788" y="49244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5" name="Freeform 675"/>
            <p:cNvSpPr>
              <a:spLocks/>
            </p:cNvSpPr>
            <p:nvPr/>
          </p:nvSpPr>
          <p:spPr bwMode="auto">
            <a:xfrm>
              <a:off x="8732838" y="474821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6" name="Freeform 676"/>
            <p:cNvSpPr>
              <a:spLocks/>
            </p:cNvSpPr>
            <p:nvPr/>
          </p:nvSpPr>
          <p:spPr bwMode="auto">
            <a:xfrm>
              <a:off x="8799513" y="488632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7" name="Freeform 677"/>
            <p:cNvSpPr>
              <a:spLocks/>
            </p:cNvSpPr>
            <p:nvPr/>
          </p:nvSpPr>
          <p:spPr bwMode="auto">
            <a:xfrm>
              <a:off x="8804276" y="45815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0522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 name="Rectangle 2695"/>
          <p:cNvSpPr>
            <a:spLocks noChangeArrowheads="1"/>
          </p:cNvSpPr>
          <p:nvPr/>
        </p:nvSpPr>
        <p:spPr bwMode="auto">
          <a:xfrm>
            <a:off x="3682173" y="641146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703" name="Rectangle 2929"/>
          <p:cNvSpPr>
            <a:spLocks noChangeArrowheads="1"/>
          </p:cNvSpPr>
          <p:nvPr/>
        </p:nvSpPr>
        <p:spPr bwMode="auto">
          <a:xfrm>
            <a:off x="8787686" y="641146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62626"/>
                </a:solidFill>
                <a:effectLst/>
                <a:latin typeface="Arial" panose="020B0604020202020204" pitchFamily="34" charset="0"/>
              </a:rPr>
              <a:t>Cell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8" name="Rectangle 2695"/>
          <p:cNvSpPr>
            <a:spLocks noChangeArrowheads="1"/>
          </p:cNvSpPr>
          <p:nvPr/>
        </p:nvSpPr>
        <p:spPr bwMode="auto">
          <a:xfrm rot="16200000">
            <a:off x="623532" y="2037992"/>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9" name="Rectangle 2695"/>
          <p:cNvSpPr>
            <a:spLocks noChangeArrowheads="1"/>
          </p:cNvSpPr>
          <p:nvPr/>
        </p:nvSpPr>
        <p:spPr bwMode="auto">
          <a:xfrm rot="16200000">
            <a:off x="623532" y="4875895"/>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34" name="Rectangle 3133"/>
          <p:cNvSpPr/>
          <p:nvPr/>
        </p:nvSpPr>
        <p:spPr>
          <a:xfrm>
            <a:off x="147519" y="91850"/>
            <a:ext cx="3007426" cy="369332"/>
          </a:xfrm>
          <a:prstGeom prst="rect">
            <a:avLst/>
          </a:prstGeom>
        </p:spPr>
        <p:txBody>
          <a:bodyPr wrap="none">
            <a:spAutoFit/>
          </a:bodyPr>
          <a:lstStyle/>
          <a:p>
            <a:r>
              <a:rPr lang="en-US" dirty="0"/>
              <a:t>dataset4- AP evoked EPSC.xlsx</a:t>
            </a:r>
          </a:p>
        </p:txBody>
      </p:sp>
      <p:grpSp>
        <p:nvGrpSpPr>
          <p:cNvPr id="4031" name="Group 4030"/>
          <p:cNvGrpSpPr/>
          <p:nvPr/>
        </p:nvGrpSpPr>
        <p:grpSpPr>
          <a:xfrm>
            <a:off x="1224892" y="622755"/>
            <a:ext cx="4992688" cy="2811463"/>
            <a:chOff x="804863" y="409575"/>
            <a:chExt cx="4992688" cy="2811463"/>
          </a:xfrm>
        </p:grpSpPr>
        <p:sp>
          <p:nvSpPr>
            <p:cNvPr id="3833" name="Line 8"/>
            <p:cNvSpPr>
              <a:spLocks noChangeShapeType="1"/>
            </p:cNvSpPr>
            <p:nvPr/>
          </p:nvSpPr>
          <p:spPr bwMode="auto">
            <a:xfrm>
              <a:off x="1162050" y="2897188"/>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4" name="Line 9"/>
            <p:cNvSpPr>
              <a:spLocks noChangeShapeType="1"/>
            </p:cNvSpPr>
            <p:nvPr/>
          </p:nvSpPr>
          <p:spPr bwMode="auto">
            <a:xfrm>
              <a:off x="1162050" y="742950"/>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5" name="Line 10"/>
            <p:cNvSpPr>
              <a:spLocks noChangeShapeType="1"/>
            </p:cNvSpPr>
            <p:nvPr/>
          </p:nvSpPr>
          <p:spPr bwMode="auto">
            <a:xfrm>
              <a:off x="1162050"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6" name="Line 11"/>
            <p:cNvSpPr>
              <a:spLocks noChangeShapeType="1"/>
            </p:cNvSpPr>
            <p:nvPr/>
          </p:nvSpPr>
          <p:spPr bwMode="auto">
            <a:xfrm>
              <a:off x="1770063"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7" name="Line 12"/>
            <p:cNvSpPr>
              <a:spLocks noChangeShapeType="1"/>
            </p:cNvSpPr>
            <p:nvPr/>
          </p:nvSpPr>
          <p:spPr bwMode="auto">
            <a:xfrm>
              <a:off x="2378075"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8" name="Line 13"/>
            <p:cNvSpPr>
              <a:spLocks noChangeShapeType="1"/>
            </p:cNvSpPr>
            <p:nvPr/>
          </p:nvSpPr>
          <p:spPr bwMode="auto">
            <a:xfrm>
              <a:off x="2984500"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9" name="Line 14"/>
            <p:cNvSpPr>
              <a:spLocks noChangeShapeType="1"/>
            </p:cNvSpPr>
            <p:nvPr/>
          </p:nvSpPr>
          <p:spPr bwMode="auto">
            <a:xfrm>
              <a:off x="3592513"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0" name="Line 15"/>
            <p:cNvSpPr>
              <a:spLocks noChangeShapeType="1"/>
            </p:cNvSpPr>
            <p:nvPr/>
          </p:nvSpPr>
          <p:spPr bwMode="auto">
            <a:xfrm>
              <a:off x="4198938"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1" name="Line 16"/>
            <p:cNvSpPr>
              <a:spLocks noChangeShapeType="1"/>
            </p:cNvSpPr>
            <p:nvPr/>
          </p:nvSpPr>
          <p:spPr bwMode="auto">
            <a:xfrm>
              <a:off x="4806950"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2" name="Line 17"/>
            <p:cNvSpPr>
              <a:spLocks noChangeShapeType="1"/>
            </p:cNvSpPr>
            <p:nvPr/>
          </p:nvSpPr>
          <p:spPr bwMode="auto">
            <a:xfrm>
              <a:off x="5414963"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3" name="Line 18"/>
            <p:cNvSpPr>
              <a:spLocks noChangeShapeType="1"/>
            </p:cNvSpPr>
            <p:nvPr/>
          </p:nvSpPr>
          <p:spPr bwMode="auto">
            <a:xfrm flipV="1">
              <a:off x="1162050"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4" name="Line 19"/>
            <p:cNvSpPr>
              <a:spLocks noChangeShapeType="1"/>
            </p:cNvSpPr>
            <p:nvPr/>
          </p:nvSpPr>
          <p:spPr bwMode="auto">
            <a:xfrm flipV="1">
              <a:off x="1770063"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5" name="Line 20"/>
            <p:cNvSpPr>
              <a:spLocks noChangeShapeType="1"/>
            </p:cNvSpPr>
            <p:nvPr/>
          </p:nvSpPr>
          <p:spPr bwMode="auto">
            <a:xfrm flipV="1">
              <a:off x="2378075"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6" name="Line 21"/>
            <p:cNvSpPr>
              <a:spLocks noChangeShapeType="1"/>
            </p:cNvSpPr>
            <p:nvPr/>
          </p:nvSpPr>
          <p:spPr bwMode="auto">
            <a:xfrm flipV="1">
              <a:off x="2984500"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7" name="Line 22"/>
            <p:cNvSpPr>
              <a:spLocks noChangeShapeType="1"/>
            </p:cNvSpPr>
            <p:nvPr/>
          </p:nvSpPr>
          <p:spPr bwMode="auto">
            <a:xfrm flipV="1">
              <a:off x="3592513"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8" name="Line 23"/>
            <p:cNvSpPr>
              <a:spLocks noChangeShapeType="1"/>
            </p:cNvSpPr>
            <p:nvPr/>
          </p:nvSpPr>
          <p:spPr bwMode="auto">
            <a:xfrm flipV="1">
              <a:off x="4198938"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9" name="Line 24"/>
            <p:cNvSpPr>
              <a:spLocks noChangeShapeType="1"/>
            </p:cNvSpPr>
            <p:nvPr/>
          </p:nvSpPr>
          <p:spPr bwMode="auto">
            <a:xfrm flipV="1">
              <a:off x="4806950"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0" name="Line 25"/>
            <p:cNvSpPr>
              <a:spLocks noChangeShapeType="1"/>
            </p:cNvSpPr>
            <p:nvPr/>
          </p:nvSpPr>
          <p:spPr bwMode="auto">
            <a:xfrm flipV="1">
              <a:off x="5414963"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26"/>
            <p:cNvSpPr>
              <a:spLocks noChangeArrowheads="1"/>
            </p:cNvSpPr>
            <p:nvPr/>
          </p:nvSpPr>
          <p:spPr bwMode="auto">
            <a:xfrm>
              <a:off x="1119188"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2" name="Rectangle 27"/>
            <p:cNvSpPr>
              <a:spLocks noChangeArrowheads="1"/>
            </p:cNvSpPr>
            <p:nvPr/>
          </p:nvSpPr>
          <p:spPr bwMode="auto">
            <a:xfrm>
              <a:off x="1725613"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3" name="Rectangle 28"/>
            <p:cNvSpPr>
              <a:spLocks noChangeArrowheads="1"/>
            </p:cNvSpPr>
            <p:nvPr/>
          </p:nvSpPr>
          <p:spPr bwMode="auto">
            <a:xfrm>
              <a:off x="2335213"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4" name="Rectangle 29"/>
            <p:cNvSpPr>
              <a:spLocks noChangeArrowheads="1"/>
            </p:cNvSpPr>
            <p:nvPr/>
          </p:nvSpPr>
          <p:spPr bwMode="auto">
            <a:xfrm>
              <a:off x="2940050"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5" name="Rectangle 30"/>
            <p:cNvSpPr>
              <a:spLocks noChangeArrowheads="1"/>
            </p:cNvSpPr>
            <p:nvPr/>
          </p:nvSpPr>
          <p:spPr bwMode="auto">
            <a:xfrm>
              <a:off x="3549650"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6" name="Rectangle 31"/>
            <p:cNvSpPr>
              <a:spLocks noChangeArrowheads="1"/>
            </p:cNvSpPr>
            <p:nvPr/>
          </p:nvSpPr>
          <p:spPr bwMode="auto">
            <a:xfrm>
              <a:off x="4154488"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7" name="Rectangle 32"/>
            <p:cNvSpPr>
              <a:spLocks noChangeArrowheads="1"/>
            </p:cNvSpPr>
            <p:nvPr/>
          </p:nvSpPr>
          <p:spPr bwMode="auto">
            <a:xfrm>
              <a:off x="4764088"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8" name="Rectangle 33"/>
            <p:cNvSpPr>
              <a:spLocks noChangeArrowheads="1"/>
            </p:cNvSpPr>
            <p:nvPr/>
          </p:nvSpPr>
          <p:spPr bwMode="auto">
            <a:xfrm>
              <a:off x="5368925"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60" name="Line 35"/>
            <p:cNvSpPr>
              <a:spLocks noChangeShapeType="1"/>
            </p:cNvSpPr>
            <p:nvPr/>
          </p:nvSpPr>
          <p:spPr bwMode="auto">
            <a:xfrm flipV="1">
              <a:off x="1162050" y="742950"/>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1" name="Line 36"/>
            <p:cNvSpPr>
              <a:spLocks noChangeShapeType="1"/>
            </p:cNvSpPr>
            <p:nvPr/>
          </p:nvSpPr>
          <p:spPr bwMode="auto">
            <a:xfrm flipV="1">
              <a:off x="5626100" y="742950"/>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2" name="Line 37"/>
            <p:cNvSpPr>
              <a:spLocks noChangeShapeType="1"/>
            </p:cNvSpPr>
            <p:nvPr/>
          </p:nvSpPr>
          <p:spPr bwMode="auto">
            <a:xfrm flipH="1">
              <a:off x="1117600" y="2897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3" name="Line 38"/>
            <p:cNvSpPr>
              <a:spLocks noChangeShapeType="1"/>
            </p:cNvSpPr>
            <p:nvPr/>
          </p:nvSpPr>
          <p:spPr bwMode="auto">
            <a:xfrm flipH="1">
              <a:off x="1117600" y="2466975"/>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4" name="Line 39"/>
            <p:cNvSpPr>
              <a:spLocks noChangeShapeType="1"/>
            </p:cNvSpPr>
            <p:nvPr/>
          </p:nvSpPr>
          <p:spPr bwMode="auto">
            <a:xfrm flipH="1">
              <a:off x="1117600" y="20367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5" name="Line 40"/>
            <p:cNvSpPr>
              <a:spLocks noChangeShapeType="1"/>
            </p:cNvSpPr>
            <p:nvPr/>
          </p:nvSpPr>
          <p:spPr bwMode="auto">
            <a:xfrm flipH="1">
              <a:off x="1117600" y="16049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6" name="Line 41"/>
            <p:cNvSpPr>
              <a:spLocks noChangeShapeType="1"/>
            </p:cNvSpPr>
            <p:nvPr/>
          </p:nvSpPr>
          <p:spPr bwMode="auto">
            <a:xfrm flipH="1">
              <a:off x="1117600" y="11747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7" name="Line 42"/>
            <p:cNvSpPr>
              <a:spLocks noChangeShapeType="1"/>
            </p:cNvSpPr>
            <p:nvPr/>
          </p:nvSpPr>
          <p:spPr bwMode="auto">
            <a:xfrm flipH="1">
              <a:off x="1117600" y="7429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8" name="Line 43"/>
            <p:cNvSpPr>
              <a:spLocks noChangeShapeType="1"/>
            </p:cNvSpPr>
            <p:nvPr/>
          </p:nvSpPr>
          <p:spPr bwMode="auto">
            <a:xfrm>
              <a:off x="5626100" y="2897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9" name="Line 44"/>
            <p:cNvSpPr>
              <a:spLocks noChangeShapeType="1"/>
            </p:cNvSpPr>
            <p:nvPr/>
          </p:nvSpPr>
          <p:spPr bwMode="auto">
            <a:xfrm>
              <a:off x="5626100" y="2466975"/>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0" name="Line 45"/>
            <p:cNvSpPr>
              <a:spLocks noChangeShapeType="1"/>
            </p:cNvSpPr>
            <p:nvPr/>
          </p:nvSpPr>
          <p:spPr bwMode="auto">
            <a:xfrm>
              <a:off x="5626100" y="20367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1" name="Line 46"/>
            <p:cNvSpPr>
              <a:spLocks noChangeShapeType="1"/>
            </p:cNvSpPr>
            <p:nvPr/>
          </p:nvSpPr>
          <p:spPr bwMode="auto">
            <a:xfrm>
              <a:off x="5626100" y="16049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2" name="Line 47"/>
            <p:cNvSpPr>
              <a:spLocks noChangeShapeType="1"/>
            </p:cNvSpPr>
            <p:nvPr/>
          </p:nvSpPr>
          <p:spPr bwMode="auto">
            <a:xfrm>
              <a:off x="5626100" y="11747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3" name="Line 48"/>
            <p:cNvSpPr>
              <a:spLocks noChangeShapeType="1"/>
            </p:cNvSpPr>
            <p:nvPr/>
          </p:nvSpPr>
          <p:spPr bwMode="auto">
            <a:xfrm>
              <a:off x="5626100" y="7429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4" name="Rectangle 49"/>
            <p:cNvSpPr>
              <a:spLocks noChangeArrowheads="1"/>
            </p:cNvSpPr>
            <p:nvPr/>
          </p:nvSpPr>
          <p:spPr bwMode="auto">
            <a:xfrm>
              <a:off x="976313" y="28209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75" name="Rectangle 50"/>
            <p:cNvSpPr>
              <a:spLocks noChangeArrowheads="1"/>
            </p:cNvSpPr>
            <p:nvPr/>
          </p:nvSpPr>
          <p:spPr bwMode="auto">
            <a:xfrm>
              <a:off x="804863" y="2392363"/>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76" name="Rectangle 51"/>
            <p:cNvSpPr>
              <a:spLocks noChangeArrowheads="1"/>
            </p:cNvSpPr>
            <p:nvPr/>
          </p:nvSpPr>
          <p:spPr bwMode="auto">
            <a:xfrm>
              <a:off x="804863" y="1958975"/>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77" name="Rectangle 52"/>
            <p:cNvSpPr>
              <a:spLocks noChangeArrowheads="1"/>
            </p:cNvSpPr>
            <p:nvPr/>
          </p:nvSpPr>
          <p:spPr bwMode="auto">
            <a:xfrm>
              <a:off x="804863" y="153035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78" name="Rectangle 53"/>
            <p:cNvSpPr>
              <a:spLocks noChangeArrowheads="1"/>
            </p:cNvSpPr>
            <p:nvPr/>
          </p:nvSpPr>
          <p:spPr bwMode="auto">
            <a:xfrm>
              <a:off x="804863" y="1095375"/>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79" name="Rectangle 54"/>
            <p:cNvSpPr>
              <a:spLocks noChangeArrowheads="1"/>
            </p:cNvSpPr>
            <p:nvPr/>
          </p:nvSpPr>
          <p:spPr bwMode="auto">
            <a:xfrm>
              <a:off x="804863" y="66675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88" name="Rectangle 63"/>
            <p:cNvSpPr>
              <a:spLocks noChangeArrowheads="1"/>
            </p:cNvSpPr>
            <p:nvPr/>
          </p:nvSpPr>
          <p:spPr bwMode="auto">
            <a:xfrm>
              <a:off x="1095375" y="461963"/>
              <a:ext cx="7858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89" name="Rectangle 64"/>
            <p:cNvSpPr>
              <a:spLocks noChangeArrowheads="1"/>
            </p:cNvSpPr>
            <p:nvPr/>
          </p:nvSpPr>
          <p:spPr bwMode="auto">
            <a:xfrm>
              <a:off x="1768475" y="409575"/>
              <a:ext cx="1524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0" name="Rectangle 65"/>
            <p:cNvSpPr>
              <a:spLocks noChangeArrowheads="1"/>
            </p:cNvSpPr>
            <p:nvPr/>
          </p:nvSpPr>
          <p:spPr bwMode="auto">
            <a:xfrm>
              <a:off x="1854200" y="461963"/>
              <a:ext cx="5572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1" name="Rectangle 66"/>
            <p:cNvSpPr>
              <a:spLocks noChangeArrowheads="1"/>
            </p:cNvSpPr>
            <p:nvPr/>
          </p:nvSpPr>
          <p:spPr bwMode="auto">
            <a:xfrm>
              <a:off x="2301875" y="571500"/>
              <a:ext cx="1666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2" name="Rectangle 67"/>
            <p:cNvSpPr>
              <a:spLocks noChangeArrowheads="1"/>
            </p:cNvSpPr>
            <p:nvPr/>
          </p:nvSpPr>
          <p:spPr bwMode="auto">
            <a:xfrm>
              <a:off x="2401888" y="461963"/>
              <a:ext cx="990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:0.017,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3" name="Rectangle 68"/>
            <p:cNvSpPr>
              <a:spLocks noChangeArrowheads="1"/>
            </p:cNvSpPr>
            <p:nvPr/>
          </p:nvSpPr>
          <p:spPr bwMode="auto">
            <a:xfrm>
              <a:off x="3259138" y="571500"/>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4" name="Rectangle 69"/>
            <p:cNvSpPr>
              <a:spLocks noChangeArrowheads="1"/>
            </p:cNvSpPr>
            <p:nvPr/>
          </p:nvSpPr>
          <p:spPr bwMode="auto">
            <a:xfrm>
              <a:off x="3430588" y="461963"/>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:0.83,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5" name="Rectangle 70"/>
            <p:cNvSpPr>
              <a:spLocks noChangeArrowheads="1"/>
            </p:cNvSpPr>
            <p:nvPr/>
          </p:nvSpPr>
          <p:spPr bwMode="auto">
            <a:xfrm>
              <a:off x="4197350" y="571500"/>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6" name="Rectangle 71"/>
            <p:cNvSpPr>
              <a:spLocks noChangeArrowheads="1"/>
            </p:cNvSpPr>
            <p:nvPr/>
          </p:nvSpPr>
          <p:spPr bwMode="auto">
            <a:xfrm>
              <a:off x="4368800" y="461963"/>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:0.75,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7" name="Rectangle 72"/>
            <p:cNvSpPr>
              <a:spLocks noChangeArrowheads="1"/>
            </p:cNvSpPr>
            <p:nvPr/>
          </p:nvSpPr>
          <p:spPr bwMode="auto">
            <a:xfrm>
              <a:off x="5135563" y="571500"/>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8" name="Rectangle 73"/>
            <p:cNvSpPr>
              <a:spLocks noChangeArrowheads="1"/>
            </p:cNvSpPr>
            <p:nvPr/>
          </p:nvSpPr>
          <p:spPr bwMode="auto">
            <a:xfrm>
              <a:off x="5307013" y="461963"/>
              <a:ext cx="4905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:0.59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9" name="Freeform 74"/>
            <p:cNvSpPr>
              <a:spLocks/>
            </p:cNvSpPr>
            <p:nvPr/>
          </p:nvSpPr>
          <p:spPr bwMode="auto">
            <a:xfrm>
              <a:off x="1609725" y="1517650"/>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0" name="Freeform 75"/>
            <p:cNvSpPr>
              <a:spLocks/>
            </p:cNvSpPr>
            <p:nvPr/>
          </p:nvSpPr>
          <p:spPr bwMode="auto">
            <a:xfrm>
              <a:off x="1609725" y="1743075"/>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1" name="Freeform 76"/>
            <p:cNvSpPr>
              <a:spLocks/>
            </p:cNvSpPr>
            <p:nvPr/>
          </p:nvSpPr>
          <p:spPr bwMode="auto">
            <a:xfrm>
              <a:off x="1609725" y="1654175"/>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2" name="Freeform 77"/>
            <p:cNvSpPr>
              <a:spLocks/>
            </p:cNvSpPr>
            <p:nvPr/>
          </p:nvSpPr>
          <p:spPr bwMode="auto">
            <a:xfrm>
              <a:off x="1609725" y="1535113"/>
              <a:ext cx="77788" cy="100013"/>
            </a:xfrm>
            <a:custGeom>
              <a:avLst/>
              <a:gdLst>
                <a:gd name="T0" fmla="*/ 0 w 49"/>
                <a:gd name="T1" fmla="*/ 32 h 63"/>
                <a:gd name="T2" fmla="*/ 25 w 49"/>
                <a:gd name="T3" fmla="*/ 63 h 63"/>
                <a:gd name="T4" fmla="*/ 49 w 49"/>
                <a:gd name="T5" fmla="*/ 32 h 63"/>
                <a:gd name="T6" fmla="*/ 25 w 49"/>
                <a:gd name="T7" fmla="*/ 0 h 63"/>
                <a:gd name="T8" fmla="*/ 0 w 49"/>
                <a:gd name="T9" fmla="*/ 32 h 63"/>
              </a:gdLst>
              <a:ahLst/>
              <a:cxnLst>
                <a:cxn ang="0">
                  <a:pos x="T0" y="T1"/>
                </a:cxn>
                <a:cxn ang="0">
                  <a:pos x="T2" y="T3"/>
                </a:cxn>
                <a:cxn ang="0">
                  <a:pos x="T4" y="T5"/>
                </a:cxn>
                <a:cxn ang="0">
                  <a:pos x="T6" y="T7"/>
                </a:cxn>
                <a:cxn ang="0">
                  <a:pos x="T8" y="T9"/>
                </a:cxn>
              </a:cxnLst>
              <a:rect l="0" t="0" r="r" b="b"/>
              <a:pathLst>
                <a:path w="49" h="63">
                  <a:moveTo>
                    <a:pt x="0" y="32"/>
                  </a:moveTo>
                  <a:lnTo>
                    <a:pt x="25" y="63"/>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3" name="Freeform 78"/>
            <p:cNvSpPr>
              <a:spLocks/>
            </p:cNvSpPr>
            <p:nvPr/>
          </p:nvSpPr>
          <p:spPr bwMode="auto">
            <a:xfrm>
              <a:off x="1609725" y="1527175"/>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4" name="Freeform 79"/>
            <p:cNvSpPr>
              <a:spLocks/>
            </p:cNvSpPr>
            <p:nvPr/>
          </p:nvSpPr>
          <p:spPr bwMode="auto">
            <a:xfrm>
              <a:off x="1609725" y="1593850"/>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5" name="Freeform 80"/>
            <p:cNvSpPr>
              <a:spLocks/>
            </p:cNvSpPr>
            <p:nvPr/>
          </p:nvSpPr>
          <p:spPr bwMode="auto">
            <a:xfrm>
              <a:off x="2217738" y="2117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6" name="Freeform 81"/>
            <p:cNvSpPr>
              <a:spLocks/>
            </p:cNvSpPr>
            <p:nvPr/>
          </p:nvSpPr>
          <p:spPr bwMode="auto">
            <a:xfrm>
              <a:off x="2217738" y="20510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7" name="Freeform 82"/>
            <p:cNvSpPr>
              <a:spLocks/>
            </p:cNvSpPr>
            <p:nvPr/>
          </p:nvSpPr>
          <p:spPr bwMode="auto">
            <a:xfrm>
              <a:off x="2217738" y="17843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8" name="Freeform 83"/>
            <p:cNvSpPr>
              <a:spLocks/>
            </p:cNvSpPr>
            <p:nvPr/>
          </p:nvSpPr>
          <p:spPr bwMode="auto">
            <a:xfrm>
              <a:off x="2217738" y="16319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9" name="Freeform 84"/>
            <p:cNvSpPr>
              <a:spLocks/>
            </p:cNvSpPr>
            <p:nvPr/>
          </p:nvSpPr>
          <p:spPr bwMode="auto">
            <a:xfrm>
              <a:off x="2217738" y="14478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0" name="Freeform 85"/>
            <p:cNvSpPr>
              <a:spLocks/>
            </p:cNvSpPr>
            <p:nvPr/>
          </p:nvSpPr>
          <p:spPr bwMode="auto">
            <a:xfrm>
              <a:off x="2217738" y="1614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1" name="Freeform 86"/>
            <p:cNvSpPr>
              <a:spLocks/>
            </p:cNvSpPr>
            <p:nvPr/>
          </p:nvSpPr>
          <p:spPr bwMode="auto">
            <a:xfrm>
              <a:off x="2825750" y="24050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2" name="Freeform 87"/>
            <p:cNvSpPr>
              <a:spLocks/>
            </p:cNvSpPr>
            <p:nvPr/>
          </p:nvSpPr>
          <p:spPr bwMode="auto">
            <a:xfrm>
              <a:off x="2825750" y="2368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3" name="Freeform 88"/>
            <p:cNvSpPr>
              <a:spLocks/>
            </p:cNvSpPr>
            <p:nvPr/>
          </p:nvSpPr>
          <p:spPr bwMode="auto">
            <a:xfrm>
              <a:off x="2825750" y="23907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4" name="Freeform 89"/>
            <p:cNvSpPr>
              <a:spLocks/>
            </p:cNvSpPr>
            <p:nvPr/>
          </p:nvSpPr>
          <p:spPr bwMode="auto">
            <a:xfrm>
              <a:off x="2825750" y="2351088"/>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5" name="Freeform 90"/>
            <p:cNvSpPr>
              <a:spLocks/>
            </p:cNvSpPr>
            <p:nvPr/>
          </p:nvSpPr>
          <p:spPr bwMode="auto">
            <a:xfrm>
              <a:off x="2825750" y="20256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6" name="Freeform 91"/>
            <p:cNvSpPr>
              <a:spLocks/>
            </p:cNvSpPr>
            <p:nvPr/>
          </p:nvSpPr>
          <p:spPr bwMode="auto">
            <a:xfrm>
              <a:off x="2825750" y="20701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7" name="Freeform 92"/>
            <p:cNvSpPr>
              <a:spLocks/>
            </p:cNvSpPr>
            <p:nvPr/>
          </p:nvSpPr>
          <p:spPr bwMode="auto">
            <a:xfrm>
              <a:off x="3432175" y="21685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8" name="Freeform 93"/>
            <p:cNvSpPr>
              <a:spLocks/>
            </p:cNvSpPr>
            <p:nvPr/>
          </p:nvSpPr>
          <p:spPr bwMode="auto">
            <a:xfrm>
              <a:off x="3432175" y="2112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9" name="Freeform 94"/>
            <p:cNvSpPr>
              <a:spLocks/>
            </p:cNvSpPr>
            <p:nvPr/>
          </p:nvSpPr>
          <p:spPr bwMode="auto">
            <a:xfrm>
              <a:off x="3432175" y="217328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0" name="Freeform 95"/>
            <p:cNvSpPr>
              <a:spLocks/>
            </p:cNvSpPr>
            <p:nvPr/>
          </p:nvSpPr>
          <p:spPr bwMode="auto">
            <a:xfrm>
              <a:off x="3432175" y="2217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1" name="Freeform 96"/>
            <p:cNvSpPr>
              <a:spLocks/>
            </p:cNvSpPr>
            <p:nvPr/>
          </p:nvSpPr>
          <p:spPr bwMode="auto">
            <a:xfrm>
              <a:off x="3432175" y="2271713"/>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2" name="Freeform 97"/>
            <p:cNvSpPr>
              <a:spLocks/>
            </p:cNvSpPr>
            <p:nvPr/>
          </p:nvSpPr>
          <p:spPr bwMode="auto">
            <a:xfrm>
              <a:off x="3432175" y="20970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3" name="Freeform 98"/>
            <p:cNvSpPr>
              <a:spLocks/>
            </p:cNvSpPr>
            <p:nvPr/>
          </p:nvSpPr>
          <p:spPr bwMode="auto">
            <a:xfrm>
              <a:off x="4040188" y="26193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4" name="Freeform 99"/>
            <p:cNvSpPr>
              <a:spLocks/>
            </p:cNvSpPr>
            <p:nvPr/>
          </p:nvSpPr>
          <p:spPr bwMode="auto">
            <a:xfrm>
              <a:off x="4040188" y="25542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5" name="Freeform 100"/>
            <p:cNvSpPr>
              <a:spLocks/>
            </p:cNvSpPr>
            <p:nvPr/>
          </p:nvSpPr>
          <p:spPr bwMode="auto">
            <a:xfrm>
              <a:off x="4040188" y="23129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6" name="Freeform 101"/>
            <p:cNvSpPr>
              <a:spLocks/>
            </p:cNvSpPr>
            <p:nvPr/>
          </p:nvSpPr>
          <p:spPr bwMode="auto">
            <a:xfrm>
              <a:off x="4040188" y="25955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7" name="Freeform 102"/>
            <p:cNvSpPr>
              <a:spLocks/>
            </p:cNvSpPr>
            <p:nvPr/>
          </p:nvSpPr>
          <p:spPr bwMode="auto">
            <a:xfrm>
              <a:off x="4040188" y="24526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8" name="Freeform 103"/>
            <p:cNvSpPr>
              <a:spLocks/>
            </p:cNvSpPr>
            <p:nvPr/>
          </p:nvSpPr>
          <p:spPr bwMode="auto">
            <a:xfrm>
              <a:off x="4040188" y="25352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9" name="Freeform 104"/>
            <p:cNvSpPr>
              <a:spLocks/>
            </p:cNvSpPr>
            <p:nvPr/>
          </p:nvSpPr>
          <p:spPr bwMode="auto">
            <a:xfrm>
              <a:off x="4646613" y="20462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05"/>
            <p:cNvSpPr>
              <a:spLocks/>
            </p:cNvSpPr>
            <p:nvPr/>
          </p:nvSpPr>
          <p:spPr bwMode="auto">
            <a:xfrm>
              <a:off x="4646613" y="20208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1" name="Freeform 106"/>
            <p:cNvSpPr>
              <a:spLocks/>
            </p:cNvSpPr>
            <p:nvPr/>
          </p:nvSpPr>
          <p:spPr bwMode="auto">
            <a:xfrm>
              <a:off x="4646613" y="1776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2" name="Freeform 107"/>
            <p:cNvSpPr>
              <a:spLocks/>
            </p:cNvSpPr>
            <p:nvPr/>
          </p:nvSpPr>
          <p:spPr bwMode="auto">
            <a:xfrm>
              <a:off x="4646613" y="1820863"/>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3" name="Freeform 108"/>
            <p:cNvSpPr>
              <a:spLocks/>
            </p:cNvSpPr>
            <p:nvPr/>
          </p:nvSpPr>
          <p:spPr bwMode="auto">
            <a:xfrm>
              <a:off x="4646613" y="16637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4" name="Freeform 109"/>
            <p:cNvSpPr>
              <a:spLocks/>
            </p:cNvSpPr>
            <p:nvPr/>
          </p:nvSpPr>
          <p:spPr bwMode="auto">
            <a:xfrm>
              <a:off x="4646613" y="1814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5" name="Rectangle 110"/>
            <p:cNvSpPr>
              <a:spLocks noChangeArrowheads="1"/>
            </p:cNvSpPr>
            <p:nvPr/>
          </p:nvSpPr>
          <p:spPr bwMode="auto">
            <a:xfrm>
              <a:off x="1741488" y="2319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6" name="Rectangle 111"/>
            <p:cNvSpPr>
              <a:spLocks noChangeArrowheads="1"/>
            </p:cNvSpPr>
            <p:nvPr/>
          </p:nvSpPr>
          <p:spPr bwMode="auto">
            <a:xfrm>
              <a:off x="1741488" y="23383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7" name="Rectangle 112"/>
            <p:cNvSpPr>
              <a:spLocks noChangeArrowheads="1"/>
            </p:cNvSpPr>
            <p:nvPr/>
          </p:nvSpPr>
          <p:spPr bwMode="auto">
            <a:xfrm>
              <a:off x="1741488" y="2224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8" name="Rectangle 113"/>
            <p:cNvSpPr>
              <a:spLocks noChangeArrowheads="1"/>
            </p:cNvSpPr>
            <p:nvPr/>
          </p:nvSpPr>
          <p:spPr bwMode="auto">
            <a:xfrm>
              <a:off x="1741488" y="2378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9" name="Rectangle 114"/>
            <p:cNvSpPr>
              <a:spLocks noChangeArrowheads="1"/>
            </p:cNvSpPr>
            <p:nvPr/>
          </p:nvSpPr>
          <p:spPr bwMode="auto">
            <a:xfrm>
              <a:off x="1741488" y="2163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0" name="Rectangle 115"/>
            <p:cNvSpPr>
              <a:spLocks noChangeArrowheads="1"/>
            </p:cNvSpPr>
            <p:nvPr/>
          </p:nvSpPr>
          <p:spPr bwMode="auto">
            <a:xfrm>
              <a:off x="1741488" y="2363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1" name="Rectangle 116"/>
            <p:cNvSpPr>
              <a:spLocks noChangeArrowheads="1"/>
            </p:cNvSpPr>
            <p:nvPr/>
          </p:nvSpPr>
          <p:spPr bwMode="auto">
            <a:xfrm>
              <a:off x="2349500" y="23209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2" name="Rectangle 117"/>
            <p:cNvSpPr>
              <a:spLocks noChangeArrowheads="1"/>
            </p:cNvSpPr>
            <p:nvPr/>
          </p:nvSpPr>
          <p:spPr bwMode="auto">
            <a:xfrm>
              <a:off x="2349500" y="224948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3" name="Rectangle 118"/>
            <p:cNvSpPr>
              <a:spLocks noChangeArrowheads="1"/>
            </p:cNvSpPr>
            <p:nvPr/>
          </p:nvSpPr>
          <p:spPr bwMode="auto">
            <a:xfrm>
              <a:off x="2349500" y="21939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4" name="Rectangle 119"/>
            <p:cNvSpPr>
              <a:spLocks noChangeArrowheads="1"/>
            </p:cNvSpPr>
            <p:nvPr/>
          </p:nvSpPr>
          <p:spPr bwMode="auto">
            <a:xfrm>
              <a:off x="2349500" y="21574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20"/>
            <p:cNvSpPr>
              <a:spLocks noChangeArrowheads="1"/>
            </p:cNvSpPr>
            <p:nvPr/>
          </p:nvSpPr>
          <p:spPr bwMode="auto">
            <a:xfrm>
              <a:off x="2349500" y="1970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6" name="Rectangle 121"/>
            <p:cNvSpPr>
              <a:spLocks noChangeArrowheads="1"/>
            </p:cNvSpPr>
            <p:nvPr/>
          </p:nvSpPr>
          <p:spPr bwMode="auto">
            <a:xfrm>
              <a:off x="2349500" y="19875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22"/>
            <p:cNvSpPr>
              <a:spLocks noChangeArrowheads="1"/>
            </p:cNvSpPr>
            <p:nvPr/>
          </p:nvSpPr>
          <p:spPr bwMode="auto">
            <a:xfrm>
              <a:off x="2955925" y="251936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8" name="Rectangle 123"/>
            <p:cNvSpPr>
              <a:spLocks noChangeArrowheads="1"/>
            </p:cNvSpPr>
            <p:nvPr/>
          </p:nvSpPr>
          <p:spPr bwMode="auto">
            <a:xfrm>
              <a:off x="2955925" y="2500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24"/>
            <p:cNvSpPr>
              <a:spLocks noChangeArrowheads="1"/>
            </p:cNvSpPr>
            <p:nvPr/>
          </p:nvSpPr>
          <p:spPr bwMode="auto">
            <a:xfrm>
              <a:off x="2955925" y="2562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0" name="Rectangle 125"/>
            <p:cNvSpPr>
              <a:spLocks noChangeArrowheads="1"/>
            </p:cNvSpPr>
            <p:nvPr/>
          </p:nvSpPr>
          <p:spPr bwMode="auto">
            <a:xfrm>
              <a:off x="2955925" y="24892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26"/>
            <p:cNvSpPr>
              <a:spLocks noChangeArrowheads="1"/>
            </p:cNvSpPr>
            <p:nvPr/>
          </p:nvSpPr>
          <p:spPr bwMode="auto">
            <a:xfrm>
              <a:off x="2955925" y="2486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2" name="Rectangle 127"/>
            <p:cNvSpPr>
              <a:spLocks noChangeArrowheads="1"/>
            </p:cNvSpPr>
            <p:nvPr/>
          </p:nvSpPr>
          <p:spPr bwMode="auto">
            <a:xfrm>
              <a:off x="2955925" y="2514600"/>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28"/>
            <p:cNvSpPr>
              <a:spLocks noChangeArrowheads="1"/>
            </p:cNvSpPr>
            <p:nvPr/>
          </p:nvSpPr>
          <p:spPr bwMode="auto">
            <a:xfrm>
              <a:off x="3563938" y="2243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4" name="Rectangle 129"/>
            <p:cNvSpPr>
              <a:spLocks noChangeArrowheads="1"/>
            </p:cNvSpPr>
            <p:nvPr/>
          </p:nvSpPr>
          <p:spPr bwMode="auto">
            <a:xfrm>
              <a:off x="3563938" y="2054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0"/>
            <p:cNvSpPr>
              <a:spLocks noChangeArrowheads="1"/>
            </p:cNvSpPr>
            <p:nvPr/>
          </p:nvSpPr>
          <p:spPr bwMode="auto">
            <a:xfrm>
              <a:off x="3563938" y="1890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6" name="Rectangle 131"/>
            <p:cNvSpPr>
              <a:spLocks noChangeArrowheads="1"/>
            </p:cNvSpPr>
            <p:nvPr/>
          </p:nvSpPr>
          <p:spPr bwMode="auto">
            <a:xfrm>
              <a:off x="3563938" y="1316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2"/>
            <p:cNvSpPr>
              <a:spLocks noChangeArrowheads="1"/>
            </p:cNvSpPr>
            <p:nvPr/>
          </p:nvSpPr>
          <p:spPr bwMode="auto">
            <a:xfrm>
              <a:off x="3563938" y="1136650"/>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8" name="Rectangle 133"/>
            <p:cNvSpPr>
              <a:spLocks noChangeArrowheads="1"/>
            </p:cNvSpPr>
            <p:nvPr/>
          </p:nvSpPr>
          <p:spPr bwMode="auto">
            <a:xfrm>
              <a:off x="3563938" y="9239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4"/>
            <p:cNvSpPr>
              <a:spLocks noChangeArrowheads="1"/>
            </p:cNvSpPr>
            <p:nvPr/>
          </p:nvSpPr>
          <p:spPr bwMode="auto">
            <a:xfrm>
              <a:off x="4170363" y="2052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0" name="Rectangle 135"/>
            <p:cNvSpPr>
              <a:spLocks noChangeArrowheads="1"/>
            </p:cNvSpPr>
            <p:nvPr/>
          </p:nvSpPr>
          <p:spPr bwMode="auto">
            <a:xfrm>
              <a:off x="4170363" y="20955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6"/>
            <p:cNvSpPr>
              <a:spLocks noChangeArrowheads="1"/>
            </p:cNvSpPr>
            <p:nvPr/>
          </p:nvSpPr>
          <p:spPr bwMode="auto">
            <a:xfrm>
              <a:off x="4170363" y="1792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2" name="Rectangle 137"/>
            <p:cNvSpPr>
              <a:spLocks noChangeArrowheads="1"/>
            </p:cNvSpPr>
            <p:nvPr/>
          </p:nvSpPr>
          <p:spPr bwMode="auto">
            <a:xfrm>
              <a:off x="4170363" y="19240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8"/>
            <p:cNvSpPr>
              <a:spLocks noChangeArrowheads="1"/>
            </p:cNvSpPr>
            <p:nvPr/>
          </p:nvSpPr>
          <p:spPr bwMode="auto">
            <a:xfrm>
              <a:off x="4170363" y="1851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4" name="Rectangle 139"/>
            <p:cNvSpPr>
              <a:spLocks noChangeArrowheads="1"/>
            </p:cNvSpPr>
            <p:nvPr/>
          </p:nvSpPr>
          <p:spPr bwMode="auto">
            <a:xfrm>
              <a:off x="4170363" y="1893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40"/>
            <p:cNvSpPr>
              <a:spLocks noChangeArrowheads="1"/>
            </p:cNvSpPr>
            <p:nvPr/>
          </p:nvSpPr>
          <p:spPr bwMode="auto">
            <a:xfrm>
              <a:off x="4778375" y="16795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6" name="Rectangle 141"/>
            <p:cNvSpPr>
              <a:spLocks noChangeArrowheads="1"/>
            </p:cNvSpPr>
            <p:nvPr/>
          </p:nvSpPr>
          <p:spPr bwMode="auto">
            <a:xfrm>
              <a:off x="4778375" y="155098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42"/>
            <p:cNvSpPr>
              <a:spLocks noChangeArrowheads="1"/>
            </p:cNvSpPr>
            <p:nvPr/>
          </p:nvSpPr>
          <p:spPr bwMode="auto">
            <a:xfrm>
              <a:off x="4778375" y="15557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8" name="Rectangle 143"/>
            <p:cNvSpPr>
              <a:spLocks noChangeArrowheads="1"/>
            </p:cNvSpPr>
            <p:nvPr/>
          </p:nvSpPr>
          <p:spPr bwMode="auto">
            <a:xfrm>
              <a:off x="4778375" y="17589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44"/>
            <p:cNvSpPr>
              <a:spLocks noChangeArrowheads="1"/>
            </p:cNvSpPr>
            <p:nvPr/>
          </p:nvSpPr>
          <p:spPr bwMode="auto">
            <a:xfrm>
              <a:off x="4778375" y="16700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0" name="Rectangle 145"/>
            <p:cNvSpPr>
              <a:spLocks noChangeArrowheads="1"/>
            </p:cNvSpPr>
            <p:nvPr/>
          </p:nvSpPr>
          <p:spPr bwMode="auto">
            <a:xfrm>
              <a:off x="4778375" y="18573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46"/>
            <p:cNvSpPr>
              <a:spLocks noChangeArrowheads="1"/>
            </p:cNvSpPr>
            <p:nvPr/>
          </p:nvSpPr>
          <p:spPr bwMode="auto">
            <a:xfrm>
              <a:off x="5386388" y="17494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2" name="Rectangle 147"/>
            <p:cNvSpPr>
              <a:spLocks noChangeArrowheads="1"/>
            </p:cNvSpPr>
            <p:nvPr/>
          </p:nvSpPr>
          <p:spPr bwMode="auto">
            <a:xfrm>
              <a:off x="5386388" y="1452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8"/>
            <p:cNvSpPr>
              <a:spLocks noChangeArrowheads="1"/>
            </p:cNvSpPr>
            <p:nvPr/>
          </p:nvSpPr>
          <p:spPr bwMode="auto">
            <a:xfrm>
              <a:off x="5386388" y="13271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4" name="Rectangle 149"/>
            <p:cNvSpPr>
              <a:spLocks noChangeArrowheads="1"/>
            </p:cNvSpPr>
            <p:nvPr/>
          </p:nvSpPr>
          <p:spPr bwMode="auto">
            <a:xfrm>
              <a:off x="5386388" y="1382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50"/>
            <p:cNvSpPr>
              <a:spLocks noChangeArrowheads="1"/>
            </p:cNvSpPr>
            <p:nvPr/>
          </p:nvSpPr>
          <p:spPr bwMode="auto">
            <a:xfrm>
              <a:off x="5386388" y="14605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6" name="Rectangle 151"/>
            <p:cNvSpPr>
              <a:spLocks noChangeArrowheads="1"/>
            </p:cNvSpPr>
            <p:nvPr/>
          </p:nvSpPr>
          <p:spPr bwMode="auto">
            <a:xfrm>
              <a:off x="5386388" y="1385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7" name="Freeform 152"/>
            <p:cNvSpPr>
              <a:spLocks/>
            </p:cNvSpPr>
            <p:nvPr/>
          </p:nvSpPr>
          <p:spPr bwMode="auto">
            <a:xfrm>
              <a:off x="1847850" y="23241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53"/>
            <p:cNvSpPr>
              <a:spLocks/>
            </p:cNvSpPr>
            <p:nvPr/>
          </p:nvSpPr>
          <p:spPr bwMode="auto">
            <a:xfrm>
              <a:off x="1847850" y="20462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9" name="Freeform 154"/>
            <p:cNvSpPr>
              <a:spLocks/>
            </p:cNvSpPr>
            <p:nvPr/>
          </p:nvSpPr>
          <p:spPr bwMode="auto">
            <a:xfrm>
              <a:off x="1847850" y="20002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55"/>
            <p:cNvSpPr>
              <a:spLocks/>
            </p:cNvSpPr>
            <p:nvPr/>
          </p:nvSpPr>
          <p:spPr bwMode="auto">
            <a:xfrm>
              <a:off x="1847850" y="20828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1" name="Freeform 156"/>
            <p:cNvSpPr>
              <a:spLocks/>
            </p:cNvSpPr>
            <p:nvPr/>
          </p:nvSpPr>
          <p:spPr bwMode="auto">
            <a:xfrm>
              <a:off x="1847850" y="17621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57"/>
            <p:cNvSpPr>
              <a:spLocks/>
            </p:cNvSpPr>
            <p:nvPr/>
          </p:nvSpPr>
          <p:spPr bwMode="auto">
            <a:xfrm>
              <a:off x="1847850" y="19224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3" name="Freeform 158"/>
            <p:cNvSpPr>
              <a:spLocks/>
            </p:cNvSpPr>
            <p:nvPr/>
          </p:nvSpPr>
          <p:spPr bwMode="auto">
            <a:xfrm>
              <a:off x="2454275" y="2341563"/>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59"/>
            <p:cNvSpPr>
              <a:spLocks/>
            </p:cNvSpPr>
            <p:nvPr/>
          </p:nvSpPr>
          <p:spPr bwMode="auto">
            <a:xfrm>
              <a:off x="2454275" y="2370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60"/>
            <p:cNvSpPr>
              <a:spLocks/>
            </p:cNvSpPr>
            <p:nvPr/>
          </p:nvSpPr>
          <p:spPr bwMode="auto">
            <a:xfrm>
              <a:off x="2454275" y="2262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61"/>
            <p:cNvSpPr>
              <a:spLocks/>
            </p:cNvSpPr>
            <p:nvPr/>
          </p:nvSpPr>
          <p:spPr bwMode="auto">
            <a:xfrm>
              <a:off x="2454275" y="20780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62"/>
            <p:cNvSpPr>
              <a:spLocks/>
            </p:cNvSpPr>
            <p:nvPr/>
          </p:nvSpPr>
          <p:spPr bwMode="auto">
            <a:xfrm>
              <a:off x="2454275" y="1966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63"/>
            <p:cNvSpPr>
              <a:spLocks/>
            </p:cNvSpPr>
            <p:nvPr/>
          </p:nvSpPr>
          <p:spPr bwMode="auto">
            <a:xfrm>
              <a:off x="2454275" y="22717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64"/>
            <p:cNvSpPr>
              <a:spLocks/>
            </p:cNvSpPr>
            <p:nvPr/>
          </p:nvSpPr>
          <p:spPr bwMode="auto">
            <a:xfrm>
              <a:off x="3062288" y="23701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65"/>
            <p:cNvSpPr>
              <a:spLocks/>
            </p:cNvSpPr>
            <p:nvPr/>
          </p:nvSpPr>
          <p:spPr bwMode="auto">
            <a:xfrm>
              <a:off x="3062288" y="22621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66"/>
            <p:cNvSpPr>
              <a:spLocks/>
            </p:cNvSpPr>
            <p:nvPr/>
          </p:nvSpPr>
          <p:spPr bwMode="auto">
            <a:xfrm>
              <a:off x="3062288" y="21574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67"/>
            <p:cNvSpPr>
              <a:spLocks/>
            </p:cNvSpPr>
            <p:nvPr/>
          </p:nvSpPr>
          <p:spPr bwMode="auto">
            <a:xfrm>
              <a:off x="3062288" y="2108200"/>
              <a:ext cx="87313" cy="74613"/>
            </a:xfrm>
            <a:custGeom>
              <a:avLst/>
              <a:gdLst>
                <a:gd name="T0" fmla="*/ 28 w 55"/>
                <a:gd name="T1" fmla="*/ 47 h 47"/>
                <a:gd name="T2" fmla="*/ 0 w 55"/>
                <a:gd name="T3" fmla="*/ 0 h 47"/>
                <a:gd name="T4" fmla="*/ 55 w 55"/>
                <a:gd name="T5" fmla="*/ 0 h 47"/>
                <a:gd name="T6" fmla="*/ 28 w 55"/>
                <a:gd name="T7" fmla="*/ 47 h 47"/>
              </a:gdLst>
              <a:ahLst/>
              <a:cxnLst>
                <a:cxn ang="0">
                  <a:pos x="T0" y="T1"/>
                </a:cxn>
                <a:cxn ang="0">
                  <a:pos x="T2" y="T3"/>
                </a:cxn>
                <a:cxn ang="0">
                  <a:pos x="T4" y="T5"/>
                </a:cxn>
                <a:cxn ang="0">
                  <a:pos x="T6" y="T7"/>
                </a:cxn>
              </a:cxnLst>
              <a:rect l="0" t="0" r="r" b="b"/>
              <a:pathLst>
                <a:path w="55" h="47">
                  <a:moveTo>
                    <a:pt x="28" y="47"/>
                  </a:moveTo>
                  <a:lnTo>
                    <a:pt x="0" y="0"/>
                  </a:lnTo>
                  <a:lnTo>
                    <a:pt x="55"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68"/>
            <p:cNvSpPr>
              <a:spLocks/>
            </p:cNvSpPr>
            <p:nvPr/>
          </p:nvSpPr>
          <p:spPr bwMode="auto">
            <a:xfrm>
              <a:off x="3062288" y="2036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69"/>
            <p:cNvSpPr>
              <a:spLocks/>
            </p:cNvSpPr>
            <p:nvPr/>
          </p:nvSpPr>
          <p:spPr bwMode="auto">
            <a:xfrm>
              <a:off x="3062288" y="21526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70"/>
            <p:cNvSpPr>
              <a:spLocks/>
            </p:cNvSpPr>
            <p:nvPr/>
          </p:nvSpPr>
          <p:spPr bwMode="auto">
            <a:xfrm>
              <a:off x="3670300" y="21224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71"/>
            <p:cNvSpPr>
              <a:spLocks/>
            </p:cNvSpPr>
            <p:nvPr/>
          </p:nvSpPr>
          <p:spPr bwMode="auto">
            <a:xfrm>
              <a:off x="3670300" y="18288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72"/>
            <p:cNvSpPr>
              <a:spLocks/>
            </p:cNvSpPr>
            <p:nvPr/>
          </p:nvSpPr>
          <p:spPr bwMode="auto">
            <a:xfrm>
              <a:off x="3670300" y="16256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73"/>
            <p:cNvSpPr>
              <a:spLocks/>
            </p:cNvSpPr>
            <p:nvPr/>
          </p:nvSpPr>
          <p:spPr bwMode="auto">
            <a:xfrm>
              <a:off x="3670300" y="17145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74"/>
            <p:cNvSpPr>
              <a:spLocks/>
            </p:cNvSpPr>
            <p:nvPr/>
          </p:nvSpPr>
          <p:spPr bwMode="auto">
            <a:xfrm>
              <a:off x="3670300" y="16510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0" name="Freeform 175"/>
            <p:cNvSpPr>
              <a:spLocks/>
            </p:cNvSpPr>
            <p:nvPr/>
          </p:nvSpPr>
          <p:spPr bwMode="auto">
            <a:xfrm>
              <a:off x="3670300" y="16129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76"/>
            <p:cNvSpPr>
              <a:spLocks/>
            </p:cNvSpPr>
            <p:nvPr/>
          </p:nvSpPr>
          <p:spPr bwMode="auto">
            <a:xfrm>
              <a:off x="4276725" y="21463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77"/>
            <p:cNvSpPr>
              <a:spLocks/>
            </p:cNvSpPr>
            <p:nvPr/>
          </p:nvSpPr>
          <p:spPr bwMode="auto">
            <a:xfrm>
              <a:off x="4276725" y="24701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78"/>
            <p:cNvSpPr>
              <a:spLocks/>
            </p:cNvSpPr>
            <p:nvPr/>
          </p:nvSpPr>
          <p:spPr bwMode="auto">
            <a:xfrm>
              <a:off x="4276725" y="1989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79"/>
            <p:cNvSpPr>
              <a:spLocks/>
            </p:cNvSpPr>
            <p:nvPr/>
          </p:nvSpPr>
          <p:spPr bwMode="auto">
            <a:xfrm>
              <a:off x="4276725" y="20161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80"/>
            <p:cNvSpPr>
              <a:spLocks/>
            </p:cNvSpPr>
            <p:nvPr/>
          </p:nvSpPr>
          <p:spPr bwMode="auto">
            <a:xfrm>
              <a:off x="4276725" y="20113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81"/>
            <p:cNvSpPr>
              <a:spLocks/>
            </p:cNvSpPr>
            <p:nvPr/>
          </p:nvSpPr>
          <p:spPr bwMode="auto">
            <a:xfrm>
              <a:off x="4276725" y="16573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82"/>
            <p:cNvSpPr>
              <a:spLocks/>
            </p:cNvSpPr>
            <p:nvPr/>
          </p:nvSpPr>
          <p:spPr bwMode="auto">
            <a:xfrm>
              <a:off x="4884738" y="17795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83"/>
            <p:cNvSpPr>
              <a:spLocks/>
            </p:cNvSpPr>
            <p:nvPr/>
          </p:nvSpPr>
          <p:spPr bwMode="auto">
            <a:xfrm>
              <a:off x="4884738" y="1811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84"/>
            <p:cNvSpPr>
              <a:spLocks/>
            </p:cNvSpPr>
            <p:nvPr/>
          </p:nvSpPr>
          <p:spPr bwMode="auto">
            <a:xfrm>
              <a:off x="4884738" y="1670050"/>
              <a:ext cx="87313" cy="74613"/>
            </a:xfrm>
            <a:custGeom>
              <a:avLst/>
              <a:gdLst>
                <a:gd name="T0" fmla="*/ 28 w 55"/>
                <a:gd name="T1" fmla="*/ 47 h 47"/>
                <a:gd name="T2" fmla="*/ 0 w 55"/>
                <a:gd name="T3" fmla="*/ 0 h 47"/>
                <a:gd name="T4" fmla="*/ 55 w 55"/>
                <a:gd name="T5" fmla="*/ 0 h 47"/>
                <a:gd name="T6" fmla="*/ 28 w 55"/>
                <a:gd name="T7" fmla="*/ 47 h 47"/>
              </a:gdLst>
              <a:ahLst/>
              <a:cxnLst>
                <a:cxn ang="0">
                  <a:pos x="T0" y="T1"/>
                </a:cxn>
                <a:cxn ang="0">
                  <a:pos x="T2" y="T3"/>
                </a:cxn>
                <a:cxn ang="0">
                  <a:pos x="T4" y="T5"/>
                </a:cxn>
                <a:cxn ang="0">
                  <a:pos x="T6" y="T7"/>
                </a:cxn>
              </a:cxnLst>
              <a:rect l="0" t="0" r="r" b="b"/>
              <a:pathLst>
                <a:path w="55" h="47">
                  <a:moveTo>
                    <a:pt x="28" y="47"/>
                  </a:moveTo>
                  <a:lnTo>
                    <a:pt x="0" y="0"/>
                  </a:lnTo>
                  <a:lnTo>
                    <a:pt x="55"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85"/>
            <p:cNvSpPr>
              <a:spLocks/>
            </p:cNvSpPr>
            <p:nvPr/>
          </p:nvSpPr>
          <p:spPr bwMode="auto">
            <a:xfrm>
              <a:off x="4884738" y="17414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86"/>
            <p:cNvSpPr>
              <a:spLocks/>
            </p:cNvSpPr>
            <p:nvPr/>
          </p:nvSpPr>
          <p:spPr bwMode="auto">
            <a:xfrm>
              <a:off x="4884738" y="12334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87"/>
            <p:cNvSpPr>
              <a:spLocks/>
            </p:cNvSpPr>
            <p:nvPr/>
          </p:nvSpPr>
          <p:spPr bwMode="auto">
            <a:xfrm>
              <a:off x="4884738" y="1176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3" name="Rectangle 188"/>
            <p:cNvSpPr>
              <a:spLocks noChangeArrowheads="1"/>
            </p:cNvSpPr>
            <p:nvPr/>
          </p:nvSpPr>
          <p:spPr bwMode="auto">
            <a:xfrm>
              <a:off x="1581150" y="804863"/>
              <a:ext cx="1044575" cy="563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Rectangle 189"/>
            <p:cNvSpPr>
              <a:spLocks noChangeArrowheads="1"/>
            </p:cNvSpPr>
            <p:nvPr/>
          </p:nvSpPr>
          <p:spPr bwMode="auto">
            <a:xfrm>
              <a:off x="2030413" y="838200"/>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15" name="Freeform 190"/>
            <p:cNvSpPr>
              <a:spLocks/>
            </p:cNvSpPr>
            <p:nvPr/>
          </p:nvSpPr>
          <p:spPr bwMode="auto">
            <a:xfrm>
              <a:off x="1773238" y="8588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6" name="Rectangle 191"/>
            <p:cNvSpPr>
              <a:spLocks noChangeArrowheads="1"/>
            </p:cNvSpPr>
            <p:nvPr/>
          </p:nvSpPr>
          <p:spPr bwMode="auto">
            <a:xfrm>
              <a:off x="2030413" y="1014413"/>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17" name="Rectangle 192"/>
            <p:cNvSpPr>
              <a:spLocks noChangeArrowheads="1"/>
            </p:cNvSpPr>
            <p:nvPr/>
          </p:nvSpPr>
          <p:spPr bwMode="auto">
            <a:xfrm>
              <a:off x="1782763" y="10572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8" name="Rectangle 193"/>
            <p:cNvSpPr>
              <a:spLocks noChangeArrowheads="1"/>
            </p:cNvSpPr>
            <p:nvPr/>
          </p:nvSpPr>
          <p:spPr bwMode="auto">
            <a:xfrm>
              <a:off x="2030413" y="1192213"/>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19" name="Freeform 194"/>
            <p:cNvSpPr>
              <a:spLocks/>
            </p:cNvSpPr>
            <p:nvPr/>
          </p:nvSpPr>
          <p:spPr bwMode="auto">
            <a:xfrm>
              <a:off x="1766888" y="12382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0" name="Rectangle 195"/>
            <p:cNvSpPr>
              <a:spLocks noChangeArrowheads="1"/>
            </p:cNvSpPr>
            <p:nvPr/>
          </p:nvSpPr>
          <p:spPr bwMode="auto">
            <a:xfrm>
              <a:off x="1581150" y="804863"/>
              <a:ext cx="1044575" cy="563563"/>
            </a:xfrm>
            <a:prstGeom prst="rect">
              <a:avLst/>
            </a:prstGeom>
            <a:noFill/>
            <a:ln w="1270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032" name="Group 4031"/>
          <p:cNvGrpSpPr/>
          <p:nvPr/>
        </p:nvGrpSpPr>
        <p:grpSpPr>
          <a:xfrm>
            <a:off x="6258854" y="675143"/>
            <a:ext cx="5016500" cy="2759076"/>
            <a:chOff x="6594475" y="461963"/>
            <a:chExt cx="5016500" cy="2759076"/>
          </a:xfrm>
        </p:grpSpPr>
        <p:grpSp>
          <p:nvGrpSpPr>
            <p:cNvPr id="3145" name="Group 3144"/>
            <p:cNvGrpSpPr/>
            <p:nvPr/>
          </p:nvGrpSpPr>
          <p:grpSpPr>
            <a:xfrm>
              <a:off x="10027446" y="1000975"/>
              <a:ext cx="1030288" cy="651442"/>
              <a:chOff x="10119405" y="903174"/>
              <a:chExt cx="1030288" cy="651442"/>
            </a:xfrm>
          </p:grpSpPr>
          <p:sp>
            <p:nvSpPr>
              <p:cNvPr id="3138" name="Rectangle 770"/>
              <p:cNvSpPr>
                <a:spLocks noChangeArrowheads="1"/>
              </p:cNvSpPr>
              <p:nvPr/>
            </p:nvSpPr>
            <p:spPr bwMode="auto">
              <a:xfrm>
                <a:off x="10467068" y="921203"/>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39" name="Freeform 771"/>
              <p:cNvSpPr>
                <a:spLocks/>
              </p:cNvSpPr>
              <p:nvPr/>
            </p:nvSpPr>
            <p:spPr bwMode="auto">
              <a:xfrm>
                <a:off x="10209893" y="95612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0" name="Rectangle 772"/>
              <p:cNvSpPr>
                <a:spLocks noChangeArrowheads="1"/>
              </p:cNvSpPr>
              <p:nvPr/>
            </p:nvSpPr>
            <p:spPr bwMode="auto">
              <a:xfrm>
                <a:off x="10467068" y="1125991"/>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1" name="Rectangle 773"/>
              <p:cNvSpPr>
                <a:spLocks noChangeArrowheads="1"/>
              </p:cNvSpPr>
              <p:nvPr/>
            </p:nvSpPr>
            <p:spPr bwMode="auto">
              <a:xfrm>
                <a:off x="10219418" y="118314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2" name="Rectangle 774"/>
              <p:cNvSpPr>
                <a:spLocks noChangeArrowheads="1"/>
              </p:cNvSpPr>
              <p:nvPr/>
            </p:nvSpPr>
            <p:spPr bwMode="auto">
              <a:xfrm>
                <a:off x="10467068" y="1330778"/>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3" name="Freeform 775"/>
              <p:cNvSpPr>
                <a:spLocks/>
              </p:cNvSpPr>
              <p:nvPr/>
            </p:nvSpPr>
            <p:spPr bwMode="auto">
              <a:xfrm>
                <a:off x="10205130" y="139110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4" name="Rectangle 776"/>
              <p:cNvSpPr>
                <a:spLocks noChangeArrowheads="1"/>
              </p:cNvSpPr>
              <p:nvPr/>
            </p:nvSpPr>
            <p:spPr bwMode="auto">
              <a:xfrm>
                <a:off x="10119405" y="903174"/>
                <a:ext cx="1030288" cy="647700"/>
              </a:xfrm>
              <a:prstGeom prst="rect">
                <a:avLst/>
              </a:prstGeom>
              <a:noFill/>
              <a:ln w="190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022" name="Line 197"/>
            <p:cNvSpPr>
              <a:spLocks noChangeShapeType="1"/>
            </p:cNvSpPr>
            <p:nvPr/>
          </p:nvSpPr>
          <p:spPr bwMode="auto">
            <a:xfrm>
              <a:off x="7037388" y="2897188"/>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3" name="Line 198"/>
            <p:cNvSpPr>
              <a:spLocks noChangeShapeType="1"/>
            </p:cNvSpPr>
            <p:nvPr/>
          </p:nvSpPr>
          <p:spPr bwMode="auto">
            <a:xfrm>
              <a:off x="7037388" y="742950"/>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4" name="Line 199"/>
            <p:cNvSpPr>
              <a:spLocks noChangeShapeType="1"/>
            </p:cNvSpPr>
            <p:nvPr/>
          </p:nvSpPr>
          <p:spPr bwMode="auto">
            <a:xfrm>
              <a:off x="7037388"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5" name="Line 200"/>
            <p:cNvSpPr>
              <a:spLocks noChangeShapeType="1"/>
            </p:cNvSpPr>
            <p:nvPr/>
          </p:nvSpPr>
          <p:spPr bwMode="auto">
            <a:xfrm>
              <a:off x="7594600"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6" name="Line 201"/>
            <p:cNvSpPr>
              <a:spLocks noChangeShapeType="1"/>
            </p:cNvSpPr>
            <p:nvPr/>
          </p:nvSpPr>
          <p:spPr bwMode="auto">
            <a:xfrm>
              <a:off x="8153400"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7" name="Line 202"/>
            <p:cNvSpPr>
              <a:spLocks noChangeShapeType="1"/>
            </p:cNvSpPr>
            <p:nvPr/>
          </p:nvSpPr>
          <p:spPr bwMode="auto">
            <a:xfrm>
              <a:off x="8710613"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8" name="Line 203"/>
            <p:cNvSpPr>
              <a:spLocks noChangeShapeType="1"/>
            </p:cNvSpPr>
            <p:nvPr/>
          </p:nvSpPr>
          <p:spPr bwMode="auto">
            <a:xfrm>
              <a:off x="9269413"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9" name="Line 204"/>
            <p:cNvSpPr>
              <a:spLocks noChangeShapeType="1"/>
            </p:cNvSpPr>
            <p:nvPr/>
          </p:nvSpPr>
          <p:spPr bwMode="auto">
            <a:xfrm>
              <a:off x="9826625"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2" name="Line 206"/>
            <p:cNvSpPr>
              <a:spLocks noChangeShapeType="1"/>
            </p:cNvSpPr>
            <p:nvPr/>
          </p:nvSpPr>
          <p:spPr bwMode="auto">
            <a:xfrm>
              <a:off x="10385425"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3" name="Line 207"/>
            <p:cNvSpPr>
              <a:spLocks noChangeShapeType="1"/>
            </p:cNvSpPr>
            <p:nvPr/>
          </p:nvSpPr>
          <p:spPr bwMode="auto">
            <a:xfrm>
              <a:off x="10942638"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5" name="Line 208"/>
            <p:cNvSpPr>
              <a:spLocks noChangeShapeType="1"/>
            </p:cNvSpPr>
            <p:nvPr/>
          </p:nvSpPr>
          <p:spPr bwMode="auto">
            <a:xfrm>
              <a:off x="11501438"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5" name="Line 209"/>
            <p:cNvSpPr>
              <a:spLocks noChangeShapeType="1"/>
            </p:cNvSpPr>
            <p:nvPr/>
          </p:nvSpPr>
          <p:spPr bwMode="auto">
            <a:xfrm flipV="1">
              <a:off x="7037388" y="69850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6" name="Line 210"/>
            <p:cNvSpPr>
              <a:spLocks noChangeShapeType="1"/>
            </p:cNvSpPr>
            <p:nvPr/>
          </p:nvSpPr>
          <p:spPr bwMode="auto">
            <a:xfrm flipV="1">
              <a:off x="7594600" y="69850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1" name="Line 211"/>
            <p:cNvSpPr>
              <a:spLocks noChangeShapeType="1"/>
            </p:cNvSpPr>
            <p:nvPr/>
          </p:nvSpPr>
          <p:spPr bwMode="auto">
            <a:xfrm flipV="1">
              <a:off x="8153400" y="69850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2" name="Line 212"/>
            <p:cNvSpPr>
              <a:spLocks noChangeShapeType="1"/>
            </p:cNvSpPr>
            <p:nvPr/>
          </p:nvSpPr>
          <p:spPr bwMode="auto">
            <a:xfrm flipV="1">
              <a:off x="8710613" y="69850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3" name="Line 213"/>
            <p:cNvSpPr>
              <a:spLocks noChangeShapeType="1"/>
            </p:cNvSpPr>
            <p:nvPr/>
          </p:nvSpPr>
          <p:spPr bwMode="auto">
            <a:xfrm flipV="1">
              <a:off x="9269413" y="69850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4" name="Line 214"/>
            <p:cNvSpPr>
              <a:spLocks noChangeShapeType="1"/>
            </p:cNvSpPr>
            <p:nvPr/>
          </p:nvSpPr>
          <p:spPr bwMode="auto">
            <a:xfrm flipV="1">
              <a:off x="9826625" y="69850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5" name="Line 215"/>
            <p:cNvSpPr>
              <a:spLocks noChangeShapeType="1"/>
            </p:cNvSpPr>
            <p:nvPr/>
          </p:nvSpPr>
          <p:spPr bwMode="auto">
            <a:xfrm flipV="1">
              <a:off x="10385425" y="69850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6" name="Line 216"/>
            <p:cNvSpPr>
              <a:spLocks noChangeShapeType="1"/>
            </p:cNvSpPr>
            <p:nvPr/>
          </p:nvSpPr>
          <p:spPr bwMode="auto">
            <a:xfrm flipV="1">
              <a:off x="10942638" y="69850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7" name="Line 217"/>
            <p:cNvSpPr>
              <a:spLocks noChangeShapeType="1"/>
            </p:cNvSpPr>
            <p:nvPr/>
          </p:nvSpPr>
          <p:spPr bwMode="auto">
            <a:xfrm flipV="1">
              <a:off x="11501438" y="69850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8" name="Rectangle 218"/>
            <p:cNvSpPr>
              <a:spLocks noChangeArrowheads="1"/>
            </p:cNvSpPr>
            <p:nvPr/>
          </p:nvSpPr>
          <p:spPr bwMode="auto">
            <a:xfrm>
              <a:off x="6994525" y="30162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5" name="Rectangle 219"/>
            <p:cNvSpPr>
              <a:spLocks noChangeArrowheads="1"/>
            </p:cNvSpPr>
            <p:nvPr/>
          </p:nvSpPr>
          <p:spPr bwMode="auto">
            <a:xfrm>
              <a:off x="7551738" y="30162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6" name="Rectangle 220"/>
            <p:cNvSpPr>
              <a:spLocks noChangeArrowheads="1"/>
            </p:cNvSpPr>
            <p:nvPr/>
          </p:nvSpPr>
          <p:spPr bwMode="auto">
            <a:xfrm>
              <a:off x="8108950" y="30162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7" name="Rectangle 221"/>
            <p:cNvSpPr>
              <a:spLocks noChangeArrowheads="1"/>
            </p:cNvSpPr>
            <p:nvPr/>
          </p:nvSpPr>
          <p:spPr bwMode="auto">
            <a:xfrm>
              <a:off x="8666163" y="30162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8" name="Rectangle 222"/>
            <p:cNvSpPr>
              <a:spLocks noChangeArrowheads="1"/>
            </p:cNvSpPr>
            <p:nvPr/>
          </p:nvSpPr>
          <p:spPr bwMode="auto">
            <a:xfrm>
              <a:off x="9228138" y="30162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9" name="Rectangle 223"/>
            <p:cNvSpPr>
              <a:spLocks noChangeArrowheads="1"/>
            </p:cNvSpPr>
            <p:nvPr/>
          </p:nvSpPr>
          <p:spPr bwMode="auto">
            <a:xfrm>
              <a:off x="9785350" y="30162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0" name="Rectangle 224"/>
            <p:cNvSpPr>
              <a:spLocks noChangeArrowheads="1"/>
            </p:cNvSpPr>
            <p:nvPr/>
          </p:nvSpPr>
          <p:spPr bwMode="auto">
            <a:xfrm>
              <a:off x="10342563" y="30162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1" name="Rectangle 225"/>
            <p:cNvSpPr>
              <a:spLocks noChangeArrowheads="1"/>
            </p:cNvSpPr>
            <p:nvPr/>
          </p:nvSpPr>
          <p:spPr bwMode="auto">
            <a:xfrm>
              <a:off x="10899775" y="30162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2" name="Rectangle 226"/>
            <p:cNvSpPr>
              <a:spLocks noChangeArrowheads="1"/>
            </p:cNvSpPr>
            <p:nvPr/>
          </p:nvSpPr>
          <p:spPr bwMode="auto">
            <a:xfrm>
              <a:off x="11458575" y="30162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3" name="Line 228"/>
            <p:cNvSpPr>
              <a:spLocks noChangeShapeType="1"/>
            </p:cNvSpPr>
            <p:nvPr/>
          </p:nvSpPr>
          <p:spPr bwMode="auto">
            <a:xfrm flipV="1">
              <a:off x="7037388" y="742951"/>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7" name="Line 229"/>
            <p:cNvSpPr>
              <a:spLocks noChangeShapeType="1"/>
            </p:cNvSpPr>
            <p:nvPr/>
          </p:nvSpPr>
          <p:spPr bwMode="auto">
            <a:xfrm flipV="1">
              <a:off x="11501438" y="742951"/>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8" name="Line 230"/>
            <p:cNvSpPr>
              <a:spLocks noChangeShapeType="1"/>
            </p:cNvSpPr>
            <p:nvPr/>
          </p:nvSpPr>
          <p:spPr bwMode="auto">
            <a:xfrm flipH="1">
              <a:off x="6992938" y="2897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9" name="Line 231"/>
            <p:cNvSpPr>
              <a:spLocks noChangeShapeType="1"/>
            </p:cNvSpPr>
            <p:nvPr/>
          </p:nvSpPr>
          <p:spPr bwMode="auto">
            <a:xfrm flipH="1">
              <a:off x="6992938" y="25384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0" name="Line 232"/>
            <p:cNvSpPr>
              <a:spLocks noChangeShapeType="1"/>
            </p:cNvSpPr>
            <p:nvPr/>
          </p:nvSpPr>
          <p:spPr bwMode="auto">
            <a:xfrm flipH="1">
              <a:off x="6992938" y="217963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1" name="Line 233"/>
            <p:cNvSpPr>
              <a:spLocks noChangeShapeType="1"/>
            </p:cNvSpPr>
            <p:nvPr/>
          </p:nvSpPr>
          <p:spPr bwMode="auto">
            <a:xfrm flipH="1">
              <a:off x="6992938" y="18208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2" name="Line 234"/>
            <p:cNvSpPr>
              <a:spLocks noChangeShapeType="1"/>
            </p:cNvSpPr>
            <p:nvPr/>
          </p:nvSpPr>
          <p:spPr bwMode="auto">
            <a:xfrm flipH="1">
              <a:off x="6992938" y="14620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3" name="Line 235"/>
            <p:cNvSpPr>
              <a:spLocks noChangeShapeType="1"/>
            </p:cNvSpPr>
            <p:nvPr/>
          </p:nvSpPr>
          <p:spPr bwMode="auto">
            <a:xfrm flipH="1">
              <a:off x="6992938" y="11033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4" name="Line 236"/>
            <p:cNvSpPr>
              <a:spLocks noChangeShapeType="1"/>
            </p:cNvSpPr>
            <p:nvPr/>
          </p:nvSpPr>
          <p:spPr bwMode="auto">
            <a:xfrm flipH="1">
              <a:off x="6992938" y="742951"/>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9" name="Line 237"/>
            <p:cNvSpPr>
              <a:spLocks noChangeShapeType="1"/>
            </p:cNvSpPr>
            <p:nvPr/>
          </p:nvSpPr>
          <p:spPr bwMode="auto">
            <a:xfrm>
              <a:off x="11501438" y="2897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7" name="Line 238"/>
            <p:cNvSpPr>
              <a:spLocks noChangeShapeType="1"/>
            </p:cNvSpPr>
            <p:nvPr/>
          </p:nvSpPr>
          <p:spPr bwMode="auto">
            <a:xfrm>
              <a:off x="11501438" y="25384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8" name="Line 239"/>
            <p:cNvSpPr>
              <a:spLocks noChangeShapeType="1"/>
            </p:cNvSpPr>
            <p:nvPr/>
          </p:nvSpPr>
          <p:spPr bwMode="auto">
            <a:xfrm>
              <a:off x="11501438" y="217963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9" name="Line 240"/>
            <p:cNvSpPr>
              <a:spLocks noChangeShapeType="1"/>
            </p:cNvSpPr>
            <p:nvPr/>
          </p:nvSpPr>
          <p:spPr bwMode="auto">
            <a:xfrm>
              <a:off x="11501438" y="18208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0" name="Line 241"/>
            <p:cNvSpPr>
              <a:spLocks noChangeShapeType="1"/>
            </p:cNvSpPr>
            <p:nvPr/>
          </p:nvSpPr>
          <p:spPr bwMode="auto">
            <a:xfrm>
              <a:off x="11501438" y="14620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1" name="Line 242"/>
            <p:cNvSpPr>
              <a:spLocks noChangeShapeType="1"/>
            </p:cNvSpPr>
            <p:nvPr/>
          </p:nvSpPr>
          <p:spPr bwMode="auto">
            <a:xfrm>
              <a:off x="11501438" y="11033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2" name="Line 243"/>
            <p:cNvSpPr>
              <a:spLocks noChangeShapeType="1"/>
            </p:cNvSpPr>
            <p:nvPr/>
          </p:nvSpPr>
          <p:spPr bwMode="auto">
            <a:xfrm>
              <a:off x="11501438" y="742951"/>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3" name="Rectangle 244"/>
            <p:cNvSpPr>
              <a:spLocks noChangeArrowheads="1"/>
            </p:cNvSpPr>
            <p:nvPr/>
          </p:nvSpPr>
          <p:spPr bwMode="auto">
            <a:xfrm>
              <a:off x="6851650" y="28209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4" name="Rectangle 245"/>
            <p:cNvSpPr>
              <a:spLocks noChangeArrowheads="1"/>
            </p:cNvSpPr>
            <p:nvPr/>
          </p:nvSpPr>
          <p:spPr bwMode="auto">
            <a:xfrm>
              <a:off x="6680200" y="2463801"/>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5" name="Rectangle 246"/>
            <p:cNvSpPr>
              <a:spLocks noChangeArrowheads="1"/>
            </p:cNvSpPr>
            <p:nvPr/>
          </p:nvSpPr>
          <p:spPr bwMode="auto">
            <a:xfrm>
              <a:off x="6594475" y="2101851"/>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33" name="Rectangle 247"/>
            <p:cNvSpPr>
              <a:spLocks noChangeArrowheads="1"/>
            </p:cNvSpPr>
            <p:nvPr/>
          </p:nvSpPr>
          <p:spPr bwMode="auto">
            <a:xfrm>
              <a:off x="6594475" y="1744663"/>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51" name="Rectangle 248"/>
            <p:cNvSpPr>
              <a:spLocks noChangeArrowheads="1"/>
            </p:cNvSpPr>
            <p:nvPr/>
          </p:nvSpPr>
          <p:spPr bwMode="auto">
            <a:xfrm>
              <a:off x="6594475" y="1387476"/>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73" name="Rectangle 249"/>
            <p:cNvSpPr>
              <a:spLocks noChangeArrowheads="1"/>
            </p:cNvSpPr>
            <p:nvPr/>
          </p:nvSpPr>
          <p:spPr bwMode="auto">
            <a:xfrm>
              <a:off x="6594475" y="1023938"/>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74" name="Rectangle 250"/>
            <p:cNvSpPr>
              <a:spLocks noChangeArrowheads="1"/>
            </p:cNvSpPr>
            <p:nvPr/>
          </p:nvSpPr>
          <p:spPr bwMode="auto">
            <a:xfrm>
              <a:off x="6594475" y="666751"/>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3" name="Rectangle 259"/>
            <p:cNvSpPr>
              <a:spLocks noChangeArrowheads="1"/>
            </p:cNvSpPr>
            <p:nvPr/>
          </p:nvSpPr>
          <p:spPr bwMode="auto">
            <a:xfrm>
              <a:off x="7075488" y="461963"/>
              <a:ext cx="13287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B**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4" name="Rectangle 260"/>
            <p:cNvSpPr>
              <a:spLocks noChangeArrowheads="1"/>
            </p:cNvSpPr>
            <p:nvPr/>
          </p:nvSpPr>
          <p:spPr bwMode="auto">
            <a:xfrm>
              <a:off x="8261350" y="571501"/>
              <a:ext cx="1666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5" name="Rectangle 261"/>
            <p:cNvSpPr>
              <a:spLocks noChangeArrowheads="1"/>
            </p:cNvSpPr>
            <p:nvPr/>
          </p:nvSpPr>
          <p:spPr bwMode="auto">
            <a:xfrm>
              <a:off x="8361363" y="461963"/>
              <a:ext cx="7905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:0.4,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6" name="Rectangle 262"/>
            <p:cNvSpPr>
              <a:spLocks noChangeArrowheads="1"/>
            </p:cNvSpPr>
            <p:nvPr/>
          </p:nvSpPr>
          <p:spPr bwMode="auto">
            <a:xfrm>
              <a:off x="9032875" y="571501"/>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7" name="Rectangle 263"/>
            <p:cNvSpPr>
              <a:spLocks noChangeArrowheads="1"/>
            </p:cNvSpPr>
            <p:nvPr/>
          </p:nvSpPr>
          <p:spPr bwMode="auto">
            <a:xfrm>
              <a:off x="9204325" y="461963"/>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:0.82,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8" name="Rectangle 264"/>
            <p:cNvSpPr>
              <a:spLocks noChangeArrowheads="1"/>
            </p:cNvSpPr>
            <p:nvPr/>
          </p:nvSpPr>
          <p:spPr bwMode="auto">
            <a:xfrm>
              <a:off x="9971088" y="571501"/>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9" name="Rectangle 265"/>
            <p:cNvSpPr>
              <a:spLocks noChangeArrowheads="1"/>
            </p:cNvSpPr>
            <p:nvPr/>
          </p:nvSpPr>
          <p:spPr bwMode="auto">
            <a:xfrm>
              <a:off x="10142538" y="461963"/>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:0.66,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90" name="Rectangle 266"/>
            <p:cNvSpPr>
              <a:spLocks noChangeArrowheads="1"/>
            </p:cNvSpPr>
            <p:nvPr/>
          </p:nvSpPr>
          <p:spPr bwMode="auto">
            <a:xfrm>
              <a:off x="10909300" y="571501"/>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91" name="Rectangle 267"/>
            <p:cNvSpPr>
              <a:spLocks noChangeArrowheads="1"/>
            </p:cNvSpPr>
            <p:nvPr/>
          </p:nvSpPr>
          <p:spPr bwMode="auto">
            <a:xfrm>
              <a:off x="11082338" y="461963"/>
              <a:ext cx="4905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:0.79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92" name="Freeform 268"/>
            <p:cNvSpPr>
              <a:spLocks/>
            </p:cNvSpPr>
            <p:nvPr/>
          </p:nvSpPr>
          <p:spPr bwMode="auto">
            <a:xfrm>
              <a:off x="7445375" y="13382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3" name="Freeform 269"/>
            <p:cNvSpPr>
              <a:spLocks/>
            </p:cNvSpPr>
            <p:nvPr/>
          </p:nvSpPr>
          <p:spPr bwMode="auto">
            <a:xfrm>
              <a:off x="7445375" y="13049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4" name="Freeform 270"/>
            <p:cNvSpPr>
              <a:spLocks/>
            </p:cNvSpPr>
            <p:nvPr/>
          </p:nvSpPr>
          <p:spPr bwMode="auto">
            <a:xfrm>
              <a:off x="7445375" y="14890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5" name="Freeform 271"/>
            <p:cNvSpPr>
              <a:spLocks/>
            </p:cNvSpPr>
            <p:nvPr/>
          </p:nvSpPr>
          <p:spPr bwMode="auto">
            <a:xfrm>
              <a:off x="7445375" y="1379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6" name="Freeform 272"/>
            <p:cNvSpPr>
              <a:spLocks/>
            </p:cNvSpPr>
            <p:nvPr/>
          </p:nvSpPr>
          <p:spPr bwMode="auto">
            <a:xfrm>
              <a:off x="7445375" y="1333501"/>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7" name="Freeform 273"/>
            <p:cNvSpPr>
              <a:spLocks/>
            </p:cNvSpPr>
            <p:nvPr/>
          </p:nvSpPr>
          <p:spPr bwMode="auto">
            <a:xfrm>
              <a:off x="7445375" y="130175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8" name="Freeform 274"/>
            <p:cNvSpPr>
              <a:spLocks/>
            </p:cNvSpPr>
            <p:nvPr/>
          </p:nvSpPr>
          <p:spPr bwMode="auto">
            <a:xfrm>
              <a:off x="8002588" y="2371726"/>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9" name="Freeform 275"/>
            <p:cNvSpPr>
              <a:spLocks/>
            </p:cNvSpPr>
            <p:nvPr/>
          </p:nvSpPr>
          <p:spPr bwMode="auto">
            <a:xfrm>
              <a:off x="8002588" y="2351088"/>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0" name="Freeform 276"/>
            <p:cNvSpPr>
              <a:spLocks/>
            </p:cNvSpPr>
            <p:nvPr/>
          </p:nvSpPr>
          <p:spPr bwMode="auto">
            <a:xfrm>
              <a:off x="8002588" y="2238376"/>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1" name="Freeform 277"/>
            <p:cNvSpPr>
              <a:spLocks/>
            </p:cNvSpPr>
            <p:nvPr/>
          </p:nvSpPr>
          <p:spPr bwMode="auto">
            <a:xfrm>
              <a:off x="8002588" y="2181226"/>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2" name="Freeform 278"/>
            <p:cNvSpPr>
              <a:spLocks/>
            </p:cNvSpPr>
            <p:nvPr/>
          </p:nvSpPr>
          <p:spPr bwMode="auto">
            <a:xfrm>
              <a:off x="8002588" y="2078038"/>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3" name="Freeform 279"/>
            <p:cNvSpPr>
              <a:spLocks/>
            </p:cNvSpPr>
            <p:nvPr/>
          </p:nvSpPr>
          <p:spPr bwMode="auto">
            <a:xfrm>
              <a:off x="8002588" y="1870076"/>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4" name="Freeform 280"/>
            <p:cNvSpPr>
              <a:spLocks/>
            </p:cNvSpPr>
            <p:nvPr/>
          </p:nvSpPr>
          <p:spPr bwMode="auto">
            <a:xfrm>
              <a:off x="8561388" y="19399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5" name="Freeform 281"/>
            <p:cNvSpPr>
              <a:spLocks/>
            </p:cNvSpPr>
            <p:nvPr/>
          </p:nvSpPr>
          <p:spPr bwMode="auto">
            <a:xfrm>
              <a:off x="8561388" y="1951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6" name="Freeform 282"/>
            <p:cNvSpPr>
              <a:spLocks/>
            </p:cNvSpPr>
            <p:nvPr/>
          </p:nvSpPr>
          <p:spPr bwMode="auto">
            <a:xfrm>
              <a:off x="8561388" y="19050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7" name="Freeform 283"/>
            <p:cNvSpPr>
              <a:spLocks/>
            </p:cNvSpPr>
            <p:nvPr/>
          </p:nvSpPr>
          <p:spPr bwMode="auto">
            <a:xfrm>
              <a:off x="8561388" y="18446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8" name="Freeform 284"/>
            <p:cNvSpPr>
              <a:spLocks/>
            </p:cNvSpPr>
            <p:nvPr/>
          </p:nvSpPr>
          <p:spPr bwMode="auto">
            <a:xfrm>
              <a:off x="8561388" y="177800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9" name="Freeform 285"/>
            <p:cNvSpPr>
              <a:spLocks/>
            </p:cNvSpPr>
            <p:nvPr/>
          </p:nvSpPr>
          <p:spPr bwMode="auto">
            <a:xfrm>
              <a:off x="8561388" y="18335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0" name="Freeform 286"/>
            <p:cNvSpPr>
              <a:spLocks/>
            </p:cNvSpPr>
            <p:nvPr/>
          </p:nvSpPr>
          <p:spPr bwMode="auto">
            <a:xfrm>
              <a:off x="9118600" y="17081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1" name="Freeform 287"/>
            <p:cNvSpPr>
              <a:spLocks/>
            </p:cNvSpPr>
            <p:nvPr/>
          </p:nvSpPr>
          <p:spPr bwMode="auto">
            <a:xfrm>
              <a:off x="9118600" y="1701801"/>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2" name="Freeform 288"/>
            <p:cNvSpPr>
              <a:spLocks/>
            </p:cNvSpPr>
            <p:nvPr/>
          </p:nvSpPr>
          <p:spPr bwMode="auto">
            <a:xfrm>
              <a:off x="9118600" y="18129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3" name="Freeform 289"/>
            <p:cNvSpPr>
              <a:spLocks/>
            </p:cNvSpPr>
            <p:nvPr/>
          </p:nvSpPr>
          <p:spPr bwMode="auto">
            <a:xfrm>
              <a:off x="9118600" y="18605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4" name="Freeform 290"/>
            <p:cNvSpPr>
              <a:spLocks/>
            </p:cNvSpPr>
            <p:nvPr/>
          </p:nvSpPr>
          <p:spPr bwMode="auto">
            <a:xfrm>
              <a:off x="9118600" y="193675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5" name="Freeform 291"/>
            <p:cNvSpPr>
              <a:spLocks/>
            </p:cNvSpPr>
            <p:nvPr/>
          </p:nvSpPr>
          <p:spPr bwMode="auto">
            <a:xfrm>
              <a:off x="9118600" y="1979613"/>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6" name="Freeform 292"/>
            <p:cNvSpPr>
              <a:spLocks/>
            </p:cNvSpPr>
            <p:nvPr/>
          </p:nvSpPr>
          <p:spPr bwMode="auto">
            <a:xfrm>
              <a:off x="9677400" y="2017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7" name="Freeform 293"/>
            <p:cNvSpPr>
              <a:spLocks/>
            </p:cNvSpPr>
            <p:nvPr/>
          </p:nvSpPr>
          <p:spPr bwMode="auto">
            <a:xfrm>
              <a:off x="9677400" y="193198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8" name="Freeform 294"/>
            <p:cNvSpPr>
              <a:spLocks/>
            </p:cNvSpPr>
            <p:nvPr/>
          </p:nvSpPr>
          <p:spPr bwMode="auto">
            <a:xfrm>
              <a:off x="9677400" y="19383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9" name="Freeform 295"/>
            <p:cNvSpPr>
              <a:spLocks/>
            </p:cNvSpPr>
            <p:nvPr/>
          </p:nvSpPr>
          <p:spPr bwMode="auto">
            <a:xfrm>
              <a:off x="9677400" y="2187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0" name="Freeform 296"/>
            <p:cNvSpPr>
              <a:spLocks/>
            </p:cNvSpPr>
            <p:nvPr/>
          </p:nvSpPr>
          <p:spPr bwMode="auto">
            <a:xfrm>
              <a:off x="9677400" y="1951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1" name="Freeform 297"/>
            <p:cNvSpPr>
              <a:spLocks/>
            </p:cNvSpPr>
            <p:nvPr/>
          </p:nvSpPr>
          <p:spPr bwMode="auto">
            <a:xfrm>
              <a:off x="9677400" y="19589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2" name="Freeform 298"/>
            <p:cNvSpPr>
              <a:spLocks/>
            </p:cNvSpPr>
            <p:nvPr/>
          </p:nvSpPr>
          <p:spPr bwMode="auto">
            <a:xfrm>
              <a:off x="10234613" y="1790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3" name="Freeform 299"/>
            <p:cNvSpPr>
              <a:spLocks/>
            </p:cNvSpPr>
            <p:nvPr/>
          </p:nvSpPr>
          <p:spPr bwMode="auto">
            <a:xfrm>
              <a:off x="10234613" y="13716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4" name="Freeform 300"/>
            <p:cNvSpPr>
              <a:spLocks/>
            </p:cNvSpPr>
            <p:nvPr/>
          </p:nvSpPr>
          <p:spPr bwMode="auto">
            <a:xfrm>
              <a:off x="10234613" y="1370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5" name="Freeform 301"/>
            <p:cNvSpPr>
              <a:spLocks/>
            </p:cNvSpPr>
            <p:nvPr/>
          </p:nvSpPr>
          <p:spPr bwMode="auto">
            <a:xfrm>
              <a:off x="10234613" y="13843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6" name="Freeform 302"/>
            <p:cNvSpPr>
              <a:spLocks/>
            </p:cNvSpPr>
            <p:nvPr/>
          </p:nvSpPr>
          <p:spPr bwMode="auto">
            <a:xfrm>
              <a:off x="10234613" y="9747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7" name="Freeform 303"/>
            <p:cNvSpPr>
              <a:spLocks/>
            </p:cNvSpPr>
            <p:nvPr/>
          </p:nvSpPr>
          <p:spPr bwMode="auto">
            <a:xfrm>
              <a:off x="10234613" y="10636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8" name="Freeform 304"/>
            <p:cNvSpPr>
              <a:spLocks/>
            </p:cNvSpPr>
            <p:nvPr/>
          </p:nvSpPr>
          <p:spPr bwMode="auto">
            <a:xfrm>
              <a:off x="10793413" y="17795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9" name="Freeform 305"/>
            <p:cNvSpPr>
              <a:spLocks/>
            </p:cNvSpPr>
            <p:nvPr/>
          </p:nvSpPr>
          <p:spPr bwMode="auto">
            <a:xfrm>
              <a:off x="10793413" y="147320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0" name="Freeform 306"/>
            <p:cNvSpPr>
              <a:spLocks/>
            </p:cNvSpPr>
            <p:nvPr/>
          </p:nvSpPr>
          <p:spPr bwMode="auto">
            <a:xfrm>
              <a:off x="10793413" y="1585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1" name="Freeform 307"/>
            <p:cNvSpPr>
              <a:spLocks/>
            </p:cNvSpPr>
            <p:nvPr/>
          </p:nvSpPr>
          <p:spPr bwMode="auto">
            <a:xfrm>
              <a:off x="10793413" y="16113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2" name="Freeform 308"/>
            <p:cNvSpPr>
              <a:spLocks/>
            </p:cNvSpPr>
            <p:nvPr/>
          </p:nvSpPr>
          <p:spPr bwMode="auto">
            <a:xfrm>
              <a:off x="10793413" y="16938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3" name="Rectangle 309"/>
            <p:cNvSpPr>
              <a:spLocks noChangeArrowheads="1"/>
            </p:cNvSpPr>
            <p:nvPr/>
          </p:nvSpPr>
          <p:spPr bwMode="auto">
            <a:xfrm>
              <a:off x="7566025" y="19685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4" name="Rectangle 310"/>
            <p:cNvSpPr>
              <a:spLocks noChangeArrowheads="1"/>
            </p:cNvSpPr>
            <p:nvPr/>
          </p:nvSpPr>
          <p:spPr bwMode="auto">
            <a:xfrm>
              <a:off x="7566025" y="2112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5" name="Rectangle 311"/>
            <p:cNvSpPr>
              <a:spLocks noChangeArrowheads="1"/>
            </p:cNvSpPr>
            <p:nvPr/>
          </p:nvSpPr>
          <p:spPr bwMode="auto">
            <a:xfrm>
              <a:off x="7566025" y="2166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6" name="Rectangle 312"/>
            <p:cNvSpPr>
              <a:spLocks noChangeArrowheads="1"/>
            </p:cNvSpPr>
            <p:nvPr/>
          </p:nvSpPr>
          <p:spPr bwMode="auto">
            <a:xfrm>
              <a:off x="7566025" y="2163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7" name="Rectangle 313"/>
            <p:cNvSpPr>
              <a:spLocks noChangeArrowheads="1"/>
            </p:cNvSpPr>
            <p:nvPr/>
          </p:nvSpPr>
          <p:spPr bwMode="auto">
            <a:xfrm>
              <a:off x="7566025" y="21034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8" name="Rectangle 314"/>
            <p:cNvSpPr>
              <a:spLocks noChangeArrowheads="1"/>
            </p:cNvSpPr>
            <p:nvPr/>
          </p:nvSpPr>
          <p:spPr bwMode="auto">
            <a:xfrm>
              <a:off x="7566025" y="21304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9" name="Rectangle 315"/>
            <p:cNvSpPr>
              <a:spLocks noChangeArrowheads="1"/>
            </p:cNvSpPr>
            <p:nvPr/>
          </p:nvSpPr>
          <p:spPr bwMode="auto">
            <a:xfrm>
              <a:off x="8124825" y="1741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0" name="Rectangle 316"/>
            <p:cNvSpPr>
              <a:spLocks noChangeArrowheads="1"/>
            </p:cNvSpPr>
            <p:nvPr/>
          </p:nvSpPr>
          <p:spPr bwMode="auto">
            <a:xfrm>
              <a:off x="8124825" y="1706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1" name="Rectangle 317"/>
            <p:cNvSpPr>
              <a:spLocks noChangeArrowheads="1"/>
            </p:cNvSpPr>
            <p:nvPr/>
          </p:nvSpPr>
          <p:spPr bwMode="auto">
            <a:xfrm>
              <a:off x="8124825" y="18875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2" name="Rectangle 318"/>
            <p:cNvSpPr>
              <a:spLocks noChangeArrowheads="1"/>
            </p:cNvSpPr>
            <p:nvPr/>
          </p:nvSpPr>
          <p:spPr bwMode="auto">
            <a:xfrm>
              <a:off x="8124825" y="18192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3" name="Rectangle 319"/>
            <p:cNvSpPr>
              <a:spLocks noChangeArrowheads="1"/>
            </p:cNvSpPr>
            <p:nvPr/>
          </p:nvSpPr>
          <p:spPr bwMode="auto">
            <a:xfrm>
              <a:off x="8124825" y="18145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4" name="Rectangle 320"/>
            <p:cNvSpPr>
              <a:spLocks noChangeArrowheads="1"/>
            </p:cNvSpPr>
            <p:nvPr/>
          </p:nvSpPr>
          <p:spPr bwMode="auto">
            <a:xfrm>
              <a:off x="8124825" y="2046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5" name="Rectangle 321"/>
            <p:cNvSpPr>
              <a:spLocks noChangeArrowheads="1"/>
            </p:cNvSpPr>
            <p:nvPr/>
          </p:nvSpPr>
          <p:spPr bwMode="auto">
            <a:xfrm>
              <a:off x="8682038" y="2046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6" name="Rectangle 322"/>
            <p:cNvSpPr>
              <a:spLocks noChangeArrowheads="1"/>
            </p:cNvSpPr>
            <p:nvPr/>
          </p:nvSpPr>
          <p:spPr bwMode="auto">
            <a:xfrm>
              <a:off x="8682038" y="1755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7" name="Rectangle 323"/>
            <p:cNvSpPr>
              <a:spLocks noChangeArrowheads="1"/>
            </p:cNvSpPr>
            <p:nvPr/>
          </p:nvSpPr>
          <p:spPr bwMode="auto">
            <a:xfrm>
              <a:off x="8682038" y="16414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8" name="Rectangle 324"/>
            <p:cNvSpPr>
              <a:spLocks noChangeArrowheads="1"/>
            </p:cNvSpPr>
            <p:nvPr/>
          </p:nvSpPr>
          <p:spPr bwMode="auto">
            <a:xfrm>
              <a:off x="8682038" y="16684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9" name="Rectangle 325"/>
            <p:cNvSpPr>
              <a:spLocks noChangeArrowheads="1"/>
            </p:cNvSpPr>
            <p:nvPr/>
          </p:nvSpPr>
          <p:spPr bwMode="auto">
            <a:xfrm>
              <a:off x="8682038" y="1731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0" name="Rectangle 326"/>
            <p:cNvSpPr>
              <a:spLocks noChangeArrowheads="1"/>
            </p:cNvSpPr>
            <p:nvPr/>
          </p:nvSpPr>
          <p:spPr bwMode="auto">
            <a:xfrm>
              <a:off x="8682038" y="1655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1" name="Rectangle 327"/>
            <p:cNvSpPr>
              <a:spLocks noChangeArrowheads="1"/>
            </p:cNvSpPr>
            <p:nvPr/>
          </p:nvSpPr>
          <p:spPr bwMode="auto">
            <a:xfrm>
              <a:off x="9240838" y="20637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2" name="Rectangle 328"/>
            <p:cNvSpPr>
              <a:spLocks noChangeArrowheads="1"/>
            </p:cNvSpPr>
            <p:nvPr/>
          </p:nvSpPr>
          <p:spPr bwMode="auto">
            <a:xfrm>
              <a:off x="9240838" y="14954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3" name="Rectangle 329"/>
            <p:cNvSpPr>
              <a:spLocks noChangeArrowheads="1"/>
            </p:cNvSpPr>
            <p:nvPr/>
          </p:nvSpPr>
          <p:spPr bwMode="auto">
            <a:xfrm>
              <a:off x="9240838" y="13112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4" name="Rectangle 330"/>
            <p:cNvSpPr>
              <a:spLocks noChangeArrowheads="1"/>
            </p:cNvSpPr>
            <p:nvPr/>
          </p:nvSpPr>
          <p:spPr bwMode="auto">
            <a:xfrm>
              <a:off x="9240838" y="11842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5" name="Rectangle 331"/>
            <p:cNvSpPr>
              <a:spLocks noChangeArrowheads="1"/>
            </p:cNvSpPr>
            <p:nvPr/>
          </p:nvSpPr>
          <p:spPr bwMode="auto">
            <a:xfrm>
              <a:off x="9240838" y="12001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6" name="Rectangle 332"/>
            <p:cNvSpPr>
              <a:spLocks noChangeArrowheads="1"/>
            </p:cNvSpPr>
            <p:nvPr/>
          </p:nvSpPr>
          <p:spPr bwMode="auto">
            <a:xfrm>
              <a:off x="9240838" y="1169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7" name="Rectangle 333"/>
            <p:cNvSpPr>
              <a:spLocks noChangeArrowheads="1"/>
            </p:cNvSpPr>
            <p:nvPr/>
          </p:nvSpPr>
          <p:spPr bwMode="auto">
            <a:xfrm>
              <a:off x="9798050" y="2114551"/>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8" name="Rectangle 334"/>
            <p:cNvSpPr>
              <a:spLocks noChangeArrowheads="1"/>
            </p:cNvSpPr>
            <p:nvPr/>
          </p:nvSpPr>
          <p:spPr bwMode="auto">
            <a:xfrm>
              <a:off x="9798050" y="1906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9" name="Rectangle 335"/>
            <p:cNvSpPr>
              <a:spLocks noChangeArrowheads="1"/>
            </p:cNvSpPr>
            <p:nvPr/>
          </p:nvSpPr>
          <p:spPr bwMode="auto">
            <a:xfrm>
              <a:off x="9798050" y="18716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0" name="Rectangle 336"/>
            <p:cNvSpPr>
              <a:spLocks noChangeArrowheads="1"/>
            </p:cNvSpPr>
            <p:nvPr/>
          </p:nvSpPr>
          <p:spPr bwMode="auto">
            <a:xfrm>
              <a:off x="9798050" y="18065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1" name="Rectangle 337"/>
            <p:cNvSpPr>
              <a:spLocks noChangeArrowheads="1"/>
            </p:cNvSpPr>
            <p:nvPr/>
          </p:nvSpPr>
          <p:spPr bwMode="auto">
            <a:xfrm>
              <a:off x="9798050" y="17843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2" name="Rectangle 338"/>
            <p:cNvSpPr>
              <a:spLocks noChangeArrowheads="1"/>
            </p:cNvSpPr>
            <p:nvPr/>
          </p:nvSpPr>
          <p:spPr bwMode="auto">
            <a:xfrm>
              <a:off x="9798050" y="182086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3" name="Rectangle 339"/>
            <p:cNvSpPr>
              <a:spLocks noChangeArrowheads="1"/>
            </p:cNvSpPr>
            <p:nvPr/>
          </p:nvSpPr>
          <p:spPr bwMode="auto">
            <a:xfrm>
              <a:off x="10356850" y="21891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4" name="Rectangle 340"/>
            <p:cNvSpPr>
              <a:spLocks noChangeArrowheads="1"/>
            </p:cNvSpPr>
            <p:nvPr/>
          </p:nvSpPr>
          <p:spPr bwMode="auto">
            <a:xfrm>
              <a:off x="10356850" y="21510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5" name="Rectangle 341"/>
            <p:cNvSpPr>
              <a:spLocks noChangeArrowheads="1"/>
            </p:cNvSpPr>
            <p:nvPr/>
          </p:nvSpPr>
          <p:spPr bwMode="auto">
            <a:xfrm>
              <a:off x="10356850" y="209073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6" name="Rectangle 342"/>
            <p:cNvSpPr>
              <a:spLocks noChangeArrowheads="1"/>
            </p:cNvSpPr>
            <p:nvPr/>
          </p:nvSpPr>
          <p:spPr bwMode="auto">
            <a:xfrm>
              <a:off x="10356850" y="19907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7" name="Rectangle 343"/>
            <p:cNvSpPr>
              <a:spLocks noChangeArrowheads="1"/>
            </p:cNvSpPr>
            <p:nvPr/>
          </p:nvSpPr>
          <p:spPr bwMode="auto">
            <a:xfrm>
              <a:off x="10356850" y="1963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8" name="Rectangle 344"/>
            <p:cNvSpPr>
              <a:spLocks noChangeArrowheads="1"/>
            </p:cNvSpPr>
            <p:nvPr/>
          </p:nvSpPr>
          <p:spPr bwMode="auto">
            <a:xfrm>
              <a:off x="10356850" y="1881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9" name="Freeform 345"/>
            <p:cNvSpPr>
              <a:spLocks/>
            </p:cNvSpPr>
            <p:nvPr/>
          </p:nvSpPr>
          <p:spPr bwMode="auto">
            <a:xfrm>
              <a:off x="7662863" y="24907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0" name="Freeform 346"/>
            <p:cNvSpPr>
              <a:spLocks/>
            </p:cNvSpPr>
            <p:nvPr/>
          </p:nvSpPr>
          <p:spPr bwMode="auto">
            <a:xfrm>
              <a:off x="7662863" y="23383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1" name="Freeform 347"/>
            <p:cNvSpPr>
              <a:spLocks/>
            </p:cNvSpPr>
            <p:nvPr/>
          </p:nvSpPr>
          <p:spPr bwMode="auto">
            <a:xfrm>
              <a:off x="7662863" y="22971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2" name="Freeform 348"/>
            <p:cNvSpPr>
              <a:spLocks/>
            </p:cNvSpPr>
            <p:nvPr/>
          </p:nvSpPr>
          <p:spPr bwMode="auto">
            <a:xfrm>
              <a:off x="7662863" y="22542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3" name="Freeform 349"/>
            <p:cNvSpPr>
              <a:spLocks/>
            </p:cNvSpPr>
            <p:nvPr/>
          </p:nvSpPr>
          <p:spPr bwMode="auto">
            <a:xfrm>
              <a:off x="7662863" y="22653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4" name="Freeform 350"/>
            <p:cNvSpPr>
              <a:spLocks/>
            </p:cNvSpPr>
            <p:nvPr/>
          </p:nvSpPr>
          <p:spPr bwMode="auto">
            <a:xfrm>
              <a:off x="7662863" y="22082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5" name="Freeform 351"/>
            <p:cNvSpPr>
              <a:spLocks/>
            </p:cNvSpPr>
            <p:nvPr/>
          </p:nvSpPr>
          <p:spPr bwMode="auto">
            <a:xfrm>
              <a:off x="8220075" y="26257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6" name="Freeform 352"/>
            <p:cNvSpPr>
              <a:spLocks/>
            </p:cNvSpPr>
            <p:nvPr/>
          </p:nvSpPr>
          <p:spPr bwMode="auto">
            <a:xfrm>
              <a:off x="8220075" y="25574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7" name="Freeform 353"/>
            <p:cNvSpPr>
              <a:spLocks/>
            </p:cNvSpPr>
            <p:nvPr/>
          </p:nvSpPr>
          <p:spPr bwMode="auto">
            <a:xfrm>
              <a:off x="8220075" y="2516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8" name="Freeform 354"/>
            <p:cNvSpPr>
              <a:spLocks/>
            </p:cNvSpPr>
            <p:nvPr/>
          </p:nvSpPr>
          <p:spPr bwMode="auto">
            <a:xfrm>
              <a:off x="8220075" y="24082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9" name="Freeform 355"/>
            <p:cNvSpPr>
              <a:spLocks/>
            </p:cNvSpPr>
            <p:nvPr/>
          </p:nvSpPr>
          <p:spPr bwMode="auto">
            <a:xfrm>
              <a:off x="8220075" y="24320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0" name="Freeform 356"/>
            <p:cNvSpPr>
              <a:spLocks/>
            </p:cNvSpPr>
            <p:nvPr/>
          </p:nvSpPr>
          <p:spPr bwMode="auto">
            <a:xfrm>
              <a:off x="8220075" y="23256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1" name="Freeform 357"/>
            <p:cNvSpPr>
              <a:spLocks/>
            </p:cNvSpPr>
            <p:nvPr/>
          </p:nvSpPr>
          <p:spPr bwMode="auto">
            <a:xfrm>
              <a:off x="8778875" y="25050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2" name="Freeform 358"/>
            <p:cNvSpPr>
              <a:spLocks/>
            </p:cNvSpPr>
            <p:nvPr/>
          </p:nvSpPr>
          <p:spPr bwMode="auto">
            <a:xfrm>
              <a:off x="8778875" y="26019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3" name="Freeform 359"/>
            <p:cNvSpPr>
              <a:spLocks/>
            </p:cNvSpPr>
            <p:nvPr/>
          </p:nvSpPr>
          <p:spPr bwMode="auto">
            <a:xfrm>
              <a:off x="8778875" y="25384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4" name="Freeform 360"/>
            <p:cNvSpPr>
              <a:spLocks/>
            </p:cNvSpPr>
            <p:nvPr/>
          </p:nvSpPr>
          <p:spPr bwMode="auto">
            <a:xfrm>
              <a:off x="8778875" y="25161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5" name="Freeform 361"/>
            <p:cNvSpPr>
              <a:spLocks/>
            </p:cNvSpPr>
            <p:nvPr/>
          </p:nvSpPr>
          <p:spPr bwMode="auto">
            <a:xfrm>
              <a:off x="8778875" y="25669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6" name="Freeform 362"/>
            <p:cNvSpPr>
              <a:spLocks/>
            </p:cNvSpPr>
            <p:nvPr/>
          </p:nvSpPr>
          <p:spPr bwMode="auto">
            <a:xfrm>
              <a:off x="8778875" y="24590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7" name="Freeform 363"/>
            <p:cNvSpPr>
              <a:spLocks/>
            </p:cNvSpPr>
            <p:nvPr/>
          </p:nvSpPr>
          <p:spPr bwMode="auto">
            <a:xfrm>
              <a:off x="9336088" y="22145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8" name="Freeform 364"/>
            <p:cNvSpPr>
              <a:spLocks/>
            </p:cNvSpPr>
            <p:nvPr/>
          </p:nvSpPr>
          <p:spPr bwMode="auto">
            <a:xfrm>
              <a:off x="9336088" y="21177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9" name="Freeform 365"/>
            <p:cNvSpPr>
              <a:spLocks/>
            </p:cNvSpPr>
            <p:nvPr/>
          </p:nvSpPr>
          <p:spPr bwMode="auto">
            <a:xfrm>
              <a:off x="9336088" y="19605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0" name="Freeform 366"/>
            <p:cNvSpPr>
              <a:spLocks/>
            </p:cNvSpPr>
            <p:nvPr/>
          </p:nvSpPr>
          <p:spPr bwMode="auto">
            <a:xfrm>
              <a:off x="9336088" y="18430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1" name="Freeform 367"/>
            <p:cNvSpPr>
              <a:spLocks/>
            </p:cNvSpPr>
            <p:nvPr/>
          </p:nvSpPr>
          <p:spPr bwMode="auto">
            <a:xfrm>
              <a:off x="9336088" y="17478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2" name="Freeform 368"/>
            <p:cNvSpPr>
              <a:spLocks/>
            </p:cNvSpPr>
            <p:nvPr/>
          </p:nvSpPr>
          <p:spPr bwMode="auto">
            <a:xfrm>
              <a:off x="9894888" y="2344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3" name="Freeform 369"/>
            <p:cNvSpPr>
              <a:spLocks/>
            </p:cNvSpPr>
            <p:nvPr/>
          </p:nvSpPr>
          <p:spPr bwMode="auto">
            <a:xfrm>
              <a:off x="9894888" y="23526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4" name="Freeform 370"/>
            <p:cNvSpPr>
              <a:spLocks/>
            </p:cNvSpPr>
            <p:nvPr/>
          </p:nvSpPr>
          <p:spPr bwMode="auto">
            <a:xfrm>
              <a:off x="9894888" y="23971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5" name="Freeform 371"/>
            <p:cNvSpPr>
              <a:spLocks/>
            </p:cNvSpPr>
            <p:nvPr/>
          </p:nvSpPr>
          <p:spPr bwMode="auto">
            <a:xfrm>
              <a:off x="9894888" y="23828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6" name="Freeform 372"/>
            <p:cNvSpPr>
              <a:spLocks/>
            </p:cNvSpPr>
            <p:nvPr/>
          </p:nvSpPr>
          <p:spPr bwMode="auto">
            <a:xfrm>
              <a:off x="9894888" y="23812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7" name="Freeform 373"/>
            <p:cNvSpPr>
              <a:spLocks/>
            </p:cNvSpPr>
            <p:nvPr/>
          </p:nvSpPr>
          <p:spPr bwMode="auto">
            <a:xfrm>
              <a:off x="9894888" y="24288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8" name="Freeform 374"/>
            <p:cNvSpPr>
              <a:spLocks/>
            </p:cNvSpPr>
            <p:nvPr/>
          </p:nvSpPr>
          <p:spPr bwMode="auto">
            <a:xfrm>
              <a:off x="10452100" y="2066926"/>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9" name="Freeform 375"/>
            <p:cNvSpPr>
              <a:spLocks/>
            </p:cNvSpPr>
            <p:nvPr/>
          </p:nvSpPr>
          <p:spPr bwMode="auto">
            <a:xfrm>
              <a:off x="10452100" y="22177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0" name="Freeform 376"/>
            <p:cNvSpPr>
              <a:spLocks/>
            </p:cNvSpPr>
            <p:nvPr/>
          </p:nvSpPr>
          <p:spPr bwMode="auto">
            <a:xfrm>
              <a:off x="10452100" y="22272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1" name="Freeform 377"/>
            <p:cNvSpPr>
              <a:spLocks/>
            </p:cNvSpPr>
            <p:nvPr/>
          </p:nvSpPr>
          <p:spPr bwMode="auto">
            <a:xfrm>
              <a:off x="10452100" y="22034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2" name="Freeform 378"/>
            <p:cNvSpPr>
              <a:spLocks/>
            </p:cNvSpPr>
            <p:nvPr/>
          </p:nvSpPr>
          <p:spPr bwMode="auto">
            <a:xfrm>
              <a:off x="10452100" y="21463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3" name="Freeform 379"/>
            <p:cNvSpPr>
              <a:spLocks/>
            </p:cNvSpPr>
            <p:nvPr/>
          </p:nvSpPr>
          <p:spPr bwMode="auto">
            <a:xfrm>
              <a:off x="10452100" y="20843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4" name="Freeform 380"/>
            <p:cNvSpPr>
              <a:spLocks/>
            </p:cNvSpPr>
            <p:nvPr/>
          </p:nvSpPr>
          <p:spPr bwMode="auto">
            <a:xfrm>
              <a:off x="11010900" y="20193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5" name="Freeform 381"/>
            <p:cNvSpPr>
              <a:spLocks/>
            </p:cNvSpPr>
            <p:nvPr/>
          </p:nvSpPr>
          <p:spPr bwMode="auto">
            <a:xfrm>
              <a:off x="11010900" y="19923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6" name="Freeform 382"/>
            <p:cNvSpPr>
              <a:spLocks/>
            </p:cNvSpPr>
            <p:nvPr/>
          </p:nvSpPr>
          <p:spPr bwMode="auto">
            <a:xfrm>
              <a:off x="11010900" y="20256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7" name="Freeform 383"/>
            <p:cNvSpPr>
              <a:spLocks/>
            </p:cNvSpPr>
            <p:nvPr/>
          </p:nvSpPr>
          <p:spPr bwMode="auto">
            <a:xfrm>
              <a:off x="11010900" y="20462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8" name="Freeform 384"/>
            <p:cNvSpPr>
              <a:spLocks/>
            </p:cNvSpPr>
            <p:nvPr/>
          </p:nvSpPr>
          <p:spPr bwMode="auto">
            <a:xfrm>
              <a:off x="11010900" y="21336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9" name="Freeform 385"/>
            <p:cNvSpPr>
              <a:spLocks/>
            </p:cNvSpPr>
            <p:nvPr/>
          </p:nvSpPr>
          <p:spPr bwMode="auto">
            <a:xfrm>
              <a:off x="11010900" y="23336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386"/>
            <p:cNvSpPr>
              <a:spLocks noChangeArrowheads="1"/>
            </p:cNvSpPr>
            <p:nvPr/>
          </p:nvSpPr>
          <p:spPr bwMode="auto">
            <a:xfrm>
              <a:off x="7837488" y="852488"/>
              <a:ext cx="1042988" cy="563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Rectangle 387"/>
            <p:cNvSpPr>
              <a:spLocks noChangeArrowheads="1"/>
            </p:cNvSpPr>
            <p:nvPr/>
          </p:nvSpPr>
          <p:spPr bwMode="auto">
            <a:xfrm>
              <a:off x="8285163" y="885826"/>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12" name="Freeform 388"/>
            <p:cNvSpPr>
              <a:spLocks/>
            </p:cNvSpPr>
            <p:nvPr/>
          </p:nvSpPr>
          <p:spPr bwMode="auto">
            <a:xfrm>
              <a:off x="8027988" y="906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3" name="Rectangle 389"/>
            <p:cNvSpPr>
              <a:spLocks noChangeArrowheads="1"/>
            </p:cNvSpPr>
            <p:nvPr/>
          </p:nvSpPr>
          <p:spPr bwMode="auto">
            <a:xfrm>
              <a:off x="8285163" y="1062038"/>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14" name="Rectangle 390"/>
            <p:cNvSpPr>
              <a:spLocks noChangeArrowheads="1"/>
            </p:cNvSpPr>
            <p:nvPr/>
          </p:nvSpPr>
          <p:spPr bwMode="auto">
            <a:xfrm>
              <a:off x="8037513" y="11049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5" name="Rectangle 391"/>
            <p:cNvSpPr>
              <a:spLocks noChangeArrowheads="1"/>
            </p:cNvSpPr>
            <p:nvPr/>
          </p:nvSpPr>
          <p:spPr bwMode="auto">
            <a:xfrm>
              <a:off x="8285163" y="1239838"/>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16" name="Freeform 392"/>
            <p:cNvSpPr>
              <a:spLocks/>
            </p:cNvSpPr>
            <p:nvPr/>
          </p:nvSpPr>
          <p:spPr bwMode="auto">
            <a:xfrm>
              <a:off x="8021638" y="12858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393"/>
            <p:cNvSpPr>
              <a:spLocks noChangeArrowheads="1"/>
            </p:cNvSpPr>
            <p:nvPr/>
          </p:nvSpPr>
          <p:spPr bwMode="auto">
            <a:xfrm>
              <a:off x="7837488" y="852488"/>
              <a:ext cx="1042988" cy="563563"/>
            </a:xfrm>
            <a:prstGeom prst="rect">
              <a:avLst/>
            </a:prstGeom>
            <a:noFill/>
            <a:ln w="1270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030" name="Group 4029"/>
          <p:cNvGrpSpPr/>
          <p:nvPr/>
        </p:nvGrpSpPr>
        <p:grpSpPr>
          <a:xfrm>
            <a:off x="1224892" y="3702505"/>
            <a:ext cx="4865688" cy="2759076"/>
            <a:chOff x="804863" y="3489325"/>
            <a:chExt cx="4865688" cy="2759076"/>
          </a:xfrm>
        </p:grpSpPr>
        <p:sp>
          <p:nvSpPr>
            <p:cNvPr id="3819" name="Line 395"/>
            <p:cNvSpPr>
              <a:spLocks noChangeShapeType="1"/>
            </p:cNvSpPr>
            <p:nvPr/>
          </p:nvSpPr>
          <p:spPr bwMode="auto">
            <a:xfrm>
              <a:off x="1162050" y="5924551"/>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0" name="Line 396"/>
            <p:cNvSpPr>
              <a:spLocks noChangeShapeType="1"/>
            </p:cNvSpPr>
            <p:nvPr/>
          </p:nvSpPr>
          <p:spPr bwMode="auto">
            <a:xfrm>
              <a:off x="1162050" y="3770313"/>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1" name="Line 397"/>
            <p:cNvSpPr>
              <a:spLocks noChangeShapeType="1"/>
            </p:cNvSpPr>
            <p:nvPr/>
          </p:nvSpPr>
          <p:spPr bwMode="auto">
            <a:xfrm>
              <a:off x="1162050"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2" name="Line 398"/>
            <p:cNvSpPr>
              <a:spLocks noChangeShapeType="1"/>
            </p:cNvSpPr>
            <p:nvPr/>
          </p:nvSpPr>
          <p:spPr bwMode="auto">
            <a:xfrm>
              <a:off x="2108200"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3" name="Line 399"/>
            <p:cNvSpPr>
              <a:spLocks noChangeShapeType="1"/>
            </p:cNvSpPr>
            <p:nvPr/>
          </p:nvSpPr>
          <p:spPr bwMode="auto">
            <a:xfrm>
              <a:off x="3052763"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4" name="Line 400"/>
            <p:cNvSpPr>
              <a:spLocks noChangeShapeType="1"/>
            </p:cNvSpPr>
            <p:nvPr/>
          </p:nvSpPr>
          <p:spPr bwMode="auto">
            <a:xfrm>
              <a:off x="3997325"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5" name="Line 401"/>
            <p:cNvSpPr>
              <a:spLocks noChangeShapeType="1"/>
            </p:cNvSpPr>
            <p:nvPr/>
          </p:nvSpPr>
          <p:spPr bwMode="auto">
            <a:xfrm>
              <a:off x="4941888"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6" name="Line 402"/>
            <p:cNvSpPr>
              <a:spLocks noChangeShapeType="1"/>
            </p:cNvSpPr>
            <p:nvPr/>
          </p:nvSpPr>
          <p:spPr bwMode="auto">
            <a:xfrm flipV="1">
              <a:off x="1162050"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7" name="Line 403"/>
            <p:cNvSpPr>
              <a:spLocks noChangeShapeType="1"/>
            </p:cNvSpPr>
            <p:nvPr/>
          </p:nvSpPr>
          <p:spPr bwMode="auto">
            <a:xfrm flipV="1">
              <a:off x="2108200"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8" name="Line 404"/>
            <p:cNvSpPr>
              <a:spLocks noChangeShapeType="1"/>
            </p:cNvSpPr>
            <p:nvPr/>
          </p:nvSpPr>
          <p:spPr bwMode="auto">
            <a:xfrm flipV="1">
              <a:off x="3052763"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9" name="Line 405"/>
            <p:cNvSpPr>
              <a:spLocks noChangeShapeType="1"/>
            </p:cNvSpPr>
            <p:nvPr/>
          </p:nvSpPr>
          <p:spPr bwMode="auto">
            <a:xfrm flipV="1">
              <a:off x="3997325"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2" name="Line 407"/>
            <p:cNvSpPr>
              <a:spLocks noChangeShapeType="1"/>
            </p:cNvSpPr>
            <p:nvPr/>
          </p:nvSpPr>
          <p:spPr bwMode="auto">
            <a:xfrm flipV="1">
              <a:off x="4941888"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4" name="Rectangle 408"/>
            <p:cNvSpPr>
              <a:spLocks noChangeArrowheads="1"/>
            </p:cNvSpPr>
            <p:nvPr/>
          </p:nvSpPr>
          <p:spPr bwMode="auto">
            <a:xfrm>
              <a:off x="111918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45" name="Rectangle 409"/>
            <p:cNvSpPr>
              <a:spLocks noChangeArrowheads="1"/>
            </p:cNvSpPr>
            <p:nvPr/>
          </p:nvSpPr>
          <p:spPr bwMode="auto">
            <a:xfrm>
              <a:off x="2063751"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46" name="Rectangle 410"/>
            <p:cNvSpPr>
              <a:spLocks noChangeArrowheads="1"/>
            </p:cNvSpPr>
            <p:nvPr/>
          </p:nvSpPr>
          <p:spPr bwMode="auto">
            <a:xfrm>
              <a:off x="301148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47" name="Rectangle 411"/>
            <p:cNvSpPr>
              <a:spLocks noChangeArrowheads="1"/>
            </p:cNvSpPr>
            <p:nvPr/>
          </p:nvSpPr>
          <p:spPr bwMode="auto">
            <a:xfrm>
              <a:off x="3954463"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48" name="Rectangle 412"/>
            <p:cNvSpPr>
              <a:spLocks noChangeArrowheads="1"/>
            </p:cNvSpPr>
            <p:nvPr/>
          </p:nvSpPr>
          <p:spPr bwMode="auto">
            <a:xfrm>
              <a:off x="489743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50" name="Line 414"/>
            <p:cNvSpPr>
              <a:spLocks noChangeShapeType="1"/>
            </p:cNvSpPr>
            <p:nvPr/>
          </p:nvSpPr>
          <p:spPr bwMode="auto">
            <a:xfrm flipV="1">
              <a:off x="1162051" y="3770313"/>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1" name="Line 415"/>
            <p:cNvSpPr>
              <a:spLocks noChangeShapeType="1"/>
            </p:cNvSpPr>
            <p:nvPr/>
          </p:nvSpPr>
          <p:spPr bwMode="auto">
            <a:xfrm flipV="1">
              <a:off x="5626101" y="3770313"/>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2" name="Line 416"/>
            <p:cNvSpPr>
              <a:spLocks noChangeShapeType="1"/>
            </p:cNvSpPr>
            <p:nvPr/>
          </p:nvSpPr>
          <p:spPr bwMode="auto">
            <a:xfrm flipH="1">
              <a:off x="1117601" y="59245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3" name="Line 417"/>
            <p:cNvSpPr>
              <a:spLocks noChangeShapeType="1"/>
            </p:cNvSpPr>
            <p:nvPr/>
          </p:nvSpPr>
          <p:spPr bwMode="auto">
            <a:xfrm flipH="1">
              <a:off x="1117601" y="5564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4" name="Line 418"/>
            <p:cNvSpPr>
              <a:spLocks noChangeShapeType="1"/>
            </p:cNvSpPr>
            <p:nvPr/>
          </p:nvSpPr>
          <p:spPr bwMode="auto">
            <a:xfrm flipH="1">
              <a:off x="1117601" y="52054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5" name="Line 419"/>
            <p:cNvSpPr>
              <a:spLocks noChangeShapeType="1"/>
            </p:cNvSpPr>
            <p:nvPr/>
          </p:nvSpPr>
          <p:spPr bwMode="auto">
            <a:xfrm flipH="1">
              <a:off x="1117601" y="484663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6" name="Line 420"/>
            <p:cNvSpPr>
              <a:spLocks noChangeShapeType="1"/>
            </p:cNvSpPr>
            <p:nvPr/>
          </p:nvSpPr>
          <p:spPr bwMode="auto">
            <a:xfrm flipH="1">
              <a:off x="1117601" y="44878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7" name="Line 421"/>
            <p:cNvSpPr>
              <a:spLocks noChangeShapeType="1"/>
            </p:cNvSpPr>
            <p:nvPr/>
          </p:nvSpPr>
          <p:spPr bwMode="auto">
            <a:xfrm flipH="1">
              <a:off x="1117601" y="41290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8" name="Line 422"/>
            <p:cNvSpPr>
              <a:spLocks noChangeShapeType="1"/>
            </p:cNvSpPr>
            <p:nvPr/>
          </p:nvSpPr>
          <p:spPr bwMode="auto">
            <a:xfrm flipH="1">
              <a:off x="1117601" y="37703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9" name="Line 423"/>
            <p:cNvSpPr>
              <a:spLocks noChangeShapeType="1"/>
            </p:cNvSpPr>
            <p:nvPr/>
          </p:nvSpPr>
          <p:spPr bwMode="auto">
            <a:xfrm>
              <a:off x="5626101" y="59245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0" name="Line 424"/>
            <p:cNvSpPr>
              <a:spLocks noChangeShapeType="1"/>
            </p:cNvSpPr>
            <p:nvPr/>
          </p:nvSpPr>
          <p:spPr bwMode="auto">
            <a:xfrm>
              <a:off x="5626101" y="5564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1" name="Line 425"/>
            <p:cNvSpPr>
              <a:spLocks noChangeShapeType="1"/>
            </p:cNvSpPr>
            <p:nvPr/>
          </p:nvSpPr>
          <p:spPr bwMode="auto">
            <a:xfrm>
              <a:off x="5626101" y="52054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2" name="Line 426"/>
            <p:cNvSpPr>
              <a:spLocks noChangeShapeType="1"/>
            </p:cNvSpPr>
            <p:nvPr/>
          </p:nvSpPr>
          <p:spPr bwMode="auto">
            <a:xfrm>
              <a:off x="5626101" y="484663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3" name="Line 427"/>
            <p:cNvSpPr>
              <a:spLocks noChangeShapeType="1"/>
            </p:cNvSpPr>
            <p:nvPr/>
          </p:nvSpPr>
          <p:spPr bwMode="auto">
            <a:xfrm>
              <a:off x="5626101" y="44878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4" name="Line 428"/>
            <p:cNvSpPr>
              <a:spLocks noChangeShapeType="1"/>
            </p:cNvSpPr>
            <p:nvPr/>
          </p:nvSpPr>
          <p:spPr bwMode="auto">
            <a:xfrm>
              <a:off x="5626101" y="41290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5" name="Line 429"/>
            <p:cNvSpPr>
              <a:spLocks noChangeShapeType="1"/>
            </p:cNvSpPr>
            <p:nvPr/>
          </p:nvSpPr>
          <p:spPr bwMode="auto">
            <a:xfrm>
              <a:off x="5626101" y="37703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6" name="Rectangle 430"/>
            <p:cNvSpPr>
              <a:spLocks noChangeArrowheads="1"/>
            </p:cNvSpPr>
            <p:nvPr/>
          </p:nvSpPr>
          <p:spPr bwMode="auto">
            <a:xfrm>
              <a:off x="976313" y="58483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7" name="Rectangle 431"/>
            <p:cNvSpPr>
              <a:spLocks noChangeArrowheads="1"/>
            </p:cNvSpPr>
            <p:nvPr/>
          </p:nvSpPr>
          <p:spPr bwMode="auto">
            <a:xfrm>
              <a:off x="890588" y="5489575"/>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8" name="Rectangle 432"/>
            <p:cNvSpPr>
              <a:spLocks noChangeArrowheads="1"/>
            </p:cNvSpPr>
            <p:nvPr/>
          </p:nvSpPr>
          <p:spPr bwMode="auto">
            <a:xfrm>
              <a:off x="804863" y="5127625"/>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9" name="Rectangle 433"/>
            <p:cNvSpPr>
              <a:spLocks noChangeArrowheads="1"/>
            </p:cNvSpPr>
            <p:nvPr/>
          </p:nvSpPr>
          <p:spPr bwMode="auto">
            <a:xfrm>
              <a:off x="804863" y="4770438"/>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1" name="Rectangle 434"/>
            <p:cNvSpPr>
              <a:spLocks noChangeArrowheads="1"/>
            </p:cNvSpPr>
            <p:nvPr/>
          </p:nvSpPr>
          <p:spPr bwMode="auto">
            <a:xfrm>
              <a:off x="804863" y="441325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2" name="Rectangle 435"/>
            <p:cNvSpPr>
              <a:spLocks noChangeArrowheads="1"/>
            </p:cNvSpPr>
            <p:nvPr/>
          </p:nvSpPr>
          <p:spPr bwMode="auto">
            <a:xfrm>
              <a:off x="804863" y="405130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3" name="Rectangle 436"/>
            <p:cNvSpPr>
              <a:spLocks noChangeArrowheads="1"/>
            </p:cNvSpPr>
            <p:nvPr/>
          </p:nvSpPr>
          <p:spPr bwMode="auto">
            <a:xfrm>
              <a:off x="804863" y="3694113"/>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2" name="Rectangle 445"/>
            <p:cNvSpPr>
              <a:spLocks noChangeArrowheads="1"/>
            </p:cNvSpPr>
            <p:nvPr/>
          </p:nvSpPr>
          <p:spPr bwMode="auto">
            <a:xfrm>
              <a:off x="1247776" y="3489325"/>
              <a:ext cx="13287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C**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3" name="Rectangle 446"/>
            <p:cNvSpPr>
              <a:spLocks noChangeArrowheads="1"/>
            </p:cNvSpPr>
            <p:nvPr/>
          </p:nvSpPr>
          <p:spPr bwMode="auto">
            <a:xfrm>
              <a:off x="2435226" y="3598863"/>
              <a:ext cx="1666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4" name="Rectangle 447"/>
            <p:cNvSpPr>
              <a:spLocks noChangeArrowheads="1"/>
            </p:cNvSpPr>
            <p:nvPr/>
          </p:nvSpPr>
          <p:spPr bwMode="auto">
            <a:xfrm>
              <a:off x="2535238" y="348932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:0.17,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3" name="Rectangle 448"/>
            <p:cNvSpPr>
              <a:spLocks noChangeArrowheads="1"/>
            </p:cNvSpPr>
            <p:nvPr/>
          </p:nvSpPr>
          <p:spPr bwMode="auto">
            <a:xfrm>
              <a:off x="3302001"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4" name="Rectangle 449"/>
            <p:cNvSpPr>
              <a:spLocks noChangeArrowheads="1"/>
            </p:cNvSpPr>
            <p:nvPr/>
          </p:nvSpPr>
          <p:spPr bwMode="auto">
            <a:xfrm>
              <a:off x="3473451" y="348932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:0.83,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5" name="Rectangle 450"/>
            <p:cNvSpPr>
              <a:spLocks noChangeArrowheads="1"/>
            </p:cNvSpPr>
            <p:nvPr/>
          </p:nvSpPr>
          <p:spPr bwMode="auto">
            <a:xfrm>
              <a:off x="4240213"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6" name="Rectangle 451"/>
            <p:cNvSpPr>
              <a:spLocks noChangeArrowheads="1"/>
            </p:cNvSpPr>
            <p:nvPr/>
          </p:nvSpPr>
          <p:spPr bwMode="auto">
            <a:xfrm>
              <a:off x="4411663" y="3489325"/>
              <a:ext cx="7905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:0.8,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7" name="Rectangle 452"/>
            <p:cNvSpPr>
              <a:spLocks noChangeArrowheads="1"/>
            </p:cNvSpPr>
            <p:nvPr/>
          </p:nvSpPr>
          <p:spPr bwMode="auto">
            <a:xfrm>
              <a:off x="5083176"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8" name="Rectangle 453"/>
            <p:cNvSpPr>
              <a:spLocks noChangeArrowheads="1"/>
            </p:cNvSpPr>
            <p:nvPr/>
          </p:nvSpPr>
          <p:spPr bwMode="auto">
            <a:xfrm>
              <a:off x="5254626" y="3489325"/>
              <a:ext cx="3905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9" name="Freeform 454"/>
            <p:cNvSpPr>
              <a:spLocks/>
            </p:cNvSpPr>
            <p:nvPr/>
          </p:nvSpPr>
          <p:spPr bwMode="auto">
            <a:xfrm>
              <a:off x="1503363" y="49403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0" name="Freeform 455"/>
            <p:cNvSpPr>
              <a:spLocks/>
            </p:cNvSpPr>
            <p:nvPr/>
          </p:nvSpPr>
          <p:spPr bwMode="auto">
            <a:xfrm>
              <a:off x="1503363" y="48752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1" name="Freeform 456"/>
            <p:cNvSpPr>
              <a:spLocks/>
            </p:cNvSpPr>
            <p:nvPr/>
          </p:nvSpPr>
          <p:spPr bwMode="auto">
            <a:xfrm>
              <a:off x="1503363" y="48021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2" name="Freeform 457"/>
            <p:cNvSpPr>
              <a:spLocks/>
            </p:cNvSpPr>
            <p:nvPr/>
          </p:nvSpPr>
          <p:spPr bwMode="auto">
            <a:xfrm>
              <a:off x="1503363" y="47831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3" name="Freeform 458"/>
            <p:cNvSpPr>
              <a:spLocks/>
            </p:cNvSpPr>
            <p:nvPr/>
          </p:nvSpPr>
          <p:spPr bwMode="auto">
            <a:xfrm>
              <a:off x="1503363" y="49815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4" name="Freeform 459"/>
            <p:cNvSpPr>
              <a:spLocks/>
            </p:cNvSpPr>
            <p:nvPr/>
          </p:nvSpPr>
          <p:spPr bwMode="auto">
            <a:xfrm>
              <a:off x="1974851" y="5265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5" name="Freeform 460"/>
            <p:cNvSpPr>
              <a:spLocks/>
            </p:cNvSpPr>
            <p:nvPr/>
          </p:nvSpPr>
          <p:spPr bwMode="auto">
            <a:xfrm>
              <a:off x="1974851" y="52578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6" name="Freeform 461"/>
            <p:cNvSpPr>
              <a:spLocks/>
            </p:cNvSpPr>
            <p:nvPr/>
          </p:nvSpPr>
          <p:spPr bwMode="auto">
            <a:xfrm>
              <a:off x="1974851" y="5165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7" name="Freeform 462"/>
            <p:cNvSpPr>
              <a:spLocks/>
            </p:cNvSpPr>
            <p:nvPr/>
          </p:nvSpPr>
          <p:spPr bwMode="auto">
            <a:xfrm>
              <a:off x="1974851" y="4968875"/>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8" name="Freeform 463"/>
            <p:cNvSpPr>
              <a:spLocks/>
            </p:cNvSpPr>
            <p:nvPr/>
          </p:nvSpPr>
          <p:spPr bwMode="auto">
            <a:xfrm>
              <a:off x="1974851" y="49180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9" name="Freeform 464"/>
            <p:cNvSpPr>
              <a:spLocks/>
            </p:cNvSpPr>
            <p:nvPr/>
          </p:nvSpPr>
          <p:spPr bwMode="auto">
            <a:xfrm>
              <a:off x="1974851" y="47752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0" name="Freeform 465"/>
            <p:cNvSpPr>
              <a:spLocks/>
            </p:cNvSpPr>
            <p:nvPr/>
          </p:nvSpPr>
          <p:spPr bwMode="auto">
            <a:xfrm>
              <a:off x="2447926" y="52133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1" name="Freeform 466"/>
            <p:cNvSpPr>
              <a:spLocks/>
            </p:cNvSpPr>
            <p:nvPr/>
          </p:nvSpPr>
          <p:spPr bwMode="auto">
            <a:xfrm>
              <a:off x="2447926" y="542448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2" name="Freeform 467"/>
            <p:cNvSpPr>
              <a:spLocks/>
            </p:cNvSpPr>
            <p:nvPr/>
          </p:nvSpPr>
          <p:spPr bwMode="auto">
            <a:xfrm>
              <a:off x="2447926" y="51323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3" name="Freeform 468"/>
            <p:cNvSpPr>
              <a:spLocks/>
            </p:cNvSpPr>
            <p:nvPr/>
          </p:nvSpPr>
          <p:spPr bwMode="auto">
            <a:xfrm>
              <a:off x="2447926" y="55499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4" name="Freeform 469"/>
            <p:cNvSpPr>
              <a:spLocks/>
            </p:cNvSpPr>
            <p:nvPr/>
          </p:nvSpPr>
          <p:spPr bwMode="auto">
            <a:xfrm>
              <a:off x="2447926" y="5443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5" name="Freeform 470"/>
            <p:cNvSpPr>
              <a:spLocks/>
            </p:cNvSpPr>
            <p:nvPr/>
          </p:nvSpPr>
          <p:spPr bwMode="auto">
            <a:xfrm>
              <a:off x="2447926" y="54419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6" name="Freeform 471"/>
            <p:cNvSpPr>
              <a:spLocks/>
            </p:cNvSpPr>
            <p:nvPr/>
          </p:nvSpPr>
          <p:spPr bwMode="auto">
            <a:xfrm>
              <a:off x="2919413" y="54800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7" name="Freeform 472"/>
            <p:cNvSpPr>
              <a:spLocks/>
            </p:cNvSpPr>
            <p:nvPr/>
          </p:nvSpPr>
          <p:spPr bwMode="auto">
            <a:xfrm>
              <a:off x="2919413" y="55800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8" name="Freeform 473"/>
            <p:cNvSpPr>
              <a:spLocks/>
            </p:cNvSpPr>
            <p:nvPr/>
          </p:nvSpPr>
          <p:spPr bwMode="auto">
            <a:xfrm>
              <a:off x="2919413" y="55038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9" name="Freeform 474"/>
            <p:cNvSpPr>
              <a:spLocks/>
            </p:cNvSpPr>
            <p:nvPr/>
          </p:nvSpPr>
          <p:spPr bwMode="auto">
            <a:xfrm>
              <a:off x="2919413" y="54673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0" name="Freeform 475"/>
            <p:cNvSpPr>
              <a:spLocks/>
            </p:cNvSpPr>
            <p:nvPr/>
          </p:nvSpPr>
          <p:spPr bwMode="auto">
            <a:xfrm>
              <a:off x="2919413" y="54768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1" name="Freeform 476"/>
            <p:cNvSpPr>
              <a:spLocks/>
            </p:cNvSpPr>
            <p:nvPr/>
          </p:nvSpPr>
          <p:spPr bwMode="auto">
            <a:xfrm>
              <a:off x="2919413" y="5292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2" name="Freeform 477"/>
            <p:cNvSpPr>
              <a:spLocks/>
            </p:cNvSpPr>
            <p:nvPr/>
          </p:nvSpPr>
          <p:spPr bwMode="auto">
            <a:xfrm>
              <a:off x="3392488" y="56769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3" name="Freeform 478"/>
            <p:cNvSpPr>
              <a:spLocks/>
            </p:cNvSpPr>
            <p:nvPr/>
          </p:nvSpPr>
          <p:spPr bwMode="auto">
            <a:xfrm>
              <a:off x="3392488" y="5634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4" name="Freeform 479"/>
            <p:cNvSpPr>
              <a:spLocks/>
            </p:cNvSpPr>
            <p:nvPr/>
          </p:nvSpPr>
          <p:spPr bwMode="auto">
            <a:xfrm>
              <a:off x="3392488" y="55165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5" name="Freeform 480"/>
            <p:cNvSpPr>
              <a:spLocks/>
            </p:cNvSpPr>
            <p:nvPr/>
          </p:nvSpPr>
          <p:spPr bwMode="auto">
            <a:xfrm>
              <a:off x="3392488" y="5416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6" name="Freeform 481"/>
            <p:cNvSpPr>
              <a:spLocks/>
            </p:cNvSpPr>
            <p:nvPr/>
          </p:nvSpPr>
          <p:spPr bwMode="auto">
            <a:xfrm>
              <a:off x="3392488" y="5434013"/>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7" name="Freeform 482"/>
            <p:cNvSpPr>
              <a:spLocks/>
            </p:cNvSpPr>
            <p:nvPr/>
          </p:nvSpPr>
          <p:spPr bwMode="auto">
            <a:xfrm>
              <a:off x="3392488" y="54102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9" name="Freeform 483"/>
            <p:cNvSpPr>
              <a:spLocks/>
            </p:cNvSpPr>
            <p:nvPr/>
          </p:nvSpPr>
          <p:spPr bwMode="auto">
            <a:xfrm>
              <a:off x="3863976" y="55943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0" name="Freeform 484"/>
            <p:cNvSpPr>
              <a:spLocks/>
            </p:cNvSpPr>
            <p:nvPr/>
          </p:nvSpPr>
          <p:spPr bwMode="auto">
            <a:xfrm>
              <a:off x="3863976" y="56134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1" name="Freeform 485"/>
            <p:cNvSpPr>
              <a:spLocks/>
            </p:cNvSpPr>
            <p:nvPr/>
          </p:nvSpPr>
          <p:spPr bwMode="auto">
            <a:xfrm>
              <a:off x="3863976" y="5546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2" name="Freeform 486"/>
            <p:cNvSpPr>
              <a:spLocks/>
            </p:cNvSpPr>
            <p:nvPr/>
          </p:nvSpPr>
          <p:spPr bwMode="auto">
            <a:xfrm>
              <a:off x="3863976" y="5546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3" name="Freeform 487"/>
            <p:cNvSpPr>
              <a:spLocks/>
            </p:cNvSpPr>
            <p:nvPr/>
          </p:nvSpPr>
          <p:spPr bwMode="auto">
            <a:xfrm>
              <a:off x="3863976" y="54959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4" name="Freeform 488"/>
            <p:cNvSpPr>
              <a:spLocks/>
            </p:cNvSpPr>
            <p:nvPr/>
          </p:nvSpPr>
          <p:spPr bwMode="auto">
            <a:xfrm>
              <a:off x="3863976" y="55546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5" name="Rectangle 489"/>
            <p:cNvSpPr>
              <a:spLocks noChangeArrowheads="1"/>
            </p:cNvSpPr>
            <p:nvPr/>
          </p:nvSpPr>
          <p:spPr bwMode="auto">
            <a:xfrm>
              <a:off x="1606551" y="51863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6" name="Rectangle 490"/>
            <p:cNvSpPr>
              <a:spLocks noChangeArrowheads="1"/>
            </p:cNvSpPr>
            <p:nvPr/>
          </p:nvSpPr>
          <p:spPr bwMode="auto">
            <a:xfrm>
              <a:off x="1606551" y="5207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7" name="Rectangle 491"/>
            <p:cNvSpPr>
              <a:spLocks noChangeArrowheads="1"/>
            </p:cNvSpPr>
            <p:nvPr/>
          </p:nvSpPr>
          <p:spPr bwMode="auto">
            <a:xfrm>
              <a:off x="1606551" y="52609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8" name="Rectangle 492"/>
            <p:cNvSpPr>
              <a:spLocks noChangeArrowheads="1"/>
            </p:cNvSpPr>
            <p:nvPr/>
          </p:nvSpPr>
          <p:spPr bwMode="auto">
            <a:xfrm>
              <a:off x="1606551" y="52260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9" name="Rectangle 493"/>
            <p:cNvSpPr>
              <a:spLocks noChangeArrowheads="1"/>
            </p:cNvSpPr>
            <p:nvPr/>
          </p:nvSpPr>
          <p:spPr bwMode="auto">
            <a:xfrm>
              <a:off x="1606551" y="5080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0" name="Rectangle 494"/>
            <p:cNvSpPr>
              <a:spLocks noChangeArrowheads="1"/>
            </p:cNvSpPr>
            <p:nvPr/>
          </p:nvSpPr>
          <p:spPr bwMode="auto">
            <a:xfrm>
              <a:off x="1606551" y="51117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1" name="Rectangle 495"/>
            <p:cNvSpPr>
              <a:spLocks noChangeArrowheads="1"/>
            </p:cNvSpPr>
            <p:nvPr/>
          </p:nvSpPr>
          <p:spPr bwMode="auto">
            <a:xfrm>
              <a:off x="2079626" y="53625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2" name="Rectangle 496"/>
            <p:cNvSpPr>
              <a:spLocks noChangeArrowheads="1"/>
            </p:cNvSpPr>
            <p:nvPr/>
          </p:nvSpPr>
          <p:spPr bwMode="auto">
            <a:xfrm>
              <a:off x="2079626" y="5153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3" name="Rectangle 497"/>
            <p:cNvSpPr>
              <a:spLocks noChangeArrowheads="1"/>
            </p:cNvSpPr>
            <p:nvPr/>
          </p:nvSpPr>
          <p:spPr bwMode="auto">
            <a:xfrm>
              <a:off x="2079626" y="5275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4" name="Rectangle 498"/>
            <p:cNvSpPr>
              <a:spLocks noChangeArrowheads="1"/>
            </p:cNvSpPr>
            <p:nvPr/>
          </p:nvSpPr>
          <p:spPr bwMode="auto">
            <a:xfrm>
              <a:off x="2079626" y="52673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5" name="Rectangle 499"/>
            <p:cNvSpPr>
              <a:spLocks noChangeArrowheads="1"/>
            </p:cNvSpPr>
            <p:nvPr/>
          </p:nvSpPr>
          <p:spPr bwMode="auto">
            <a:xfrm>
              <a:off x="2079626" y="51323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500"/>
            <p:cNvSpPr>
              <a:spLocks noChangeArrowheads="1"/>
            </p:cNvSpPr>
            <p:nvPr/>
          </p:nvSpPr>
          <p:spPr bwMode="auto">
            <a:xfrm>
              <a:off x="2079626" y="5126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501"/>
            <p:cNvSpPr>
              <a:spLocks noChangeArrowheads="1"/>
            </p:cNvSpPr>
            <p:nvPr/>
          </p:nvSpPr>
          <p:spPr bwMode="auto">
            <a:xfrm>
              <a:off x="2551113" y="5354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502"/>
            <p:cNvSpPr>
              <a:spLocks noChangeArrowheads="1"/>
            </p:cNvSpPr>
            <p:nvPr/>
          </p:nvSpPr>
          <p:spPr bwMode="auto">
            <a:xfrm>
              <a:off x="2551113" y="49625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0" name="Rectangle 503"/>
            <p:cNvSpPr>
              <a:spLocks noChangeArrowheads="1"/>
            </p:cNvSpPr>
            <p:nvPr/>
          </p:nvSpPr>
          <p:spPr bwMode="auto">
            <a:xfrm>
              <a:off x="2551113" y="51514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1" name="Rectangle 504"/>
            <p:cNvSpPr>
              <a:spLocks noChangeArrowheads="1"/>
            </p:cNvSpPr>
            <p:nvPr/>
          </p:nvSpPr>
          <p:spPr bwMode="auto">
            <a:xfrm>
              <a:off x="2551113" y="5080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2" name="Rectangle 505"/>
            <p:cNvSpPr>
              <a:spLocks noChangeArrowheads="1"/>
            </p:cNvSpPr>
            <p:nvPr/>
          </p:nvSpPr>
          <p:spPr bwMode="auto">
            <a:xfrm>
              <a:off x="2551113" y="4859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3" name="Rectangle 506"/>
            <p:cNvSpPr>
              <a:spLocks noChangeArrowheads="1"/>
            </p:cNvSpPr>
            <p:nvPr/>
          </p:nvSpPr>
          <p:spPr bwMode="auto">
            <a:xfrm>
              <a:off x="2551113" y="4760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4" name="Rectangle 507"/>
            <p:cNvSpPr>
              <a:spLocks noChangeArrowheads="1"/>
            </p:cNvSpPr>
            <p:nvPr/>
          </p:nvSpPr>
          <p:spPr bwMode="auto">
            <a:xfrm>
              <a:off x="3024188" y="51911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5" name="Rectangle 508"/>
            <p:cNvSpPr>
              <a:spLocks noChangeArrowheads="1"/>
            </p:cNvSpPr>
            <p:nvPr/>
          </p:nvSpPr>
          <p:spPr bwMode="auto">
            <a:xfrm>
              <a:off x="3024188" y="50419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6" name="Rectangle 509"/>
            <p:cNvSpPr>
              <a:spLocks noChangeArrowheads="1"/>
            </p:cNvSpPr>
            <p:nvPr/>
          </p:nvSpPr>
          <p:spPr bwMode="auto">
            <a:xfrm>
              <a:off x="3024188" y="48672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7" name="Rectangle 510"/>
            <p:cNvSpPr>
              <a:spLocks noChangeArrowheads="1"/>
            </p:cNvSpPr>
            <p:nvPr/>
          </p:nvSpPr>
          <p:spPr bwMode="auto">
            <a:xfrm>
              <a:off x="3024188" y="4779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8" name="Rectangle 511"/>
            <p:cNvSpPr>
              <a:spLocks noChangeArrowheads="1"/>
            </p:cNvSpPr>
            <p:nvPr/>
          </p:nvSpPr>
          <p:spPr bwMode="auto">
            <a:xfrm>
              <a:off x="3024188" y="51752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9" name="Rectangle 512"/>
            <p:cNvSpPr>
              <a:spLocks noChangeArrowheads="1"/>
            </p:cNvSpPr>
            <p:nvPr/>
          </p:nvSpPr>
          <p:spPr bwMode="auto">
            <a:xfrm>
              <a:off x="3024188" y="52197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0" name="Rectangle 513"/>
            <p:cNvSpPr>
              <a:spLocks noChangeArrowheads="1"/>
            </p:cNvSpPr>
            <p:nvPr/>
          </p:nvSpPr>
          <p:spPr bwMode="auto">
            <a:xfrm>
              <a:off x="3495676" y="5221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1" name="Rectangle 514"/>
            <p:cNvSpPr>
              <a:spLocks noChangeArrowheads="1"/>
            </p:cNvSpPr>
            <p:nvPr/>
          </p:nvSpPr>
          <p:spPr bwMode="auto">
            <a:xfrm>
              <a:off x="3495676" y="52641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2" name="Rectangle 515"/>
            <p:cNvSpPr>
              <a:spLocks noChangeArrowheads="1"/>
            </p:cNvSpPr>
            <p:nvPr/>
          </p:nvSpPr>
          <p:spPr bwMode="auto">
            <a:xfrm>
              <a:off x="3495676" y="52546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3" name="Rectangle 516"/>
            <p:cNvSpPr>
              <a:spLocks noChangeArrowheads="1"/>
            </p:cNvSpPr>
            <p:nvPr/>
          </p:nvSpPr>
          <p:spPr bwMode="auto">
            <a:xfrm>
              <a:off x="3495676" y="5273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4" name="Rectangle 517"/>
            <p:cNvSpPr>
              <a:spLocks noChangeArrowheads="1"/>
            </p:cNvSpPr>
            <p:nvPr/>
          </p:nvSpPr>
          <p:spPr bwMode="auto">
            <a:xfrm>
              <a:off x="3495676" y="52673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5" name="Rectangle 518"/>
            <p:cNvSpPr>
              <a:spLocks noChangeArrowheads="1"/>
            </p:cNvSpPr>
            <p:nvPr/>
          </p:nvSpPr>
          <p:spPr bwMode="auto">
            <a:xfrm>
              <a:off x="3495676" y="534193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6" name="Rectangle 519"/>
            <p:cNvSpPr>
              <a:spLocks noChangeArrowheads="1"/>
            </p:cNvSpPr>
            <p:nvPr/>
          </p:nvSpPr>
          <p:spPr bwMode="auto">
            <a:xfrm>
              <a:off x="3968751" y="5054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 name="Rectangle 520"/>
            <p:cNvSpPr>
              <a:spLocks noChangeArrowheads="1"/>
            </p:cNvSpPr>
            <p:nvPr/>
          </p:nvSpPr>
          <p:spPr bwMode="auto">
            <a:xfrm>
              <a:off x="3968751" y="5287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6" name="Rectangle 521"/>
            <p:cNvSpPr>
              <a:spLocks noChangeArrowheads="1"/>
            </p:cNvSpPr>
            <p:nvPr/>
          </p:nvSpPr>
          <p:spPr bwMode="auto">
            <a:xfrm>
              <a:off x="3968751" y="5424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 name="Rectangle 522"/>
            <p:cNvSpPr>
              <a:spLocks noChangeArrowheads="1"/>
            </p:cNvSpPr>
            <p:nvPr/>
          </p:nvSpPr>
          <p:spPr bwMode="auto">
            <a:xfrm>
              <a:off x="3968751" y="51308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 name="Rectangle 523"/>
            <p:cNvSpPr>
              <a:spLocks noChangeArrowheads="1"/>
            </p:cNvSpPr>
            <p:nvPr/>
          </p:nvSpPr>
          <p:spPr bwMode="auto">
            <a:xfrm>
              <a:off x="3968751" y="52006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 name="Rectangle 524"/>
            <p:cNvSpPr>
              <a:spLocks noChangeArrowheads="1"/>
            </p:cNvSpPr>
            <p:nvPr/>
          </p:nvSpPr>
          <p:spPr bwMode="auto">
            <a:xfrm>
              <a:off x="3968751" y="53641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 name="Rectangle 525"/>
            <p:cNvSpPr>
              <a:spLocks noChangeArrowheads="1"/>
            </p:cNvSpPr>
            <p:nvPr/>
          </p:nvSpPr>
          <p:spPr bwMode="auto">
            <a:xfrm>
              <a:off x="4440238" y="41386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1" name="Rectangle 526"/>
            <p:cNvSpPr>
              <a:spLocks noChangeArrowheads="1"/>
            </p:cNvSpPr>
            <p:nvPr/>
          </p:nvSpPr>
          <p:spPr bwMode="auto">
            <a:xfrm>
              <a:off x="4440238" y="4699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2" name="Rectangle 527"/>
            <p:cNvSpPr>
              <a:spLocks noChangeArrowheads="1"/>
            </p:cNvSpPr>
            <p:nvPr/>
          </p:nvSpPr>
          <p:spPr bwMode="auto">
            <a:xfrm>
              <a:off x="4440238" y="3983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3" name="Rectangle 528"/>
            <p:cNvSpPr>
              <a:spLocks noChangeArrowheads="1"/>
            </p:cNvSpPr>
            <p:nvPr/>
          </p:nvSpPr>
          <p:spPr bwMode="auto">
            <a:xfrm>
              <a:off x="4440238" y="42084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4" name="Rectangle 529"/>
            <p:cNvSpPr>
              <a:spLocks noChangeArrowheads="1"/>
            </p:cNvSpPr>
            <p:nvPr/>
          </p:nvSpPr>
          <p:spPr bwMode="auto">
            <a:xfrm>
              <a:off x="4440238" y="415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5" name="Rectangle 530"/>
            <p:cNvSpPr>
              <a:spLocks noChangeArrowheads="1"/>
            </p:cNvSpPr>
            <p:nvPr/>
          </p:nvSpPr>
          <p:spPr bwMode="auto">
            <a:xfrm>
              <a:off x="4440238" y="4579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6" name="Rectangle 531"/>
            <p:cNvSpPr>
              <a:spLocks noChangeArrowheads="1"/>
            </p:cNvSpPr>
            <p:nvPr/>
          </p:nvSpPr>
          <p:spPr bwMode="auto">
            <a:xfrm>
              <a:off x="4913313" y="5214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7" name="Rectangle 532"/>
            <p:cNvSpPr>
              <a:spLocks noChangeArrowheads="1"/>
            </p:cNvSpPr>
            <p:nvPr/>
          </p:nvSpPr>
          <p:spPr bwMode="auto">
            <a:xfrm>
              <a:off x="4913313" y="50958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8" name="Rectangle 533"/>
            <p:cNvSpPr>
              <a:spLocks noChangeArrowheads="1"/>
            </p:cNvSpPr>
            <p:nvPr/>
          </p:nvSpPr>
          <p:spPr bwMode="auto">
            <a:xfrm>
              <a:off x="4913313" y="50609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9" name="Rectangle 534"/>
            <p:cNvSpPr>
              <a:spLocks noChangeArrowheads="1"/>
            </p:cNvSpPr>
            <p:nvPr/>
          </p:nvSpPr>
          <p:spPr bwMode="auto">
            <a:xfrm>
              <a:off x="4913313" y="50911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0" name="Rectangle 535"/>
            <p:cNvSpPr>
              <a:spLocks noChangeArrowheads="1"/>
            </p:cNvSpPr>
            <p:nvPr/>
          </p:nvSpPr>
          <p:spPr bwMode="auto">
            <a:xfrm>
              <a:off x="4913313" y="5045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1" name="Rectangle 536"/>
            <p:cNvSpPr>
              <a:spLocks noChangeArrowheads="1"/>
            </p:cNvSpPr>
            <p:nvPr/>
          </p:nvSpPr>
          <p:spPr bwMode="auto">
            <a:xfrm>
              <a:off x="4913313" y="5192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2" name="Rectangle 537"/>
            <p:cNvSpPr>
              <a:spLocks noChangeArrowheads="1"/>
            </p:cNvSpPr>
            <p:nvPr/>
          </p:nvSpPr>
          <p:spPr bwMode="auto">
            <a:xfrm>
              <a:off x="5386388" y="50831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3" name="Rectangle 538"/>
            <p:cNvSpPr>
              <a:spLocks noChangeArrowheads="1"/>
            </p:cNvSpPr>
            <p:nvPr/>
          </p:nvSpPr>
          <p:spPr bwMode="auto">
            <a:xfrm>
              <a:off x="5386388" y="5138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4" name="Rectangle 539"/>
            <p:cNvSpPr>
              <a:spLocks noChangeArrowheads="1"/>
            </p:cNvSpPr>
            <p:nvPr/>
          </p:nvSpPr>
          <p:spPr bwMode="auto">
            <a:xfrm>
              <a:off x="5386388" y="4975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5" name="Rectangle 540"/>
            <p:cNvSpPr>
              <a:spLocks noChangeArrowheads="1"/>
            </p:cNvSpPr>
            <p:nvPr/>
          </p:nvSpPr>
          <p:spPr bwMode="auto">
            <a:xfrm>
              <a:off x="5386388" y="5148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6" name="Rectangle 541"/>
            <p:cNvSpPr>
              <a:spLocks noChangeArrowheads="1"/>
            </p:cNvSpPr>
            <p:nvPr/>
          </p:nvSpPr>
          <p:spPr bwMode="auto">
            <a:xfrm>
              <a:off x="5386388" y="4975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7" name="Rectangle 542"/>
            <p:cNvSpPr>
              <a:spLocks noChangeArrowheads="1"/>
            </p:cNvSpPr>
            <p:nvPr/>
          </p:nvSpPr>
          <p:spPr bwMode="auto">
            <a:xfrm>
              <a:off x="5386388" y="51863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8" name="Freeform 543"/>
            <p:cNvSpPr>
              <a:spLocks/>
            </p:cNvSpPr>
            <p:nvPr/>
          </p:nvSpPr>
          <p:spPr bwMode="auto">
            <a:xfrm>
              <a:off x="1685926" y="52578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9" name="Freeform 544"/>
            <p:cNvSpPr>
              <a:spLocks/>
            </p:cNvSpPr>
            <p:nvPr/>
          </p:nvSpPr>
          <p:spPr bwMode="auto">
            <a:xfrm>
              <a:off x="1685926" y="49022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0" name="Freeform 545"/>
            <p:cNvSpPr>
              <a:spLocks/>
            </p:cNvSpPr>
            <p:nvPr/>
          </p:nvSpPr>
          <p:spPr bwMode="auto">
            <a:xfrm>
              <a:off x="1685926" y="51435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1" name="Freeform 546"/>
            <p:cNvSpPr>
              <a:spLocks/>
            </p:cNvSpPr>
            <p:nvPr/>
          </p:nvSpPr>
          <p:spPr bwMode="auto">
            <a:xfrm>
              <a:off x="1685926" y="50482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2" name="Freeform 547"/>
            <p:cNvSpPr>
              <a:spLocks/>
            </p:cNvSpPr>
            <p:nvPr/>
          </p:nvSpPr>
          <p:spPr bwMode="auto">
            <a:xfrm>
              <a:off x="1685926" y="54165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3" name="Freeform 548"/>
            <p:cNvSpPr>
              <a:spLocks/>
            </p:cNvSpPr>
            <p:nvPr/>
          </p:nvSpPr>
          <p:spPr bwMode="auto">
            <a:xfrm>
              <a:off x="1685926" y="53546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4" name="Freeform 549"/>
            <p:cNvSpPr>
              <a:spLocks/>
            </p:cNvSpPr>
            <p:nvPr/>
          </p:nvSpPr>
          <p:spPr bwMode="auto">
            <a:xfrm>
              <a:off x="2157413" y="5545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5" name="Freeform 550"/>
            <p:cNvSpPr>
              <a:spLocks/>
            </p:cNvSpPr>
            <p:nvPr/>
          </p:nvSpPr>
          <p:spPr bwMode="auto">
            <a:xfrm>
              <a:off x="2157413" y="53387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6" name="Freeform 551"/>
            <p:cNvSpPr>
              <a:spLocks/>
            </p:cNvSpPr>
            <p:nvPr/>
          </p:nvSpPr>
          <p:spPr bwMode="auto">
            <a:xfrm>
              <a:off x="2157413" y="52482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7" name="Freeform 552"/>
            <p:cNvSpPr>
              <a:spLocks/>
            </p:cNvSpPr>
            <p:nvPr/>
          </p:nvSpPr>
          <p:spPr bwMode="auto">
            <a:xfrm>
              <a:off x="2157413" y="53800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Freeform 553"/>
            <p:cNvSpPr>
              <a:spLocks/>
            </p:cNvSpPr>
            <p:nvPr/>
          </p:nvSpPr>
          <p:spPr bwMode="auto">
            <a:xfrm>
              <a:off x="2157413" y="55022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Freeform 554"/>
            <p:cNvSpPr>
              <a:spLocks/>
            </p:cNvSpPr>
            <p:nvPr/>
          </p:nvSpPr>
          <p:spPr bwMode="auto">
            <a:xfrm>
              <a:off x="2157413" y="51911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4" name="Freeform 555"/>
            <p:cNvSpPr>
              <a:spLocks/>
            </p:cNvSpPr>
            <p:nvPr/>
          </p:nvSpPr>
          <p:spPr bwMode="auto">
            <a:xfrm>
              <a:off x="2630488" y="54244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Freeform 556"/>
            <p:cNvSpPr>
              <a:spLocks/>
            </p:cNvSpPr>
            <p:nvPr/>
          </p:nvSpPr>
          <p:spPr bwMode="auto">
            <a:xfrm>
              <a:off x="2630488" y="54022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Freeform 557"/>
            <p:cNvSpPr>
              <a:spLocks/>
            </p:cNvSpPr>
            <p:nvPr/>
          </p:nvSpPr>
          <p:spPr bwMode="auto">
            <a:xfrm>
              <a:off x="2630488" y="52927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Freeform 558"/>
            <p:cNvSpPr>
              <a:spLocks/>
            </p:cNvSpPr>
            <p:nvPr/>
          </p:nvSpPr>
          <p:spPr bwMode="auto">
            <a:xfrm>
              <a:off x="2630488" y="52943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Freeform 559"/>
            <p:cNvSpPr>
              <a:spLocks/>
            </p:cNvSpPr>
            <p:nvPr/>
          </p:nvSpPr>
          <p:spPr bwMode="auto">
            <a:xfrm>
              <a:off x="2630488" y="54102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Freeform 560"/>
            <p:cNvSpPr>
              <a:spLocks/>
            </p:cNvSpPr>
            <p:nvPr/>
          </p:nvSpPr>
          <p:spPr bwMode="auto">
            <a:xfrm>
              <a:off x="2630488" y="52625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Freeform 561"/>
            <p:cNvSpPr>
              <a:spLocks/>
            </p:cNvSpPr>
            <p:nvPr/>
          </p:nvSpPr>
          <p:spPr bwMode="auto">
            <a:xfrm>
              <a:off x="3103563" y="4989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Freeform 562"/>
            <p:cNvSpPr>
              <a:spLocks/>
            </p:cNvSpPr>
            <p:nvPr/>
          </p:nvSpPr>
          <p:spPr bwMode="auto">
            <a:xfrm>
              <a:off x="3103563" y="48355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Freeform 563"/>
            <p:cNvSpPr>
              <a:spLocks/>
            </p:cNvSpPr>
            <p:nvPr/>
          </p:nvSpPr>
          <p:spPr bwMode="auto">
            <a:xfrm>
              <a:off x="3103563" y="49799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Freeform 564"/>
            <p:cNvSpPr>
              <a:spLocks/>
            </p:cNvSpPr>
            <p:nvPr/>
          </p:nvSpPr>
          <p:spPr bwMode="auto">
            <a:xfrm>
              <a:off x="3103563" y="52149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5" name="Freeform 565"/>
            <p:cNvSpPr>
              <a:spLocks/>
            </p:cNvSpPr>
            <p:nvPr/>
          </p:nvSpPr>
          <p:spPr bwMode="auto">
            <a:xfrm>
              <a:off x="3103563" y="49196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Freeform 566"/>
            <p:cNvSpPr>
              <a:spLocks/>
            </p:cNvSpPr>
            <p:nvPr/>
          </p:nvSpPr>
          <p:spPr bwMode="auto">
            <a:xfrm>
              <a:off x="3103563" y="50212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Freeform 567"/>
            <p:cNvSpPr>
              <a:spLocks/>
            </p:cNvSpPr>
            <p:nvPr/>
          </p:nvSpPr>
          <p:spPr bwMode="auto">
            <a:xfrm>
              <a:off x="3575051" y="53308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Freeform 568"/>
            <p:cNvSpPr>
              <a:spLocks/>
            </p:cNvSpPr>
            <p:nvPr/>
          </p:nvSpPr>
          <p:spPr bwMode="auto">
            <a:xfrm>
              <a:off x="3575051" y="53181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Freeform 569"/>
            <p:cNvSpPr>
              <a:spLocks/>
            </p:cNvSpPr>
            <p:nvPr/>
          </p:nvSpPr>
          <p:spPr bwMode="auto">
            <a:xfrm>
              <a:off x="3575051" y="53911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0" name="Freeform 570"/>
            <p:cNvSpPr>
              <a:spLocks/>
            </p:cNvSpPr>
            <p:nvPr/>
          </p:nvSpPr>
          <p:spPr bwMode="auto">
            <a:xfrm>
              <a:off x="3575051" y="53419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1" name="Freeform 571"/>
            <p:cNvSpPr>
              <a:spLocks/>
            </p:cNvSpPr>
            <p:nvPr/>
          </p:nvSpPr>
          <p:spPr bwMode="auto">
            <a:xfrm>
              <a:off x="3575051" y="53530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2" name="Freeform 572"/>
            <p:cNvSpPr>
              <a:spLocks/>
            </p:cNvSpPr>
            <p:nvPr/>
          </p:nvSpPr>
          <p:spPr bwMode="auto">
            <a:xfrm>
              <a:off x="3575051" y="52974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3" name="Rectangle 573"/>
            <p:cNvSpPr>
              <a:spLocks noChangeArrowheads="1"/>
            </p:cNvSpPr>
            <p:nvPr/>
          </p:nvSpPr>
          <p:spPr bwMode="auto">
            <a:xfrm>
              <a:off x="2568576" y="3898900"/>
              <a:ext cx="1042988" cy="561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4" name="Rectangle 574"/>
            <p:cNvSpPr>
              <a:spLocks noChangeArrowheads="1"/>
            </p:cNvSpPr>
            <p:nvPr/>
          </p:nvSpPr>
          <p:spPr bwMode="auto">
            <a:xfrm>
              <a:off x="3016251" y="3932238"/>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5" name="Freeform 575"/>
            <p:cNvSpPr>
              <a:spLocks/>
            </p:cNvSpPr>
            <p:nvPr/>
          </p:nvSpPr>
          <p:spPr bwMode="auto">
            <a:xfrm>
              <a:off x="2759076" y="39528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6" name="Rectangle 576"/>
            <p:cNvSpPr>
              <a:spLocks noChangeArrowheads="1"/>
            </p:cNvSpPr>
            <p:nvPr/>
          </p:nvSpPr>
          <p:spPr bwMode="auto">
            <a:xfrm>
              <a:off x="3016251" y="4108450"/>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7" name="Rectangle 577"/>
            <p:cNvSpPr>
              <a:spLocks noChangeArrowheads="1"/>
            </p:cNvSpPr>
            <p:nvPr/>
          </p:nvSpPr>
          <p:spPr bwMode="auto">
            <a:xfrm>
              <a:off x="2768601" y="415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8" name="Rectangle 578"/>
            <p:cNvSpPr>
              <a:spLocks noChangeArrowheads="1"/>
            </p:cNvSpPr>
            <p:nvPr/>
          </p:nvSpPr>
          <p:spPr bwMode="auto">
            <a:xfrm>
              <a:off x="3016251" y="4284663"/>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9" name="Freeform 579"/>
            <p:cNvSpPr>
              <a:spLocks/>
            </p:cNvSpPr>
            <p:nvPr/>
          </p:nvSpPr>
          <p:spPr bwMode="auto">
            <a:xfrm>
              <a:off x="2752726" y="43307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0" name="Rectangle 580"/>
            <p:cNvSpPr>
              <a:spLocks noChangeArrowheads="1"/>
            </p:cNvSpPr>
            <p:nvPr/>
          </p:nvSpPr>
          <p:spPr bwMode="auto">
            <a:xfrm>
              <a:off x="2568576" y="3898900"/>
              <a:ext cx="1042988" cy="561975"/>
            </a:xfrm>
            <a:prstGeom prst="rect">
              <a:avLst/>
            </a:prstGeom>
            <a:noFill/>
            <a:ln w="1270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033" name="Group 4032"/>
          <p:cNvGrpSpPr/>
          <p:nvPr/>
        </p:nvGrpSpPr>
        <p:grpSpPr>
          <a:xfrm>
            <a:off x="6258854" y="3702505"/>
            <a:ext cx="5026026" cy="2759076"/>
            <a:chOff x="6594475" y="3489325"/>
            <a:chExt cx="5026026" cy="2759076"/>
          </a:xfrm>
        </p:grpSpPr>
        <p:sp>
          <p:nvSpPr>
            <p:cNvPr id="3103" name="Line 582"/>
            <p:cNvSpPr>
              <a:spLocks noChangeShapeType="1"/>
            </p:cNvSpPr>
            <p:nvPr/>
          </p:nvSpPr>
          <p:spPr bwMode="auto">
            <a:xfrm>
              <a:off x="7037388" y="5924550"/>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4" name="Line 583"/>
            <p:cNvSpPr>
              <a:spLocks noChangeShapeType="1"/>
            </p:cNvSpPr>
            <p:nvPr/>
          </p:nvSpPr>
          <p:spPr bwMode="auto">
            <a:xfrm>
              <a:off x="7037388" y="3770313"/>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5" name="Line 584"/>
            <p:cNvSpPr>
              <a:spLocks noChangeShapeType="1"/>
            </p:cNvSpPr>
            <p:nvPr/>
          </p:nvSpPr>
          <p:spPr bwMode="auto">
            <a:xfrm>
              <a:off x="7037388" y="592455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6" name="Line 585"/>
            <p:cNvSpPr>
              <a:spLocks noChangeShapeType="1"/>
            </p:cNvSpPr>
            <p:nvPr/>
          </p:nvSpPr>
          <p:spPr bwMode="auto">
            <a:xfrm>
              <a:off x="7981951" y="592455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7" name="Line 586"/>
            <p:cNvSpPr>
              <a:spLocks noChangeShapeType="1"/>
            </p:cNvSpPr>
            <p:nvPr/>
          </p:nvSpPr>
          <p:spPr bwMode="auto">
            <a:xfrm>
              <a:off x="8926513" y="592455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8" name="Line 587"/>
            <p:cNvSpPr>
              <a:spLocks noChangeShapeType="1"/>
            </p:cNvSpPr>
            <p:nvPr/>
          </p:nvSpPr>
          <p:spPr bwMode="auto">
            <a:xfrm>
              <a:off x="9871076" y="592455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9" name="Line 588"/>
            <p:cNvSpPr>
              <a:spLocks noChangeShapeType="1"/>
            </p:cNvSpPr>
            <p:nvPr/>
          </p:nvSpPr>
          <p:spPr bwMode="auto">
            <a:xfrm>
              <a:off x="10815638" y="592455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0" name="Line 589"/>
            <p:cNvSpPr>
              <a:spLocks noChangeShapeType="1"/>
            </p:cNvSpPr>
            <p:nvPr/>
          </p:nvSpPr>
          <p:spPr bwMode="auto">
            <a:xfrm flipV="1">
              <a:off x="7037388"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1" name="Line 590"/>
            <p:cNvSpPr>
              <a:spLocks noChangeShapeType="1"/>
            </p:cNvSpPr>
            <p:nvPr/>
          </p:nvSpPr>
          <p:spPr bwMode="auto">
            <a:xfrm flipV="1">
              <a:off x="7981951"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2" name="Line 591"/>
            <p:cNvSpPr>
              <a:spLocks noChangeShapeType="1"/>
            </p:cNvSpPr>
            <p:nvPr/>
          </p:nvSpPr>
          <p:spPr bwMode="auto">
            <a:xfrm flipV="1">
              <a:off x="8926513"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3" name="Line 592"/>
            <p:cNvSpPr>
              <a:spLocks noChangeShapeType="1"/>
            </p:cNvSpPr>
            <p:nvPr/>
          </p:nvSpPr>
          <p:spPr bwMode="auto">
            <a:xfrm flipV="1">
              <a:off x="9871076"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4" name="Line 593"/>
            <p:cNvSpPr>
              <a:spLocks noChangeShapeType="1"/>
            </p:cNvSpPr>
            <p:nvPr/>
          </p:nvSpPr>
          <p:spPr bwMode="auto">
            <a:xfrm flipV="1">
              <a:off x="10815638"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5" name="Rectangle 594"/>
            <p:cNvSpPr>
              <a:spLocks noChangeArrowheads="1"/>
            </p:cNvSpPr>
            <p:nvPr/>
          </p:nvSpPr>
          <p:spPr bwMode="auto">
            <a:xfrm>
              <a:off x="6994526"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16" name="Rectangle 595"/>
            <p:cNvSpPr>
              <a:spLocks noChangeArrowheads="1"/>
            </p:cNvSpPr>
            <p:nvPr/>
          </p:nvSpPr>
          <p:spPr bwMode="auto">
            <a:xfrm>
              <a:off x="7937501"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17" name="Rectangle 596"/>
            <p:cNvSpPr>
              <a:spLocks noChangeArrowheads="1"/>
            </p:cNvSpPr>
            <p:nvPr/>
          </p:nvSpPr>
          <p:spPr bwMode="auto">
            <a:xfrm>
              <a:off x="888523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18" name="Rectangle 597"/>
            <p:cNvSpPr>
              <a:spLocks noChangeArrowheads="1"/>
            </p:cNvSpPr>
            <p:nvPr/>
          </p:nvSpPr>
          <p:spPr bwMode="auto">
            <a:xfrm>
              <a:off x="9828213"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19" name="Rectangle 598"/>
            <p:cNvSpPr>
              <a:spLocks noChangeArrowheads="1"/>
            </p:cNvSpPr>
            <p:nvPr/>
          </p:nvSpPr>
          <p:spPr bwMode="auto">
            <a:xfrm>
              <a:off x="1077118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1" name="Line 600"/>
            <p:cNvSpPr>
              <a:spLocks noChangeShapeType="1"/>
            </p:cNvSpPr>
            <p:nvPr/>
          </p:nvSpPr>
          <p:spPr bwMode="auto">
            <a:xfrm flipV="1">
              <a:off x="7037388" y="3770313"/>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2" name="Line 601"/>
            <p:cNvSpPr>
              <a:spLocks noChangeShapeType="1"/>
            </p:cNvSpPr>
            <p:nvPr/>
          </p:nvSpPr>
          <p:spPr bwMode="auto">
            <a:xfrm flipV="1">
              <a:off x="11501438" y="3770313"/>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3" name="Line 602"/>
            <p:cNvSpPr>
              <a:spLocks noChangeShapeType="1"/>
            </p:cNvSpPr>
            <p:nvPr/>
          </p:nvSpPr>
          <p:spPr bwMode="auto">
            <a:xfrm flipH="1">
              <a:off x="6992938" y="58102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4" name="Line 603"/>
            <p:cNvSpPr>
              <a:spLocks noChangeShapeType="1"/>
            </p:cNvSpPr>
            <p:nvPr/>
          </p:nvSpPr>
          <p:spPr bwMode="auto">
            <a:xfrm flipH="1">
              <a:off x="6992938" y="513080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5" name="Line 604"/>
            <p:cNvSpPr>
              <a:spLocks noChangeShapeType="1"/>
            </p:cNvSpPr>
            <p:nvPr/>
          </p:nvSpPr>
          <p:spPr bwMode="auto">
            <a:xfrm flipH="1">
              <a:off x="6992938" y="44497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0" name="Line 605"/>
            <p:cNvSpPr>
              <a:spLocks noChangeShapeType="1"/>
            </p:cNvSpPr>
            <p:nvPr/>
          </p:nvSpPr>
          <p:spPr bwMode="auto">
            <a:xfrm flipH="1">
              <a:off x="6992938" y="37703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1" name="Line 606"/>
            <p:cNvSpPr>
              <a:spLocks noChangeShapeType="1"/>
            </p:cNvSpPr>
            <p:nvPr/>
          </p:nvSpPr>
          <p:spPr bwMode="auto">
            <a:xfrm>
              <a:off x="11501438" y="58102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9" name="Line 608"/>
            <p:cNvSpPr>
              <a:spLocks noChangeShapeType="1"/>
            </p:cNvSpPr>
            <p:nvPr/>
          </p:nvSpPr>
          <p:spPr bwMode="auto">
            <a:xfrm>
              <a:off x="11501438" y="513080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0" name="Line 609"/>
            <p:cNvSpPr>
              <a:spLocks noChangeShapeType="1"/>
            </p:cNvSpPr>
            <p:nvPr/>
          </p:nvSpPr>
          <p:spPr bwMode="auto">
            <a:xfrm>
              <a:off x="11501438" y="44497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1" name="Line 610"/>
            <p:cNvSpPr>
              <a:spLocks noChangeShapeType="1"/>
            </p:cNvSpPr>
            <p:nvPr/>
          </p:nvSpPr>
          <p:spPr bwMode="auto">
            <a:xfrm>
              <a:off x="11501438" y="37703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2" name="Rectangle 611"/>
            <p:cNvSpPr>
              <a:spLocks noChangeArrowheads="1"/>
            </p:cNvSpPr>
            <p:nvPr/>
          </p:nvSpPr>
          <p:spPr bwMode="auto">
            <a:xfrm>
              <a:off x="6680200" y="573405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63" name="Rectangle 612"/>
            <p:cNvSpPr>
              <a:spLocks noChangeArrowheads="1"/>
            </p:cNvSpPr>
            <p:nvPr/>
          </p:nvSpPr>
          <p:spPr bwMode="auto">
            <a:xfrm>
              <a:off x="6594475" y="5051425"/>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64" name="Rectangle 613"/>
            <p:cNvSpPr>
              <a:spLocks noChangeArrowheads="1"/>
            </p:cNvSpPr>
            <p:nvPr/>
          </p:nvSpPr>
          <p:spPr bwMode="auto">
            <a:xfrm>
              <a:off x="6594475" y="4375150"/>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65" name="Rectangle 614"/>
            <p:cNvSpPr>
              <a:spLocks noChangeArrowheads="1"/>
            </p:cNvSpPr>
            <p:nvPr/>
          </p:nvSpPr>
          <p:spPr bwMode="auto">
            <a:xfrm>
              <a:off x="6594475" y="3694113"/>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0" name="Rectangle 623"/>
            <p:cNvSpPr>
              <a:spLocks noChangeArrowheads="1"/>
            </p:cNvSpPr>
            <p:nvPr/>
          </p:nvSpPr>
          <p:spPr bwMode="auto">
            <a:xfrm>
              <a:off x="7027863" y="3489325"/>
              <a:ext cx="13287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D**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1" name="Rectangle 624"/>
            <p:cNvSpPr>
              <a:spLocks noChangeArrowheads="1"/>
            </p:cNvSpPr>
            <p:nvPr/>
          </p:nvSpPr>
          <p:spPr bwMode="auto">
            <a:xfrm>
              <a:off x="8213725" y="3598863"/>
              <a:ext cx="1666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2" name="Rectangle 625"/>
            <p:cNvSpPr>
              <a:spLocks noChangeArrowheads="1"/>
            </p:cNvSpPr>
            <p:nvPr/>
          </p:nvSpPr>
          <p:spPr bwMode="auto">
            <a:xfrm>
              <a:off x="8313738" y="348932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:0.12,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3" name="Rectangle 626"/>
            <p:cNvSpPr>
              <a:spLocks noChangeArrowheads="1"/>
            </p:cNvSpPr>
            <p:nvPr/>
          </p:nvSpPr>
          <p:spPr bwMode="auto">
            <a:xfrm>
              <a:off x="9080500"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4" name="Rectangle 627"/>
            <p:cNvSpPr>
              <a:spLocks noChangeArrowheads="1"/>
            </p:cNvSpPr>
            <p:nvPr/>
          </p:nvSpPr>
          <p:spPr bwMode="auto">
            <a:xfrm>
              <a:off x="9251950" y="348932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:0.74,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5" name="Rectangle 628"/>
            <p:cNvSpPr>
              <a:spLocks noChangeArrowheads="1"/>
            </p:cNvSpPr>
            <p:nvPr/>
          </p:nvSpPr>
          <p:spPr bwMode="auto">
            <a:xfrm>
              <a:off x="10018713"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6" name="Rectangle 629"/>
            <p:cNvSpPr>
              <a:spLocks noChangeArrowheads="1"/>
            </p:cNvSpPr>
            <p:nvPr/>
          </p:nvSpPr>
          <p:spPr bwMode="auto">
            <a:xfrm>
              <a:off x="10190163" y="348932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:0.85,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7" name="Rectangle 630"/>
            <p:cNvSpPr>
              <a:spLocks noChangeArrowheads="1"/>
            </p:cNvSpPr>
            <p:nvPr/>
          </p:nvSpPr>
          <p:spPr bwMode="auto">
            <a:xfrm>
              <a:off x="10956925"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8" name="Rectangle 631"/>
            <p:cNvSpPr>
              <a:spLocks noChangeArrowheads="1"/>
            </p:cNvSpPr>
            <p:nvPr/>
          </p:nvSpPr>
          <p:spPr bwMode="auto">
            <a:xfrm>
              <a:off x="11129963" y="3489325"/>
              <a:ext cx="4905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:0.76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9" name="Freeform 632"/>
            <p:cNvSpPr>
              <a:spLocks/>
            </p:cNvSpPr>
            <p:nvPr/>
          </p:nvSpPr>
          <p:spPr bwMode="auto">
            <a:xfrm>
              <a:off x="7377113" y="5405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0" name="Freeform 633"/>
            <p:cNvSpPr>
              <a:spLocks/>
            </p:cNvSpPr>
            <p:nvPr/>
          </p:nvSpPr>
          <p:spPr bwMode="auto">
            <a:xfrm>
              <a:off x="7377113" y="55054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1" name="Freeform 634"/>
            <p:cNvSpPr>
              <a:spLocks/>
            </p:cNvSpPr>
            <p:nvPr/>
          </p:nvSpPr>
          <p:spPr bwMode="auto">
            <a:xfrm>
              <a:off x="7377113" y="56483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2" name="Freeform 635"/>
            <p:cNvSpPr>
              <a:spLocks/>
            </p:cNvSpPr>
            <p:nvPr/>
          </p:nvSpPr>
          <p:spPr bwMode="auto">
            <a:xfrm>
              <a:off x="7377113" y="55038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3" name="Freeform 636"/>
            <p:cNvSpPr>
              <a:spLocks/>
            </p:cNvSpPr>
            <p:nvPr/>
          </p:nvSpPr>
          <p:spPr bwMode="auto">
            <a:xfrm>
              <a:off x="7377113" y="54800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4" name="Freeform 637"/>
            <p:cNvSpPr>
              <a:spLocks/>
            </p:cNvSpPr>
            <p:nvPr/>
          </p:nvSpPr>
          <p:spPr bwMode="auto">
            <a:xfrm>
              <a:off x="7377113" y="5465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5" name="Freeform 638"/>
            <p:cNvSpPr>
              <a:spLocks/>
            </p:cNvSpPr>
            <p:nvPr/>
          </p:nvSpPr>
          <p:spPr bwMode="auto">
            <a:xfrm>
              <a:off x="7848600" y="55784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6" name="Freeform 639"/>
            <p:cNvSpPr>
              <a:spLocks/>
            </p:cNvSpPr>
            <p:nvPr/>
          </p:nvSpPr>
          <p:spPr bwMode="auto">
            <a:xfrm>
              <a:off x="7848600" y="56372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7" name="Freeform 640"/>
            <p:cNvSpPr>
              <a:spLocks/>
            </p:cNvSpPr>
            <p:nvPr/>
          </p:nvSpPr>
          <p:spPr bwMode="auto">
            <a:xfrm>
              <a:off x="7848600" y="55816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8" name="Freeform 641"/>
            <p:cNvSpPr>
              <a:spLocks/>
            </p:cNvSpPr>
            <p:nvPr/>
          </p:nvSpPr>
          <p:spPr bwMode="auto">
            <a:xfrm>
              <a:off x="7848600" y="53609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9" name="Freeform 642"/>
            <p:cNvSpPr>
              <a:spLocks/>
            </p:cNvSpPr>
            <p:nvPr/>
          </p:nvSpPr>
          <p:spPr bwMode="auto">
            <a:xfrm>
              <a:off x="7848600" y="5416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0" name="Freeform 643"/>
            <p:cNvSpPr>
              <a:spLocks/>
            </p:cNvSpPr>
            <p:nvPr/>
          </p:nvSpPr>
          <p:spPr bwMode="auto">
            <a:xfrm>
              <a:off x="7848600" y="52800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1" name="Freeform 644"/>
            <p:cNvSpPr>
              <a:spLocks/>
            </p:cNvSpPr>
            <p:nvPr/>
          </p:nvSpPr>
          <p:spPr bwMode="auto">
            <a:xfrm>
              <a:off x="8321675" y="56197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2" name="Freeform 645"/>
            <p:cNvSpPr>
              <a:spLocks/>
            </p:cNvSpPr>
            <p:nvPr/>
          </p:nvSpPr>
          <p:spPr bwMode="auto">
            <a:xfrm>
              <a:off x="8321675" y="566578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3" name="Freeform 646"/>
            <p:cNvSpPr>
              <a:spLocks/>
            </p:cNvSpPr>
            <p:nvPr/>
          </p:nvSpPr>
          <p:spPr bwMode="auto">
            <a:xfrm>
              <a:off x="8321675" y="5446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4" name="Freeform 647"/>
            <p:cNvSpPr>
              <a:spLocks/>
            </p:cNvSpPr>
            <p:nvPr/>
          </p:nvSpPr>
          <p:spPr bwMode="auto">
            <a:xfrm>
              <a:off x="8321675" y="52673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5" name="Freeform 648"/>
            <p:cNvSpPr>
              <a:spLocks/>
            </p:cNvSpPr>
            <p:nvPr/>
          </p:nvSpPr>
          <p:spPr bwMode="auto">
            <a:xfrm>
              <a:off x="8321675" y="5419725"/>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6" name="Freeform 649"/>
            <p:cNvSpPr>
              <a:spLocks/>
            </p:cNvSpPr>
            <p:nvPr/>
          </p:nvSpPr>
          <p:spPr bwMode="auto">
            <a:xfrm>
              <a:off x="8321675" y="55181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7" name="Freeform 650"/>
            <p:cNvSpPr>
              <a:spLocks/>
            </p:cNvSpPr>
            <p:nvPr/>
          </p:nvSpPr>
          <p:spPr bwMode="auto">
            <a:xfrm>
              <a:off x="8793163" y="5338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8" name="Freeform 651"/>
            <p:cNvSpPr>
              <a:spLocks/>
            </p:cNvSpPr>
            <p:nvPr/>
          </p:nvSpPr>
          <p:spPr bwMode="auto">
            <a:xfrm>
              <a:off x="8793163" y="53832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9" name="Freeform 652"/>
            <p:cNvSpPr>
              <a:spLocks/>
            </p:cNvSpPr>
            <p:nvPr/>
          </p:nvSpPr>
          <p:spPr bwMode="auto">
            <a:xfrm>
              <a:off x="8793163" y="53022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0" name="Freeform 653"/>
            <p:cNvSpPr>
              <a:spLocks/>
            </p:cNvSpPr>
            <p:nvPr/>
          </p:nvSpPr>
          <p:spPr bwMode="auto">
            <a:xfrm>
              <a:off x="8793163" y="52482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1" name="Freeform 654"/>
            <p:cNvSpPr>
              <a:spLocks/>
            </p:cNvSpPr>
            <p:nvPr/>
          </p:nvSpPr>
          <p:spPr bwMode="auto">
            <a:xfrm>
              <a:off x="8793163" y="51482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 name="Freeform 655"/>
            <p:cNvSpPr>
              <a:spLocks/>
            </p:cNvSpPr>
            <p:nvPr/>
          </p:nvSpPr>
          <p:spPr bwMode="auto">
            <a:xfrm>
              <a:off x="8793163" y="52149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 name="Freeform 656"/>
            <p:cNvSpPr>
              <a:spLocks/>
            </p:cNvSpPr>
            <p:nvPr/>
          </p:nvSpPr>
          <p:spPr bwMode="auto">
            <a:xfrm>
              <a:off x="9266238" y="5472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 name="Freeform 657"/>
            <p:cNvSpPr>
              <a:spLocks/>
            </p:cNvSpPr>
            <p:nvPr/>
          </p:nvSpPr>
          <p:spPr bwMode="auto">
            <a:xfrm>
              <a:off x="9266238" y="46688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 name="Freeform 658"/>
            <p:cNvSpPr>
              <a:spLocks/>
            </p:cNvSpPr>
            <p:nvPr/>
          </p:nvSpPr>
          <p:spPr bwMode="auto">
            <a:xfrm>
              <a:off x="9266238" y="44592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 name="Freeform 659"/>
            <p:cNvSpPr>
              <a:spLocks/>
            </p:cNvSpPr>
            <p:nvPr/>
          </p:nvSpPr>
          <p:spPr bwMode="auto">
            <a:xfrm>
              <a:off x="9266238" y="4265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 name="Freeform 660"/>
            <p:cNvSpPr>
              <a:spLocks/>
            </p:cNvSpPr>
            <p:nvPr/>
          </p:nvSpPr>
          <p:spPr bwMode="auto">
            <a:xfrm>
              <a:off x="9266238" y="40989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 name="Freeform 661"/>
            <p:cNvSpPr>
              <a:spLocks/>
            </p:cNvSpPr>
            <p:nvPr/>
          </p:nvSpPr>
          <p:spPr bwMode="auto">
            <a:xfrm>
              <a:off x="9266238" y="3765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 name="Freeform 662"/>
            <p:cNvSpPr>
              <a:spLocks/>
            </p:cNvSpPr>
            <p:nvPr/>
          </p:nvSpPr>
          <p:spPr bwMode="auto">
            <a:xfrm>
              <a:off x="9739313" y="58039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 name="Freeform 663"/>
            <p:cNvSpPr>
              <a:spLocks/>
            </p:cNvSpPr>
            <p:nvPr/>
          </p:nvSpPr>
          <p:spPr bwMode="auto">
            <a:xfrm>
              <a:off x="9739313" y="57038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 name="Freeform 664"/>
            <p:cNvSpPr>
              <a:spLocks/>
            </p:cNvSpPr>
            <p:nvPr/>
          </p:nvSpPr>
          <p:spPr bwMode="auto">
            <a:xfrm>
              <a:off x="9739313" y="57181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 name="Freeform 665"/>
            <p:cNvSpPr>
              <a:spLocks/>
            </p:cNvSpPr>
            <p:nvPr/>
          </p:nvSpPr>
          <p:spPr bwMode="auto">
            <a:xfrm>
              <a:off x="9739313" y="55959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 name="Freeform 666"/>
            <p:cNvSpPr>
              <a:spLocks/>
            </p:cNvSpPr>
            <p:nvPr/>
          </p:nvSpPr>
          <p:spPr bwMode="auto">
            <a:xfrm>
              <a:off x="9739313" y="56118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 name="Rectangle 667"/>
            <p:cNvSpPr>
              <a:spLocks noChangeArrowheads="1"/>
            </p:cNvSpPr>
            <p:nvPr/>
          </p:nvSpPr>
          <p:spPr bwMode="auto">
            <a:xfrm>
              <a:off x="7480300" y="44180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 name="Rectangle 668"/>
            <p:cNvSpPr>
              <a:spLocks noChangeArrowheads="1"/>
            </p:cNvSpPr>
            <p:nvPr/>
          </p:nvSpPr>
          <p:spPr bwMode="auto">
            <a:xfrm>
              <a:off x="7480300" y="48196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 name="Rectangle 669"/>
            <p:cNvSpPr>
              <a:spLocks noChangeArrowheads="1"/>
            </p:cNvSpPr>
            <p:nvPr/>
          </p:nvSpPr>
          <p:spPr bwMode="auto">
            <a:xfrm>
              <a:off x="7480300" y="50958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 name="Rectangle 670"/>
            <p:cNvSpPr>
              <a:spLocks noChangeArrowheads="1"/>
            </p:cNvSpPr>
            <p:nvPr/>
          </p:nvSpPr>
          <p:spPr bwMode="auto">
            <a:xfrm>
              <a:off x="7480300" y="5211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8" name="Rectangle 671"/>
            <p:cNvSpPr>
              <a:spLocks noChangeArrowheads="1"/>
            </p:cNvSpPr>
            <p:nvPr/>
          </p:nvSpPr>
          <p:spPr bwMode="auto">
            <a:xfrm>
              <a:off x="7480300" y="5354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0" name="Rectangle 672"/>
            <p:cNvSpPr>
              <a:spLocks noChangeArrowheads="1"/>
            </p:cNvSpPr>
            <p:nvPr/>
          </p:nvSpPr>
          <p:spPr bwMode="auto">
            <a:xfrm>
              <a:off x="7480300" y="53054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1" name="Rectangle 673"/>
            <p:cNvSpPr>
              <a:spLocks noChangeArrowheads="1"/>
            </p:cNvSpPr>
            <p:nvPr/>
          </p:nvSpPr>
          <p:spPr bwMode="auto">
            <a:xfrm>
              <a:off x="7953375" y="5716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2" name="Rectangle 674"/>
            <p:cNvSpPr>
              <a:spLocks noChangeArrowheads="1"/>
            </p:cNvSpPr>
            <p:nvPr/>
          </p:nvSpPr>
          <p:spPr bwMode="auto">
            <a:xfrm>
              <a:off x="7953375" y="5613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3" name="Rectangle 675"/>
            <p:cNvSpPr>
              <a:spLocks noChangeArrowheads="1"/>
            </p:cNvSpPr>
            <p:nvPr/>
          </p:nvSpPr>
          <p:spPr bwMode="auto">
            <a:xfrm>
              <a:off x="7953375" y="58959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4" name="Rectangle 676"/>
            <p:cNvSpPr>
              <a:spLocks noChangeArrowheads="1"/>
            </p:cNvSpPr>
            <p:nvPr/>
          </p:nvSpPr>
          <p:spPr bwMode="auto">
            <a:xfrm>
              <a:off x="7953375" y="55403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5" name="Rectangle 677"/>
            <p:cNvSpPr>
              <a:spLocks noChangeArrowheads="1"/>
            </p:cNvSpPr>
            <p:nvPr/>
          </p:nvSpPr>
          <p:spPr bwMode="auto">
            <a:xfrm>
              <a:off x="7953375" y="5503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6" name="Rectangle 678"/>
            <p:cNvSpPr>
              <a:spLocks noChangeArrowheads="1"/>
            </p:cNvSpPr>
            <p:nvPr/>
          </p:nvSpPr>
          <p:spPr bwMode="auto">
            <a:xfrm>
              <a:off x="7953375" y="54562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7" name="Rectangle 679"/>
            <p:cNvSpPr>
              <a:spLocks noChangeArrowheads="1"/>
            </p:cNvSpPr>
            <p:nvPr/>
          </p:nvSpPr>
          <p:spPr bwMode="auto">
            <a:xfrm>
              <a:off x="8424863" y="52863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8" name="Rectangle 680"/>
            <p:cNvSpPr>
              <a:spLocks noChangeArrowheads="1"/>
            </p:cNvSpPr>
            <p:nvPr/>
          </p:nvSpPr>
          <p:spPr bwMode="auto">
            <a:xfrm>
              <a:off x="8424863" y="51879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9" name="Rectangle 681"/>
            <p:cNvSpPr>
              <a:spLocks noChangeArrowheads="1"/>
            </p:cNvSpPr>
            <p:nvPr/>
          </p:nvSpPr>
          <p:spPr bwMode="auto">
            <a:xfrm>
              <a:off x="8424863" y="5181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0" name="Rectangle 682"/>
            <p:cNvSpPr>
              <a:spLocks noChangeArrowheads="1"/>
            </p:cNvSpPr>
            <p:nvPr/>
          </p:nvSpPr>
          <p:spPr bwMode="auto">
            <a:xfrm>
              <a:off x="8424863" y="50895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1" name="Rectangle 683"/>
            <p:cNvSpPr>
              <a:spLocks noChangeArrowheads="1"/>
            </p:cNvSpPr>
            <p:nvPr/>
          </p:nvSpPr>
          <p:spPr bwMode="auto">
            <a:xfrm>
              <a:off x="8424863" y="51181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2" name="Rectangle 684"/>
            <p:cNvSpPr>
              <a:spLocks noChangeArrowheads="1"/>
            </p:cNvSpPr>
            <p:nvPr/>
          </p:nvSpPr>
          <p:spPr bwMode="auto">
            <a:xfrm>
              <a:off x="8424863" y="53308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3" name="Rectangle 685"/>
            <p:cNvSpPr>
              <a:spLocks noChangeArrowheads="1"/>
            </p:cNvSpPr>
            <p:nvPr/>
          </p:nvSpPr>
          <p:spPr bwMode="auto">
            <a:xfrm>
              <a:off x="8897938" y="3911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4" name="Rectangle 686"/>
            <p:cNvSpPr>
              <a:spLocks noChangeArrowheads="1"/>
            </p:cNvSpPr>
            <p:nvPr/>
          </p:nvSpPr>
          <p:spPr bwMode="auto">
            <a:xfrm>
              <a:off x="8897938" y="41021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5" name="Rectangle 687"/>
            <p:cNvSpPr>
              <a:spLocks noChangeArrowheads="1"/>
            </p:cNvSpPr>
            <p:nvPr/>
          </p:nvSpPr>
          <p:spPr bwMode="auto">
            <a:xfrm>
              <a:off x="8897938" y="4014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6" name="Rectangle 688"/>
            <p:cNvSpPr>
              <a:spLocks noChangeArrowheads="1"/>
            </p:cNvSpPr>
            <p:nvPr/>
          </p:nvSpPr>
          <p:spPr bwMode="auto">
            <a:xfrm>
              <a:off x="8897938" y="4318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7" name="Rectangle 689"/>
            <p:cNvSpPr>
              <a:spLocks noChangeArrowheads="1"/>
            </p:cNvSpPr>
            <p:nvPr/>
          </p:nvSpPr>
          <p:spPr bwMode="auto">
            <a:xfrm>
              <a:off x="8897938" y="4638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8" name="Rectangle 690"/>
            <p:cNvSpPr>
              <a:spLocks noChangeArrowheads="1"/>
            </p:cNvSpPr>
            <p:nvPr/>
          </p:nvSpPr>
          <p:spPr bwMode="auto">
            <a:xfrm>
              <a:off x="8897938" y="45529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9" name="Rectangle 691"/>
            <p:cNvSpPr>
              <a:spLocks noChangeArrowheads="1"/>
            </p:cNvSpPr>
            <p:nvPr/>
          </p:nvSpPr>
          <p:spPr bwMode="auto">
            <a:xfrm>
              <a:off x="9371013" y="4529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0" name="Rectangle 692"/>
            <p:cNvSpPr>
              <a:spLocks noChangeArrowheads="1"/>
            </p:cNvSpPr>
            <p:nvPr/>
          </p:nvSpPr>
          <p:spPr bwMode="auto">
            <a:xfrm>
              <a:off x="9371013" y="42989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1" name="Rectangle 693"/>
            <p:cNvSpPr>
              <a:spLocks noChangeArrowheads="1"/>
            </p:cNvSpPr>
            <p:nvPr/>
          </p:nvSpPr>
          <p:spPr bwMode="auto">
            <a:xfrm>
              <a:off x="9371013" y="44608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2" name="Rectangle 694"/>
            <p:cNvSpPr>
              <a:spLocks noChangeArrowheads="1"/>
            </p:cNvSpPr>
            <p:nvPr/>
          </p:nvSpPr>
          <p:spPr bwMode="auto">
            <a:xfrm>
              <a:off x="9371013" y="44624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4" name="Rectangle 695"/>
            <p:cNvSpPr>
              <a:spLocks noChangeArrowheads="1"/>
            </p:cNvSpPr>
            <p:nvPr/>
          </p:nvSpPr>
          <p:spPr bwMode="auto">
            <a:xfrm>
              <a:off x="9371013" y="42322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5" name="Rectangle 696"/>
            <p:cNvSpPr>
              <a:spLocks noChangeArrowheads="1"/>
            </p:cNvSpPr>
            <p:nvPr/>
          </p:nvSpPr>
          <p:spPr bwMode="auto">
            <a:xfrm>
              <a:off x="9371013" y="4154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6" name="Rectangle 697"/>
            <p:cNvSpPr>
              <a:spLocks noChangeArrowheads="1"/>
            </p:cNvSpPr>
            <p:nvPr/>
          </p:nvSpPr>
          <p:spPr bwMode="auto">
            <a:xfrm>
              <a:off x="9842500" y="5167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7" name="Rectangle 698"/>
            <p:cNvSpPr>
              <a:spLocks noChangeArrowheads="1"/>
            </p:cNvSpPr>
            <p:nvPr/>
          </p:nvSpPr>
          <p:spPr bwMode="auto">
            <a:xfrm>
              <a:off x="9842500" y="49498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8" name="Rectangle 699"/>
            <p:cNvSpPr>
              <a:spLocks noChangeArrowheads="1"/>
            </p:cNvSpPr>
            <p:nvPr/>
          </p:nvSpPr>
          <p:spPr bwMode="auto">
            <a:xfrm>
              <a:off x="9842500" y="49149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9" name="Rectangle 700"/>
            <p:cNvSpPr>
              <a:spLocks noChangeArrowheads="1"/>
            </p:cNvSpPr>
            <p:nvPr/>
          </p:nvSpPr>
          <p:spPr bwMode="auto">
            <a:xfrm>
              <a:off x="9842500" y="4927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0" name="Rectangle 701"/>
            <p:cNvSpPr>
              <a:spLocks noChangeArrowheads="1"/>
            </p:cNvSpPr>
            <p:nvPr/>
          </p:nvSpPr>
          <p:spPr bwMode="auto">
            <a:xfrm>
              <a:off x="9842500" y="53736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1" name="Rectangle 702"/>
            <p:cNvSpPr>
              <a:spLocks noChangeArrowheads="1"/>
            </p:cNvSpPr>
            <p:nvPr/>
          </p:nvSpPr>
          <p:spPr bwMode="auto">
            <a:xfrm>
              <a:off x="9842500" y="50673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2" name="Rectangle 703"/>
            <p:cNvSpPr>
              <a:spLocks noChangeArrowheads="1"/>
            </p:cNvSpPr>
            <p:nvPr/>
          </p:nvSpPr>
          <p:spPr bwMode="auto">
            <a:xfrm>
              <a:off x="10315575" y="4535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3" name="Rectangle 704"/>
            <p:cNvSpPr>
              <a:spLocks noChangeArrowheads="1"/>
            </p:cNvSpPr>
            <p:nvPr/>
          </p:nvSpPr>
          <p:spPr bwMode="auto">
            <a:xfrm>
              <a:off x="10315575" y="4640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4" name="Rectangle 705"/>
            <p:cNvSpPr>
              <a:spLocks noChangeArrowheads="1"/>
            </p:cNvSpPr>
            <p:nvPr/>
          </p:nvSpPr>
          <p:spPr bwMode="auto">
            <a:xfrm>
              <a:off x="10315575" y="50673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5" name="Rectangle 706"/>
            <p:cNvSpPr>
              <a:spLocks noChangeArrowheads="1"/>
            </p:cNvSpPr>
            <p:nvPr/>
          </p:nvSpPr>
          <p:spPr bwMode="auto">
            <a:xfrm>
              <a:off x="10315575" y="4929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6" name="Rectangle 707"/>
            <p:cNvSpPr>
              <a:spLocks noChangeArrowheads="1"/>
            </p:cNvSpPr>
            <p:nvPr/>
          </p:nvSpPr>
          <p:spPr bwMode="auto">
            <a:xfrm>
              <a:off x="10315575" y="51403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7" name="Rectangle 708"/>
            <p:cNvSpPr>
              <a:spLocks noChangeArrowheads="1"/>
            </p:cNvSpPr>
            <p:nvPr/>
          </p:nvSpPr>
          <p:spPr bwMode="auto">
            <a:xfrm>
              <a:off x="10315575" y="5183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8" name="Rectangle 709"/>
            <p:cNvSpPr>
              <a:spLocks noChangeArrowheads="1"/>
            </p:cNvSpPr>
            <p:nvPr/>
          </p:nvSpPr>
          <p:spPr bwMode="auto">
            <a:xfrm>
              <a:off x="10787063" y="5348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9" name="Rectangle 710"/>
            <p:cNvSpPr>
              <a:spLocks noChangeArrowheads="1"/>
            </p:cNvSpPr>
            <p:nvPr/>
          </p:nvSpPr>
          <p:spPr bwMode="auto">
            <a:xfrm>
              <a:off x="10787063" y="5319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0" name="Rectangle 711"/>
            <p:cNvSpPr>
              <a:spLocks noChangeArrowheads="1"/>
            </p:cNvSpPr>
            <p:nvPr/>
          </p:nvSpPr>
          <p:spPr bwMode="auto">
            <a:xfrm>
              <a:off x="10787063" y="52244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1" name="Rectangle 712"/>
            <p:cNvSpPr>
              <a:spLocks noChangeArrowheads="1"/>
            </p:cNvSpPr>
            <p:nvPr/>
          </p:nvSpPr>
          <p:spPr bwMode="auto">
            <a:xfrm>
              <a:off x="10787063" y="51784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2" name="Rectangle 713"/>
            <p:cNvSpPr>
              <a:spLocks noChangeArrowheads="1"/>
            </p:cNvSpPr>
            <p:nvPr/>
          </p:nvSpPr>
          <p:spPr bwMode="auto">
            <a:xfrm>
              <a:off x="10787063" y="5037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3" name="Rectangle 714"/>
            <p:cNvSpPr>
              <a:spLocks noChangeArrowheads="1"/>
            </p:cNvSpPr>
            <p:nvPr/>
          </p:nvSpPr>
          <p:spPr bwMode="auto">
            <a:xfrm>
              <a:off x="10787063" y="50355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4" name="Rectangle 715"/>
            <p:cNvSpPr>
              <a:spLocks noChangeArrowheads="1"/>
            </p:cNvSpPr>
            <p:nvPr/>
          </p:nvSpPr>
          <p:spPr bwMode="auto">
            <a:xfrm>
              <a:off x="11260138" y="5864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5" name="Rectangle 716"/>
            <p:cNvSpPr>
              <a:spLocks noChangeArrowheads="1"/>
            </p:cNvSpPr>
            <p:nvPr/>
          </p:nvSpPr>
          <p:spPr bwMode="auto">
            <a:xfrm>
              <a:off x="11260138" y="5668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6" name="Rectangle 717"/>
            <p:cNvSpPr>
              <a:spLocks noChangeArrowheads="1"/>
            </p:cNvSpPr>
            <p:nvPr/>
          </p:nvSpPr>
          <p:spPr bwMode="auto">
            <a:xfrm>
              <a:off x="11260138" y="5573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7" name="Rectangle 718"/>
            <p:cNvSpPr>
              <a:spLocks noChangeArrowheads="1"/>
            </p:cNvSpPr>
            <p:nvPr/>
          </p:nvSpPr>
          <p:spPr bwMode="auto">
            <a:xfrm>
              <a:off x="11260138" y="56038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8" name="Rectangle 719"/>
            <p:cNvSpPr>
              <a:spLocks noChangeArrowheads="1"/>
            </p:cNvSpPr>
            <p:nvPr/>
          </p:nvSpPr>
          <p:spPr bwMode="auto">
            <a:xfrm>
              <a:off x="11260138" y="5680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9" name="Rectangle 720"/>
            <p:cNvSpPr>
              <a:spLocks noChangeArrowheads="1"/>
            </p:cNvSpPr>
            <p:nvPr/>
          </p:nvSpPr>
          <p:spPr bwMode="auto">
            <a:xfrm>
              <a:off x="11260138" y="57451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0" name="Freeform 721"/>
            <p:cNvSpPr>
              <a:spLocks/>
            </p:cNvSpPr>
            <p:nvPr/>
          </p:nvSpPr>
          <p:spPr bwMode="auto">
            <a:xfrm>
              <a:off x="7559675" y="54911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1" name="Freeform 722"/>
            <p:cNvSpPr>
              <a:spLocks/>
            </p:cNvSpPr>
            <p:nvPr/>
          </p:nvSpPr>
          <p:spPr bwMode="auto">
            <a:xfrm>
              <a:off x="7559675" y="55705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2" name="Freeform 723"/>
            <p:cNvSpPr>
              <a:spLocks/>
            </p:cNvSpPr>
            <p:nvPr/>
          </p:nvSpPr>
          <p:spPr bwMode="auto">
            <a:xfrm>
              <a:off x="7559675" y="53784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3" name="Freeform 724"/>
            <p:cNvSpPr>
              <a:spLocks/>
            </p:cNvSpPr>
            <p:nvPr/>
          </p:nvSpPr>
          <p:spPr bwMode="auto">
            <a:xfrm>
              <a:off x="7559675" y="5649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4" name="Freeform 725"/>
            <p:cNvSpPr>
              <a:spLocks/>
            </p:cNvSpPr>
            <p:nvPr/>
          </p:nvSpPr>
          <p:spPr bwMode="auto">
            <a:xfrm>
              <a:off x="7559675" y="54324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5" name="Freeform 726"/>
            <p:cNvSpPr>
              <a:spLocks/>
            </p:cNvSpPr>
            <p:nvPr/>
          </p:nvSpPr>
          <p:spPr bwMode="auto">
            <a:xfrm>
              <a:off x="7559675" y="5548313"/>
              <a:ext cx="88900" cy="74613"/>
            </a:xfrm>
            <a:custGeom>
              <a:avLst/>
              <a:gdLst>
                <a:gd name="T0" fmla="*/ 28 w 56"/>
                <a:gd name="T1" fmla="*/ 47 h 47"/>
                <a:gd name="T2" fmla="*/ 0 w 56"/>
                <a:gd name="T3" fmla="*/ 0 h 47"/>
                <a:gd name="T4" fmla="*/ 56 w 56"/>
                <a:gd name="T5" fmla="*/ 0 h 47"/>
                <a:gd name="T6" fmla="*/ 28 w 56"/>
                <a:gd name="T7" fmla="*/ 47 h 47"/>
              </a:gdLst>
              <a:ahLst/>
              <a:cxnLst>
                <a:cxn ang="0">
                  <a:pos x="T0" y="T1"/>
                </a:cxn>
                <a:cxn ang="0">
                  <a:pos x="T2" y="T3"/>
                </a:cxn>
                <a:cxn ang="0">
                  <a:pos x="T4" y="T5"/>
                </a:cxn>
                <a:cxn ang="0">
                  <a:pos x="T6" y="T7"/>
                </a:cxn>
              </a:cxnLst>
              <a:rect l="0" t="0" r="r" b="b"/>
              <a:pathLst>
                <a:path w="56" h="47">
                  <a:moveTo>
                    <a:pt x="28" y="47"/>
                  </a:moveTo>
                  <a:lnTo>
                    <a:pt x="0" y="0"/>
                  </a:lnTo>
                  <a:lnTo>
                    <a:pt x="56"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6" name="Freeform 727"/>
            <p:cNvSpPr>
              <a:spLocks/>
            </p:cNvSpPr>
            <p:nvPr/>
          </p:nvSpPr>
          <p:spPr bwMode="auto">
            <a:xfrm>
              <a:off x="8032750" y="572135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7" name="Freeform 728"/>
            <p:cNvSpPr>
              <a:spLocks/>
            </p:cNvSpPr>
            <p:nvPr/>
          </p:nvSpPr>
          <p:spPr bwMode="auto">
            <a:xfrm>
              <a:off x="8032750" y="56149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8" name="Freeform 729"/>
            <p:cNvSpPr>
              <a:spLocks/>
            </p:cNvSpPr>
            <p:nvPr/>
          </p:nvSpPr>
          <p:spPr bwMode="auto">
            <a:xfrm>
              <a:off x="8032750" y="56626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9" name="Freeform 730"/>
            <p:cNvSpPr>
              <a:spLocks/>
            </p:cNvSpPr>
            <p:nvPr/>
          </p:nvSpPr>
          <p:spPr bwMode="auto">
            <a:xfrm>
              <a:off x="8032750" y="56308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0" name="Freeform 731"/>
            <p:cNvSpPr>
              <a:spLocks/>
            </p:cNvSpPr>
            <p:nvPr/>
          </p:nvSpPr>
          <p:spPr bwMode="auto">
            <a:xfrm>
              <a:off x="8032750" y="55530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1" name="Freeform 732"/>
            <p:cNvSpPr>
              <a:spLocks/>
            </p:cNvSpPr>
            <p:nvPr/>
          </p:nvSpPr>
          <p:spPr bwMode="auto">
            <a:xfrm>
              <a:off x="8032750" y="55895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6" name="Freeform 733"/>
            <p:cNvSpPr>
              <a:spLocks/>
            </p:cNvSpPr>
            <p:nvPr/>
          </p:nvSpPr>
          <p:spPr bwMode="auto">
            <a:xfrm>
              <a:off x="8504238" y="55118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7" name="Freeform 734"/>
            <p:cNvSpPr>
              <a:spLocks/>
            </p:cNvSpPr>
            <p:nvPr/>
          </p:nvSpPr>
          <p:spPr bwMode="auto">
            <a:xfrm>
              <a:off x="8504238" y="54070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8" name="Freeform 735"/>
            <p:cNvSpPr>
              <a:spLocks/>
            </p:cNvSpPr>
            <p:nvPr/>
          </p:nvSpPr>
          <p:spPr bwMode="auto">
            <a:xfrm>
              <a:off x="8504238" y="53863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9" name="Freeform 736"/>
            <p:cNvSpPr>
              <a:spLocks/>
            </p:cNvSpPr>
            <p:nvPr/>
          </p:nvSpPr>
          <p:spPr bwMode="auto">
            <a:xfrm>
              <a:off x="8504238" y="5337175"/>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0" name="Freeform 737"/>
            <p:cNvSpPr>
              <a:spLocks/>
            </p:cNvSpPr>
            <p:nvPr/>
          </p:nvSpPr>
          <p:spPr bwMode="auto">
            <a:xfrm>
              <a:off x="8504238" y="51244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1" name="Freeform 738"/>
            <p:cNvSpPr>
              <a:spLocks/>
            </p:cNvSpPr>
            <p:nvPr/>
          </p:nvSpPr>
          <p:spPr bwMode="auto">
            <a:xfrm>
              <a:off x="8504238" y="50609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2" name="Freeform 739"/>
            <p:cNvSpPr>
              <a:spLocks/>
            </p:cNvSpPr>
            <p:nvPr/>
          </p:nvSpPr>
          <p:spPr bwMode="auto">
            <a:xfrm>
              <a:off x="8977313" y="55356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3" name="Freeform 740"/>
            <p:cNvSpPr>
              <a:spLocks/>
            </p:cNvSpPr>
            <p:nvPr/>
          </p:nvSpPr>
          <p:spPr bwMode="auto">
            <a:xfrm>
              <a:off x="8977313" y="54578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4" name="Freeform 741"/>
            <p:cNvSpPr>
              <a:spLocks/>
            </p:cNvSpPr>
            <p:nvPr/>
          </p:nvSpPr>
          <p:spPr bwMode="auto">
            <a:xfrm>
              <a:off x="8977313" y="55499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5" name="Freeform 742"/>
            <p:cNvSpPr>
              <a:spLocks/>
            </p:cNvSpPr>
            <p:nvPr/>
          </p:nvSpPr>
          <p:spPr bwMode="auto">
            <a:xfrm>
              <a:off x="8977313" y="56419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6" name="Freeform 743"/>
            <p:cNvSpPr>
              <a:spLocks/>
            </p:cNvSpPr>
            <p:nvPr/>
          </p:nvSpPr>
          <p:spPr bwMode="auto">
            <a:xfrm>
              <a:off x="8977313" y="55546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7" name="Freeform 744"/>
            <p:cNvSpPr>
              <a:spLocks/>
            </p:cNvSpPr>
            <p:nvPr/>
          </p:nvSpPr>
          <p:spPr bwMode="auto">
            <a:xfrm>
              <a:off x="8977313" y="55594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8" name="Freeform 745"/>
            <p:cNvSpPr>
              <a:spLocks/>
            </p:cNvSpPr>
            <p:nvPr/>
          </p:nvSpPr>
          <p:spPr bwMode="auto">
            <a:xfrm>
              <a:off x="9448800" y="53228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9" name="Freeform 746"/>
            <p:cNvSpPr>
              <a:spLocks/>
            </p:cNvSpPr>
            <p:nvPr/>
          </p:nvSpPr>
          <p:spPr bwMode="auto">
            <a:xfrm>
              <a:off x="9448800" y="51228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0" name="Freeform 747"/>
            <p:cNvSpPr>
              <a:spLocks/>
            </p:cNvSpPr>
            <p:nvPr/>
          </p:nvSpPr>
          <p:spPr bwMode="auto">
            <a:xfrm>
              <a:off x="9448800" y="50800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1" name="Freeform 748"/>
            <p:cNvSpPr>
              <a:spLocks/>
            </p:cNvSpPr>
            <p:nvPr/>
          </p:nvSpPr>
          <p:spPr bwMode="auto">
            <a:xfrm>
              <a:off x="9448800" y="49085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2" name="Freeform 749"/>
            <p:cNvSpPr>
              <a:spLocks/>
            </p:cNvSpPr>
            <p:nvPr/>
          </p:nvSpPr>
          <p:spPr bwMode="auto">
            <a:xfrm>
              <a:off x="9448800" y="50419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3" name="Freeform 750"/>
            <p:cNvSpPr>
              <a:spLocks/>
            </p:cNvSpPr>
            <p:nvPr/>
          </p:nvSpPr>
          <p:spPr bwMode="auto">
            <a:xfrm>
              <a:off x="9448800" y="47434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4" name="Rectangle 751"/>
            <p:cNvSpPr>
              <a:spLocks noChangeArrowheads="1"/>
            </p:cNvSpPr>
            <p:nvPr/>
          </p:nvSpPr>
          <p:spPr bwMode="auto">
            <a:xfrm>
              <a:off x="10275888" y="3870325"/>
              <a:ext cx="1044575" cy="561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5" name="Rectangle 752"/>
            <p:cNvSpPr>
              <a:spLocks noChangeArrowheads="1"/>
            </p:cNvSpPr>
            <p:nvPr/>
          </p:nvSpPr>
          <p:spPr bwMode="auto">
            <a:xfrm>
              <a:off x="10723563" y="3903663"/>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36" name="Freeform 753"/>
            <p:cNvSpPr>
              <a:spLocks/>
            </p:cNvSpPr>
            <p:nvPr/>
          </p:nvSpPr>
          <p:spPr bwMode="auto">
            <a:xfrm>
              <a:off x="10466388" y="39243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7" name="Rectangle 754"/>
            <p:cNvSpPr>
              <a:spLocks noChangeArrowheads="1"/>
            </p:cNvSpPr>
            <p:nvPr/>
          </p:nvSpPr>
          <p:spPr bwMode="auto">
            <a:xfrm>
              <a:off x="10723563" y="4079875"/>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38" name="Rectangle 755"/>
            <p:cNvSpPr>
              <a:spLocks noChangeArrowheads="1"/>
            </p:cNvSpPr>
            <p:nvPr/>
          </p:nvSpPr>
          <p:spPr bwMode="auto">
            <a:xfrm>
              <a:off x="10475913" y="4122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9" name="Rectangle 756"/>
            <p:cNvSpPr>
              <a:spLocks noChangeArrowheads="1"/>
            </p:cNvSpPr>
            <p:nvPr/>
          </p:nvSpPr>
          <p:spPr bwMode="auto">
            <a:xfrm>
              <a:off x="10723563" y="4256088"/>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40" name="Freeform 757"/>
            <p:cNvSpPr>
              <a:spLocks/>
            </p:cNvSpPr>
            <p:nvPr/>
          </p:nvSpPr>
          <p:spPr bwMode="auto">
            <a:xfrm>
              <a:off x="10461625" y="43021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1" name="Rectangle 758"/>
            <p:cNvSpPr>
              <a:spLocks noChangeArrowheads="1"/>
            </p:cNvSpPr>
            <p:nvPr/>
          </p:nvSpPr>
          <p:spPr bwMode="auto">
            <a:xfrm>
              <a:off x="10275888" y="3870325"/>
              <a:ext cx="1044575" cy="561975"/>
            </a:xfrm>
            <a:prstGeom prst="rect">
              <a:avLst/>
            </a:prstGeom>
            <a:noFill/>
            <a:ln w="1270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96429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1813372" y="834110"/>
            <a:ext cx="6786475" cy="5089856"/>
          </a:xfrm>
          <a:prstGeom prst="rect">
            <a:avLst/>
          </a:prstGeom>
        </p:spPr>
      </p:pic>
      <p:sp>
        <p:nvSpPr>
          <p:cNvPr id="100" name="Rectangle 99"/>
          <p:cNvSpPr/>
          <p:nvPr/>
        </p:nvSpPr>
        <p:spPr>
          <a:xfrm>
            <a:off x="147519" y="91850"/>
            <a:ext cx="4303807" cy="369332"/>
          </a:xfrm>
          <a:prstGeom prst="rect">
            <a:avLst/>
          </a:prstGeom>
        </p:spPr>
        <p:txBody>
          <a:bodyPr wrap="none">
            <a:spAutoFit/>
          </a:bodyPr>
          <a:lstStyle/>
          <a:p>
            <a:r>
              <a:rPr lang="en-US" dirty="0" smtClean="0"/>
              <a:t>Intra-cluster correlations for all experiments</a:t>
            </a:r>
            <a:endParaRPr lang="en-US" dirty="0"/>
          </a:p>
        </p:txBody>
      </p:sp>
    </p:spTree>
    <p:extLst>
      <p:ext uri="{BB962C8B-B14F-4D97-AF65-F5344CB8AC3E}">
        <p14:creationId xmlns:p14="http://schemas.microsoft.com/office/powerpoint/2010/main" val="322312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28975" y="661987"/>
            <a:ext cx="5734050" cy="5534025"/>
          </a:xfrm>
          <a:prstGeom prst="rect">
            <a:avLst/>
          </a:prstGeom>
        </p:spPr>
      </p:pic>
      <p:sp>
        <p:nvSpPr>
          <p:cNvPr id="3" name="Rectangle 2"/>
          <p:cNvSpPr/>
          <p:nvPr/>
        </p:nvSpPr>
        <p:spPr>
          <a:xfrm>
            <a:off x="147519" y="91850"/>
            <a:ext cx="6039410" cy="369332"/>
          </a:xfrm>
          <a:prstGeom prst="rect">
            <a:avLst/>
          </a:prstGeom>
        </p:spPr>
        <p:txBody>
          <a:bodyPr wrap="none">
            <a:spAutoFit/>
          </a:bodyPr>
          <a:lstStyle/>
          <a:p>
            <a:r>
              <a:rPr lang="en-US" dirty="0" smtClean="0"/>
              <a:t>Comparison of bootstrap (top) with permutation test (bottom)</a:t>
            </a:r>
            <a:endParaRPr lang="en-US" dirty="0"/>
          </a:p>
        </p:txBody>
      </p:sp>
      <p:sp>
        <p:nvSpPr>
          <p:cNvPr id="4" name="TextBox 3"/>
          <p:cNvSpPr txBox="1"/>
          <p:nvPr/>
        </p:nvSpPr>
        <p:spPr>
          <a:xfrm>
            <a:off x="8909957" y="4049486"/>
            <a:ext cx="2287999" cy="646331"/>
          </a:xfrm>
          <a:prstGeom prst="rect">
            <a:avLst/>
          </a:prstGeom>
          <a:noFill/>
        </p:spPr>
        <p:txBody>
          <a:bodyPr wrap="none" rtlCol="0">
            <a:spAutoFit/>
          </a:bodyPr>
          <a:lstStyle/>
          <a:p>
            <a:r>
              <a:rPr lang="en-US" dirty="0" smtClean="0"/>
              <a:t>1-tailed p-value: 0.019</a:t>
            </a:r>
          </a:p>
          <a:p>
            <a:r>
              <a:rPr lang="en-US" dirty="0" smtClean="0"/>
              <a:t>2-tailed p-value: 0.038</a:t>
            </a:r>
            <a:endParaRPr lang="en-US" dirty="0"/>
          </a:p>
        </p:txBody>
      </p:sp>
    </p:spTree>
    <p:extLst>
      <p:ext uri="{BB962C8B-B14F-4D97-AF65-F5344CB8AC3E}">
        <p14:creationId xmlns:p14="http://schemas.microsoft.com/office/powerpoint/2010/main" val="3588211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Box 215"/>
          <p:cNvSpPr txBox="1"/>
          <p:nvPr/>
        </p:nvSpPr>
        <p:spPr>
          <a:xfrm>
            <a:off x="100693" y="74610"/>
            <a:ext cx="3080652" cy="369332"/>
          </a:xfrm>
          <a:prstGeom prst="rect">
            <a:avLst/>
          </a:prstGeom>
          <a:noFill/>
        </p:spPr>
        <p:txBody>
          <a:bodyPr wrap="none" rtlCol="0">
            <a:spAutoFit/>
          </a:bodyPr>
          <a:lstStyle/>
          <a:p>
            <a:r>
              <a:rPr lang="en-US" dirty="0" smtClean="0"/>
              <a:t>Dataset 5-EPSC-PPR(50ms).xlsx</a:t>
            </a:r>
            <a:endParaRPr lang="en-US" dirty="0"/>
          </a:p>
        </p:txBody>
      </p:sp>
      <p:sp>
        <p:nvSpPr>
          <p:cNvPr id="12" name="TextBox 11"/>
          <p:cNvSpPr txBox="1"/>
          <p:nvPr/>
        </p:nvSpPr>
        <p:spPr>
          <a:xfrm>
            <a:off x="8068381" y="2289673"/>
            <a:ext cx="3382401" cy="923330"/>
          </a:xfrm>
          <a:prstGeom prst="rect">
            <a:avLst/>
          </a:prstGeom>
          <a:noFill/>
        </p:spPr>
        <p:txBody>
          <a:bodyPr wrap="none" rtlCol="0">
            <a:spAutoFit/>
          </a:bodyPr>
          <a:lstStyle/>
          <a:p>
            <a:pPr algn="r"/>
            <a:r>
              <a:rPr lang="en-US" dirty="0" err="1" smtClean="0"/>
              <a:t>h_BS</a:t>
            </a:r>
            <a:r>
              <a:rPr lang="en-US" dirty="0" smtClean="0"/>
              <a:t>: p(H0|data) </a:t>
            </a:r>
            <a:r>
              <a:rPr lang="en-US" dirty="0" smtClean="0"/>
              <a:t>= </a:t>
            </a:r>
            <a:r>
              <a:rPr lang="en-US" dirty="0" smtClean="0"/>
              <a:t>0.69</a:t>
            </a:r>
            <a:endParaRPr lang="en-US" dirty="0" smtClean="0"/>
          </a:p>
          <a:p>
            <a:pPr algn="r"/>
            <a:r>
              <a:rPr lang="en-US" dirty="0" err="1" smtClean="0"/>
              <a:t>h_BS_noBatch</a:t>
            </a:r>
            <a:r>
              <a:rPr lang="en-US" dirty="0" smtClean="0"/>
              <a:t>: p(H0|data) = 0.70</a:t>
            </a:r>
            <a:endParaRPr lang="en-US" dirty="0" smtClean="0"/>
          </a:p>
          <a:p>
            <a:pPr algn="r"/>
            <a:r>
              <a:rPr lang="en-US" dirty="0" smtClean="0"/>
              <a:t>non-</a:t>
            </a:r>
            <a:r>
              <a:rPr lang="en-US" dirty="0" err="1" smtClean="0"/>
              <a:t>h_BS</a:t>
            </a:r>
            <a:r>
              <a:rPr lang="en-US" dirty="0" smtClean="0"/>
              <a:t>: p(H0|data) </a:t>
            </a:r>
            <a:r>
              <a:rPr lang="en-US" dirty="0" smtClean="0"/>
              <a:t>= 0.82</a:t>
            </a:r>
            <a:endParaRPr lang="en-US" dirty="0"/>
          </a:p>
        </p:txBody>
      </p:sp>
      <p:pic>
        <p:nvPicPr>
          <p:cNvPr id="3" name="Picture 2"/>
          <p:cNvPicPr>
            <a:picLocks noChangeAspect="1"/>
          </p:cNvPicPr>
          <p:nvPr/>
        </p:nvPicPr>
        <p:blipFill>
          <a:blip r:embed="rId3"/>
          <a:stretch>
            <a:fillRect/>
          </a:stretch>
        </p:blipFill>
        <p:spPr>
          <a:xfrm>
            <a:off x="908957" y="993322"/>
            <a:ext cx="6765472" cy="5074104"/>
          </a:xfrm>
          <a:prstGeom prst="rect">
            <a:avLst/>
          </a:prstGeom>
        </p:spPr>
      </p:pic>
      <p:grpSp>
        <p:nvGrpSpPr>
          <p:cNvPr id="14" name="Group 13"/>
          <p:cNvGrpSpPr/>
          <p:nvPr/>
        </p:nvGrpSpPr>
        <p:grpSpPr>
          <a:xfrm>
            <a:off x="5999266" y="993322"/>
            <a:ext cx="2143249" cy="1200329"/>
            <a:chOff x="7877051" y="1336684"/>
            <a:chExt cx="2143249" cy="1200329"/>
          </a:xfrm>
        </p:grpSpPr>
        <p:sp>
          <p:nvSpPr>
            <p:cNvPr id="15" name="Rectangle 14"/>
            <p:cNvSpPr/>
            <p:nvPr/>
          </p:nvSpPr>
          <p:spPr>
            <a:xfrm>
              <a:off x="7877051" y="1352516"/>
              <a:ext cx="2143249" cy="1184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994199" y="1408675"/>
              <a:ext cx="128029" cy="1280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159830" y="1336684"/>
              <a:ext cx="1857881" cy="1200329"/>
            </a:xfrm>
            <a:prstGeom prst="rect">
              <a:avLst/>
            </a:prstGeom>
            <a:noFill/>
          </p:spPr>
          <p:txBody>
            <a:bodyPr wrap="none" rtlCol="0">
              <a:spAutoFit/>
            </a:bodyPr>
            <a:lstStyle/>
            <a:p>
              <a:r>
                <a:rPr lang="en-US" sz="1200" dirty="0" smtClean="0"/>
                <a:t>Hierarchical bootstrap</a:t>
              </a:r>
            </a:p>
            <a:p>
              <a:r>
                <a:rPr lang="en-US" sz="1200" dirty="0"/>
                <a:t>H</a:t>
              </a:r>
              <a:r>
                <a:rPr lang="en-US" sz="1200" dirty="0" smtClean="0"/>
                <a:t>ierarchical bootstrap</a:t>
              </a:r>
            </a:p>
            <a:p>
              <a:r>
                <a:rPr lang="en-US" sz="1200" dirty="0" smtClean="0"/>
                <a:t>(excluding </a:t>
              </a:r>
              <a:r>
                <a:rPr lang="en-US" sz="1200" i="1" dirty="0" smtClean="0"/>
                <a:t>batch</a:t>
              </a:r>
              <a:r>
                <a:rPr lang="en-US" sz="1200" dirty="0" smtClean="0"/>
                <a:t>)</a:t>
              </a:r>
            </a:p>
            <a:p>
              <a:r>
                <a:rPr lang="en-US" sz="1200" dirty="0" smtClean="0"/>
                <a:t>Non-hierarchical bootstrap</a:t>
              </a:r>
              <a:endParaRPr lang="en-US" sz="1200" dirty="0" smtClean="0"/>
            </a:p>
            <a:p>
              <a:r>
                <a:rPr lang="en-US" sz="1200" dirty="0" smtClean="0"/>
                <a:t>Experimental value</a:t>
              </a:r>
            </a:p>
            <a:p>
              <a:r>
                <a:rPr lang="en-US" sz="1200" dirty="0" smtClean="0"/>
                <a:t>95% </a:t>
              </a:r>
              <a:r>
                <a:rPr lang="en-US" sz="1200" dirty="0" smtClean="0"/>
                <a:t>CI</a:t>
              </a:r>
              <a:endParaRPr lang="en-US" sz="1200" dirty="0"/>
            </a:p>
          </p:txBody>
        </p:sp>
        <p:cxnSp>
          <p:nvCxnSpPr>
            <p:cNvPr id="18" name="Straight Connector 17"/>
            <p:cNvCxnSpPr/>
            <p:nvPr/>
          </p:nvCxnSpPr>
          <p:spPr>
            <a:xfrm>
              <a:off x="7911319" y="2388641"/>
              <a:ext cx="29378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911319" y="2209029"/>
              <a:ext cx="293788" cy="0"/>
            </a:xfrm>
            <a:prstGeom prst="line">
              <a:avLst/>
            </a:prstGeom>
            <a:ln w="2857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94199" y="1610062"/>
              <a:ext cx="128029" cy="1280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994199" y="1958409"/>
              <a:ext cx="128029" cy="1280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8618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4040</TotalTime>
  <Words>1392</Words>
  <Application>Microsoft Office PowerPoint</Application>
  <PresentationFormat>Widescreen</PresentationFormat>
  <Paragraphs>327</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Born, Richard T.</dc:creator>
  <cp:lastModifiedBy>Born, Richard T.</cp:lastModifiedBy>
  <cp:revision>63</cp:revision>
  <dcterms:created xsi:type="dcterms:W3CDTF">2022-10-08T13:15:01Z</dcterms:created>
  <dcterms:modified xsi:type="dcterms:W3CDTF">2022-10-31T18:23:09Z</dcterms:modified>
</cp:coreProperties>
</file>