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68" r:id="rId4"/>
    <p:sldId id="26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81066" autoAdjust="0"/>
  </p:normalViewPr>
  <p:slideViewPr>
    <p:cSldViewPr snapToGrid="0">
      <p:cViewPr>
        <p:scale>
          <a:sx n="88" d="100"/>
          <a:sy n="88" d="100"/>
        </p:scale>
        <p:origin x="22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BF9F5-6398-481B-A8F5-AA340860048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FEE9-1E9E-4E6B-8DF0-B38692FD1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2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[T,ICC] = plot_ANOVA_Munc13('dataset4- AP evoked EPSC.xlsx',0.2,0);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paper on ICC calculations: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Aarts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E,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Verhage M, Veenvliet JV, Dolan CV and van der Sluis S (2014)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"A solution to dependency: using multilevel analysis to accommodate nested 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data“ Nat. Neurosci.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17(4):491-496.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Intra-cluster correlations calculated in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'plot_ANOVA_Munc13.m'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Histogram plotted by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plot_ICC.m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plot_Many_Histograms.m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FEE9-1E9E-4E6B-8DF0-B38692FD1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8B09-A537-4C6E-9159-85621D7EC777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9903-912C-467C-A26F-F29686F6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24" y="350605"/>
            <a:ext cx="7917951" cy="746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24" y="1315822"/>
            <a:ext cx="7589178" cy="11130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4885" y="2789006"/>
            <a:ext cx="8893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Abstract</a:t>
            </a:r>
            <a:r>
              <a:rPr lang="en-US" dirty="0" smtClean="0"/>
              <a:t>: In </a:t>
            </a:r>
            <a:r>
              <a:rPr lang="en-US" dirty="0"/>
              <a:t>neuroscience, experimental designs in which </a:t>
            </a:r>
            <a:r>
              <a:rPr lang="en-US" dirty="0" smtClean="0"/>
              <a:t>multiple observations </a:t>
            </a:r>
            <a:r>
              <a:rPr lang="en-US" dirty="0"/>
              <a:t>are collected from a single research </a:t>
            </a:r>
            <a:r>
              <a:rPr lang="en-US" dirty="0" smtClean="0"/>
              <a:t>object (for </a:t>
            </a:r>
            <a:r>
              <a:rPr lang="en-US" dirty="0"/>
              <a:t>example, multiple neurons from one animal) </a:t>
            </a:r>
            <a:r>
              <a:rPr lang="en-US" dirty="0" smtClean="0"/>
              <a:t>are common</a:t>
            </a:r>
            <a:r>
              <a:rPr lang="en-US" dirty="0"/>
              <a:t>: 53% of 314 reviewed papers from five </a:t>
            </a:r>
            <a:r>
              <a:rPr lang="en-US" dirty="0" smtClean="0"/>
              <a:t>renowned journals </a:t>
            </a:r>
            <a:r>
              <a:rPr lang="en-US" dirty="0"/>
              <a:t>included this type of data. These </a:t>
            </a:r>
            <a:r>
              <a:rPr lang="en-US" dirty="0" smtClean="0"/>
              <a:t>so-called ‘nested </a:t>
            </a:r>
            <a:r>
              <a:rPr lang="en-US" dirty="0"/>
              <a:t>designs’ yield data that cannot be considered to </a:t>
            </a:r>
            <a:r>
              <a:rPr lang="en-US" dirty="0" smtClean="0"/>
              <a:t>be independent</a:t>
            </a:r>
            <a:r>
              <a:rPr lang="en-US" dirty="0"/>
              <a:t>, and so violate the independency </a:t>
            </a:r>
            <a:r>
              <a:rPr lang="en-US" dirty="0" smtClean="0"/>
              <a:t>assumption of </a:t>
            </a:r>
            <a:r>
              <a:rPr lang="en-US" dirty="0"/>
              <a:t>conventional statistical methods such as the </a:t>
            </a:r>
            <a:r>
              <a:rPr lang="en-US" i="1" dirty="0"/>
              <a:t>t </a:t>
            </a:r>
            <a:r>
              <a:rPr lang="en-US" dirty="0" smtClean="0"/>
              <a:t>test. Ignoring </a:t>
            </a:r>
            <a:r>
              <a:rPr lang="en-US" dirty="0"/>
              <a:t>this dependency results in a probability </a:t>
            </a:r>
            <a:r>
              <a:rPr lang="en-US" dirty="0" smtClean="0"/>
              <a:t>of incorrectly </a:t>
            </a:r>
            <a:r>
              <a:rPr lang="en-US" dirty="0"/>
              <a:t>concluding that an effect is </a:t>
            </a:r>
            <a:r>
              <a:rPr lang="en-US" dirty="0" smtClean="0"/>
              <a:t>statistically significant </a:t>
            </a:r>
            <a:r>
              <a:rPr lang="en-US" dirty="0"/>
              <a:t>that is far higher (up to 80%) than the nominal </a:t>
            </a:r>
            <a:r>
              <a:rPr lang="en-US" dirty="0" smtClean="0"/>
              <a:t>a level </a:t>
            </a:r>
            <a:r>
              <a:rPr lang="en-US" dirty="0"/>
              <a:t>(usually set at 5%). We discuss the factors </a:t>
            </a:r>
            <a:r>
              <a:rPr lang="en-US" dirty="0" smtClean="0"/>
              <a:t>affecting the </a:t>
            </a:r>
            <a:r>
              <a:rPr lang="en-US" dirty="0"/>
              <a:t>type I error rate and the statistical power in </a:t>
            </a:r>
            <a:r>
              <a:rPr lang="en-US" dirty="0" smtClean="0"/>
              <a:t>nested data</a:t>
            </a:r>
            <a:r>
              <a:rPr lang="en-US" dirty="0"/>
              <a:t>, methods that accommodate dependency </a:t>
            </a:r>
            <a:r>
              <a:rPr lang="en-US" dirty="0" smtClean="0"/>
              <a:t>between observations </a:t>
            </a:r>
            <a:r>
              <a:rPr lang="en-US" dirty="0"/>
              <a:t>and ways to determine the optimal </a:t>
            </a:r>
            <a:r>
              <a:rPr lang="en-US" dirty="0" smtClean="0"/>
              <a:t>study design </a:t>
            </a:r>
            <a:r>
              <a:rPr lang="en-US" dirty="0"/>
              <a:t>when data are nested. Notably, optimization </a:t>
            </a:r>
            <a:r>
              <a:rPr lang="en-US" dirty="0" smtClean="0"/>
              <a:t>of experimental </a:t>
            </a:r>
            <a:r>
              <a:rPr lang="en-US" dirty="0"/>
              <a:t>designs nearly always concerns </a:t>
            </a:r>
            <a:r>
              <a:rPr lang="en-US" dirty="0" smtClean="0"/>
              <a:t>collection of </a:t>
            </a:r>
            <a:r>
              <a:rPr lang="en-US" dirty="0"/>
              <a:t>more truly independent observations, rather than </a:t>
            </a:r>
            <a:r>
              <a:rPr lang="en-US" dirty="0" smtClean="0"/>
              <a:t>more observations </a:t>
            </a:r>
            <a:r>
              <a:rPr lang="en-US" dirty="0"/>
              <a:t>from one research object.</a:t>
            </a:r>
          </a:p>
        </p:txBody>
      </p:sp>
    </p:spTree>
    <p:extLst>
      <p:ext uri="{BB962C8B-B14F-4D97-AF65-F5344CB8AC3E}">
        <p14:creationId xmlns:p14="http://schemas.microsoft.com/office/powerpoint/2010/main" val="21001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6445" y="348755"/>
            <a:ext cx="113102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/>
              <a:t>Box 1 Key statistical terms</a:t>
            </a:r>
          </a:p>
          <a:p>
            <a:r>
              <a:rPr lang="en-US" sz="1600" b="1" dirty="0"/>
              <a:t>Nested data</a:t>
            </a:r>
            <a:r>
              <a:rPr lang="en-US" sz="1600" dirty="0"/>
              <a:t>. Data that are characterized by a hierarchical or multilevel structure, that is, are organized at more than one level. In neuroscience, for </a:t>
            </a:r>
            <a:r>
              <a:rPr lang="en-US" sz="1600" dirty="0" smtClean="0"/>
              <a:t>instance, synapses </a:t>
            </a:r>
            <a:r>
              <a:rPr lang="en-US" sz="1600" dirty="0"/>
              <a:t>(level 1) are organized, or nested, in cells (level 2).</a:t>
            </a:r>
          </a:p>
          <a:p>
            <a:r>
              <a:rPr lang="en-US" sz="1600" b="1" dirty="0"/>
              <a:t>Dependent observations</a:t>
            </a:r>
            <a:r>
              <a:rPr lang="en-US" sz="1600" dirty="0"/>
              <a:t>. Nesting often gives rise to dependency (similarity) among observations because observations obtained from the same research </a:t>
            </a:r>
            <a:r>
              <a:rPr lang="en-US" sz="1600" dirty="0" smtClean="0"/>
              <a:t>object (for </a:t>
            </a:r>
            <a:r>
              <a:rPr lang="en-US" sz="1600" dirty="0"/>
              <a:t>example, cell) tend to be more alike than observations taken from different objects. Most statistical tests assume observations to be independent. Violation </a:t>
            </a:r>
            <a:r>
              <a:rPr lang="en-US" sz="1600" dirty="0" smtClean="0"/>
              <a:t>of this </a:t>
            </a:r>
            <a:r>
              <a:rPr lang="en-US" sz="1600" dirty="0"/>
              <a:t>independence assumption can result in underestimated standard errors, underestimated P values and an increased type I error rate.</a:t>
            </a:r>
          </a:p>
          <a:p>
            <a:r>
              <a:rPr lang="en-US" sz="1600" b="1" dirty="0"/>
              <a:t>Observed versus effective sample size</a:t>
            </a:r>
            <a:r>
              <a:rPr lang="en-US" sz="1600" dirty="0"/>
              <a:t>. Although independent observations convey unique information, dependent observations partly convey the </a:t>
            </a:r>
            <a:r>
              <a:rPr lang="en-US" sz="1600" dirty="0" smtClean="0"/>
              <a:t>same information</a:t>
            </a:r>
            <a:r>
              <a:rPr lang="en-US" sz="1600" dirty="0"/>
              <a:t>. This loss of unique information reduces the observed sample size to the effective sample size, which denotes the number of </a:t>
            </a:r>
            <a:r>
              <a:rPr lang="en-US" sz="1600" dirty="0" smtClean="0"/>
              <a:t>independent observations </a:t>
            </a:r>
            <a:r>
              <a:rPr lang="en-US" sz="1600" dirty="0"/>
              <a:t>required to carry the same amount of information as originally provided by the dependent ones.</a:t>
            </a:r>
          </a:p>
          <a:p>
            <a:r>
              <a:rPr lang="en-US" sz="1600" b="1" dirty="0"/>
              <a:t>Variance</a:t>
            </a:r>
            <a:r>
              <a:rPr lang="en-US" sz="1600" dirty="0"/>
              <a:t>. Estimate of the variability in a data set. In nested data, the total variance (</a:t>
            </a:r>
            <a:r>
              <a:rPr lang="en-US" sz="1600" dirty="0" err="1"/>
              <a:t>VarT</a:t>
            </a:r>
            <a:r>
              <a:rPr lang="en-US" sz="1600" dirty="0"/>
              <a:t>) is the sum of the variance within research objects (</a:t>
            </a:r>
            <a:r>
              <a:rPr lang="en-US" sz="1600" dirty="0" err="1"/>
              <a:t>VarW</a:t>
            </a:r>
            <a:r>
              <a:rPr lang="en-US" sz="1600" dirty="0"/>
              <a:t>, </a:t>
            </a:r>
            <a:r>
              <a:rPr lang="en-US" sz="1600" dirty="0" smtClean="0"/>
              <a:t>variability among </a:t>
            </a:r>
            <a:r>
              <a:rPr lang="en-US" sz="1600" dirty="0"/>
              <a:t>observations taken from the same cell) and the variance between research objects (</a:t>
            </a:r>
            <a:r>
              <a:rPr lang="en-US" sz="1600" dirty="0" err="1"/>
              <a:t>VarB</a:t>
            </a:r>
            <a:r>
              <a:rPr lang="en-US" sz="1600" dirty="0"/>
              <a:t>, the variation in cell means).</a:t>
            </a:r>
          </a:p>
          <a:p>
            <a:r>
              <a:rPr lang="en-US" sz="1600" b="1" dirty="0" err="1"/>
              <a:t>Intracluster</a:t>
            </a:r>
            <a:r>
              <a:rPr lang="en-US" sz="1600" b="1" dirty="0"/>
              <a:t> correlation (ICC)</a:t>
            </a:r>
            <a:r>
              <a:rPr lang="en-US" sz="1600" dirty="0"/>
              <a:t>. Index of the relative similarity of observations taken from the same research object (for example, cell), and an indicator of </a:t>
            </a:r>
            <a:r>
              <a:rPr lang="en-US" sz="1600" dirty="0" smtClean="0"/>
              <a:t>the amount </a:t>
            </a:r>
            <a:r>
              <a:rPr lang="en-US" sz="1600" dirty="0"/>
              <a:t>of dependence in the data. </a:t>
            </a:r>
            <a:r>
              <a:rPr lang="en-US" sz="1600" b="1" dirty="0"/>
              <a:t>The ICC is calculated as </a:t>
            </a:r>
            <a:r>
              <a:rPr lang="en-US" sz="1600" b="1" dirty="0" err="1"/>
              <a:t>VarB</a:t>
            </a:r>
            <a:r>
              <a:rPr lang="en-US" sz="1600" b="1" dirty="0"/>
              <a:t>/[</a:t>
            </a:r>
            <a:r>
              <a:rPr lang="en-US" sz="1600" b="1" dirty="0" err="1"/>
              <a:t>VarB</a:t>
            </a:r>
            <a:r>
              <a:rPr lang="en-US" sz="1600" b="1" dirty="0"/>
              <a:t> + </a:t>
            </a:r>
            <a:r>
              <a:rPr lang="en-US" sz="1600" b="1" dirty="0" err="1"/>
              <a:t>VarW</a:t>
            </a:r>
            <a:r>
              <a:rPr lang="en-US" sz="1600" b="1" dirty="0"/>
              <a:t>]. </a:t>
            </a:r>
            <a:r>
              <a:rPr lang="en-US" sz="1600" dirty="0"/>
              <a:t>Increasing the differences between research objects (</a:t>
            </a:r>
            <a:r>
              <a:rPr lang="en-US" sz="1600" dirty="0" err="1"/>
              <a:t>VarB</a:t>
            </a:r>
            <a:r>
              <a:rPr lang="en-US" sz="1600" dirty="0"/>
              <a:t>) and/or decreasing </a:t>
            </a:r>
            <a:r>
              <a:rPr lang="en-US" sz="1600" dirty="0" smtClean="0"/>
              <a:t>the differences </a:t>
            </a:r>
            <a:r>
              <a:rPr lang="en-US" sz="1600" dirty="0"/>
              <a:t>among measures within a research object (</a:t>
            </a:r>
            <a:r>
              <a:rPr lang="en-US" sz="1600" dirty="0" err="1"/>
              <a:t>VarW</a:t>
            </a:r>
            <a:r>
              <a:rPr lang="en-US" sz="1600" dirty="0"/>
              <a:t>) increases the ICC. Experimental manipulations (for example, genotype) can increase </a:t>
            </a:r>
            <a:r>
              <a:rPr lang="en-US" sz="1600" dirty="0" smtClean="0"/>
              <a:t>the variability </a:t>
            </a:r>
            <a:r>
              <a:rPr lang="en-US" sz="1600" dirty="0"/>
              <a:t>between objects (</a:t>
            </a:r>
            <a:r>
              <a:rPr lang="en-US" sz="1600" dirty="0" err="1"/>
              <a:t>VarB</a:t>
            </a:r>
            <a:r>
              <a:rPr lang="en-US" sz="1600" dirty="0"/>
              <a:t>) and thereby increase the ICC. The part of the ICC that can be attributed to the experimental manipulation is called </a:t>
            </a:r>
            <a:r>
              <a:rPr lang="en-US" sz="1600" dirty="0" smtClean="0"/>
              <a:t>the explained </a:t>
            </a:r>
            <a:r>
              <a:rPr lang="en-US" sz="1600" dirty="0"/>
              <a:t>ICC. The remainder is called the unexplained ICC.</a:t>
            </a:r>
          </a:p>
          <a:p>
            <a:r>
              <a:rPr lang="en-US" sz="1600" b="1" dirty="0"/>
              <a:t>Multilevel model</a:t>
            </a:r>
            <a:r>
              <a:rPr lang="en-US" sz="1600" dirty="0"/>
              <a:t>. A multilevel (also known as nested, hierarchical linear or random effects) model explicitly accommodates dependency between </a:t>
            </a:r>
            <a:r>
              <a:rPr lang="en-US" sz="1600" dirty="0" smtClean="0"/>
              <a:t>observations taken </a:t>
            </a:r>
            <a:r>
              <a:rPr lang="en-US" sz="1600" dirty="0"/>
              <a:t>from the same object by allowing model parameters to differ between objects. By explicitly accommodating dependency, multilevel models consider </a:t>
            </a:r>
            <a:r>
              <a:rPr lang="en-US" sz="1600" dirty="0" smtClean="0"/>
              <a:t>the effective </a:t>
            </a:r>
            <a:r>
              <a:rPr lang="en-US" sz="1600" dirty="0"/>
              <a:t>rather than the observed sample size, and thereby prevent type I error rate inflation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3415" y="6417129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Aarts</a:t>
            </a:r>
            <a:r>
              <a:rPr lang="en-US" dirty="0" smtClean="0"/>
              <a:t> et al.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7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Rectangle 2695"/>
          <p:cNvSpPr>
            <a:spLocks noChangeArrowheads="1"/>
          </p:cNvSpPr>
          <p:nvPr/>
        </p:nvSpPr>
        <p:spPr bwMode="auto">
          <a:xfrm>
            <a:off x="3682173" y="6411460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Cell #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03" name="Rectangle 2929"/>
          <p:cNvSpPr>
            <a:spLocks noChangeArrowheads="1"/>
          </p:cNvSpPr>
          <p:nvPr/>
        </p:nvSpPr>
        <p:spPr bwMode="auto">
          <a:xfrm>
            <a:off x="8787686" y="6411460"/>
            <a:ext cx="4584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Cell #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8" name="Rectangle 2695"/>
          <p:cNvSpPr>
            <a:spLocks noChangeArrowheads="1"/>
          </p:cNvSpPr>
          <p:nvPr/>
        </p:nvSpPr>
        <p:spPr bwMode="auto">
          <a:xfrm rot="16200000">
            <a:off x="623532" y="2037992"/>
            <a:ext cx="7582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62626"/>
                </a:solidFill>
              </a:rPr>
              <a:t>PSC (</a:t>
            </a:r>
            <a:r>
              <a:rPr lang="en-US" altLang="en-US" sz="1400" dirty="0" err="1" smtClean="0">
                <a:solidFill>
                  <a:srgbClr val="262626"/>
                </a:solidFill>
              </a:rPr>
              <a:t>pA</a:t>
            </a:r>
            <a:r>
              <a:rPr lang="en-US" altLang="en-US" sz="1400" dirty="0" smtClean="0">
                <a:solidFill>
                  <a:srgbClr val="262626"/>
                </a:solidFill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29" name="Rectangle 2695"/>
          <p:cNvSpPr>
            <a:spLocks noChangeArrowheads="1"/>
          </p:cNvSpPr>
          <p:nvPr/>
        </p:nvSpPr>
        <p:spPr bwMode="auto">
          <a:xfrm rot="16200000">
            <a:off x="623532" y="4875895"/>
            <a:ext cx="7582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smtClean="0">
                <a:solidFill>
                  <a:srgbClr val="262626"/>
                </a:solidFill>
              </a:rPr>
              <a:t>PSC (</a:t>
            </a:r>
            <a:r>
              <a:rPr lang="en-US" altLang="en-US" sz="1400" dirty="0" err="1" smtClean="0">
                <a:solidFill>
                  <a:srgbClr val="262626"/>
                </a:solidFill>
              </a:rPr>
              <a:t>pA</a:t>
            </a:r>
            <a:r>
              <a:rPr lang="en-US" altLang="en-US" sz="1400" dirty="0" smtClean="0">
                <a:solidFill>
                  <a:srgbClr val="262626"/>
                </a:solidFill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4" name="Rectangle 3133"/>
          <p:cNvSpPr/>
          <p:nvPr/>
        </p:nvSpPr>
        <p:spPr>
          <a:xfrm>
            <a:off x="147519" y="91850"/>
            <a:ext cx="62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Intra-cluster correlations (ICC)</a:t>
            </a:r>
            <a:r>
              <a:rPr lang="en-US" dirty="0" smtClean="0"/>
              <a:t> for dataset4- </a:t>
            </a:r>
            <a:r>
              <a:rPr lang="en-US" dirty="0"/>
              <a:t>AP evoked EPSC.xlsx</a:t>
            </a:r>
          </a:p>
        </p:txBody>
      </p:sp>
      <p:grpSp>
        <p:nvGrpSpPr>
          <p:cNvPr id="4031" name="Group 4030"/>
          <p:cNvGrpSpPr/>
          <p:nvPr/>
        </p:nvGrpSpPr>
        <p:grpSpPr>
          <a:xfrm>
            <a:off x="1224892" y="622755"/>
            <a:ext cx="4992688" cy="2811463"/>
            <a:chOff x="804863" y="409575"/>
            <a:chExt cx="4992688" cy="2811463"/>
          </a:xfrm>
        </p:grpSpPr>
        <p:sp>
          <p:nvSpPr>
            <p:cNvPr id="3833" name="Line 8"/>
            <p:cNvSpPr>
              <a:spLocks noChangeShapeType="1"/>
            </p:cNvSpPr>
            <p:nvPr/>
          </p:nvSpPr>
          <p:spPr bwMode="auto">
            <a:xfrm>
              <a:off x="1162050" y="2897188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4" name="Line 9"/>
            <p:cNvSpPr>
              <a:spLocks noChangeShapeType="1"/>
            </p:cNvSpPr>
            <p:nvPr/>
          </p:nvSpPr>
          <p:spPr bwMode="auto">
            <a:xfrm>
              <a:off x="1162050" y="74295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5" name="Line 10"/>
            <p:cNvSpPr>
              <a:spLocks noChangeShapeType="1"/>
            </p:cNvSpPr>
            <p:nvPr/>
          </p:nvSpPr>
          <p:spPr bwMode="auto">
            <a:xfrm>
              <a:off x="116205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6" name="Line 11"/>
            <p:cNvSpPr>
              <a:spLocks noChangeShapeType="1"/>
            </p:cNvSpPr>
            <p:nvPr/>
          </p:nvSpPr>
          <p:spPr bwMode="auto">
            <a:xfrm>
              <a:off x="177006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7" name="Line 12"/>
            <p:cNvSpPr>
              <a:spLocks noChangeShapeType="1"/>
            </p:cNvSpPr>
            <p:nvPr/>
          </p:nvSpPr>
          <p:spPr bwMode="auto">
            <a:xfrm>
              <a:off x="2378075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8" name="Line 13"/>
            <p:cNvSpPr>
              <a:spLocks noChangeShapeType="1"/>
            </p:cNvSpPr>
            <p:nvPr/>
          </p:nvSpPr>
          <p:spPr bwMode="auto">
            <a:xfrm>
              <a:off x="298450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9" name="Line 14"/>
            <p:cNvSpPr>
              <a:spLocks noChangeShapeType="1"/>
            </p:cNvSpPr>
            <p:nvPr/>
          </p:nvSpPr>
          <p:spPr bwMode="auto">
            <a:xfrm>
              <a:off x="359251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" name="Line 15"/>
            <p:cNvSpPr>
              <a:spLocks noChangeShapeType="1"/>
            </p:cNvSpPr>
            <p:nvPr/>
          </p:nvSpPr>
          <p:spPr bwMode="auto">
            <a:xfrm>
              <a:off x="4198938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1" name="Line 16"/>
            <p:cNvSpPr>
              <a:spLocks noChangeShapeType="1"/>
            </p:cNvSpPr>
            <p:nvPr/>
          </p:nvSpPr>
          <p:spPr bwMode="auto">
            <a:xfrm>
              <a:off x="4806950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2" name="Line 17"/>
            <p:cNvSpPr>
              <a:spLocks noChangeShapeType="1"/>
            </p:cNvSpPr>
            <p:nvPr/>
          </p:nvSpPr>
          <p:spPr bwMode="auto">
            <a:xfrm>
              <a:off x="5414963" y="289718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3" name="Line 18"/>
            <p:cNvSpPr>
              <a:spLocks noChangeShapeType="1"/>
            </p:cNvSpPr>
            <p:nvPr/>
          </p:nvSpPr>
          <p:spPr bwMode="auto">
            <a:xfrm flipV="1">
              <a:off x="116205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4" name="Line 19"/>
            <p:cNvSpPr>
              <a:spLocks noChangeShapeType="1"/>
            </p:cNvSpPr>
            <p:nvPr/>
          </p:nvSpPr>
          <p:spPr bwMode="auto">
            <a:xfrm flipV="1">
              <a:off x="177006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5" name="Line 20"/>
            <p:cNvSpPr>
              <a:spLocks noChangeShapeType="1"/>
            </p:cNvSpPr>
            <p:nvPr/>
          </p:nvSpPr>
          <p:spPr bwMode="auto">
            <a:xfrm flipV="1">
              <a:off x="2378075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6" name="Line 21"/>
            <p:cNvSpPr>
              <a:spLocks noChangeShapeType="1"/>
            </p:cNvSpPr>
            <p:nvPr/>
          </p:nvSpPr>
          <p:spPr bwMode="auto">
            <a:xfrm flipV="1">
              <a:off x="298450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7" name="Line 22"/>
            <p:cNvSpPr>
              <a:spLocks noChangeShapeType="1"/>
            </p:cNvSpPr>
            <p:nvPr/>
          </p:nvSpPr>
          <p:spPr bwMode="auto">
            <a:xfrm flipV="1">
              <a:off x="359251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8" name="Line 23"/>
            <p:cNvSpPr>
              <a:spLocks noChangeShapeType="1"/>
            </p:cNvSpPr>
            <p:nvPr/>
          </p:nvSpPr>
          <p:spPr bwMode="auto">
            <a:xfrm flipV="1">
              <a:off x="4198938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9" name="Line 24"/>
            <p:cNvSpPr>
              <a:spLocks noChangeShapeType="1"/>
            </p:cNvSpPr>
            <p:nvPr/>
          </p:nvSpPr>
          <p:spPr bwMode="auto">
            <a:xfrm flipV="1">
              <a:off x="4806950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0" name="Line 25"/>
            <p:cNvSpPr>
              <a:spLocks noChangeShapeType="1"/>
            </p:cNvSpPr>
            <p:nvPr/>
          </p:nvSpPr>
          <p:spPr bwMode="auto">
            <a:xfrm flipV="1">
              <a:off x="5414963" y="69850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1" name="Rectangle 26"/>
            <p:cNvSpPr>
              <a:spLocks noChangeArrowheads="1"/>
            </p:cNvSpPr>
            <p:nvPr/>
          </p:nvSpPr>
          <p:spPr bwMode="auto">
            <a:xfrm>
              <a:off x="11191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2" name="Rectangle 27"/>
            <p:cNvSpPr>
              <a:spLocks noChangeArrowheads="1"/>
            </p:cNvSpPr>
            <p:nvPr/>
          </p:nvSpPr>
          <p:spPr bwMode="auto">
            <a:xfrm>
              <a:off x="1725613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3" name="Rectangle 28"/>
            <p:cNvSpPr>
              <a:spLocks noChangeArrowheads="1"/>
            </p:cNvSpPr>
            <p:nvPr/>
          </p:nvSpPr>
          <p:spPr bwMode="auto">
            <a:xfrm>
              <a:off x="2335213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4" name="Rectangle 29"/>
            <p:cNvSpPr>
              <a:spLocks noChangeArrowheads="1"/>
            </p:cNvSpPr>
            <p:nvPr/>
          </p:nvSpPr>
          <p:spPr bwMode="auto">
            <a:xfrm>
              <a:off x="2940050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5" name="Rectangle 30"/>
            <p:cNvSpPr>
              <a:spLocks noChangeArrowheads="1"/>
            </p:cNvSpPr>
            <p:nvPr/>
          </p:nvSpPr>
          <p:spPr bwMode="auto">
            <a:xfrm>
              <a:off x="3549650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6" name="Rectangle 31"/>
            <p:cNvSpPr>
              <a:spLocks noChangeArrowheads="1"/>
            </p:cNvSpPr>
            <p:nvPr/>
          </p:nvSpPr>
          <p:spPr bwMode="auto">
            <a:xfrm>
              <a:off x="41544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7" name="Rectangle 32"/>
            <p:cNvSpPr>
              <a:spLocks noChangeArrowheads="1"/>
            </p:cNvSpPr>
            <p:nvPr/>
          </p:nvSpPr>
          <p:spPr bwMode="auto">
            <a:xfrm>
              <a:off x="4764088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8" name="Rectangle 33"/>
            <p:cNvSpPr>
              <a:spLocks noChangeArrowheads="1"/>
            </p:cNvSpPr>
            <p:nvPr/>
          </p:nvSpPr>
          <p:spPr bwMode="auto">
            <a:xfrm>
              <a:off x="5368925" y="30162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0" name="Line 35"/>
            <p:cNvSpPr>
              <a:spLocks noChangeShapeType="1"/>
            </p:cNvSpPr>
            <p:nvPr/>
          </p:nvSpPr>
          <p:spPr bwMode="auto">
            <a:xfrm flipV="1">
              <a:off x="1162050" y="742950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1" name="Line 36"/>
            <p:cNvSpPr>
              <a:spLocks noChangeShapeType="1"/>
            </p:cNvSpPr>
            <p:nvPr/>
          </p:nvSpPr>
          <p:spPr bwMode="auto">
            <a:xfrm flipV="1">
              <a:off x="5626100" y="742950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2" name="Line 37"/>
            <p:cNvSpPr>
              <a:spLocks noChangeShapeType="1"/>
            </p:cNvSpPr>
            <p:nvPr/>
          </p:nvSpPr>
          <p:spPr bwMode="auto">
            <a:xfrm flipH="1">
              <a:off x="1117600" y="2897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3" name="Line 38"/>
            <p:cNvSpPr>
              <a:spLocks noChangeShapeType="1"/>
            </p:cNvSpPr>
            <p:nvPr/>
          </p:nvSpPr>
          <p:spPr bwMode="auto">
            <a:xfrm flipH="1">
              <a:off x="1117600" y="2466975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4" name="Line 39"/>
            <p:cNvSpPr>
              <a:spLocks noChangeShapeType="1"/>
            </p:cNvSpPr>
            <p:nvPr/>
          </p:nvSpPr>
          <p:spPr bwMode="auto">
            <a:xfrm flipH="1">
              <a:off x="1117600" y="2036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5" name="Line 40"/>
            <p:cNvSpPr>
              <a:spLocks noChangeShapeType="1"/>
            </p:cNvSpPr>
            <p:nvPr/>
          </p:nvSpPr>
          <p:spPr bwMode="auto">
            <a:xfrm flipH="1">
              <a:off x="1117600" y="16049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6" name="Line 41"/>
            <p:cNvSpPr>
              <a:spLocks noChangeShapeType="1"/>
            </p:cNvSpPr>
            <p:nvPr/>
          </p:nvSpPr>
          <p:spPr bwMode="auto">
            <a:xfrm flipH="1">
              <a:off x="1117600" y="11747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7" name="Line 42"/>
            <p:cNvSpPr>
              <a:spLocks noChangeShapeType="1"/>
            </p:cNvSpPr>
            <p:nvPr/>
          </p:nvSpPr>
          <p:spPr bwMode="auto">
            <a:xfrm flipH="1">
              <a:off x="1117600" y="7429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8" name="Line 43"/>
            <p:cNvSpPr>
              <a:spLocks noChangeShapeType="1"/>
            </p:cNvSpPr>
            <p:nvPr/>
          </p:nvSpPr>
          <p:spPr bwMode="auto">
            <a:xfrm>
              <a:off x="5626100" y="2897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9" name="Line 44"/>
            <p:cNvSpPr>
              <a:spLocks noChangeShapeType="1"/>
            </p:cNvSpPr>
            <p:nvPr/>
          </p:nvSpPr>
          <p:spPr bwMode="auto">
            <a:xfrm>
              <a:off x="5626100" y="2466975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0" name="Line 45"/>
            <p:cNvSpPr>
              <a:spLocks noChangeShapeType="1"/>
            </p:cNvSpPr>
            <p:nvPr/>
          </p:nvSpPr>
          <p:spPr bwMode="auto">
            <a:xfrm>
              <a:off x="5626100" y="2036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1" name="Line 46"/>
            <p:cNvSpPr>
              <a:spLocks noChangeShapeType="1"/>
            </p:cNvSpPr>
            <p:nvPr/>
          </p:nvSpPr>
          <p:spPr bwMode="auto">
            <a:xfrm>
              <a:off x="5626100" y="16049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2" name="Line 47"/>
            <p:cNvSpPr>
              <a:spLocks noChangeShapeType="1"/>
            </p:cNvSpPr>
            <p:nvPr/>
          </p:nvSpPr>
          <p:spPr bwMode="auto">
            <a:xfrm>
              <a:off x="5626100" y="11747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3" name="Line 48"/>
            <p:cNvSpPr>
              <a:spLocks noChangeShapeType="1"/>
            </p:cNvSpPr>
            <p:nvPr/>
          </p:nvSpPr>
          <p:spPr bwMode="auto">
            <a:xfrm>
              <a:off x="5626100" y="7429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4" name="Rectangle 49"/>
            <p:cNvSpPr>
              <a:spLocks noChangeArrowheads="1"/>
            </p:cNvSpPr>
            <p:nvPr/>
          </p:nvSpPr>
          <p:spPr bwMode="auto">
            <a:xfrm>
              <a:off x="976313" y="2820988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5" name="Rectangle 50"/>
            <p:cNvSpPr>
              <a:spLocks noChangeArrowheads="1"/>
            </p:cNvSpPr>
            <p:nvPr/>
          </p:nvSpPr>
          <p:spPr bwMode="auto">
            <a:xfrm>
              <a:off x="804863" y="2392363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6" name="Rectangle 51"/>
            <p:cNvSpPr>
              <a:spLocks noChangeArrowheads="1"/>
            </p:cNvSpPr>
            <p:nvPr/>
          </p:nvSpPr>
          <p:spPr bwMode="auto">
            <a:xfrm>
              <a:off x="804863" y="195897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7" name="Rectangle 52"/>
            <p:cNvSpPr>
              <a:spLocks noChangeArrowheads="1"/>
            </p:cNvSpPr>
            <p:nvPr/>
          </p:nvSpPr>
          <p:spPr bwMode="auto">
            <a:xfrm>
              <a:off x="804863" y="15303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8" name="Rectangle 53"/>
            <p:cNvSpPr>
              <a:spLocks noChangeArrowheads="1"/>
            </p:cNvSpPr>
            <p:nvPr/>
          </p:nvSpPr>
          <p:spPr bwMode="auto">
            <a:xfrm>
              <a:off x="804863" y="109537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9" name="Rectangle 54"/>
            <p:cNvSpPr>
              <a:spLocks noChangeArrowheads="1"/>
            </p:cNvSpPr>
            <p:nvPr/>
          </p:nvSpPr>
          <p:spPr bwMode="auto">
            <a:xfrm>
              <a:off x="804863" y="6667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8" name="Rectangle 63"/>
            <p:cNvSpPr>
              <a:spLocks noChangeArrowheads="1"/>
            </p:cNvSpPr>
            <p:nvPr/>
          </p:nvSpPr>
          <p:spPr bwMode="auto">
            <a:xfrm>
              <a:off x="1095375" y="461963"/>
              <a:ext cx="785813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9" name="Rectangle 64"/>
            <p:cNvSpPr>
              <a:spLocks noChangeArrowheads="1"/>
            </p:cNvSpPr>
            <p:nvPr/>
          </p:nvSpPr>
          <p:spPr bwMode="auto">
            <a:xfrm>
              <a:off x="1768475" y="409575"/>
              <a:ext cx="152400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0" name="Rectangle 65"/>
            <p:cNvSpPr>
              <a:spLocks noChangeArrowheads="1"/>
            </p:cNvSpPr>
            <p:nvPr/>
          </p:nvSpPr>
          <p:spPr bwMode="auto">
            <a:xfrm>
              <a:off x="1854200" y="461963"/>
              <a:ext cx="557213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1" name="Rectangle 66"/>
            <p:cNvSpPr>
              <a:spLocks noChangeArrowheads="1"/>
            </p:cNvSpPr>
            <p:nvPr/>
          </p:nvSpPr>
          <p:spPr bwMode="auto">
            <a:xfrm>
              <a:off x="2301875" y="571500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2" name="Rectangle 67"/>
            <p:cNvSpPr>
              <a:spLocks noChangeArrowheads="1"/>
            </p:cNvSpPr>
            <p:nvPr/>
          </p:nvSpPr>
          <p:spPr bwMode="auto">
            <a:xfrm>
              <a:off x="2401888" y="461963"/>
              <a:ext cx="9906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:0.017,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3" name="Rectangle 68"/>
            <p:cNvSpPr>
              <a:spLocks noChangeArrowheads="1"/>
            </p:cNvSpPr>
            <p:nvPr/>
          </p:nvSpPr>
          <p:spPr bwMode="auto">
            <a:xfrm>
              <a:off x="3259138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4" name="Rectangle 69"/>
            <p:cNvSpPr>
              <a:spLocks noChangeArrowheads="1"/>
            </p:cNvSpPr>
            <p:nvPr/>
          </p:nvSpPr>
          <p:spPr bwMode="auto">
            <a:xfrm>
              <a:off x="3430588" y="46196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:0.83,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5" name="Rectangle 70"/>
            <p:cNvSpPr>
              <a:spLocks noChangeArrowheads="1"/>
            </p:cNvSpPr>
            <p:nvPr/>
          </p:nvSpPr>
          <p:spPr bwMode="auto">
            <a:xfrm>
              <a:off x="4197350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6" name="Rectangle 71"/>
            <p:cNvSpPr>
              <a:spLocks noChangeArrowheads="1"/>
            </p:cNvSpPr>
            <p:nvPr/>
          </p:nvSpPr>
          <p:spPr bwMode="auto">
            <a:xfrm>
              <a:off x="4368800" y="46196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:0.75,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7" name="Rectangle 72"/>
            <p:cNvSpPr>
              <a:spLocks noChangeArrowheads="1"/>
            </p:cNvSpPr>
            <p:nvPr/>
          </p:nvSpPr>
          <p:spPr bwMode="auto">
            <a:xfrm>
              <a:off x="5135563" y="571500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8" name="Rectangle 73"/>
            <p:cNvSpPr>
              <a:spLocks noChangeArrowheads="1"/>
            </p:cNvSpPr>
            <p:nvPr/>
          </p:nvSpPr>
          <p:spPr bwMode="auto">
            <a:xfrm>
              <a:off x="5307013" y="461963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:0.59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9" name="Freeform 74"/>
            <p:cNvSpPr>
              <a:spLocks/>
            </p:cNvSpPr>
            <p:nvPr/>
          </p:nvSpPr>
          <p:spPr bwMode="auto">
            <a:xfrm>
              <a:off x="1609725" y="1517650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0" name="Freeform 75"/>
            <p:cNvSpPr>
              <a:spLocks/>
            </p:cNvSpPr>
            <p:nvPr/>
          </p:nvSpPr>
          <p:spPr bwMode="auto">
            <a:xfrm>
              <a:off x="1609725" y="17430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1" name="Freeform 76"/>
            <p:cNvSpPr>
              <a:spLocks/>
            </p:cNvSpPr>
            <p:nvPr/>
          </p:nvSpPr>
          <p:spPr bwMode="auto">
            <a:xfrm>
              <a:off x="1609725" y="16541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2" name="Freeform 77"/>
            <p:cNvSpPr>
              <a:spLocks/>
            </p:cNvSpPr>
            <p:nvPr/>
          </p:nvSpPr>
          <p:spPr bwMode="auto">
            <a:xfrm>
              <a:off x="1609725" y="1535113"/>
              <a:ext cx="77788" cy="100013"/>
            </a:xfrm>
            <a:custGeom>
              <a:avLst/>
              <a:gdLst>
                <a:gd name="T0" fmla="*/ 0 w 49"/>
                <a:gd name="T1" fmla="*/ 32 h 63"/>
                <a:gd name="T2" fmla="*/ 25 w 49"/>
                <a:gd name="T3" fmla="*/ 63 h 63"/>
                <a:gd name="T4" fmla="*/ 49 w 49"/>
                <a:gd name="T5" fmla="*/ 32 h 63"/>
                <a:gd name="T6" fmla="*/ 25 w 49"/>
                <a:gd name="T7" fmla="*/ 0 h 63"/>
                <a:gd name="T8" fmla="*/ 0 w 49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3">
                  <a:moveTo>
                    <a:pt x="0" y="32"/>
                  </a:moveTo>
                  <a:lnTo>
                    <a:pt x="25" y="63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3" name="Freeform 78"/>
            <p:cNvSpPr>
              <a:spLocks/>
            </p:cNvSpPr>
            <p:nvPr/>
          </p:nvSpPr>
          <p:spPr bwMode="auto">
            <a:xfrm>
              <a:off x="1609725" y="1527175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4" name="Freeform 79"/>
            <p:cNvSpPr>
              <a:spLocks/>
            </p:cNvSpPr>
            <p:nvPr/>
          </p:nvSpPr>
          <p:spPr bwMode="auto">
            <a:xfrm>
              <a:off x="1609725" y="1593850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5 w 49"/>
                <a:gd name="T3" fmla="*/ 64 h 64"/>
                <a:gd name="T4" fmla="*/ 49 w 49"/>
                <a:gd name="T5" fmla="*/ 32 h 64"/>
                <a:gd name="T6" fmla="*/ 25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5" y="64"/>
                  </a:lnTo>
                  <a:lnTo>
                    <a:pt x="49" y="32"/>
                  </a:lnTo>
                  <a:lnTo>
                    <a:pt x="25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5" name="Freeform 80"/>
            <p:cNvSpPr>
              <a:spLocks/>
            </p:cNvSpPr>
            <p:nvPr/>
          </p:nvSpPr>
          <p:spPr bwMode="auto">
            <a:xfrm>
              <a:off x="2217738" y="2117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6" name="Freeform 81"/>
            <p:cNvSpPr>
              <a:spLocks/>
            </p:cNvSpPr>
            <p:nvPr/>
          </p:nvSpPr>
          <p:spPr bwMode="auto">
            <a:xfrm>
              <a:off x="2217738" y="20510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7" name="Freeform 82"/>
            <p:cNvSpPr>
              <a:spLocks/>
            </p:cNvSpPr>
            <p:nvPr/>
          </p:nvSpPr>
          <p:spPr bwMode="auto">
            <a:xfrm>
              <a:off x="2217738" y="1784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8" name="Freeform 83"/>
            <p:cNvSpPr>
              <a:spLocks/>
            </p:cNvSpPr>
            <p:nvPr/>
          </p:nvSpPr>
          <p:spPr bwMode="auto">
            <a:xfrm>
              <a:off x="2217738" y="16319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9" name="Freeform 84"/>
            <p:cNvSpPr>
              <a:spLocks/>
            </p:cNvSpPr>
            <p:nvPr/>
          </p:nvSpPr>
          <p:spPr bwMode="auto">
            <a:xfrm>
              <a:off x="2217738" y="14478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0" name="Freeform 85"/>
            <p:cNvSpPr>
              <a:spLocks/>
            </p:cNvSpPr>
            <p:nvPr/>
          </p:nvSpPr>
          <p:spPr bwMode="auto">
            <a:xfrm>
              <a:off x="2217738" y="16144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1" name="Freeform 86"/>
            <p:cNvSpPr>
              <a:spLocks/>
            </p:cNvSpPr>
            <p:nvPr/>
          </p:nvSpPr>
          <p:spPr bwMode="auto">
            <a:xfrm>
              <a:off x="2825750" y="24050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2" name="Freeform 87"/>
            <p:cNvSpPr>
              <a:spLocks/>
            </p:cNvSpPr>
            <p:nvPr/>
          </p:nvSpPr>
          <p:spPr bwMode="auto">
            <a:xfrm>
              <a:off x="2825750" y="2368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3" name="Freeform 88"/>
            <p:cNvSpPr>
              <a:spLocks/>
            </p:cNvSpPr>
            <p:nvPr/>
          </p:nvSpPr>
          <p:spPr bwMode="auto">
            <a:xfrm>
              <a:off x="2825750" y="23907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4" name="Freeform 89"/>
            <p:cNvSpPr>
              <a:spLocks/>
            </p:cNvSpPr>
            <p:nvPr/>
          </p:nvSpPr>
          <p:spPr bwMode="auto">
            <a:xfrm>
              <a:off x="2825750" y="2351088"/>
              <a:ext cx="76200" cy="101600"/>
            </a:xfrm>
            <a:custGeom>
              <a:avLst/>
              <a:gdLst>
                <a:gd name="T0" fmla="*/ 0 w 48"/>
                <a:gd name="T1" fmla="*/ 33 h 64"/>
                <a:gd name="T2" fmla="*/ 24 w 48"/>
                <a:gd name="T3" fmla="*/ 64 h 64"/>
                <a:gd name="T4" fmla="*/ 48 w 48"/>
                <a:gd name="T5" fmla="*/ 33 h 64"/>
                <a:gd name="T6" fmla="*/ 24 w 48"/>
                <a:gd name="T7" fmla="*/ 0 h 64"/>
                <a:gd name="T8" fmla="*/ 0 w 48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3"/>
                  </a:moveTo>
                  <a:lnTo>
                    <a:pt x="24" y="64"/>
                  </a:lnTo>
                  <a:lnTo>
                    <a:pt x="48" y="33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5" name="Freeform 90"/>
            <p:cNvSpPr>
              <a:spLocks/>
            </p:cNvSpPr>
            <p:nvPr/>
          </p:nvSpPr>
          <p:spPr bwMode="auto">
            <a:xfrm>
              <a:off x="2825750" y="20256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6" name="Freeform 91"/>
            <p:cNvSpPr>
              <a:spLocks/>
            </p:cNvSpPr>
            <p:nvPr/>
          </p:nvSpPr>
          <p:spPr bwMode="auto">
            <a:xfrm>
              <a:off x="2825750" y="20701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7" name="Freeform 92"/>
            <p:cNvSpPr>
              <a:spLocks/>
            </p:cNvSpPr>
            <p:nvPr/>
          </p:nvSpPr>
          <p:spPr bwMode="auto">
            <a:xfrm>
              <a:off x="3432175" y="21685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8" name="Freeform 93"/>
            <p:cNvSpPr>
              <a:spLocks/>
            </p:cNvSpPr>
            <p:nvPr/>
          </p:nvSpPr>
          <p:spPr bwMode="auto">
            <a:xfrm>
              <a:off x="3432175" y="21129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9" name="Freeform 94"/>
            <p:cNvSpPr>
              <a:spLocks/>
            </p:cNvSpPr>
            <p:nvPr/>
          </p:nvSpPr>
          <p:spPr bwMode="auto">
            <a:xfrm>
              <a:off x="3432175" y="2173288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0" name="Freeform 95"/>
            <p:cNvSpPr>
              <a:spLocks/>
            </p:cNvSpPr>
            <p:nvPr/>
          </p:nvSpPr>
          <p:spPr bwMode="auto">
            <a:xfrm>
              <a:off x="3432175" y="22177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1" name="Freeform 96"/>
            <p:cNvSpPr>
              <a:spLocks/>
            </p:cNvSpPr>
            <p:nvPr/>
          </p:nvSpPr>
          <p:spPr bwMode="auto">
            <a:xfrm>
              <a:off x="3432175" y="2271713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2" name="Freeform 97"/>
            <p:cNvSpPr>
              <a:spLocks/>
            </p:cNvSpPr>
            <p:nvPr/>
          </p:nvSpPr>
          <p:spPr bwMode="auto">
            <a:xfrm>
              <a:off x="3432175" y="20970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3" name="Freeform 98"/>
            <p:cNvSpPr>
              <a:spLocks/>
            </p:cNvSpPr>
            <p:nvPr/>
          </p:nvSpPr>
          <p:spPr bwMode="auto">
            <a:xfrm>
              <a:off x="4040188" y="26193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4" name="Freeform 99"/>
            <p:cNvSpPr>
              <a:spLocks/>
            </p:cNvSpPr>
            <p:nvPr/>
          </p:nvSpPr>
          <p:spPr bwMode="auto">
            <a:xfrm>
              <a:off x="4040188" y="25542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5" name="Freeform 100"/>
            <p:cNvSpPr>
              <a:spLocks/>
            </p:cNvSpPr>
            <p:nvPr/>
          </p:nvSpPr>
          <p:spPr bwMode="auto">
            <a:xfrm>
              <a:off x="4040188" y="23129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6" name="Freeform 101"/>
            <p:cNvSpPr>
              <a:spLocks/>
            </p:cNvSpPr>
            <p:nvPr/>
          </p:nvSpPr>
          <p:spPr bwMode="auto">
            <a:xfrm>
              <a:off x="4040188" y="25955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7" name="Freeform 102"/>
            <p:cNvSpPr>
              <a:spLocks/>
            </p:cNvSpPr>
            <p:nvPr/>
          </p:nvSpPr>
          <p:spPr bwMode="auto">
            <a:xfrm>
              <a:off x="4040188" y="24526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8" name="Freeform 103"/>
            <p:cNvSpPr>
              <a:spLocks/>
            </p:cNvSpPr>
            <p:nvPr/>
          </p:nvSpPr>
          <p:spPr bwMode="auto">
            <a:xfrm>
              <a:off x="4040188" y="25352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9" name="Freeform 104"/>
            <p:cNvSpPr>
              <a:spLocks/>
            </p:cNvSpPr>
            <p:nvPr/>
          </p:nvSpPr>
          <p:spPr bwMode="auto">
            <a:xfrm>
              <a:off x="4646613" y="20462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0" name="Freeform 105"/>
            <p:cNvSpPr>
              <a:spLocks/>
            </p:cNvSpPr>
            <p:nvPr/>
          </p:nvSpPr>
          <p:spPr bwMode="auto">
            <a:xfrm>
              <a:off x="4646613" y="20208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1" name="Freeform 106"/>
            <p:cNvSpPr>
              <a:spLocks/>
            </p:cNvSpPr>
            <p:nvPr/>
          </p:nvSpPr>
          <p:spPr bwMode="auto">
            <a:xfrm>
              <a:off x="4646613" y="17764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2" name="Freeform 107"/>
            <p:cNvSpPr>
              <a:spLocks/>
            </p:cNvSpPr>
            <p:nvPr/>
          </p:nvSpPr>
          <p:spPr bwMode="auto">
            <a:xfrm>
              <a:off x="4646613" y="1820863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3" name="Freeform 108"/>
            <p:cNvSpPr>
              <a:spLocks/>
            </p:cNvSpPr>
            <p:nvPr/>
          </p:nvSpPr>
          <p:spPr bwMode="auto">
            <a:xfrm>
              <a:off x="4646613" y="16637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4" name="Freeform 109"/>
            <p:cNvSpPr>
              <a:spLocks/>
            </p:cNvSpPr>
            <p:nvPr/>
          </p:nvSpPr>
          <p:spPr bwMode="auto">
            <a:xfrm>
              <a:off x="4646613" y="18145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5" name="Rectangle 110"/>
            <p:cNvSpPr>
              <a:spLocks noChangeArrowheads="1"/>
            </p:cNvSpPr>
            <p:nvPr/>
          </p:nvSpPr>
          <p:spPr bwMode="auto">
            <a:xfrm>
              <a:off x="1741488" y="23193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6" name="Rectangle 111"/>
            <p:cNvSpPr>
              <a:spLocks noChangeArrowheads="1"/>
            </p:cNvSpPr>
            <p:nvPr/>
          </p:nvSpPr>
          <p:spPr bwMode="auto">
            <a:xfrm>
              <a:off x="1741488" y="23383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7" name="Rectangle 112"/>
            <p:cNvSpPr>
              <a:spLocks noChangeArrowheads="1"/>
            </p:cNvSpPr>
            <p:nvPr/>
          </p:nvSpPr>
          <p:spPr bwMode="auto">
            <a:xfrm>
              <a:off x="1741488" y="22240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8" name="Rectangle 113"/>
            <p:cNvSpPr>
              <a:spLocks noChangeArrowheads="1"/>
            </p:cNvSpPr>
            <p:nvPr/>
          </p:nvSpPr>
          <p:spPr bwMode="auto">
            <a:xfrm>
              <a:off x="1741488" y="23780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9" name="Rectangle 114"/>
            <p:cNvSpPr>
              <a:spLocks noChangeArrowheads="1"/>
            </p:cNvSpPr>
            <p:nvPr/>
          </p:nvSpPr>
          <p:spPr bwMode="auto">
            <a:xfrm>
              <a:off x="1741488" y="21637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0" name="Rectangle 115"/>
            <p:cNvSpPr>
              <a:spLocks noChangeArrowheads="1"/>
            </p:cNvSpPr>
            <p:nvPr/>
          </p:nvSpPr>
          <p:spPr bwMode="auto">
            <a:xfrm>
              <a:off x="1741488" y="23637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1" name="Rectangle 116"/>
            <p:cNvSpPr>
              <a:spLocks noChangeArrowheads="1"/>
            </p:cNvSpPr>
            <p:nvPr/>
          </p:nvSpPr>
          <p:spPr bwMode="auto">
            <a:xfrm>
              <a:off x="2349500" y="2320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2" name="Rectangle 117"/>
            <p:cNvSpPr>
              <a:spLocks noChangeArrowheads="1"/>
            </p:cNvSpPr>
            <p:nvPr/>
          </p:nvSpPr>
          <p:spPr bwMode="auto">
            <a:xfrm>
              <a:off x="2349500" y="224948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3" name="Rectangle 118"/>
            <p:cNvSpPr>
              <a:spLocks noChangeArrowheads="1"/>
            </p:cNvSpPr>
            <p:nvPr/>
          </p:nvSpPr>
          <p:spPr bwMode="auto">
            <a:xfrm>
              <a:off x="2349500" y="2193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4" name="Rectangle 119"/>
            <p:cNvSpPr>
              <a:spLocks noChangeArrowheads="1"/>
            </p:cNvSpPr>
            <p:nvPr/>
          </p:nvSpPr>
          <p:spPr bwMode="auto">
            <a:xfrm>
              <a:off x="2349500" y="21574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5" name="Rectangle 120"/>
            <p:cNvSpPr>
              <a:spLocks noChangeArrowheads="1"/>
            </p:cNvSpPr>
            <p:nvPr/>
          </p:nvSpPr>
          <p:spPr bwMode="auto">
            <a:xfrm>
              <a:off x="2349500" y="19700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6" name="Rectangle 121"/>
            <p:cNvSpPr>
              <a:spLocks noChangeArrowheads="1"/>
            </p:cNvSpPr>
            <p:nvPr/>
          </p:nvSpPr>
          <p:spPr bwMode="auto">
            <a:xfrm>
              <a:off x="2349500" y="19875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7" name="Rectangle 122"/>
            <p:cNvSpPr>
              <a:spLocks noChangeArrowheads="1"/>
            </p:cNvSpPr>
            <p:nvPr/>
          </p:nvSpPr>
          <p:spPr bwMode="auto">
            <a:xfrm>
              <a:off x="2955925" y="2519363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8" name="Rectangle 123"/>
            <p:cNvSpPr>
              <a:spLocks noChangeArrowheads="1"/>
            </p:cNvSpPr>
            <p:nvPr/>
          </p:nvSpPr>
          <p:spPr bwMode="auto">
            <a:xfrm>
              <a:off x="2955925" y="2500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9" name="Rectangle 124"/>
            <p:cNvSpPr>
              <a:spLocks noChangeArrowheads="1"/>
            </p:cNvSpPr>
            <p:nvPr/>
          </p:nvSpPr>
          <p:spPr bwMode="auto">
            <a:xfrm>
              <a:off x="2955925" y="2562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0" name="Rectangle 125"/>
            <p:cNvSpPr>
              <a:spLocks noChangeArrowheads="1"/>
            </p:cNvSpPr>
            <p:nvPr/>
          </p:nvSpPr>
          <p:spPr bwMode="auto">
            <a:xfrm>
              <a:off x="2955925" y="24892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1" name="Rectangle 126"/>
            <p:cNvSpPr>
              <a:spLocks noChangeArrowheads="1"/>
            </p:cNvSpPr>
            <p:nvPr/>
          </p:nvSpPr>
          <p:spPr bwMode="auto">
            <a:xfrm>
              <a:off x="2955925" y="2486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2" name="Rectangle 127"/>
            <p:cNvSpPr>
              <a:spLocks noChangeArrowheads="1"/>
            </p:cNvSpPr>
            <p:nvPr/>
          </p:nvSpPr>
          <p:spPr bwMode="auto">
            <a:xfrm>
              <a:off x="2955925" y="2514600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3" name="Rectangle 128"/>
            <p:cNvSpPr>
              <a:spLocks noChangeArrowheads="1"/>
            </p:cNvSpPr>
            <p:nvPr/>
          </p:nvSpPr>
          <p:spPr bwMode="auto">
            <a:xfrm>
              <a:off x="3563938" y="22431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4" name="Rectangle 129"/>
            <p:cNvSpPr>
              <a:spLocks noChangeArrowheads="1"/>
            </p:cNvSpPr>
            <p:nvPr/>
          </p:nvSpPr>
          <p:spPr bwMode="auto">
            <a:xfrm>
              <a:off x="3563938" y="2054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5" name="Rectangle 130"/>
            <p:cNvSpPr>
              <a:spLocks noChangeArrowheads="1"/>
            </p:cNvSpPr>
            <p:nvPr/>
          </p:nvSpPr>
          <p:spPr bwMode="auto">
            <a:xfrm>
              <a:off x="3563938" y="1890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6" name="Rectangle 131"/>
            <p:cNvSpPr>
              <a:spLocks noChangeArrowheads="1"/>
            </p:cNvSpPr>
            <p:nvPr/>
          </p:nvSpPr>
          <p:spPr bwMode="auto">
            <a:xfrm>
              <a:off x="3563938" y="1316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7" name="Rectangle 132"/>
            <p:cNvSpPr>
              <a:spLocks noChangeArrowheads="1"/>
            </p:cNvSpPr>
            <p:nvPr/>
          </p:nvSpPr>
          <p:spPr bwMode="auto">
            <a:xfrm>
              <a:off x="3563938" y="1136650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8" name="Rectangle 133"/>
            <p:cNvSpPr>
              <a:spLocks noChangeArrowheads="1"/>
            </p:cNvSpPr>
            <p:nvPr/>
          </p:nvSpPr>
          <p:spPr bwMode="auto">
            <a:xfrm>
              <a:off x="3563938" y="9239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9" name="Rectangle 134"/>
            <p:cNvSpPr>
              <a:spLocks noChangeArrowheads="1"/>
            </p:cNvSpPr>
            <p:nvPr/>
          </p:nvSpPr>
          <p:spPr bwMode="auto">
            <a:xfrm>
              <a:off x="4170363" y="20526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0" name="Rectangle 135"/>
            <p:cNvSpPr>
              <a:spLocks noChangeArrowheads="1"/>
            </p:cNvSpPr>
            <p:nvPr/>
          </p:nvSpPr>
          <p:spPr bwMode="auto">
            <a:xfrm>
              <a:off x="4170363" y="20955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1" name="Rectangle 136"/>
            <p:cNvSpPr>
              <a:spLocks noChangeArrowheads="1"/>
            </p:cNvSpPr>
            <p:nvPr/>
          </p:nvSpPr>
          <p:spPr bwMode="auto">
            <a:xfrm>
              <a:off x="4170363" y="17922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" name="Rectangle 137"/>
            <p:cNvSpPr>
              <a:spLocks noChangeArrowheads="1"/>
            </p:cNvSpPr>
            <p:nvPr/>
          </p:nvSpPr>
          <p:spPr bwMode="auto">
            <a:xfrm>
              <a:off x="4170363" y="1924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3" name="Rectangle 138"/>
            <p:cNvSpPr>
              <a:spLocks noChangeArrowheads="1"/>
            </p:cNvSpPr>
            <p:nvPr/>
          </p:nvSpPr>
          <p:spPr bwMode="auto">
            <a:xfrm>
              <a:off x="4170363" y="1851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4" name="Rectangle 139"/>
            <p:cNvSpPr>
              <a:spLocks noChangeArrowheads="1"/>
            </p:cNvSpPr>
            <p:nvPr/>
          </p:nvSpPr>
          <p:spPr bwMode="auto">
            <a:xfrm>
              <a:off x="4170363" y="18938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5" name="Rectangle 140"/>
            <p:cNvSpPr>
              <a:spLocks noChangeArrowheads="1"/>
            </p:cNvSpPr>
            <p:nvPr/>
          </p:nvSpPr>
          <p:spPr bwMode="auto">
            <a:xfrm>
              <a:off x="4778375" y="16795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6" name="Rectangle 141"/>
            <p:cNvSpPr>
              <a:spLocks noChangeArrowheads="1"/>
            </p:cNvSpPr>
            <p:nvPr/>
          </p:nvSpPr>
          <p:spPr bwMode="auto">
            <a:xfrm>
              <a:off x="4778375" y="155098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7" name="Rectangle 142"/>
            <p:cNvSpPr>
              <a:spLocks noChangeArrowheads="1"/>
            </p:cNvSpPr>
            <p:nvPr/>
          </p:nvSpPr>
          <p:spPr bwMode="auto">
            <a:xfrm>
              <a:off x="4778375" y="15557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8" name="Rectangle 143"/>
            <p:cNvSpPr>
              <a:spLocks noChangeArrowheads="1"/>
            </p:cNvSpPr>
            <p:nvPr/>
          </p:nvSpPr>
          <p:spPr bwMode="auto">
            <a:xfrm>
              <a:off x="4778375" y="1758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9" name="Rectangle 144"/>
            <p:cNvSpPr>
              <a:spLocks noChangeArrowheads="1"/>
            </p:cNvSpPr>
            <p:nvPr/>
          </p:nvSpPr>
          <p:spPr bwMode="auto">
            <a:xfrm>
              <a:off x="4778375" y="1670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0" name="Rectangle 145"/>
            <p:cNvSpPr>
              <a:spLocks noChangeArrowheads="1"/>
            </p:cNvSpPr>
            <p:nvPr/>
          </p:nvSpPr>
          <p:spPr bwMode="auto">
            <a:xfrm>
              <a:off x="4778375" y="18573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1" name="Rectangle 146"/>
            <p:cNvSpPr>
              <a:spLocks noChangeArrowheads="1"/>
            </p:cNvSpPr>
            <p:nvPr/>
          </p:nvSpPr>
          <p:spPr bwMode="auto">
            <a:xfrm>
              <a:off x="5386388" y="17494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2" name="Rectangle 147"/>
            <p:cNvSpPr>
              <a:spLocks noChangeArrowheads="1"/>
            </p:cNvSpPr>
            <p:nvPr/>
          </p:nvSpPr>
          <p:spPr bwMode="auto">
            <a:xfrm>
              <a:off x="5386388" y="14525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3" name="Rectangle 148"/>
            <p:cNvSpPr>
              <a:spLocks noChangeArrowheads="1"/>
            </p:cNvSpPr>
            <p:nvPr/>
          </p:nvSpPr>
          <p:spPr bwMode="auto">
            <a:xfrm>
              <a:off x="5386388" y="13271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4" name="Rectangle 149"/>
            <p:cNvSpPr>
              <a:spLocks noChangeArrowheads="1"/>
            </p:cNvSpPr>
            <p:nvPr/>
          </p:nvSpPr>
          <p:spPr bwMode="auto">
            <a:xfrm>
              <a:off x="5386388" y="1382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5" name="Rectangle 150"/>
            <p:cNvSpPr>
              <a:spLocks noChangeArrowheads="1"/>
            </p:cNvSpPr>
            <p:nvPr/>
          </p:nvSpPr>
          <p:spPr bwMode="auto">
            <a:xfrm>
              <a:off x="5386388" y="14605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6" name="Rectangle 151"/>
            <p:cNvSpPr>
              <a:spLocks noChangeArrowheads="1"/>
            </p:cNvSpPr>
            <p:nvPr/>
          </p:nvSpPr>
          <p:spPr bwMode="auto">
            <a:xfrm>
              <a:off x="5386388" y="13858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7" name="Freeform 152"/>
            <p:cNvSpPr>
              <a:spLocks/>
            </p:cNvSpPr>
            <p:nvPr/>
          </p:nvSpPr>
          <p:spPr bwMode="auto">
            <a:xfrm>
              <a:off x="1847850" y="23241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8" name="Freeform 153"/>
            <p:cNvSpPr>
              <a:spLocks/>
            </p:cNvSpPr>
            <p:nvPr/>
          </p:nvSpPr>
          <p:spPr bwMode="auto">
            <a:xfrm>
              <a:off x="1847850" y="20462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9" name="Freeform 154"/>
            <p:cNvSpPr>
              <a:spLocks/>
            </p:cNvSpPr>
            <p:nvPr/>
          </p:nvSpPr>
          <p:spPr bwMode="auto">
            <a:xfrm>
              <a:off x="1847850" y="2000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0" name="Freeform 155"/>
            <p:cNvSpPr>
              <a:spLocks/>
            </p:cNvSpPr>
            <p:nvPr/>
          </p:nvSpPr>
          <p:spPr bwMode="auto">
            <a:xfrm>
              <a:off x="1847850" y="20828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1" name="Freeform 156"/>
            <p:cNvSpPr>
              <a:spLocks/>
            </p:cNvSpPr>
            <p:nvPr/>
          </p:nvSpPr>
          <p:spPr bwMode="auto">
            <a:xfrm>
              <a:off x="1847850" y="17621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2" name="Freeform 157"/>
            <p:cNvSpPr>
              <a:spLocks/>
            </p:cNvSpPr>
            <p:nvPr/>
          </p:nvSpPr>
          <p:spPr bwMode="auto">
            <a:xfrm>
              <a:off x="1847850" y="19224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" name="Freeform 158"/>
            <p:cNvSpPr>
              <a:spLocks/>
            </p:cNvSpPr>
            <p:nvPr/>
          </p:nvSpPr>
          <p:spPr bwMode="auto">
            <a:xfrm>
              <a:off x="2454275" y="2341563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4" name="Freeform 159"/>
            <p:cNvSpPr>
              <a:spLocks/>
            </p:cNvSpPr>
            <p:nvPr/>
          </p:nvSpPr>
          <p:spPr bwMode="auto">
            <a:xfrm>
              <a:off x="2454275" y="2370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5" name="Freeform 160"/>
            <p:cNvSpPr>
              <a:spLocks/>
            </p:cNvSpPr>
            <p:nvPr/>
          </p:nvSpPr>
          <p:spPr bwMode="auto">
            <a:xfrm>
              <a:off x="2454275" y="22621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6" name="Freeform 161"/>
            <p:cNvSpPr>
              <a:spLocks/>
            </p:cNvSpPr>
            <p:nvPr/>
          </p:nvSpPr>
          <p:spPr bwMode="auto">
            <a:xfrm>
              <a:off x="2454275" y="20780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7" name="Freeform 162"/>
            <p:cNvSpPr>
              <a:spLocks/>
            </p:cNvSpPr>
            <p:nvPr/>
          </p:nvSpPr>
          <p:spPr bwMode="auto">
            <a:xfrm>
              <a:off x="2454275" y="196691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8" name="Freeform 163"/>
            <p:cNvSpPr>
              <a:spLocks/>
            </p:cNvSpPr>
            <p:nvPr/>
          </p:nvSpPr>
          <p:spPr bwMode="auto">
            <a:xfrm>
              <a:off x="2454275" y="227171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9" name="Freeform 164"/>
            <p:cNvSpPr>
              <a:spLocks/>
            </p:cNvSpPr>
            <p:nvPr/>
          </p:nvSpPr>
          <p:spPr bwMode="auto">
            <a:xfrm>
              <a:off x="3062288" y="23701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0" name="Freeform 165"/>
            <p:cNvSpPr>
              <a:spLocks/>
            </p:cNvSpPr>
            <p:nvPr/>
          </p:nvSpPr>
          <p:spPr bwMode="auto">
            <a:xfrm>
              <a:off x="3062288" y="22621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1" name="Freeform 166"/>
            <p:cNvSpPr>
              <a:spLocks/>
            </p:cNvSpPr>
            <p:nvPr/>
          </p:nvSpPr>
          <p:spPr bwMode="auto">
            <a:xfrm>
              <a:off x="3062288" y="215741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2" name="Freeform 167"/>
            <p:cNvSpPr>
              <a:spLocks/>
            </p:cNvSpPr>
            <p:nvPr/>
          </p:nvSpPr>
          <p:spPr bwMode="auto">
            <a:xfrm>
              <a:off x="3062288" y="2108200"/>
              <a:ext cx="87313" cy="74613"/>
            </a:xfrm>
            <a:custGeom>
              <a:avLst/>
              <a:gdLst>
                <a:gd name="T0" fmla="*/ 28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  <a:gd name="T6" fmla="*/ 28 w 5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7">
                  <a:moveTo>
                    <a:pt x="28" y="4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3" name="Freeform 168"/>
            <p:cNvSpPr>
              <a:spLocks/>
            </p:cNvSpPr>
            <p:nvPr/>
          </p:nvSpPr>
          <p:spPr bwMode="auto">
            <a:xfrm>
              <a:off x="3062288" y="20367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" name="Freeform 169"/>
            <p:cNvSpPr>
              <a:spLocks/>
            </p:cNvSpPr>
            <p:nvPr/>
          </p:nvSpPr>
          <p:spPr bwMode="auto">
            <a:xfrm>
              <a:off x="3062288" y="21526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" name="Freeform 170"/>
            <p:cNvSpPr>
              <a:spLocks/>
            </p:cNvSpPr>
            <p:nvPr/>
          </p:nvSpPr>
          <p:spPr bwMode="auto">
            <a:xfrm>
              <a:off x="3670300" y="21224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" name="Freeform 171"/>
            <p:cNvSpPr>
              <a:spLocks/>
            </p:cNvSpPr>
            <p:nvPr/>
          </p:nvSpPr>
          <p:spPr bwMode="auto">
            <a:xfrm>
              <a:off x="3670300" y="18288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" name="Freeform 172"/>
            <p:cNvSpPr>
              <a:spLocks/>
            </p:cNvSpPr>
            <p:nvPr/>
          </p:nvSpPr>
          <p:spPr bwMode="auto">
            <a:xfrm>
              <a:off x="3670300" y="16256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" name="Freeform 173"/>
            <p:cNvSpPr>
              <a:spLocks/>
            </p:cNvSpPr>
            <p:nvPr/>
          </p:nvSpPr>
          <p:spPr bwMode="auto">
            <a:xfrm>
              <a:off x="3670300" y="17145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9" name="Freeform 174"/>
            <p:cNvSpPr>
              <a:spLocks/>
            </p:cNvSpPr>
            <p:nvPr/>
          </p:nvSpPr>
          <p:spPr bwMode="auto">
            <a:xfrm>
              <a:off x="3670300" y="16510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" name="Freeform 175"/>
            <p:cNvSpPr>
              <a:spLocks/>
            </p:cNvSpPr>
            <p:nvPr/>
          </p:nvSpPr>
          <p:spPr bwMode="auto">
            <a:xfrm>
              <a:off x="3670300" y="161290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" name="Freeform 176"/>
            <p:cNvSpPr>
              <a:spLocks/>
            </p:cNvSpPr>
            <p:nvPr/>
          </p:nvSpPr>
          <p:spPr bwMode="auto">
            <a:xfrm>
              <a:off x="4276725" y="21463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" name="Freeform 177"/>
            <p:cNvSpPr>
              <a:spLocks/>
            </p:cNvSpPr>
            <p:nvPr/>
          </p:nvSpPr>
          <p:spPr bwMode="auto">
            <a:xfrm>
              <a:off x="4276725" y="24701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3" name="Freeform 178"/>
            <p:cNvSpPr>
              <a:spLocks/>
            </p:cNvSpPr>
            <p:nvPr/>
          </p:nvSpPr>
          <p:spPr bwMode="auto">
            <a:xfrm>
              <a:off x="4276725" y="1989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4" name="Freeform 179"/>
            <p:cNvSpPr>
              <a:spLocks/>
            </p:cNvSpPr>
            <p:nvPr/>
          </p:nvSpPr>
          <p:spPr bwMode="auto">
            <a:xfrm>
              <a:off x="4276725" y="2016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5" name="Freeform 180"/>
            <p:cNvSpPr>
              <a:spLocks/>
            </p:cNvSpPr>
            <p:nvPr/>
          </p:nvSpPr>
          <p:spPr bwMode="auto">
            <a:xfrm>
              <a:off x="4276725" y="20113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6" name="Freeform 181"/>
            <p:cNvSpPr>
              <a:spLocks/>
            </p:cNvSpPr>
            <p:nvPr/>
          </p:nvSpPr>
          <p:spPr bwMode="auto">
            <a:xfrm>
              <a:off x="4276725" y="16573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7" name="Freeform 182"/>
            <p:cNvSpPr>
              <a:spLocks/>
            </p:cNvSpPr>
            <p:nvPr/>
          </p:nvSpPr>
          <p:spPr bwMode="auto">
            <a:xfrm>
              <a:off x="4884738" y="17795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8" name="Freeform 183"/>
            <p:cNvSpPr>
              <a:spLocks/>
            </p:cNvSpPr>
            <p:nvPr/>
          </p:nvSpPr>
          <p:spPr bwMode="auto">
            <a:xfrm>
              <a:off x="4884738" y="18113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9" name="Freeform 184"/>
            <p:cNvSpPr>
              <a:spLocks/>
            </p:cNvSpPr>
            <p:nvPr/>
          </p:nvSpPr>
          <p:spPr bwMode="auto">
            <a:xfrm>
              <a:off x="4884738" y="1670050"/>
              <a:ext cx="87313" cy="74613"/>
            </a:xfrm>
            <a:custGeom>
              <a:avLst/>
              <a:gdLst>
                <a:gd name="T0" fmla="*/ 28 w 55"/>
                <a:gd name="T1" fmla="*/ 47 h 47"/>
                <a:gd name="T2" fmla="*/ 0 w 55"/>
                <a:gd name="T3" fmla="*/ 0 h 47"/>
                <a:gd name="T4" fmla="*/ 55 w 55"/>
                <a:gd name="T5" fmla="*/ 0 h 47"/>
                <a:gd name="T6" fmla="*/ 28 w 55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7">
                  <a:moveTo>
                    <a:pt x="28" y="47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0" name="Freeform 185"/>
            <p:cNvSpPr>
              <a:spLocks/>
            </p:cNvSpPr>
            <p:nvPr/>
          </p:nvSpPr>
          <p:spPr bwMode="auto">
            <a:xfrm>
              <a:off x="4884738" y="1741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1" name="Freeform 186"/>
            <p:cNvSpPr>
              <a:spLocks/>
            </p:cNvSpPr>
            <p:nvPr/>
          </p:nvSpPr>
          <p:spPr bwMode="auto">
            <a:xfrm>
              <a:off x="4884738" y="1233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2" name="Freeform 187"/>
            <p:cNvSpPr>
              <a:spLocks/>
            </p:cNvSpPr>
            <p:nvPr/>
          </p:nvSpPr>
          <p:spPr bwMode="auto">
            <a:xfrm>
              <a:off x="4884738" y="11763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3" name="Rectangle 188"/>
            <p:cNvSpPr>
              <a:spLocks noChangeArrowheads="1"/>
            </p:cNvSpPr>
            <p:nvPr/>
          </p:nvSpPr>
          <p:spPr bwMode="auto">
            <a:xfrm>
              <a:off x="1581150" y="804863"/>
              <a:ext cx="1044575" cy="563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4" name="Rectangle 189"/>
            <p:cNvSpPr>
              <a:spLocks noChangeArrowheads="1"/>
            </p:cNvSpPr>
            <p:nvPr/>
          </p:nvSpPr>
          <p:spPr bwMode="auto">
            <a:xfrm>
              <a:off x="2030413" y="838200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5" name="Freeform 190"/>
            <p:cNvSpPr>
              <a:spLocks/>
            </p:cNvSpPr>
            <p:nvPr/>
          </p:nvSpPr>
          <p:spPr bwMode="auto">
            <a:xfrm>
              <a:off x="1773238" y="8588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6" name="Rectangle 191"/>
            <p:cNvSpPr>
              <a:spLocks noChangeArrowheads="1"/>
            </p:cNvSpPr>
            <p:nvPr/>
          </p:nvSpPr>
          <p:spPr bwMode="auto">
            <a:xfrm>
              <a:off x="2030413" y="101441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7" name="Rectangle 192"/>
            <p:cNvSpPr>
              <a:spLocks noChangeArrowheads="1"/>
            </p:cNvSpPr>
            <p:nvPr/>
          </p:nvSpPr>
          <p:spPr bwMode="auto">
            <a:xfrm>
              <a:off x="1782763" y="10572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8" name="Rectangle 193"/>
            <p:cNvSpPr>
              <a:spLocks noChangeArrowheads="1"/>
            </p:cNvSpPr>
            <p:nvPr/>
          </p:nvSpPr>
          <p:spPr bwMode="auto">
            <a:xfrm>
              <a:off x="2030413" y="119221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19" name="Freeform 194"/>
            <p:cNvSpPr>
              <a:spLocks/>
            </p:cNvSpPr>
            <p:nvPr/>
          </p:nvSpPr>
          <p:spPr bwMode="auto">
            <a:xfrm>
              <a:off x="1766888" y="1238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0" name="Rectangle 195"/>
            <p:cNvSpPr>
              <a:spLocks noChangeArrowheads="1"/>
            </p:cNvSpPr>
            <p:nvPr/>
          </p:nvSpPr>
          <p:spPr bwMode="auto">
            <a:xfrm>
              <a:off x="1581150" y="804863"/>
              <a:ext cx="1044575" cy="563563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258854" y="675143"/>
            <a:ext cx="5016500" cy="2759076"/>
            <a:chOff x="6258854" y="675143"/>
            <a:chExt cx="5016500" cy="2759076"/>
          </a:xfrm>
        </p:grpSpPr>
        <p:sp>
          <p:nvSpPr>
            <p:cNvPr id="4022" name="Line 197"/>
            <p:cNvSpPr>
              <a:spLocks noChangeShapeType="1"/>
            </p:cNvSpPr>
            <p:nvPr/>
          </p:nvSpPr>
          <p:spPr bwMode="auto">
            <a:xfrm>
              <a:off x="6701767" y="3110368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3" name="Line 198"/>
            <p:cNvSpPr>
              <a:spLocks noChangeShapeType="1"/>
            </p:cNvSpPr>
            <p:nvPr/>
          </p:nvSpPr>
          <p:spPr bwMode="auto">
            <a:xfrm>
              <a:off x="6701767" y="95613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4" name="Line 199"/>
            <p:cNvSpPr>
              <a:spLocks noChangeShapeType="1"/>
            </p:cNvSpPr>
            <p:nvPr/>
          </p:nvSpPr>
          <p:spPr bwMode="auto">
            <a:xfrm>
              <a:off x="670176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5" name="Line 200"/>
            <p:cNvSpPr>
              <a:spLocks noChangeShapeType="1"/>
            </p:cNvSpPr>
            <p:nvPr/>
          </p:nvSpPr>
          <p:spPr bwMode="auto">
            <a:xfrm>
              <a:off x="7258979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6" name="Line 201"/>
            <p:cNvSpPr>
              <a:spLocks noChangeShapeType="1"/>
            </p:cNvSpPr>
            <p:nvPr/>
          </p:nvSpPr>
          <p:spPr bwMode="auto">
            <a:xfrm>
              <a:off x="7817779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7" name="Line 202"/>
            <p:cNvSpPr>
              <a:spLocks noChangeShapeType="1"/>
            </p:cNvSpPr>
            <p:nvPr/>
          </p:nvSpPr>
          <p:spPr bwMode="auto">
            <a:xfrm>
              <a:off x="8374992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8" name="Line 203"/>
            <p:cNvSpPr>
              <a:spLocks noChangeShapeType="1"/>
            </p:cNvSpPr>
            <p:nvPr/>
          </p:nvSpPr>
          <p:spPr bwMode="auto">
            <a:xfrm>
              <a:off x="8933792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9" name="Line 204"/>
            <p:cNvSpPr>
              <a:spLocks noChangeShapeType="1"/>
            </p:cNvSpPr>
            <p:nvPr/>
          </p:nvSpPr>
          <p:spPr bwMode="auto">
            <a:xfrm>
              <a:off x="9491004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2" name="Line 206"/>
            <p:cNvSpPr>
              <a:spLocks noChangeShapeType="1"/>
            </p:cNvSpPr>
            <p:nvPr/>
          </p:nvSpPr>
          <p:spPr bwMode="auto">
            <a:xfrm>
              <a:off x="10049804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3" name="Line 207"/>
            <p:cNvSpPr>
              <a:spLocks noChangeShapeType="1"/>
            </p:cNvSpPr>
            <p:nvPr/>
          </p:nvSpPr>
          <p:spPr bwMode="auto">
            <a:xfrm>
              <a:off x="1060701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5" name="Line 208"/>
            <p:cNvSpPr>
              <a:spLocks noChangeShapeType="1"/>
            </p:cNvSpPr>
            <p:nvPr/>
          </p:nvSpPr>
          <p:spPr bwMode="auto">
            <a:xfrm>
              <a:off x="11165817" y="3110368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" name="Line 209"/>
            <p:cNvSpPr>
              <a:spLocks noChangeShapeType="1"/>
            </p:cNvSpPr>
            <p:nvPr/>
          </p:nvSpPr>
          <p:spPr bwMode="auto">
            <a:xfrm flipV="1">
              <a:off x="670176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Line 210"/>
            <p:cNvSpPr>
              <a:spLocks noChangeShapeType="1"/>
            </p:cNvSpPr>
            <p:nvPr/>
          </p:nvSpPr>
          <p:spPr bwMode="auto">
            <a:xfrm flipV="1">
              <a:off x="7258979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Line 211"/>
            <p:cNvSpPr>
              <a:spLocks noChangeShapeType="1"/>
            </p:cNvSpPr>
            <p:nvPr/>
          </p:nvSpPr>
          <p:spPr bwMode="auto">
            <a:xfrm flipV="1">
              <a:off x="7817779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Line 212"/>
            <p:cNvSpPr>
              <a:spLocks noChangeShapeType="1"/>
            </p:cNvSpPr>
            <p:nvPr/>
          </p:nvSpPr>
          <p:spPr bwMode="auto">
            <a:xfrm flipV="1">
              <a:off x="8374992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Line 213"/>
            <p:cNvSpPr>
              <a:spLocks noChangeShapeType="1"/>
            </p:cNvSpPr>
            <p:nvPr/>
          </p:nvSpPr>
          <p:spPr bwMode="auto">
            <a:xfrm flipV="1">
              <a:off x="8933792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4" name="Line 214"/>
            <p:cNvSpPr>
              <a:spLocks noChangeShapeType="1"/>
            </p:cNvSpPr>
            <p:nvPr/>
          </p:nvSpPr>
          <p:spPr bwMode="auto">
            <a:xfrm flipV="1">
              <a:off x="9491004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Line 215"/>
            <p:cNvSpPr>
              <a:spLocks noChangeShapeType="1"/>
            </p:cNvSpPr>
            <p:nvPr/>
          </p:nvSpPr>
          <p:spPr bwMode="auto">
            <a:xfrm flipV="1">
              <a:off x="10049804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Line 216"/>
            <p:cNvSpPr>
              <a:spLocks noChangeShapeType="1"/>
            </p:cNvSpPr>
            <p:nvPr/>
          </p:nvSpPr>
          <p:spPr bwMode="auto">
            <a:xfrm flipV="1">
              <a:off x="1060701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Line 217"/>
            <p:cNvSpPr>
              <a:spLocks noChangeShapeType="1"/>
            </p:cNvSpPr>
            <p:nvPr/>
          </p:nvSpPr>
          <p:spPr bwMode="auto">
            <a:xfrm flipV="1">
              <a:off x="11165817" y="91168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Rectangle 218"/>
            <p:cNvSpPr>
              <a:spLocks noChangeArrowheads="1"/>
            </p:cNvSpPr>
            <p:nvPr/>
          </p:nvSpPr>
          <p:spPr bwMode="auto">
            <a:xfrm>
              <a:off x="665890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5" name="Rectangle 219"/>
            <p:cNvSpPr>
              <a:spLocks noChangeArrowheads="1"/>
            </p:cNvSpPr>
            <p:nvPr/>
          </p:nvSpPr>
          <p:spPr bwMode="auto">
            <a:xfrm>
              <a:off x="7216117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6" name="Rectangle 220"/>
            <p:cNvSpPr>
              <a:spLocks noChangeArrowheads="1"/>
            </p:cNvSpPr>
            <p:nvPr/>
          </p:nvSpPr>
          <p:spPr bwMode="auto">
            <a:xfrm>
              <a:off x="7773329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7" name="Rectangle 221"/>
            <p:cNvSpPr>
              <a:spLocks noChangeArrowheads="1"/>
            </p:cNvSpPr>
            <p:nvPr/>
          </p:nvSpPr>
          <p:spPr bwMode="auto">
            <a:xfrm>
              <a:off x="8330542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8" name="Rectangle 222"/>
            <p:cNvSpPr>
              <a:spLocks noChangeArrowheads="1"/>
            </p:cNvSpPr>
            <p:nvPr/>
          </p:nvSpPr>
          <p:spPr bwMode="auto">
            <a:xfrm>
              <a:off x="8892517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9" name="Rectangle 223"/>
            <p:cNvSpPr>
              <a:spLocks noChangeArrowheads="1"/>
            </p:cNvSpPr>
            <p:nvPr/>
          </p:nvSpPr>
          <p:spPr bwMode="auto">
            <a:xfrm>
              <a:off x="9449729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0" name="Rectangle 224"/>
            <p:cNvSpPr>
              <a:spLocks noChangeArrowheads="1"/>
            </p:cNvSpPr>
            <p:nvPr/>
          </p:nvSpPr>
          <p:spPr bwMode="auto">
            <a:xfrm>
              <a:off x="10006942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1" name="Rectangle 225"/>
            <p:cNvSpPr>
              <a:spLocks noChangeArrowheads="1"/>
            </p:cNvSpPr>
            <p:nvPr/>
          </p:nvSpPr>
          <p:spPr bwMode="auto">
            <a:xfrm>
              <a:off x="1056415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2" name="Rectangle 226"/>
            <p:cNvSpPr>
              <a:spLocks noChangeArrowheads="1"/>
            </p:cNvSpPr>
            <p:nvPr/>
          </p:nvSpPr>
          <p:spPr bwMode="auto">
            <a:xfrm>
              <a:off x="11122954" y="3229431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3" name="Line 228"/>
            <p:cNvSpPr>
              <a:spLocks noChangeShapeType="1"/>
            </p:cNvSpPr>
            <p:nvPr/>
          </p:nvSpPr>
          <p:spPr bwMode="auto">
            <a:xfrm flipV="1">
              <a:off x="6701767" y="956131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7" name="Line 229"/>
            <p:cNvSpPr>
              <a:spLocks noChangeShapeType="1"/>
            </p:cNvSpPr>
            <p:nvPr/>
          </p:nvSpPr>
          <p:spPr bwMode="auto">
            <a:xfrm flipV="1">
              <a:off x="11165817" y="956131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8" name="Line 230"/>
            <p:cNvSpPr>
              <a:spLocks noChangeShapeType="1"/>
            </p:cNvSpPr>
            <p:nvPr/>
          </p:nvSpPr>
          <p:spPr bwMode="auto">
            <a:xfrm flipH="1">
              <a:off x="6657317" y="31103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9" name="Line 231"/>
            <p:cNvSpPr>
              <a:spLocks noChangeShapeType="1"/>
            </p:cNvSpPr>
            <p:nvPr/>
          </p:nvSpPr>
          <p:spPr bwMode="auto">
            <a:xfrm flipH="1">
              <a:off x="6657317" y="27515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0" name="Line 232"/>
            <p:cNvSpPr>
              <a:spLocks noChangeShapeType="1"/>
            </p:cNvSpPr>
            <p:nvPr/>
          </p:nvSpPr>
          <p:spPr bwMode="auto">
            <a:xfrm flipH="1">
              <a:off x="6657317" y="239281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1" name="Line 233"/>
            <p:cNvSpPr>
              <a:spLocks noChangeShapeType="1"/>
            </p:cNvSpPr>
            <p:nvPr/>
          </p:nvSpPr>
          <p:spPr bwMode="auto">
            <a:xfrm flipH="1">
              <a:off x="6657317" y="20340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2" name="Line 234"/>
            <p:cNvSpPr>
              <a:spLocks noChangeShapeType="1"/>
            </p:cNvSpPr>
            <p:nvPr/>
          </p:nvSpPr>
          <p:spPr bwMode="auto">
            <a:xfrm flipH="1">
              <a:off x="6657317" y="16752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3" name="Line 235"/>
            <p:cNvSpPr>
              <a:spLocks noChangeShapeType="1"/>
            </p:cNvSpPr>
            <p:nvPr/>
          </p:nvSpPr>
          <p:spPr bwMode="auto">
            <a:xfrm flipH="1">
              <a:off x="6657317" y="1316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4" name="Line 236"/>
            <p:cNvSpPr>
              <a:spLocks noChangeShapeType="1"/>
            </p:cNvSpPr>
            <p:nvPr/>
          </p:nvSpPr>
          <p:spPr bwMode="auto">
            <a:xfrm flipH="1">
              <a:off x="6657317" y="956131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9" name="Line 237"/>
            <p:cNvSpPr>
              <a:spLocks noChangeShapeType="1"/>
            </p:cNvSpPr>
            <p:nvPr/>
          </p:nvSpPr>
          <p:spPr bwMode="auto">
            <a:xfrm>
              <a:off x="11165817" y="31103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" name="Line 238"/>
            <p:cNvSpPr>
              <a:spLocks noChangeShapeType="1"/>
            </p:cNvSpPr>
            <p:nvPr/>
          </p:nvSpPr>
          <p:spPr bwMode="auto">
            <a:xfrm>
              <a:off x="11165817" y="27515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8" name="Line 239"/>
            <p:cNvSpPr>
              <a:spLocks noChangeShapeType="1"/>
            </p:cNvSpPr>
            <p:nvPr/>
          </p:nvSpPr>
          <p:spPr bwMode="auto">
            <a:xfrm>
              <a:off x="11165817" y="239281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9" name="Line 240"/>
            <p:cNvSpPr>
              <a:spLocks noChangeShapeType="1"/>
            </p:cNvSpPr>
            <p:nvPr/>
          </p:nvSpPr>
          <p:spPr bwMode="auto">
            <a:xfrm>
              <a:off x="11165817" y="203404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0" name="Line 241"/>
            <p:cNvSpPr>
              <a:spLocks noChangeShapeType="1"/>
            </p:cNvSpPr>
            <p:nvPr/>
          </p:nvSpPr>
          <p:spPr bwMode="auto">
            <a:xfrm>
              <a:off x="11165817" y="167526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1" name="Line 242"/>
            <p:cNvSpPr>
              <a:spLocks noChangeShapeType="1"/>
            </p:cNvSpPr>
            <p:nvPr/>
          </p:nvSpPr>
          <p:spPr bwMode="auto">
            <a:xfrm>
              <a:off x="11165817" y="131649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2" name="Line 243"/>
            <p:cNvSpPr>
              <a:spLocks noChangeShapeType="1"/>
            </p:cNvSpPr>
            <p:nvPr/>
          </p:nvSpPr>
          <p:spPr bwMode="auto">
            <a:xfrm>
              <a:off x="11165817" y="956131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3" name="Rectangle 244"/>
            <p:cNvSpPr>
              <a:spLocks noChangeArrowheads="1"/>
            </p:cNvSpPr>
            <p:nvPr/>
          </p:nvSpPr>
          <p:spPr bwMode="auto">
            <a:xfrm>
              <a:off x="6516029" y="3034168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4" name="Rectangle 245"/>
            <p:cNvSpPr>
              <a:spLocks noChangeArrowheads="1"/>
            </p:cNvSpPr>
            <p:nvPr/>
          </p:nvSpPr>
          <p:spPr bwMode="auto">
            <a:xfrm>
              <a:off x="6344579" y="2676981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5" name="Rectangle 246"/>
            <p:cNvSpPr>
              <a:spLocks noChangeArrowheads="1"/>
            </p:cNvSpPr>
            <p:nvPr/>
          </p:nvSpPr>
          <p:spPr bwMode="auto">
            <a:xfrm>
              <a:off x="6258854" y="2315031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33" name="Rectangle 247"/>
            <p:cNvSpPr>
              <a:spLocks noChangeArrowheads="1"/>
            </p:cNvSpPr>
            <p:nvPr/>
          </p:nvSpPr>
          <p:spPr bwMode="auto">
            <a:xfrm>
              <a:off x="6258854" y="1957843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51" name="Rectangle 248"/>
            <p:cNvSpPr>
              <a:spLocks noChangeArrowheads="1"/>
            </p:cNvSpPr>
            <p:nvPr/>
          </p:nvSpPr>
          <p:spPr bwMode="auto">
            <a:xfrm>
              <a:off x="6258854" y="1600656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3" name="Rectangle 249"/>
            <p:cNvSpPr>
              <a:spLocks noChangeArrowheads="1"/>
            </p:cNvSpPr>
            <p:nvPr/>
          </p:nvSpPr>
          <p:spPr bwMode="auto">
            <a:xfrm>
              <a:off x="6258854" y="1237118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4" name="Rectangle 250"/>
            <p:cNvSpPr>
              <a:spLocks noChangeArrowheads="1"/>
            </p:cNvSpPr>
            <p:nvPr/>
          </p:nvSpPr>
          <p:spPr bwMode="auto">
            <a:xfrm>
              <a:off x="6258854" y="879931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3" name="Rectangle 259"/>
            <p:cNvSpPr>
              <a:spLocks noChangeArrowheads="1"/>
            </p:cNvSpPr>
            <p:nvPr/>
          </p:nvSpPr>
          <p:spPr bwMode="auto">
            <a:xfrm>
              <a:off x="6739867" y="675143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B**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4" name="Rectangle 260"/>
            <p:cNvSpPr>
              <a:spLocks noChangeArrowheads="1"/>
            </p:cNvSpPr>
            <p:nvPr/>
          </p:nvSpPr>
          <p:spPr bwMode="auto">
            <a:xfrm>
              <a:off x="7925729" y="784681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5" name="Rectangle 261"/>
            <p:cNvSpPr>
              <a:spLocks noChangeArrowheads="1"/>
            </p:cNvSpPr>
            <p:nvPr/>
          </p:nvSpPr>
          <p:spPr bwMode="auto">
            <a:xfrm>
              <a:off x="8025742" y="675143"/>
              <a:ext cx="7905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:0.4,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6" name="Rectangle 262"/>
            <p:cNvSpPr>
              <a:spLocks noChangeArrowheads="1"/>
            </p:cNvSpPr>
            <p:nvPr/>
          </p:nvSpPr>
          <p:spPr bwMode="auto">
            <a:xfrm>
              <a:off x="8697254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7" name="Rectangle 263"/>
            <p:cNvSpPr>
              <a:spLocks noChangeArrowheads="1"/>
            </p:cNvSpPr>
            <p:nvPr/>
          </p:nvSpPr>
          <p:spPr bwMode="auto">
            <a:xfrm>
              <a:off x="8868704" y="67514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:0.82,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8" name="Rectangle 264"/>
            <p:cNvSpPr>
              <a:spLocks noChangeArrowheads="1"/>
            </p:cNvSpPr>
            <p:nvPr/>
          </p:nvSpPr>
          <p:spPr bwMode="auto">
            <a:xfrm>
              <a:off x="9635467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9" name="Rectangle 265"/>
            <p:cNvSpPr>
              <a:spLocks noChangeArrowheads="1"/>
            </p:cNvSpPr>
            <p:nvPr/>
          </p:nvSpPr>
          <p:spPr bwMode="auto">
            <a:xfrm>
              <a:off x="9806917" y="675143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:0.66,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0" name="Rectangle 266"/>
            <p:cNvSpPr>
              <a:spLocks noChangeArrowheads="1"/>
            </p:cNvSpPr>
            <p:nvPr/>
          </p:nvSpPr>
          <p:spPr bwMode="auto">
            <a:xfrm>
              <a:off x="10573679" y="784681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1" name="Rectangle 267"/>
            <p:cNvSpPr>
              <a:spLocks noChangeArrowheads="1"/>
            </p:cNvSpPr>
            <p:nvPr/>
          </p:nvSpPr>
          <p:spPr bwMode="auto">
            <a:xfrm>
              <a:off x="10746717" y="675143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2" name="Freeform 268"/>
            <p:cNvSpPr>
              <a:spLocks/>
            </p:cNvSpPr>
            <p:nvPr/>
          </p:nvSpPr>
          <p:spPr bwMode="auto">
            <a:xfrm>
              <a:off x="7109754" y="15514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3" name="Freeform 269"/>
            <p:cNvSpPr>
              <a:spLocks/>
            </p:cNvSpPr>
            <p:nvPr/>
          </p:nvSpPr>
          <p:spPr bwMode="auto">
            <a:xfrm>
              <a:off x="7109754" y="1518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" name="Freeform 270"/>
            <p:cNvSpPr>
              <a:spLocks/>
            </p:cNvSpPr>
            <p:nvPr/>
          </p:nvSpPr>
          <p:spPr bwMode="auto">
            <a:xfrm>
              <a:off x="7109754" y="17022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5" name="Freeform 271"/>
            <p:cNvSpPr>
              <a:spLocks/>
            </p:cNvSpPr>
            <p:nvPr/>
          </p:nvSpPr>
          <p:spPr bwMode="auto">
            <a:xfrm>
              <a:off x="7109754" y="15927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6" name="Freeform 272"/>
            <p:cNvSpPr>
              <a:spLocks/>
            </p:cNvSpPr>
            <p:nvPr/>
          </p:nvSpPr>
          <p:spPr bwMode="auto">
            <a:xfrm>
              <a:off x="7109754" y="1546681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7" name="Freeform 273"/>
            <p:cNvSpPr>
              <a:spLocks/>
            </p:cNvSpPr>
            <p:nvPr/>
          </p:nvSpPr>
          <p:spPr bwMode="auto">
            <a:xfrm>
              <a:off x="7109754" y="151493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8" name="Freeform 274"/>
            <p:cNvSpPr>
              <a:spLocks/>
            </p:cNvSpPr>
            <p:nvPr/>
          </p:nvSpPr>
          <p:spPr bwMode="auto">
            <a:xfrm>
              <a:off x="7666967" y="258490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9" name="Freeform 275"/>
            <p:cNvSpPr>
              <a:spLocks/>
            </p:cNvSpPr>
            <p:nvPr/>
          </p:nvSpPr>
          <p:spPr bwMode="auto">
            <a:xfrm>
              <a:off x="7666967" y="2564268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0" name="Freeform 276"/>
            <p:cNvSpPr>
              <a:spLocks/>
            </p:cNvSpPr>
            <p:nvPr/>
          </p:nvSpPr>
          <p:spPr bwMode="auto">
            <a:xfrm>
              <a:off x="7666967" y="245155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1" name="Freeform 277"/>
            <p:cNvSpPr>
              <a:spLocks/>
            </p:cNvSpPr>
            <p:nvPr/>
          </p:nvSpPr>
          <p:spPr bwMode="auto">
            <a:xfrm>
              <a:off x="7666967" y="239440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2" name="Freeform 278"/>
            <p:cNvSpPr>
              <a:spLocks/>
            </p:cNvSpPr>
            <p:nvPr/>
          </p:nvSpPr>
          <p:spPr bwMode="auto">
            <a:xfrm>
              <a:off x="7666967" y="2291218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3" name="Freeform 279"/>
            <p:cNvSpPr>
              <a:spLocks/>
            </p:cNvSpPr>
            <p:nvPr/>
          </p:nvSpPr>
          <p:spPr bwMode="auto">
            <a:xfrm>
              <a:off x="7666967" y="2083256"/>
              <a:ext cx="77788" cy="101600"/>
            </a:xfrm>
            <a:custGeom>
              <a:avLst/>
              <a:gdLst>
                <a:gd name="T0" fmla="*/ 0 w 49"/>
                <a:gd name="T1" fmla="*/ 32 h 64"/>
                <a:gd name="T2" fmla="*/ 24 w 49"/>
                <a:gd name="T3" fmla="*/ 64 h 64"/>
                <a:gd name="T4" fmla="*/ 49 w 49"/>
                <a:gd name="T5" fmla="*/ 32 h 64"/>
                <a:gd name="T6" fmla="*/ 24 w 49"/>
                <a:gd name="T7" fmla="*/ 0 h 64"/>
                <a:gd name="T8" fmla="*/ 0 w 49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4">
                  <a:moveTo>
                    <a:pt x="0" y="32"/>
                  </a:moveTo>
                  <a:lnTo>
                    <a:pt x="24" y="64"/>
                  </a:lnTo>
                  <a:lnTo>
                    <a:pt x="49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4" name="Freeform 280"/>
            <p:cNvSpPr>
              <a:spLocks/>
            </p:cNvSpPr>
            <p:nvPr/>
          </p:nvSpPr>
          <p:spPr bwMode="auto">
            <a:xfrm>
              <a:off x="8225767" y="2153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5" name="Freeform 281"/>
            <p:cNvSpPr>
              <a:spLocks/>
            </p:cNvSpPr>
            <p:nvPr/>
          </p:nvSpPr>
          <p:spPr bwMode="auto">
            <a:xfrm>
              <a:off x="8225767" y="21642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6" name="Freeform 282"/>
            <p:cNvSpPr>
              <a:spLocks/>
            </p:cNvSpPr>
            <p:nvPr/>
          </p:nvSpPr>
          <p:spPr bwMode="auto">
            <a:xfrm>
              <a:off x="8225767" y="21181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7" name="Freeform 283"/>
            <p:cNvSpPr>
              <a:spLocks/>
            </p:cNvSpPr>
            <p:nvPr/>
          </p:nvSpPr>
          <p:spPr bwMode="auto">
            <a:xfrm>
              <a:off x="8225767" y="20578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8" name="Freeform 284"/>
            <p:cNvSpPr>
              <a:spLocks/>
            </p:cNvSpPr>
            <p:nvPr/>
          </p:nvSpPr>
          <p:spPr bwMode="auto">
            <a:xfrm>
              <a:off x="8225767" y="199118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9" name="Freeform 285"/>
            <p:cNvSpPr>
              <a:spLocks/>
            </p:cNvSpPr>
            <p:nvPr/>
          </p:nvSpPr>
          <p:spPr bwMode="auto">
            <a:xfrm>
              <a:off x="8225767" y="20467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0" name="Freeform 286"/>
            <p:cNvSpPr>
              <a:spLocks/>
            </p:cNvSpPr>
            <p:nvPr/>
          </p:nvSpPr>
          <p:spPr bwMode="auto">
            <a:xfrm>
              <a:off x="8782979" y="192133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1" name="Freeform 287"/>
            <p:cNvSpPr>
              <a:spLocks/>
            </p:cNvSpPr>
            <p:nvPr/>
          </p:nvSpPr>
          <p:spPr bwMode="auto">
            <a:xfrm>
              <a:off x="8782979" y="1914981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2" name="Freeform 288"/>
            <p:cNvSpPr>
              <a:spLocks/>
            </p:cNvSpPr>
            <p:nvPr/>
          </p:nvSpPr>
          <p:spPr bwMode="auto">
            <a:xfrm>
              <a:off x="8782979" y="20261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3" name="Freeform 289"/>
            <p:cNvSpPr>
              <a:spLocks/>
            </p:cNvSpPr>
            <p:nvPr/>
          </p:nvSpPr>
          <p:spPr bwMode="auto">
            <a:xfrm>
              <a:off x="8782979" y="207373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4" name="Freeform 290"/>
            <p:cNvSpPr>
              <a:spLocks/>
            </p:cNvSpPr>
            <p:nvPr/>
          </p:nvSpPr>
          <p:spPr bwMode="auto">
            <a:xfrm>
              <a:off x="8782979" y="214993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5" name="Freeform 291"/>
            <p:cNvSpPr>
              <a:spLocks/>
            </p:cNvSpPr>
            <p:nvPr/>
          </p:nvSpPr>
          <p:spPr bwMode="auto">
            <a:xfrm>
              <a:off x="8782979" y="2192793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6" name="Freeform 292"/>
            <p:cNvSpPr>
              <a:spLocks/>
            </p:cNvSpPr>
            <p:nvPr/>
          </p:nvSpPr>
          <p:spPr bwMode="auto">
            <a:xfrm>
              <a:off x="9341779" y="22308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7" name="Freeform 293"/>
            <p:cNvSpPr>
              <a:spLocks/>
            </p:cNvSpPr>
            <p:nvPr/>
          </p:nvSpPr>
          <p:spPr bwMode="auto">
            <a:xfrm>
              <a:off x="9341779" y="2145168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8" name="Freeform 294"/>
            <p:cNvSpPr>
              <a:spLocks/>
            </p:cNvSpPr>
            <p:nvPr/>
          </p:nvSpPr>
          <p:spPr bwMode="auto">
            <a:xfrm>
              <a:off x="9341779" y="21515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9" name="Freeform 295"/>
            <p:cNvSpPr>
              <a:spLocks/>
            </p:cNvSpPr>
            <p:nvPr/>
          </p:nvSpPr>
          <p:spPr bwMode="auto">
            <a:xfrm>
              <a:off x="9341779" y="24007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0" name="Freeform 296"/>
            <p:cNvSpPr>
              <a:spLocks/>
            </p:cNvSpPr>
            <p:nvPr/>
          </p:nvSpPr>
          <p:spPr bwMode="auto">
            <a:xfrm>
              <a:off x="9341779" y="216421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1" name="Freeform 297"/>
            <p:cNvSpPr>
              <a:spLocks/>
            </p:cNvSpPr>
            <p:nvPr/>
          </p:nvSpPr>
          <p:spPr bwMode="auto">
            <a:xfrm>
              <a:off x="9341779" y="217215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2" name="Freeform 298"/>
            <p:cNvSpPr>
              <a:spLocks/>
            </p:cNvSpPr>
            <p:nvPr/>
          </p:nvSpPr>
          <p:spPr bwMode="auto">
            <a:xfrm>
              <a:off x="9898992" y="20038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3" name="Freeform 299"/>
            <p:cNvSpPr>
              <a:spLocks/>
            </p:cNvSpPr>
            <p:nvPr/>
          </p:nvSpPr>
          <p:spPr bwMode="auto">
            <a:xfrm>
              <a:off x="9898992" y="15847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4" name="Freeform 300"/>
            <p:cNvSpPr>
              <a:spLocks/>
            </p:cNvSpPr>
            <p:nvPr/>
          </p:nvSpPr>
          <p:spPr bwMode="auto">
            <a:xfrm>
              <a:off x="9898992" y="15831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5" name="Freeform 301"/>
            <p:cNvSpPr>
              <a:spLocks/>
            </p:cNvSpPr>
            <p:nvPr/>
          </p:nvSpPr>
          <p:spPr bwMode="auto">
            <a:xfrm>
              <a:off x="9898992" y="1597481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6" name="Freeform 302"/>
            <p:cNvSpPr>
              <a:spLocks/>
            </p:cNvSpPr>
            <p:nvPr/>
          </p:nvSpPr>
          <p:spPr bwMode="auto">
            <a:xfrm>
              <a:off x="9898992" y="11879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7" name="Freeform 303"/>
            <p:cNvSpPr>
              <a:spLocks/>
            </p:cNvSpPr>
            <p:nvPr/>
          </p:nvSpPr>
          <p:spPr bwMode="auto">
            <a:xfrm>
              <a:off x="9898992" y="1276806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8" name="Freeform 304"/>
            <p:cNvSpPr>
              <a:spLocks/>
            </p:cNvSpPr>
            <p:nvPr/>
          </p:nvSpPr>
          <p:spPr bwMode="auto">
            <a:xfrm>
              <a:off x="10457792" y="199276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9" name="Freeform 305"/>
            <p:cNvSpPr>
              <a:spLocks/>
            </p:cNvSpPr>
            <p:nvPr/>
          </p:nvSpPr>
          <p:spPr bwMode="auto">
            <a:xfrm>
              <a:off x="10457792" y="1686381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0" name="Freeform 306"/>
            <p:cNvSpPr>
              <a:spLocks/>
            </p:cNvSpPr>
            <p:nvPr/>
          </p:nvSpPr>
          <p:spPr bwMode="auto">
            <a:xfrm>
              <a:off x="10457792" y="17990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1" name="Freeform 307"/>
            <p:cNvSpPr>
              <a:spLocks/>
            </p:cNvSpPr>
            <p:nvPr/>
          </p:nvSpPr>
          <p:spPr bwMode="auto">
            <a:xfrm>
              <a:off x="10457792" y="182449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2" name="Freeform 308"/>
            <p:cNvSpPr>
              <a:spLocks/>
            </p:cNvSpPr>
            <p:nvPr/>
          </p:nvSpPr>
          <p:spPr bwMode="auto">
            <a:xfrm>
              <a:off x="10457792" y="19070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3" name="Rectangle 309"/>
            <p:cNvSpPr>
              <a:spLocks noChangeArrowheads="1"/>
            </p:cNvSpPr>
            <p:nvPr/>
          </p:nvSpPr>
          <p:spPr bwMode="auto">
            <a:xfrm>
              <a:off x="7230404" y="218168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4" name="Rectangle 310"/>
            <p:cNvSpPr>
              <a:spLocks noChangeArrowheads="1"/>
            </p:cNvSpPr>
            <p:nvPr/>
          </p:nvSpPr>
          <p:spPr bwMode="auto">
            <a:xfrm>
              <a:off x="7230404" y="23261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5" name="Rectangle 311"/>
            <p:cNvSpPr>
              <a:spLocks noChangeArrowheads="1"/>
            </p:cNvSpPr>
            <p:nvPr/>
          </p:nvSpPr>
          <p:spPr bwMode="auto">
            <a:xfrm>
              <a:off x="7230404" y="23801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6" name="Rectangle 312"/>
            <p:cNvSpPr>
              <a:spLocks noChangeArrowheads="1"/>
            </p:cNvSpPr>
            <p:nvPr/>
          </p:nvSpPr>
          <p:spPr bwMode="auto">
            <a:xfrm>
              <a:off x="7230404" y="23769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7" name="Rectangle 313"/>
            <p:cNvSpPr>
              <a:spLocks noChangeArrowheads="1"/>
            </p:cNvSpPr>
            <p:nvPr/>
          </p:nvSpPr>
          <p:spPr bwMode="auto">
            <a:xfrm>
              <a:off x="7230404" y="23166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8" name="Rectangle 314"/>
            <p:cNvSpPr>
              <a:spLocks noChangeArrowheads="1"/>
            </p:cNvSpPr>
            <p:nvPr/>
          </p:nvSpPr>
          <p:spPr bwMode="auto">
            <a:xfrm>
              <a:off x="7230404" y="23436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9" name="Rectangle 315"/>
            <p:cNvSpPr>
              <a:spLocks noChangeArrowheads="1"/>
            </p:cNvSpPr>
            <p:nvPr/>
          </p:nvSpPr>
          <p:spPr bwMode="auto">
            <a:xfrm>
              <a:off x="7789204" y="19546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0" name="Rectangle 316"/>
            <p:cNvSpPr>
              <a:spLocks noChangeArrowheads="1"/>
            </p:cNvSpPr>
            <p:nvPr/>
          </p:nvSpPr>
          <p:spPr bwMode="auto">
            <a:xfrm>
              <a:off x="7789204" y="19197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1" name="Rectangle 317"/>
            <p:cNvSpPr>
              <a:spLocks noChangeArrowheads="1"/>
            </p:cNvSpPr>
            <p:nvPr/>
          </p:nvSpPr>
          <p:spPr bwMode="auto">
            <a:xfrm>
              <a:off x="7789204" y="21007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2" name="Rectangle 318"/>
            <p:cNvSpPr>
              <a:spLocks noChangeArrowheads="1"/>
            </p:cNvSpPr>
            <p:nvPr/>
          </p:nvSpPr>
          <p:spPr bwMode="auto">
            <a:xfrm>
              <a:off x="7789204" y="2032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3" name="Rectangle 319"/>
            <p:cNvSpPr>
              <a:spLocks noChangeArrowheads="1"/>
            </p:cNvSpPr>
            <p:nvPr/>
          </p:nvSpPr>
          <p:spPr bwMode="auto">
            <a:xfrm>
              <a:off x="7789204" y="202769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4" name="Rectangle 320"/>
            <p:cNvSpPr>
              <a:spLocks noChangeArrowheads="1"/>
            </p:cNvSpPr>
            <p:nvPr/>
          </p:nvSpPr>
          <p:spPr bwMode="auto">
            <a:xfrm>
              <a:off x="7789204" y="22594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5" name="Rectangle 321"/>
            <p:cNvSpPr>
              <a:spLocks noChangeArrowheads="1"/>
            </p:cNvSpPr>
            <p:nvPr/>
          </p:nvSpPr>
          <p:spPr bwMode="auto">
            <a:xfrm>
              <a:off x="8346417" y="22594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6" name="Rectangle 322"/>
            <p:cNvSpPr>
              <a:spLocks noChangeArrowheads="1"/>
            </p:cNvSpPr>
            <p:nvPr/>
          </p:nvSpPr>
          <p:spPr bwMode="auto">
            <a:xfrm>
              <a:off x="8346417" y="19689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7" name="Rectangle 323"/>
            <p:cNvSpPr>
              <a:spLocks noChangeArrowheads="1"/>
            </p:cNvSpPr>
            <p:nvPr/>
          </p:nvSpPr>
          <p:spPr bwMode="auto">
            <a:xfrm>
              <a:off x="8346417" y="18546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8" name="Rectangle 324"/>
            <p:cNvSpPr>
              <a:spLocks noChangeArrowheads="1"/>
            </p:cNvSpPr>
            <p:nvPr/>
          </p:nvSpPr>
          <p:spPr bwMode="auto">
            <a:xfrm>
              <a:off x="8346417" y="18816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9" name="Rectangle 325"/>
            <p:cNvSpPr>
              <a:spLocks noChangeArrowheads="1"/>
            </p:cNvSpPr>
            <p:nvPr/>
          </p:nvSpPr>
          <p:spPr bwMode="auto">
            <a:xfrm>
              <a:off x="8346417" y="19451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0" name="Rectangle 326"/>
            <p:cNvSpPr>
              <a:spLocks noChangeArrowheads="1"/>
            </p:cNvSpPr>
            <p:nvPr/>
          </p:nvSpPr>
          <p:spPr bwMode="auto">
            <a:xfrm>
              <a:off x="8346417" y="18689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1" name="Rectangle 327"/>
            <p:cNvSpPr>
              <a:spLocks noChangeArrowheads="1"/>
            </p:cNvSpPr>
            <p:nvPr/>
          </p:nvSpPr>
          <p:spPr bwMode="auto">
            <a:xfrm>
              <a:off x="8905217" y="22769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2" name="Rectangle 328"/>
            <p:cNvSpPr>
              <a:spLocks noChangeArrowheads="1"/>
            </p:cNvSpPr>
            <p:nvPr/>
          </p:nvSpPr>
          <p:spPr bwMode="auto">
            <a:xfrm>
              <a:off x="8905217" y="17086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3" name="Rectangle 329"/>
            <p:cNvSpPr>
              <a:spLocks noChangeArrowheads="1"/>
            </p:cNvSpPr>
            <p:nvPr/>
          </p:nvSpPr>
          <p:spPr bwMode="auto">
            <a:xfrm>
              <a:off x="8905217" y="1524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4" name="Rectangle 330"/>
            <p:cNvSpPr>
              <a:spLocks noChangeArrowheads="1"/>
            </p:cNvSpPr>
            <p:nvPr/>
          </p:nvSpPr>
          <p:spPr bwMode="auto">
            <a:xfrm>
              <a:off x="8905217" y="13974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5" name="Rectangle 331"/>
            <p:cNvSpPr>
              <a:spLocks noChangeArrowheads="1"/>
            </p:cNvSpPr>
            <p:nvPr/>
          </p:nvSpPr>
          <p:spPr bwMode="auto">
            <a:xfrm>
              <a:off x="8905217" y="14133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6" name="Rectangle 332"/>
            <p:cNvSpPr>
              <a:spLocks noChangeArrowheads="1"/>
            </p:cNvSpPr>
            <p:nvPr/>
          </p:nvSpPr>
          <p:spPr bwMode="auto">
            <a:xfrm>
              <a:off x="8905217" y="13831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7" name="Rectangle 333"/>
            <p:cNvSpPr>
              <a:spLocks noChangeArrowheads="1"/>
            </p:cNvSpPr>
            <p:nvPr/>
          </p:nvSpPr>
          <p:spPr bwMode="auto">
            <a:xfrm>
              <a:off x="9462429" y="2327731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8" name="Rectangle 334"/>
            <p:cNvSpPr>
              <a:spLocks noChangeArrowheads="1"/>
            </p:cNvSpPr>
            <p:nvPr/>
          </p:nvSpPr>
          <p:spPr bwMode="auto">
            <a:xfrm>
              <a:off x="9462429" y="21197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9" name="Rectangle 335"/>
            <p:cNvSpPr>
              <a:spLocks noChangeArrowheads="1"/>
            </p:cNvSpPr>
            <p:nvPr/>
          </p:nvSpPr>
          <p:spPr bwMode="auto">
            <a:xfrm>
              <a:off x="9462429" y="20848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0" name="Rectangle 336"/>
            <p:cNvSpPr>
              <a:spLocks noChangeArrowheads="1"/>
            </p:cNvSpPr>
            <p:nvPr/>
          </p:nvSpPr>
          <p:spPr bwMode="auto">
            <a:xfrm>
              <a:off x="9462429" y="201975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1" name="Rectangle 337"/>
            <p:cNvSpPr>
              <a:spLocks noChangeArrowheads="1"/>
            </p:cNvSpPr>
            <p:nvPr/>
          </p:nvSpPr>
          <p:spPr bwMode="auto">
            <a:xfrm>
              <a:off x="9462429" y="199753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2" name="Rectangle 338"/>
            <p:cNvSpPr>
              <a:spLocks noChangeArrowheads="1"/>
            </p:cNvSpPr>
            <p:nvPr/>
          </p:nvSpPr>
          <p:spPr bwMode="auto">
            <a:xfrm>
              <a:off x="9462429" y="2034043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3" name="Rectangle 339"/>
            <p:cNvSpPr>
              <a:spLocks noChangeArrowheads="1"/>
            </p:cNvSpPr>
            <p:nvPr/>
          </p:nvSpPr>
          <p:spPr bwMode="auto">
            <a:xfrm>
              <a:off x="10021229" y="24023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4" name="Rectangle 340"/>
            <p:cNvSpPr>
              <a:spLocks noChangeArrowheads="1"/>
            </p:cNvSpPr>
            <p:nvPr/>
          </p:nvSpPr>
          <p:spPr bwMode="auto">
            <a:xfrm>
              <a:off x="10021229" y="236424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5" name="Rectangle 341"/>
            <p:cNvSpPr>
              <a:spLocks noChangeArrowheads="1"/>
            </p:cNvSpPr>
            <p:nvPr/>
          </p:nvSpPr>
          <p:spPr bwMode="auto">
            <a:xfrm>
              <a:off x="10021229" y="230391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6" name="Rectangle 342"/>
            <p:cNvSpPr>
              <a:spLocks noChangeArrowheads="1"/>
            </p:cNvSpPr>
            <p:nvPr/>
          </p:nvSpPr>
          <p:spPr bwMode="auto">
            <a:xfrm>
              <a:off x="10021229" y="2203906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7" name="Rectangle 343"/>
            <p:cNvSpPr>
              <a:spLocks noChangeArrowheads="1"/>
            </p:cNvSpPr>
            <p:nvPr/>
          </p:nvSpPr>
          <p:spPr bwMode="auto">
            <a:xfrm>
              <a:off x="10021229" y="217691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8" name="Rectangle 344"/>
            <p:cNvSpPr>
              <a:spLocks noChangeArrowheads="1"/>
            </p:cNvSpPr>
            <p:nvPr/>
          </p:nvSpPr>
          <p:spPr bwMode="auto">
            <a:xfrm>
              <a:off x="10021229" y="209436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9" name="Freeform 345"/>
            <p:cNvSpPr>
              <a:spLocks/>
            </p:cNvSpPr>
            <p:nvPr/>
          </p:nvSpPr>
          <p:spPr bwMode="auto">
            <a:xfrm>
              <a:off x="7327242" y="27039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0" name="Freeform 346"/>
            <p:cNvSpPr>
              <a:spLocks/>
            </p:cNvSpPr>
            <p:nvPr/>
          </p:nvSpPr>
          <p:spPr bwMode="auto">
            <a:xfrm>
              <a:off x="7327242" y="25515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1" name="Freeform 347"/>
            <p:cNvSpPr>
              <a:spLocks/>
            </p:cNvSpPr>
            <p:nvPr/>
          </p:nvSpPr>
          <p:spPr bwMode="auto">
            <a:xfrm>
              <a:off x="7327242" y="25102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2" name="Freeform 348"/>
            <p:cNvSpPr>
              <a:spLocks/>
            </p:cNvSpPr>
            <p:nvPr/>
          </p:nvSpPr>
          <p:spPr bwMode="auto">
            <a:xfrm>
              <a:off x="7327242" y="2467431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3" name="Freeform 349"/>
            <p:cNvSpPr>
              <a:spLocks/>
            </p:cNvSpPr>
            <p:nvPr/>
          </p:nvSpPr>
          <p:spPr bwMode="auto">
            <a:xfrm>
              <a:off x="7327242" y="247854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4" name="Freeform 350"/>
            <p:cNvSpPr>
              <a:spLocks/>
            </p:cNvSpPr>
            <p:nvPr/>
          </p:nvSpPr>
          <p:spPr bwMode="auto">
            <a:xfrm>
              <a:off x="7327242" y="24213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5" name="Freeform 351"/>
            <p:cNvSpPr>
              <a:spLocks/>
            </p:cNvSpPr>
            <p:nvPr/>
          </p:nvSpPr>
          <p:spPr bwMode="auto">
            <a:xfrm>
              <a:off x="7884454" y="283890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6" name="Freeform 352"/>
            <p:cNvSpPr>
              <a:spLocks/>
            </p:cNvSpPr>
            <p:nvPr/>
          </p:nvSpPr>
          <p:spPr bwMode="auto">
            <a:xfrm>
              <a:off x="7884454" y="27706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7" name="Freeform 353"/>
            <p:cNvSpPr>
              <a:spLocks/>
            </p:cNvSpPr>
            <p:nvPr/>
          </p:nvSpPr>
          <p:spPr bwMode="auto">
            <a:xfrm>
              <a:off x="7884454" y="27293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8" name="Freeform 354"/>
            <p:cNvSpPr>
              <a:spLocks/>
            </p:cNvSpPr>
            <p:nvPr/>
          </p:nvSpPr>
          <p:spPr bwMode="auto">
            <a:xfrm>
              <a:off x="7884454" y="26214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9" name="Freeform 355"/>
            <p:cNvSpPr>
              <a:spLocks/>
            </p:cNvSpPr>
            <p:nvPr/>
          </p:nvSpPr>
          <p:spPr bwMode="auto">
            <a:xfrm>
              <a:off x="7884454" y="264523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0" name="Freeform 356"/>
            <p:cNvSpPr>
              <a:spLocks/>
            </p:cNvSpPr>
            <p:nvPr/>
          </p:nvSpPr>
          <p:spPr bwMode="auto">
            <a:xfrm>
              <a:off x="7884454" y="25388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1" name="Freeform 357"/>
            <p:cNvSpPr>
              <a:spLocks/>
            </p:cNvSpPr>
            <p:nvPr/>
          </p:nvSpPr>
          <p:spPr bwMode="auto">
            <a:xfrm>
              <a:off x="8443254" y="2718256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2" name="Freeform 358"/>
            <p:cNvSpPr>
              <a:spLocks/>
            </p:cNvSpPr>
            <p:nvPr/>
          </p:nvSpPr>
          <p:spPr bwMode="auto">
            <a:xfrm>
              <a:off x="8443254" y="28150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3" name="Freeform 359"/>
            <p:cNvSpPr>
              <a:spLocks/>
            </p:cNvSpPr>
            <p:nvPr/>
          </p:nvSpPr>
          <p:spPr bwMode="auto">
            <a:xfrm>
              <a:off x="8443254" y="275159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4" name="Freeform 360"/>
            <p:cNvSpPr>
              <a:spLocks/>
            </p:cNvSpPr>
            <p:nvPr/>
          </p:nvSpPr>
          <p:spPr bwMode="auto">
            <a:xfrm>
              <a:off x="8443254" y="27293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5" name="Freeform 361"/>
            <p:cNvSpPr>
              <a:spLocks/>
            </p:cNvSpPr>
            <p:nvPr/>
          </p:nvSpPr>
          <p:spPr bwMode="auto">
            <a:xfrm>
              <a:off x="8443254" y="278016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6" name="Freeform 362"/>
            <p:cNvSpPr>
              <a:spLocks/>
            </p:cNvSpPr>
            <p:nvPr/>
          </p:nvSpPr>
          <p:spPr bwMode="auto">
            <a:xfrm>
              <a:off x="8443254" y="267221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7" name="Freeform 363"/>
            <p:cNvSpPr>
              <a:spLocks/>
            </p:cNvSpPr>
            <p:nvPr/>
          </p:nvSpPr>
          <p:spPr bwMode="auto">
            <a:xfrm>
              <a:off x="9000467" y="24277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" name="Freeform 364"/>
            <p:cNvSpPr>
              <a:spLocks/>
            </p:cNvSpPr>
            <p:nvPr/>
          </p:nvSpPr>
          <p:spPr bwMode="auto">
            <a:xfrm>
              <a:off x="9000467" y="233090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" name="Freeform 365"/>
            <p:cNvSpPr>
              <a:spLocks/>
            </p:cNvSpPr>
            <p:nvPr/>
          </p:nvSpPr>
          <p:spPr bwMode="auto">
            <a:xfrm>
              <a:off x="9000467" y="21737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" name="Freeform 366"/>
            <p:cNvSpPr>
              <a:spLocks/>
            </p:cNvSpPr>
            <p:nvPr/>
          </p:nvSpPr>
          <p:spPr bwMode="auto">
            <a:xfrm>
              <a:off x="9000467" y="20562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" name="Freeform 367"/>
            <p:cNvSpPr>
              <a:spLocks/>
            </p:cNvSpPr>
            <p:nvPr/>
          </p:nvSpPr>
          <p:spPr bwMode="auto">
            <a:xfrm>
              <a:off x="9000467" y="19610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2" name="Freeform 368"/>
            <p:cNvSpPr>
              <a:spLocks/>
            </p:cNvSpPr>
            <p:nvPr/>
          </p:nvSpPr>
          <p:spPr bwMode="auto">
            <a:xfrm>
              <a:off x="9559267" y="255791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3" name="Freeform 369"/>
            <p:cNvSpPr>
              <a:spLocks/>
            </p:cNvSpPr>
            <p:nvPr/>
          </p:nvSpPr>
          <p:spPr bwMode="auto">
            <a:xfrm>
              <a:off x="9559267" y="256585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4" name="Freeform 370"/>
            <p:cNvSpPr>
              <a:spLocks/>
            </p:cNvSpPr>
            <p:nvPr/>
          </p:nvSpPr>
          <p:spPr bwMode="auto">
            <a:xfrm>
              <a:off x="9559267" y="261030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5" name="Freeform 371"/>
            <p:cNvSpPr>
              <a:spLocks/>
            </p:cNvSpPr>
            <p:nvPr/>
          </p:nvSpPr>
          <p:spPr bwMode="auto">
            <a:xfrm>
              <a:off x="9559267" y="259601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6" name="Freeform 372"/>
            <p:cNvSpPr>
              <a:spLocks/>
            </p:cNvSpPr>
            <p:nvPr/>
          </p:nvSpPr>
          <p:spPr bwMode="auto">
            <a:xfrm>
              <a:off x="9559267" y="259443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7" name="Freeform 373"/>
            <p:cNvSpPr>
              <a:spLocks/>
            </p:cNvSpPr>
            <p:nvPr/>
          </p:nvSpPr>
          <p:spPr bwMode="auto">
            <a:xfrm>
              <a:off x="9559267" y="264205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8" name="Freeform 374"/>
            <p:cNvSpPr>
              <a:spLocks/>
            </p:cNvSpPr>
            <p:nvPr/>
          </p:nvSpPr>
          <p:spPr bwMode="auto">
            <a:xfrm>
              <a:off x="10116479" y="2280106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9" name="Freeform 375"/>
            <p:cNvSpPr>
              <a:spLocks/>
            </p:cNvSpPr>
            <p:nvPr/>
          </p:nvSpPr>
          <p:spPr bwMode="auto">
            <a:xfrm>
              <a:off x="10116479" y="243091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0" name="Freeform 376"/>
            <p:cNvSpPr>
              <a:spLocks/>
            </p:cNvSpPr>
            <p:nvPr/>
          </p:nvSpPr>
          <p:spPr bwMode="auto">
            <a:xfrm>
              <a:off x="10116479" y="244044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1" name="Freeform 377"/>
            <p:cNvSpPr>
              <a:spLocks/>
            </p:cNvSpPr>
            <p:nvPr/>
          </p:nvSpPr>
          <p:spPr bwMode="auto">
            <a:xfrm>
              <a:off x="10116479" y="241663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2" name="Freeform 378"/>
            <p:cNvSpPr>
              <a:spLocks/>
            </p:cNvSpPr>
            <p:nvPr/>
          </p:nvSpPr>
          <p:spPr bwMode="auto">
            <a:xfrm>
              <a:off x="10116479" y="2359481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3" name="Freeform 379"/>
            <p:cNvSpPr>
              <a:spLocks/>
            </p:cNvSpPr>
            <p:nvPr/>
          </p:nvSpPr>
          <p:spPr bwMode="auto">
            <a:xfrm>
              <a:off x="10116479" y="229756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4" name="Freeform 380"/>
            <p:cNvSpPr>
              <a:spLocks/>
            </p:cNvSpPr>
            <p:nvPr/>
          </p:nvSpPr>
          <p:spPr bwMode="auto">
            <a:xfrm>
              <a:off x="10675279" y="223248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5" name="Freeform 381"/>
            <p:cNvSpPr>
              <a:spLocks/>
            </p:cNvSpPr>
            <p:nvPr/>
          </p:nvSpPr>
          <p:spPr bwMode="auto">
            <a:xfrm>
              <a:off x="10675279" y="220549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6" name="Freeform 382"/>
            <p:cNvSpPr>
              <a:spLocks/>
            </p:cNvSpPr>
            <p:nvPr/>
          </p:nvSpPr>
          <p:spPr bwMode="auto">
            <a:xfrm>
              <a:off x="10675279" y="223883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7" name="Freeform 383"/>
            <p:cNvSpPr>
              <a:spLocks/>
            </p:cNvSpPr>
            <p:nvPr/>
          </p:nvSpPr>
          <p:spPr bwMode="auto">
            <a:xfrm>
              <a:off x="10675279" y="225946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8" name="Freeform 384"/>
            <p:cNvSpPr>
              <a:spLocks/>
            </p:cNvSpPr>
            <p:nvPr/>
          </p:nvSpPr>
          <p:spPr bwMode="auto">
            <a:xfrm>
              <a:off x="10675279" y="2346781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9" name="Freeform 385"/>
            <p:cNvSpPr>
              <a:spLocks/>
            </p:cNvSpPr>
            <p:nvPr/>
          </p:nvSpPr>
          <p:spPr bwMode="auto">
            <a:xfrm>
              <a:off x="10675279" y="2546806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0" name="Rectangle 386"/>
            <p:cNvSpPr>
              <a:spLocks noChangeArrowheads="1"/>
            </p:cNvSpPr>
            <p:nvPr/>
          </p:nvSpPr>
          <p:spPr bwMode="auto">
            <a:xfrm>
              <a:off x="7501867" y="1065668"/>
              <a:ext cx="1042988" cy="563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1" name="Rectangle 387"/>
            <p:cNvSpPr>
              <a:spLocks noChangeArrowheads="1"/>
            </p:cNvSpPr>
            <p:nvPr/>
          </p:nvSpPr>
          <p:spPr bwMode="auto">
            <a:xfrm>
              <a:off x="7949542" y="1099006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2" name="Freeform 388"/>
            <p:cNvSpPr>
              <a:spLocks/>
            </p:cNvSpPr>
            <p:nvPr/>
          </p:nvSpPr>
          <p:spPr bwMode="auto">
            <a:xfrm>
              <a:off x="7692367" y="111964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3" name="Rectangle 389"/>
            <p:cNvSpPr>
              <a:spLocks noChangeArrowheads="1"/>
            </p:cNvSpPr>
            <p:nvPr/>
          </p:nvSpPr>
          <p:spPr bwMode="auto">
            <a:xfrm>
              <a:off x="7949542" y="127521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4" name="Rectangle 390"/>
            <p:cNvSpPr>
              <a:spLocks noChangeArrowheads="1"/>
            </p:cNvSpPr>
            <p:nvPr/>
          </p:nvSpPr>
          <p:spPr bwMode="auto">
            <a:xfrm>
              <a:off x="7701892" y="1318081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5" name="Rectangle 391"/>
            <p:cNvSpPr>
              <a:spLocks noChangeArrowheads="1"/>
            </p:cNvSpPr>
            <p:nvPr/>
          </p:nvSpPr>
          <p:spPr bwMode="auto">
            <a:xfrm>
              <a:off x="7949542" y="145301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16" name="Freeform 392"/>
            <p:cNvSpPr>
              <a:spLocks/>
            </p:cNvSpPr>
            <p:nvPr/>
          </p:nvSpPr>
          <p:spPr bwMode="auto">
            <a:xfrm>
              <a:off x="7686017" y="1499056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7" name="Rectangle 393"/>
            <p:cNvSpPr>
              <a:spLocks noChangeArrowheads="1"/>
            </p:cNvSpPr>
            <p:nvPr/>
          </p:nvSpPr>
          <p:spPr bwMode="auto">
            <a:xfrm>
              <a:off x="7501867" y="1065668"/>
              <a:ext cx="1042988" cy="563563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30" name="Group 4029"/>
          <p:cNvGrpSpPr/>
          <p:nvPr/>
        </p:nvGrpSpPr>
        <p:grpSpPr>
          <a:xfrm>
            <a:off x="1224892" y="3702505"/>
            <a:ext cx="4865688" cy="2759076"/>
            <a:chOff x="804863" y="3489325"/>
            <a:chExt cx="4865688" cy="2759076"/>
          </a:xfrm>
        </p:grpSpPr>
        <p:sp>
          <p:nvSpPr>
            <p:cNvPr id="3819" name="Line 395"/>
            <p:cNvSpPr>
              <a:spLocks noChangeShapeType="1"/>
            </p:cNvSpPr>
            <p:nvPr/>
          </p:nvSpPr>
          <p:spPr bwMode="auto">
            <a:xfrm>
              <a:off x="1162050" y="5924551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0" name="Line 396"/>
            <p:cNvSpPr>
              <a:spLocks noChangeShapeType="1"/>
            </p:cNvSpPr>
            <p:nvPr/>
          </p:nvSpPr>
          <p:spPr bwMode="auto">
            <a:xfrm>
              <a:off x="1162050" y="3770313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1" name="Line 397"/>
            <p:cNvSpPr>
              <a:spLocks noChangeShapeType="1"/>
            </p:cNvSpPr>
            <p:nvPr/>
          </p:nvSpPr>
          <p:spPr bwMode="auto">
            <a:xfrm>
              <a:off x="1162050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2" name="Line 398"/>
            <p:cNvSpPr>
              <a:spLocks noChangeShapeType="1"/>
            </p:cNvSpPr>
            <p:nvPr/>
          </p:nvSpPr>
          <p:spPr bwMode="auto">
            <a:xfrm>
              <a:off x="2108200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3" name="Line 399"/>
            <p:cNvSpPr>
              <a:spLocks noChangeShapeType="1"/>
            </p:cNvSpPr>
            <p:nvPr/>
          </p:nvSpPr>
          <p:spPr bwMode="auto">
            <a:xfrm>
              <a:off x="3052763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4" name="Line 400"/>
            <p:cNvSpPr>
              <a:spLocks noChangeShapeType="1"/>
            </p:cNvSpPr>
            <p:nvPr/>
          </p:nvSpPr>
          <p:spPr bwMode="auto">
            <a:xfrm>
              <a:off x="3997325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5" name="Line 401"/>
            <p:cNvSpPr>
              <a:spLocks noChangeShapeType="1"/>
            </p:cNvSpPr>
            <p:nvPr/>
          </p:nvSpPr>
          <p:spPr bwMode="auto">
            <a:xfrm>
              <a:off x="4941888" y="5924551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6" name="Line 402"/>
            <p:cNvSpPr>
              <a:spLocks noChangeShapeType="1"/>
            </p:cNvSpPr>
            <p:nvPr/>
          </p:nvSpPr>
          <p:spPr bwMode="auto">
            <a:xfrm flipV="1">
              <a:off x="1162050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7" name="Line 403"/>
            <p:cNvSpPr>
              <a:spLocks noChangeShapeType="1"/>
            </p:cNvSpPr>
            <p:nvPr/>
          </p:nvSpPr>
          <p:spPr bwMode="auto">
            <a:xfrm flipV="1">
              <a:off x="2108200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8" name="Line 404"/>
            <p:cNvSpPr>
              <a:spLocks noChangeShapeType="1"/>
            </p:cNvSpPr>
            <p:nvPr/>
          </p:nvSpPr>
          <p:spPr bwMode="auto">
            <a:xfrm flipV="1">
              <a:off x="3052763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" name="Line 405"/>
            <p:cNvSpPr>
              <a:spLocks noChangeShapeType="1"/>
            </p:cNvSpPr>
            <p:nvPr/>
          </p:nvSpPr>
          <p:spPr bwMode="auto">
            <a:xfrm flipV="1">
              <a:off x="3997325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2" name="Line 407"/>
            <p:cNvSpPr>
              <a:spLocks noChangeShapeType="1"/>
            </p:cNvSpPr>
            <p:nvPr/>
          </p:nvSpPr>
          <p:spPr bwMode="auto">
            <a:xfrm flipV="1">
              <a:off x="4941888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4" name="Rectangle 408"/>
            <p:cNvSpPr>
              <a:spLocks noChangeArrowheads="1"/>
            </p:cNvSpPr>
            <p:nvPr/>
          </p:nvSpPr>
          <p:spPr bwMode="auto">
            <a:xfrm>
              <a:off x="111918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5" name="Rectangle 409"/>
            <p:cNvSpPr>
              <a:spLocks noChangeArrowheads="1"/>
            </p:cNvSpPr>
            <p:nvPr/>
          </p:nvSpPr>
          <p:spPr bwMode="auto">
            <a:xfrm>
              <a:off x="2063751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6" name="Rectangle 410"/>
            <p:cNvSpPr>
              <a:spLocks noChangeArrowheads="1"/>
            </p:cNvSpPr>
            <p:nvPr/>
          </p:nvSpPr>
          <p:spPr bwMode="auto">
            <a:xfrm>
              <a:off x="301148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7" name="Rectangle 411"/>
            <p:cNvSpPr>
              <a:spLocks noChangeArrowheads="1"/>
            </p:cNvSpPr>
            <p:nvPr/>
          </p:nvSpPr>
          <p:spPr bwMode="auto">
            <a:xfrm>
              <a:off x="3954463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8" name="Rectangle 412"/>
            <p:cNvSpPr>
              <a:spLocks noChangeArrowheads="1"/>
            </p:cNvSpPr>
            <p:nvPr/>
          </p:nvSpPr>
          <p:spPr bwMode="auto">
            <a:xfrm>
              <a:off x="489743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0" name="Line 414"/>
            <p:cNvSpPr>
              <a:spLocks noChangeShapeType="1"/>
            </p:cNvSpPr>
            <p:nvPr/>
          </p:nvSpPr>
          <p:spPr bwMode="auto">
            <a:xfrm flipV="1">
              <a:off x="1162051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1" name="Line 415"/>
            <p:cNvSpPr>
              <a:spLocks noChangeShapeType="1"/>
            </p:cNvSpPr>
            <p:nvPr/>
          </p:nvSpPr>
          <p:spPr bwMode="auto">
            <a:xfrm flipV="1">
              <a:off x="5626101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2" name="Line 416"/>
            <p:cNvSpPr>
              <a:spLocks noChangeShapeType="1"/>
            </p:cNvSpPr>
            <p:nvPr/>
          </p:nvSpPr>
          <p:spPr bwMode="auto">
            <a:xfrm flipH="1">
              <a:off x="1117601" y="59245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3" name="Line 417"/>
            <p:cNvSpPr>
              <a:spLocks noChangeShapeType="1"/>
            </p:cNvSpPr>
            <p:nvPr/>
          </p:nvSpPr>
          <p:spPr bwMode="auto">
            <a:xfrm flipH="1">
              <a:off x="1117601" y="5564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4" name="Line 418"/>
            <p:cNvSpPr>
              <a:spLocks noChangeShapeType="1"/>
            </p:cNvSpPr>
            <p:nvPr/>
          </p:nvSpPr>
          <p:spPr bwMode="auto">
            <a:xfrm flipH="1">
              <a:off x="1117601" y="52054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5" name="Line 419"/>
            <p:cNvSpPr>
              <a:spLocks noChangeShapeType="1"/>
            </p:cNvSpPr>
            <p:nvPr/>
          </p:nvSpPr>
          <p:spPr bwMode="auto">
            <a:xfrm flipH="1">
              <a:off x="1117601" y="484663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6" name="Line 420"/>
            <p:cNvSpPr>
              <a:spLocks noChangeShapeType="1"/>
            </p:cNvSpPr>
            <p:nvPr/>
          </p:nvSpPr>
          <p:spPr bwMode="auto">
            <a:xfrm flipH="1">
              <a:off x="1117601" y="44878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7" name="Line 421"/>
            <p:cNvSpPr>
              <a:spLocks noChangeShapeType="1"/>
            </p:cNvSpPr>
            <p:nvPr/>
          </p:nvSpPr>
          <p:spPr bwMode="auto">
            <a:xfrm flipH="1">
              <a:off x="1117601" y="41290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8" name="Line 422"/>
            <p:cNvSpPr>
              <a:spLocks noChangeShapeType="1"/>
            </p:cNvSpPr>
            <p:nvPr/>
          </p:nvSpPr>
          <p:spPr bwMode="auto">
            <a:xfrm flipH="1">
              <a:off x="1117601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9" name="Line 423"/>
            <p:cNvSpPr>
              <a:spLocks noChangeShapeType="1"/>
            </p:cNvSpPr>
            <p:nvPr/>
          </p:nvSpPr>
          <p:spPr bwMode="auto">
            <a:xfrm>
              <a:off x="5626101" y="59245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0" name="Line 424"/>
            <p:cNvSpPr>
              <a:spLocks noChangeShapeType="1"/>
            </p:cNvSpPr>
            <p:nvPr/>
          </p:nvSpPr>
          <p:spPr bwMode="auto">
            <a:xfrm>
              <a:off x="5626101" y="55641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1" name="Line 425"/>
            <p:cNvSpPr>
              <a:spLocks noChangeShapeType="1"/>
            </p:cNvSpPr>
            <p:nvPr/>
          </p:nvSpPr>
          <p:spPr bwMode="auto">
            <a:xfrm>
              <a:off x="5626101" y="52054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2" name="Line 426"/>
            <p:cNvSpPr>
              <a:spLocks noChangeShapeType="1"/>
            </p:cNvSpPr>
            <p:nvPr/>
          </p:nvSpPr>
          <p:spPr bwMode="auto">
            <a:xfrm>
              <a:off x="5626101" y="484663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3" name="Line 427"/>
            <p:cNvSpPr>
              <a:spLocks noChangeShapeType="1"/>
            </p:cNvSpPr>
            <p:nvPr/>
          </p:nvSpPr>
          <p:spPr bwMode="auto">
            <a:xfrm>
              <a:off x="5626101" y="44878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4" name="Line 428"/>
            <p:cNvSpPr>
              <a:spLocks noChangeShapeType="1"/>
            </p:cNvSpPr>
            <p:nvPr/>
          </p:nvSpPr>
          <p:spPr bwMode="auto">
            <a:xfrm>
              <a:off x="5626101" y="4129088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5" name="Line 429"/>
            <p:cNvSpPr>
              <a:spLocks noChangeShapeType="1"/>
            </p:cNvSpPr>
            <p:nvPr/>
          </p:nvSpPr>
          <p:spPr bwMode="auto">
            <a:xfrm>
              <a:off x="5626101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6" name="Rectangle 430"/>
            <p:cNvSpPr>
              <a:spLocks noChangeArrowheads="1"/>
            </p:cNvSpPr>
            <p:nvPr/>
          </p:nvSpPr>
          <p:spPr bwMode="auto">
            <a:xfrm>
              <a:off x="976313" y="5848350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7" name="Rectangle 431"/>
            <p:cNvSpPr>
              <a:spLocks noChangeArrowheads="1"/>
            </p:cNvSpPr>
            <p:nvPr/>
          </p:nvSpPr>
          <p:spPr bwMode="auto">
            <a:xfrm>
              <a:off x="890588" y="5489575"/>
              <a:ext cx="23336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8" name="Rectangle 432"/>
            <p:cNvSpPr>
              <a:spLocks noChangeArrowheads="1"/>
            </p:cNvSpPr>
            <p:nvPr/>
          </p:nvSpPr>
          <p:spPr bwMode="auto">
            <a:xfrm>
              <a:off x="804863" y="5127625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9" name="Rectangle 433"/>
            <p:cNvSpPr>
              <a:spLocks noChangeArrowheads="1"/>
            </p:cNvSpPr>
            <p:nvPr/>
          </p:nvSpPr>
          <p:spPr bwMode="auto">
            <a:xfrm>
              <a:off x="804863" y="4770438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1" name="Rectangle 434"/>
            <p:cNvSpPr>
              <a:spLocks noChangeArrowheads="1"/>
            </p:cNvSpPr>
            <p:nvPr/>
          </p:nvSpPr>
          <p:spPr bwMode="auto">
            <a:xfrm>
              <a:off x="804863" y="44132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2" name="Rectangle 435"/>
            <p:cNvSpPr>
              <a:spLocks noChangeArrowheads="1"/>
            </p:cNvSpPr>
            <p:nvPr/>
          </p:nvSpPr>
          <p:spPr bwMode="auto">
            <a:xfrm>
              <a:off x="804863" y="405130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250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3" name="Rectangle 436"/>
            <p:cNvSpPr>
              <a:spLocks noChangeArrowheads="1"/>
            </p:cNvSpPr>
            <p:nvPr/>
          </p:nvSpPr>
          <p:spPr bwMode="auto">
            <a:xfrm>
              <a:off x="804863" y="3694113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2" name="Rectangle 445"/>
            <p:cNvSpPr>
              <a:spLocks noChangeArrowheads="1"/>
            </p:cNvSpPr>
            <p:nvPr/>
          </p:nvSpPr>
          <p:spPr bwMode="auto">
            <a:xfrm>
              <a:off x="1247776" y="3489325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C**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3" name="Rectangle 446"/>
            <p:cNvSpPr>
              <a:spLocks noChangeArrowheads="1"/>
            </p:cNvSpPr>
            <p:nvPr/>
          </p:nvSpPr>
          <p:spPr bwMode="auto">
            <a:xfrm>
              <a:off x="2435226" y="3598863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4" name="Rectangle 447"/>
            <p:cNvSpPr>
              <a:spLocks noChangeArrowheads="1"/>
            </p:cNvSpPr>
            <p:nvPr/>
          </p:nvSpPr>
          <p:spPr bwMode="auto">
            <a:xfrm>
              <a:off x="2535238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:0.17,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3" name="Rectangle 448"/>
            <p:cNvSpPr>
              <a:spLocks noChangeArrowheads="1"/>
            </p:cNvSpPr>
            <p:nvPr/>
          </p:nvSpPr>
          <p:spPr bwMode="auto">
            <a:xfrm>
              <a:off x="3302001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4" name="Rectangle 449"/>
            <p:cNvSpPr>
              <a:spLocks noChangeArrowheads="1"/>
            </p:cNvSpPr>
            <p:nvPr/>
          </p:nvSpPr>
          <p:spPr bwMode="auto">
            <a:xfrm>
              <a:off x="3473451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:0.83,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5" name="Rectangle 450"/>
            <p:cNvSpPr>
              <a:spLocks noChangeArrowheads="1"/>
            </p:cNvSpPr>
            <p:nvPr/>
          </p:nvSpPr>
          <p:spPr bwMode="auto">
            <a:xfrm>
              <a:off x="4240213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6" name="Rectangle 451"/>
            <p:cNvSpPr>
              <a:spLocks noChangeArrowheads="1"/>
            </p:cNvSpPr>
            <p:nvPr/>
          </p:nvSpPr>
          <p:spPr bwMode="auto">
            <a:xfrm>
              <a:off x="4411663" y="3489325"/>
              <a:ext cx="79057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7" name="Rectangle 452"/>
            <p:cNvSpPr>
              <a:spLocks noChangeArrowheads="1"/>
            </p:cNvSpPr>
            <p:nvPr/>
          </p:nvSpPr>
          <p:spPr bwMode="auto">
            <a:xfrm>
              <a:off x="5083176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8" name="Rectangle 453"/>
            <p:cNvSpPr>
              <a:spLocks noChangeArrowheads="1"/>
            </p:cNvSpPr>
            <p:nvPr/>
          </p:nvSpPr>
          <p:spPr bwMode="auto">
            <a:xfrm>
              <a:off x="5254626" y="3489325"/>
              <a:ext cx="390525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9" name="Freeform 454"/>
            <p:cNvSpPr>
              <a:spLocks/>
            </p:cNvSpPr>
            <p:nvPr/>
          </p:nvSpPr>
          <p:spPr bwMode="auto">
            <a:xfrm>
              <a:off x="1503363" y="49403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0" name="Freeform 455"/>
            <p:cNvSpPr>
              <a:spLocks/>
            </p:cNvSpPr>
            <p:nvPr/>
          </p:nvSpPr>
          <p:spPr bwMode="auto">
            <a:xfrm>
              <a:off x="1503363" y="48752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1" name="Freeform 456"/>
            <p:cNvSpPr>
              <a:spLocks/>
            </p:cNvSpPr>
            <p:nvPr/>
          </p:nvSpPr>
          <p:spPr bwMode="auto">
            <a:xfrm>
              <a:off x="1503363" y="48021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2" name="Freeform 457"/>
            <p:cNvSpPr>
              <a:spLocks/>
            </p:cNvSpPr>
            <p:nvPr/>
          </p:nvSpPr>
          <p:spPr bwMode="auto">
            <a:xfrm>
              <a:off x="1503363" y="47831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3" name="Freeform 458"/>
            <p:cNvSpPr>
              <a:spLocks/>
            </p:cNvSpPr>
            <p:nvPr/>
          </p:nvSpPr>
          <p:spPr bwMode="auto">
            <a:xfrm>
              <a:off x="1503363" y="49815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4" name="Freeform 459"/>
            <p:cNvSpPr>
              <a:spLocks/>
            </p:cNvSpPr>
            <p:nvPr/>
          </p:nvSpPr>
          <p:spPr bwMode="auto">
            <a:xfrm>
              <a:off x="1974851" y="52657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5" name="Freeform 460"/>
            <p:cNvSpPr>
              <a:spLocks/>
            </p:cNvSpPr>
            <p:nvPr/>
          </p:nvSpPr>
          <p:spPr bwMode="auto">
            <a:xfrm>
              <a:off x="1974851" y="52578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6" name="Freeform 461"/>
            <p:cNvSpPr>
              <a:spLocks/>
            </p:cNvSpPr>
            <p:nvPr/>
          </p:nvSpPr>
          <p:spPr bwMode="auto">
            <a:xfrm>
              <a:off x="1974851" y="5165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7" name="Freeform 462"/>
            <p:cNvSpPr>
              <a:spLocks/>
            </p:cNvSpPr>
            <p:nvPr/>
          </p:nvSpPr>
          <p:spPr bwMode="auto">
            <a:xfrm>
              <a:off x="1974851" y="4968875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8" name="Freeform 463"/>
            <p:cNvSpPr>
              <a:spLocks/>
            </p:cNvSpPr>
            <p:nvPr/>
          </p:nvSpPr>
          <p:spPr bwMode="auto">
            <a:xfrm>
              <a:off x="1974851" y="49180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9" name="Freeform 464"/>
            <p:cNvSpPr>
              <a:spLocks/>
            </p:cNvSpPr>
            <p:nvPr/>
          </p:nvSpPr>
          <p:spPr bwMode="auto">
            <a:xfrm>
              <a:off x="1974851" y="47752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0" name="Freeform 465"/>
            <p:cNvSpPr>
              <a:spLocks/>
            </p:cNvSpPr>
            <p:nvPr/>
          </p:nvSpPr>
          <p:spPr bwMode="auto">
            <a:xfrm>
              <a:off x="2447926" y="5213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1" name="Freeform 466"/>
            <p:cNvSpPr>
              <a:spLocks/>
            </p:cNvSpPr>
            <p:nvPr/>
          </p:nvSpPr>
          <p:spPr bwMode="auto">
            <a:xfrm>
              <a:off x="2447926" y="5424488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2" name="Freeform 467"/>
            <p:cNvSpPr>
              <a:spLocks/>
            </p:cNvSpPr>
            <p:nvPr/>
          </p:nvSpPr>
          <p:spPr bwMode="auto">
            <a:xfrm>
              <a:off x="2447926" y="51323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3" name="Freeform 468"/>
            <p:cNvSpPr>
              <a:spLocks/>
            </p:cNvSpPr>
            <p:nvPr/>
          </p:nvSpPr>
          <p:spPr bwMode="auto">
            <a:xfrm>
              <a:off x="2447926" y="55499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4" name="Freeform 469"/>
            <p:cNvSpPr>
              <a:spLocks/>
            </p:cNvSpPr>
            <p:nvPr/>
          </p:nvSpPr>
          <p:spPr bwMode="auto">
            <a:xfrm>
              <a:off x="2447926" y="54435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5" name="Freeform 470"/>
            <p:cNvSpPr>
              <a:spLocks/>
            </p:cNvSpPr>
            <p:nvPr/>
          </p:nvSpPr>
          <p:spPr bwMode="auto">
            <a:xfrm>
              <a:off x="2447926" y="54419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6" name="Freeform 471"/>
            <p:cNvSpPr>
              <a:spLocks/>
            </p:cNvSpPr>
            <p:nvPr/>
          </p:nvSpPr>
          <p:spPr bwMode="auto">
            <a:xfrm>
              <a:off x="2919413" y="54800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7" name="Freeform 472"/>
            <p:cNvSpPr>
              <a:spLocks/>
            </p:cNvSpPr>
            <p:nvPr/>
          </p:nvSpPr>
          <p:spPr bwMode="auto">
            <a:xfrm>
              <a:off x="2919413" y="55800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8" name="Freeform 473"/>
            <p:cNvSpPr>
              <a:spLocks/>
            </p:cNvSpPr>
            <p:nvPr/>
          </p:nvSpPr>
          <p:spPr bwMode="auto">
            <a:xfrm>
              <a:off x="2919413" y="55038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9" name="Freeform 474"/>
            <p:cNvSpPr>
              <a:spLocks/>
            </p:cNvSpPr>
            <p:nvPr/>
          </p:nvSpPr>
          <p:spPr bwMode="auto">
            <a:xfrm>
              <a:off x="2919413" y="54673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0" name="Freeform 475"/>
            <p:cNvSpPr>
              <a:spLocks/>
            </p:cNvSpPr>
            <p:nvPr/>
          </p:nvSpPr>
          <p:spPr bwMode="auto">
            <a:xfrm>
              <a:off x="2919413" y="54768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1" name="Freeform 476"/>
            <p:cNvSpPr>
              <a:spLocks/>
            </p:cNvSpPr>
            <p:nvPr/>
          </p:nvSpPr>
          <p:spPr bwMode="auto">
            <a:xfrm>
              <a:off x="2919413" y="5292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2" name="Freeform 477"/>
            <p:cNvSpPr>
              <a:spLocks/>
            </p:cNvSpPr>
            <p:nvPr/>
          </p:nvSpPr>
          <p:spPr bwMode="auto">
            <a:xfrm>
              <a:off x="3392488" y="56769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3" name="Freeform 478"/>
            <p:cNvSpPr>
              <a:spLocks/>
            </p:cNvSpPr>
            <p:nvPr/>
          </p:nvSpPr>
          <p:spPr bwMode="auto">
            <a:xfrm>
              <a:off x="3392488" y="56340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4" name="Freeform 479"/>
            <p:cNvSpPr>
              <a:spLocks/>
            </p:cNvSpPr>
            <p:nvPr/>
          </p:nvSpPr>
          <p:spPr bwMode="auto">
            <a:xfrm>
              <a:off x="3392488" y="55165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5" name="Freeform 480"/>
            <p:cNvSpPr>
              <a:spLocks/>
            </p:cNvSpPr>
            <p:nvPr/>
          </p:nvSpPr>
          <p:spPr bwMode="auto">
            <a:xfrm>
              <a:off x="3392488" y="5416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6" name="Freeform 481"/>
            <p:cNvSpPr>
              <a:spLocks/>
            </p:cNvSpPr>
            <p:nvPr/>
          </p:nvSpPr>
          <p:spPr bwMode="auto">
            <a:xfrm>
              <a:off x="3392488" y="5434013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7" name="Freeform 482"/>
            <p:cNvSpPr>
              <a:spLocks/>
            </p:cNvSpPr>
            <p:nvPr/>
          </p:nvSpPr>
          <p:spPr bwMode="auto">
            <a:xfrm>
              <a:off x="3392488" y="54102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9" name="Freeform 483"/>
            <p:cNvSpPr>
              <a:spLocks/>
            </p:cNvSpPr>
            <p:nvPr/>
          </p:nvSpPr>
          <p:spPr bwMode="auto">
            <a:xfrm>
              <a:off x="3863976" y="5594350"/>
              <a:ext cx="76200" cy="101600"/>
            </a:xfrm>
            <a:custGeom>
              <a:avLst/>
              <a:gdLst>
                <a:gd name="T0" fmla="*/ 0 w 48"/>
                <a:gd name="T1" fmla="*/ 33 h 64"/>
                <a:gd name="T2" fmla="*/ 24 w 48"/>
                <a:gd name="T3" fmla="*/ 64 h 64"/>
                <a:gd name="T4" fmla="*/ 48 w 48"/>
                <a:gd name="T5" fmla="*/ 33 h 64"/>
                <a:gd name="T6" fmla="*/ 24 w 48"/>
                <a:gd name="T7" fmla="*/ 0 h 64"/>
                <a:gd name="T8" fmla="*/ 0 w 48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3"/>
                  </a:moveTo>
                  <a:lnTo>
                    <a:pt x="24" y="64"/>
                  </a:lnTo>
                  <a:lnTo>
                    <a:pt x="48" y="33"/>
                  </a:lnTo>
                  <a:lnTo>
                    <a:pt x="24" y="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0" name="Freeform 484"/>
            <p:cNvSpPr>
              <a:spLocks/>
            </p:cNvSpPr>
            <p:nvPr/>
          </p:nvSpPr>
          <p:spPr bwMode="auto">
            <a:xfrm>
              <a:off x="3863976" y="56134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1" name="Freeform 485"/>
            <p:cNvSpPr>
              <a:spLocks/>
            </p:cNvSpPr>
            <p:nvPr/>
          </p:nvSpPr>
          <p:spPr bwMode="auto">
            <a:xfrm>
              <a:off x="3863976" y="5546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2" name="Freeform 486"/>
            <p:cNvSpPr>
              <a:spLocks/>
            </p:cNvSpPr>
            <p:nvPr/>
          </p:nvSpPr>
          <p:spPr bwMode="auto">
            <a:xfrm>
              <a:off x="3863976" y="55467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3" name="Freeform 487"/>
            <p:cNvSpPr>
              <a:spLocks/>
            </p:cNvSpPr>
            <p:nvPr/>
          </p:nvSpPr>
          <p:spPr bwMode="auto">
            <a:xfrm>
              <a:off x="3863976" y="54959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4" name="Freeform 488"/>
            <p:cNvSpPr>
              <a:spLocks/>
            </p:cNvSpPr>
            <p:nvPr/>
          </p:nvSpPr>
          <p:spPr bwMode="auto">
            <a:xfrm>
              <a:off x="3863976" y="55546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5" name="Rectangle 489"/>
            <p:cNvSpPr>
              <a:spLocks noChangeArrowheads="1"/>
            </p:cNvSpPr>
            <p:nvPr/>
          </p:nvSpPr>
          <p:spPr bwMode="auto">
            <a:xfrm>
              <a:off x="1606551" y="51863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6" name="Rectangle 490"/>
            <p:cNvSpPr>
              <a:spLocks noChangeArrowheads="1"/>
            </p:cNvSpPr>
            <p:nvPr/>
          </p:nvSpPr>
          <p:spPr bwMode="auto">
            <a:xfrm>
              <a:off x="1606551" y="5207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7" name="Rectangle 491"/>
            <p:cNvSpPr>
              <a:spLocks noChangeArrowheads="1"/>
            </p:cNvSpPr>
            <p:nvPr/>
          </p:nvSpPr>
          <p:spPr bwMode="auto">
            <a:xfrm>
              <a:off x="1606551" y="52609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8" name="Rectangle 492"/>
            <p:cNvSpPr>
              <a:spLocks noChangeArrowheads="1"/>
            </p:cNvSpPr>
            <p:nvPr/>
          </p:nvSpPr>
          <p:spPr bwMode="auto">
            <a:xfrm>
              <a:off x="1606551" y="52260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9" name="Rectangle 493"/>
            <p:cNvSpPr>
              <a:spLocks noChangeArrowheads="1"/>
            </p:cNvSpPr>
            <p:nvPr/>
          </p:nvSpPr>
          <p:spPr bwMode="auto">
            <a:xfrm>
              <a:off x="1606551" y="5080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0" name="Rectangle 494"/>
            <p:cNvSpPr>
              <a:spLocks noChangeArrowheads="1"/>
            </p:cNvSpPr>
            <p:nvPr/>
          </p:nvSpPr>
          <p:spPr bwMode="auto">
            <a:xfrm>
              <a:off x="1606551" y="51117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1" name="Rectangle 495"/>
            <p:cNvSpPr>
              <a:spLocks noChangeArrowheads="1"/>
            </p:cNvSpPr>
            <p:nvPr/>
          </p:nvSpPr>
          <p:spPr bwMode="auto">
            <a:xfrm>
              <a:off x="2079626" y="53625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2" name="Rectangle 496"/>
            <p:cNvSpPr>
              <a:spLocks noChangeArrowheads="1"/>
            </p:cNvSpPr>
            <p:nvPr/>
          </p:nvSpPr>
          <p:spPr bwMode="auto">
            <a:xfrm>
              <a:off x="2079626" y="51530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3" name="Rectangle 497"/>
            <p:cNvSpPr>
              <a:spLocks noChangeArrowheads="1"/>
            </p:cNvSpPr>
            <p:nvPr/>
          </p:nvSpPr>
          <p:spPr bwMode="auto">
            <a:xfrm>
              <a:off x="2079626" y="52752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4" name="Rectangle 498"/>
            <p:cNvSpPr>
              <a:spLocks noChangeArrowheads="1"/>
            </p:cNvSpPr>
            <p:nvPr/>
          </p:nvSpPr>
          <p:spPr bwMode="auto">
            <a:xfrm>
              <a:off x="2079626" y="52673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5" name="Rectangle 499"/>
            <p:cNvSpPr>
              <a:spLocks noChangeArrowheads="1"/>
            </p:cNvSpPr>
            <p:nvPr/>
          </p:nvSpPr>
          <p:spPr bwMode="auto">
            <a:xfrm>
              <a:off x="2079626" y="51323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7" name="Rectangle 500"/>
            <p:cNvSpPr>
              <a:spLocks noChangeArrowheads="1"/>
            </p:cNvSpPr>
            <p:nvPr/>
          </p:nvSpPr>
          <p:spPr bwMode="auto">
            <a:xfrm>
              <a:off x="2079626" y="5126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8" name="Rectangle 501"/>
            <p:cNvSpPr>
              <a:spLocks noChangeArrowheads="1"/>
            </p:cNvSpPr>
            <p:nvPr/>
          </p:nvSpPr>
          <p:spPr bwMode="auto">
            <a:xfrm>
              <a:off x="2551113" y="53546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9" name="Rectangle 502"/>
            <p:cNvSpPr>
              <a:spLocks noChangeArrowheads="1"/>
            </p:cNvSpPr>
            <p:nvPr/>
          </p:nvSpPr>
          <p:spPr bwMode="auto">
            <a:xfrm>
              <a:off x="2551113" y="49625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0" name="Rectangle 503"/>
            <p:cNvSpPr>
              <a:spLocks noChangeArrowheads="1"/>
            </p:cNvSpPr>
            <p:nvPr/>
          </p:nvSpPr>
          <p:spPr bwMode="auto">
            <a:xfrm>
              <a:off x="2551113" y="51514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1" name="Rectangle 504"/>
            <p:cNvSpPr>
              <a:spLocks noChangeArrowheads="1"/>
            </p:cNvSpPr>
            <p:nvPr/>
          </p:nvSpPr>
          <p:spPr bwMode="auto">
            <a:xfrm>
              <a:off x="2551113" y="5080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2" name="Rectangle 505"/>
            <p:cNvSpPr>
              <a:spLocks noChangeArrowheads="1"/>
            </p:cNvSpPr>
            <p:nvPr/>
          </p:nvSpPr>
          <p:spPr bwMode="auto">
            <a:xfrm>
              <a:off x="2551113" y="48593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3" name="Rectangle 506"/>
            <p:cNvSpPr>
              <a:spLocks noChangeArrowheads="1"/>
            </p:cNvSpPr>
            <p:nvPr/>
          </p:nvSpPr>
          <p:spPr bwMode="auto">
            <a:xfrm>
              <a:off x="2551113" y="47609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4" name="Rectangle 507"/>
            <p:cNvSpPr>
              <a:spLocks noChangeArrowheads="1"/>
            </p:cNvSpPr>
            <p:nvPr/>
          </p:nvSpPr>
          <p:spPr bwMode="auto">
            <a:xfrm>
              <a:off x="3024188" y="51911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5" name="Rectangle 508"/>
            <p:cNvSpPr>
              <a:spLocks noChangeArrowheads="1"/>
            </p:cNvSpPr>
            <p:nvPr/>
          </p:nvSpPr>
          <p:spPr bwMode="auto">
            <a:xfrm>
              <a:off x="3024188" y="50419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6" name="Rectangle 509"/>
            <p:cNvSpPr>
              <a:spLocks noChangeArrowheads="1"/>
            </p:cNvSpPr>
            <p:nvPr/>
          </p:nvSpPr>
          <p:spPr bwMode="auto">
            <a:xfrm>
              <a:off x="3024188" y="48672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7" name="Rectangle 510"/>
            <p:cNvSpPr>
              <a:spLocks noChangeArrowheads="1"/>
            </p:cNvSpPr>
            <p:nvPr/>
          </p:nvSpPr>
          <p:spPr bwMode="auto">
            <a:xfrm>
              <a:off x="3024188" y="47799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8" name="Rectangle 511"/>
            <p:cNvSpPr>
              <a:spLocks noChangeArrowheads="1"/>
            </p:cNvSpPr>
            <p:nvPr/>
          </p:nvSpPr>
          <p:spPr bwMode="auto">
            <a:xfrm>
              <a:off x="3024188" y="51752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9" name="Rectangle 512"/>
            <p:cNvSpPr>
              <a:spLocks noChangeArrowheads="1"/>
            </p:cNvSpPr>
            <p:nvPr/>
          </p:nvSpPr>
          <p:spPr bwMode="auto">
            <a:xfrm>
              <a:off x="3024188" y="52197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0" name="Rectangle 513"/>
            <p:cNvSpPr>
              <a:spLocks noChangeArrowheads="1"/>
            </p:cNvSpPr>
            <p:nvPr/>
          </p:nvSpPr>
          <p:spPr bwMode="auto">
            <a:xfrm>
              <a:off x="3495676" y="52212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1" name="Rectangle 514"/>
            <p:cNvSpPr>
              <a:spLocks noChangeArrowheads="1"/>
            </p:cNvSpPr>
            <p:nvPr/>
          </p:nvSpPr>
          <p:spPr bwMode="auto">
            <a:xfrm>
              <a:off x="3495676" y="52641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2" name="Rectangle 515"/>
            <p:cNvSpPr>
              <a:spLocks noChangeArrowheads="1"/>
            </p:cNvSpPr>
            <p:nvPr/>
          </p:nvSpPr>
          <p:spPr bwMode="auto">
            <a:xfrm>
              <a:off x="3495676" y="52546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3" name="Rectangle 516"/>
            <p:cNvSpPr>
              <a:spLocks noChangeArrowheads="1"/>
            </p:cNvSpPr>
            <p:nvPr/>
          </p:nvSpPr>
          <p:spPr bwMode="auto">
            <a:xfrm>
              <a:off x="3495676" y="52736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4" name="Rectangle 517"/>
            <p:cNvSpPr>
              <a:spLocks noChangeArrowheads="1"/>
            </p:cNvSpPr>
            <p:nvPr/>
          </p:nvSpPr>
          <p:spPr bwMode="auto">
            <a:xfrm>
              <a:off x="3495676" y="52673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5" name="Rectangle 518"/>
            <p:cNvSpPr>
              <a:spLocks noChangeArrowheads="1"/>
            </p:cNvSpPr>
            <p:nvPr/>
          </p:nvSpPr>
          <p:spPr bwMode="auto">
            <a:xfrm>
              <a:off x="3495676" y="5341938"/>
              <a:ext cx="57150" cy="58738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6" name="Rectangle 519"/>
            <p:cNvSpPr>
              <a:spLocks noChangeArrowheads="1"/>
            </p:cNvSpPr>
            <p:nvPr/>
          </p:nvSpPr>
          <p:spPr bwMode="auto">
            <a:xfrm>
              <a:off x="3968751" y="50546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" name="Rectangle 520"/>
            <p:cNvSpPr>
              <a:spLocks noChangeArrowheads="1"/>
            </p:cNvSpPr>
            <p:nvPr/>
          </p:nvSpPr>
          <p:spPr bwMode="auto">
            <a:xfrm>
              <a:off x="3968751" y="52879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" name="Rectangle 521"/>
            <p:cNvSpPr>
              <a:spLocks noChangeArrowheads="1"/>
            </p:cNvSpPr>
            <p:nvPr/>
          </p:nvSpPr>
          <p:spPr bwMode="auto">
            <a:xfrm>
              <a:off x="3968751" y="54244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" name="Rectangle 522"/>
            <p:cNvSpPr>
              <a:spLocks noChangeArrowheads="1"/>
            </p:cNvSpPr>
            <p:nvPr/>
          </p:nvSpPr>
          <p:spPr bwMode="auto">
            <a:xfrm>
              <a:off x="3968751" y="51308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" name="Rectangle 523"/>
            <p:cNvSpPr>
              <a:spLocks noChangeArrowheads="1"/>
            </p:cNvSpPr>
            <p:nvPr/>
          </p:nvSpPr>
          <p:spPr bwMode="auto">
            <a:xfrm>
              <a:off x="3968751" y="52006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" name="Rectangle 524"/>
            <p:cNvSpPr>
              <a:spLocks noChangeArrowheads="1"/>
            </p:cNvSpPr>
            <p:nvPr/>
          </p:nvSpPr>
          <p:spPr bwMode="auto">
            <a:xfrm>
              <a:off x="3968751" y="53641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" name="Rectangle 525"/>
            <p:cNvSpPr>
              <a:spLocks noChangeArrowheads="1"/>
            </p:cNvSpPr>
            <p:nvPr/>
          </p:nvSpPr>
          <p:spPr bwMode="auto">
            <a:xfrm>
              <a:off x="4440238" y="41386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" name="Rectangle 526"/>
            <p:cNvSpPr>
              <a:spLocks noChangeArrowheads="1"/>
            </p:cNvSpPr>
            <p:nvPr/>
          </p:nvSpPr>
          <p:spPr bwMode="auto">
            <a:xfrm>
              <a:off x="4440238" y="4699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2" name="Rectangle 527"/>
            <p:cNvSpPr>
              <a:spLocks noChangeArrowheads="1"/>
            </p:cNvSpPr>
            <p:nvPr/>
          </p:nvSpPr>
          <p:spPr bwMode="auto">
            <a:xfrm>
              <a:off x="4440238" y="39830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3" name="Rectangle 528"/>
            <p:cNvSpPr>
              <a:spLocks noChangeArrowheads="1"/>
            </p:cNvSpPr>
            <p:nvPr/>
          </p:nvSpPr>
          <p:spPr bwMode="auto">
            <a:xfrm>
              <a:off x="4440238" y="42084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4" name="Rectangle 529"/>
            <p:cNvSpPr>
              <a:spLocks noChangeArrowheads="1"/>
            </p:cNvSpPr>
            <p:nvPr/>
          </p:nvSpPr>
          <p:spPr bwMode="auto">
            <a:xfrm>
              <a:off x="4440238" y="4151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5" name="Rectangle 530"/>
            <p:cNvSpPr>
              <a:spLocks noChangeArrowheads="1"/>
            </p:cNvSpPr>
            <p:nvPr/>
          </p:nvSpPr>
          <p:spPr bwMode="auto">
            <a:xfrm>
              <a:off x="4440238" y="45799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6" name="Rectangle 531"/>
            <p:cNvSpPr>
              <a:spLocks noChangeArrowheads="1"/>
            </p:cNvSpPr>
            <p:nvPr/>
          </p:nvSpPr>
          <p:spPr bwMode="auto">
            <a:xfrm>
              <a:off x="4913313" y="52149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7" name="Rectangle 532"/>
            <p:cNvSpPr>
              <a:spLocks noChangeArrowheads="1"/>
            </p:cNvSpPr>
            <p:nvPr/>
          </p:nvSpPr>
          <p:spPr bwMode="auto">
            <a:xfrm>
              <a:off x="4913313" y="50958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8" name="Rectangle 533"/>
            <p:cNvSpPr>
              <a:spLocks noChangeArrowheads="1"/>
            </p:cNvSpPr>
            <p:nvPr/>
          </p:nvSpPr>
          <p:spPr bwMode="auto">
            <a:xfrm>
              <a:off x="4913313" y="5060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9" name="Rectangle 534"/>
            <p:cNvSpPr>
              <a:spLocks noChangeArrowheads="1"/>
            </p:cNvSpPr>
            <p:nvPr/>
          </p:nvSpPr>
          <p:spPr bwMode="auto">
            <a:xfrm>
              <a:off x="4913313" y="50911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0" name="Rectangle 535"/>
            <p:cNvSpPr>
              <a:spLocks noChangeArrowheads="1"/>
            </p:cNvSpPr>
            <p:nvPr/>
          </p:nvSpPr>
          <p:spPr bwMode="auto">
            <a:xfrm>
              <a:off x="4913313" y="50450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1" name="Rectangle 536"/>
            <p:cNvSpPr>
              <a:spLocks noChangeArrowheads="1"/>
            </p:cNvSpPr>
            <p:nvPr/>
          </p:nvSpPr>
          <p:spPr bwMode="auto">
            <a:xfrm>
              <a:off x="4913313" y="5192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2" name="Rectangle 537"/>
            <p:cNvSpPr>
              <a:spLocks noChangeArrowheads="1"/>
            </p:cNvSpPr>
            <p:nvPr/>
          </p:nvSpPr>
          <p:spPr bwMode="auto">
            <a:xfrm>
              <a:off x="5386388" y="50831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3" name="Rectangle 538"/>
            <p:cNvSpPr>
              <a:spLocks noChangeArrowheads="1"/>
            </p:cNvSpPr>
            <p:nvPr/>
          </p:nvSpPr>
          <p:spPr bwMode="auto">
            <a:xfrm>
              <a:off x="5386388" y="51387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4" name="Rectangle 539"/>
            <p:cNvSpPr>
              <a:spLocks noChangeArrowheads="1"/>
            </p:cNvSpPr>
            <p:nvPr/>
          </p:nvSpPr>
          <p:spPr bwMode="auto">
            <a:xfrm>
              <a:off x="5386388" y="4975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5" name="Rectangle 540"/>
            <p:cNvSpPr>
              <a:spLocks noChangeArrowheads="1"/>
            </p:cNvSpPr>
            <p:nvPr/>
          </p:nvSpPr>
          <p:spPr bwMode="auto">
            <a:xfrm>
              <a:off x="5386388" y="51482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6" name="Rectangle 541"/>
            <p:cNvSpPr>
              <a:spLocks noChangeArrowheads="1"/>
            </p:cNvSpPr>
            <p:nvPr/>
          </p:nvSpPr>
          <p:spPr bwMode="auto">
            <a:xfrm>
              <a:off x="5386388" y="4975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7" name="Rectangle 542"/>
            <p:cNvSpPr>
              <a:spLocks noChangeArrowheads="1"/>
            </p:cNvSpPr>
            <p:nvPr/>
          </p:nvSpPr>
          <p:spPr bwMode="auto">
            <a:xfrm>
              <a:off x="5386388" y="51863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8" name="Freeform 543"/>
            <p:cNvSpPr>
              <a:spLocks/>
            </p:cNvSpPr>
            <p:nvPr/>
          </p:nvSpPr>
          <p:spPr bwMode="auto">
            <a:xfrm>
              <a:off x="1685926" y="52578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9" name="Freeform 544"/>
            <p:cNvSpPr>
              <a:spLocks/>
            </p:cNvSpPr>
            <p:nvPr/>
          </p:nvSpPr>
          <p:spPr bwMode="auto">
            <a:xfrm>
              <a:off x="1685926" y="49022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0" name="Freeform 545"/>
            <p:cNvSpPr>
              <a:spLocks/>
            </p:cNvSpPr>
            <p:nvPr/>
          </p:nvSpPr>
          <p:spPr bwMode="auto">
            <a:xfrm>
              <a:off x="1685926" y="51435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1" name="Freeform 546"/>
            <p:cNvSpPr>
              <a:spLocks/>
            </p:cNvSpPr>
            <p:nvPr/>
          </p:nvSpPr>
          <p:spPr bwMode="auto">
            <a:xfrm>
              <a:off x="1685926" y="50482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2" name="Freeform 547"/>
            <p:cNvSpPr>
              <a:spLocks/>
            </p:cNvSpPr>
            <p:nvPr/>
          </p:nvSpPr>
          <p:spPr bwMode="auto">
            <a:xfrm>
              <a:off x="1685926" y="541655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3" name="Freeform 548"/>
            <p:cNvSpPr>
              <a:spLocks/>
            </p:cNvSpPr>
            <p:nvPr/>
          </p:nvSpPr>
          <p:spPr bwMode="auto">
            <a:xfrm>
              <a:off x="1685926" y="535463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4" name="Freeform 549"/>
            <p:cNvSpPr>
              <a:spLocks/>
            </p:cNvSpPr>
            <p:nvPr/>
          </p:nvSpPr>
          <p:spPr bwMode="auto">
            <a:xfrm>
              <a:off x="2157413" y="55451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5" name="Freeform 550"/>
            <p:cNvSpPr>
              <a:spLocks/>
            </p:cNvSpPr>
            <p:nvPr/>
          </p:nvSpPr>
          <p:spPr bwMode="auto">
            <a:xfrm>
              <a:off x="2157413" y="53387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6" name="Freeform 551"/>
            <p:cNvSpPr>
              <a:spLocks/>
            </p:cNvSpPr>
            <p:nvPr/>
          </p:nvSpPr>
          <p:spPr bwMode="auto">
            <a:xfrm>
              <a:off x="2157413" y="524827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7" name="Freeform 552"/>
            <p:cNvSpPr>
              <a:spLocks/>
            </p:cNvSpPr>
            <p:nvPr/>
          </p:nvSpPr>
          <p:spPr bwMode="auto">
            <a:xfrm>
              <a:off x="2157413" y="53800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553"/>
            <p:cNvSpPr>
              <a:spLocks/>
            </p:cNvSpPr>
            <p:nvPr/>
          </p:nvSpPr>
          <p:spPr bwMode="auto">
            <a:xfrm>
              <a:off x="2157413" y="550227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554"/>
            <p:cNvSpPr>
              <a:spLocks/>
            </p:cNvSpPr>
            <p:nvPr/>
          </p:nvSpPr>
          <p:spPr bwMode="auto">
            <a:xfrm>
              <a:off x="2157413" y="5191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Freeform 555"/>
            <p:cNvSpPr>
              <a:spLocks/>
            </p:cNvSpPr>
            <p:nvPr/>
          </p:nvSpPr>
          <p:spPr bwMode="auto">
            <a:xfrm>
              <a:off x="2630488" y="5424488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Freeform 556"/>
            <p:cNvSpPr>
              <a:spLocks/>
            </p:cNvSpPr>
            <p:nvPr/>
          </p:nvSpPr>
          <p:spPr bwMode="auto">
            <a:xfrm>
              <a:off x="2630488" y="54022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Freeform 557"/>
            <p:cNvSpPr>
              <a:spLocks/>
            </p:cNvSpPr>
            <p:nvPr/>
          </p:nvSpPr>
          <p:spPr bwMode="auto">
            <a:xfrm>
              <a:off x="2630488" y="52927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Freeform 558"/>
            <p:cNvSpPr>
              <a:spLocks/>
            </p:cNvSpPr>
            <p:nvPr/>
          </p:nvSpPr>
          <p:spPr bwMode="auto">
            <a:xfrm>
              <a:off x="2630488" y="529431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559"/>
            <p:cNvSpPr>
              <a:spLocks/>
            </p:cNvSpPr>
            <p:nvPr/>
          </p:nvSpPr>
          <p:spPr bwMode="auto">
            <a:xfrm>
              <a:off x="2630488" y="54102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Freeform 560"/>
            <p:cNvSpPr>
              <a:spLocks/>
            </p:cNvSpPr>
            <p:nvPr/>
          </p:nvSpPr>
          <p:spPr bwMode="auto">
            <a:xfrm>
              <a:off x="2630488" y="52625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Freeform 561"/>
            <p:cNvSpPr>
              <a:spLocks/>
            </p:cNvSpPr>
            <p:nvPr/>
          </p:nvSpPr>
          <p:spPr bwMode="auto">
            <a:xfrm>
              <a:off x="3103563" y="498951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Freeform 562"/>
            <p:cNvSpPr>
              <a:spLocks/>
            </p:cNvSpPr>
            <p:nvPr/>
          </p:nvSpPr>
          <p:spPr bwMode="auto">
            <a:xfrm>
              <a:off x="3103563" y="4835525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563"/>
            <p:cNvSpPr>
              <a:spLocks/>
            </p:cNvSpPr>
            <p:nvPr/>
          </p:nvSpPr>
          <p:spPr bwMode="auto">
            <a:xfrm>
              <a:off x="3103563" y="49799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564"/>
            <p:cNvSpPr>
              <a:spLocks/>
            </p:cNvSpPr>
            <p:nvPr/>
          </p:nvSpPr>
          <p:spPr bwMode="auto">
            <a:xfrm>
              <a:off x="3103563" y="521493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565"/>
            <p:cNvSpPr>
              <a:spLocks/>
            </p:cNvSpPr>
            <p:nvPr/>
          </p:nvSpPr>
          <p:spPr bwMode="auto">
            <a:xfrm>
              <a:off x="3103563" y="491966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566"/>
            <p:cNvSpPr>
              <a:spLocks/>
            </p:cNvSpPr>
            <p:nvPr/>
          </p:nvSpPr>
          <p:spPr bwMode="auto">
            <a:xfrm>
              <a:off x="3103563" y="502126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567"/>
            <p:cNvSpPr>
              <a:spLocks/>
            </p:cNvSpPr>
            <p:nvPr/>
          </p:nvSpPr>
          <p:spPr bwMode="auto">
            <a:xfrm>
              <a:off x="3575051" y="53308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568"/>
            <p:cNvSpPr>
              <a:spLocks/>
            </p:cNvSpPr>
            <p:nvPr/>
          </p:nvSpPr>
          <p:spPr bwMode="auto">
            <a:xfrm>
              <a:off x="3575051" y="53181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569"/>
            <p:cNvSpPr>
              <a:spLocks/>
            </p:cNvSpPr>
            <p:nvPr/>
          </p:nvSpPr>
          <p:spPr bwMode="auto">
            <a:xfrm>
              <a:off x="3575051" y="53911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570"/>
            <p:cNvSpPr>
              <a:spLocks/>
            </p:cNvSpPr>
            <p:nvPr/>
          </p:nvSpPr>
          <p:spPr bwMode="auto">
            <a:xfrm>
              <a:off x="3575051" y="53419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571"/>
            <p:cNvSpPr>
              <a:spLocks/>
            </p:cNvSpPr>
            <p:nvPr/>
          </p:nvSpPr>
          <p:spPr bwMode="auto">
            <a:xfrm>
              <a:off x="3575051" y="53530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572"/>
            <p:cNvSpPr>
              <a:spLocks/>
            </p:cNvSpPr>
            <p:nvPr/>
          </p:nvSpPr>
          <p:spPr bwMode="auto">
            <a:xfrm>
              <a:off x="3575051" y="52974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573"/>
            <p:cNvSpPr>
              <a:spLocks noChangeArrowheads="1"/>
            </p:cNvSpPr>
            <p:nvPr/>
          </p:nvSpPr>
          <p:spPr bwMode="auto">
            <a:xfrm>
              <a:off x="2568576" y="3898900"/>
              <a:ext cx="1042988" cy="561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574"/>
            <p:cNvSpPr>
              <a:spLocks noChangeArrowheads="1"/>
            </p:cNvSpPr>
            <p:nvPr/>
          </p:nvSpPr>
          <p:spPr bwMode="auto">
            <a:xfrm>
              <a:off x="3016251" y="393223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5" name="Freeform 575"/>
            <p:cNvSpPr>
              <a:spLocks/>
            </p:cNvSpPr>
            <p:nvPr/>
          </p:nvSpPr>
          <p:spPr bwMode="auto">
            <a:xfrm>
              <a:off x="2759076" y="39528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576"/>
            <p:cNvSpPr>
              <a:spLocks noChangeArrowheads="1"/>
            </p:cNvSpPr>
            <p:nvPr/>
          </p:nvSpPr>
          <p:spPr bwMode="auto">
            <a:xfrm>
              <a:off x="3016251" y="4108450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7" name="Rectangle 577"/>
            <p:cNvSpPr>
              <a:spLocks noChangeArrowheads="1"/>
            </p:cNvSpPr>
            <p:nvPr/>
          </p:nvSpPr>
          <p:spPr bwMode="auto">
            <a:xfrm>
              <a:off x="2768601" y="4151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Rectangle 578"/>
            <p:cNvSpPr>
              <a:spLocks noChangeArrowheads="1"/>
            </p:cNvSpPr>
            <p:nvPr/>
          </p:nvSpPr>
          <p:spPr bwMode="auto">
            <a:xfrm>
              <a:off x="3016251" y="428466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9" name="Freeform 579"/>
            <p:cNvSpPr>
              <a:spLocks/>
            </p:cNvSpPr>
            <p:nvPr/>
          </p:nvSpPr>
          <p:spPr bwMode="auto">
            <a:xfrm>
              <a:off x="2752726" y="43307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Rectangle 580"/>
            <p:cNvSpPr>
              <a:spLocks noChangeArrowheads="1"/>
            </p:cNvSpPr>
            <p:nvPr/>
          </p:nvSpPr>
          <p:spPr bwMode="auto">
            <a:xfrm>
              <a:off x="2568576" y="3898900"/>
              <a:ext cx="1042988" cy="561975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33" name="Group 4032"/>
          <p:cNvGrpSpPr/>
          <p:nvPr/>
        </p:nvGrpSpPr>
        <p:grpSpPr>
          <a:xfrm>
            <a:off x="6258854" y="3702505"/>
            <a:ext cx="5026026" cy="2759076"/>
            <a:chOff x="6594475" y="3489325"/>
            <a:chExt cx="5026026" cy="2759076"/>
          </a:xfrm>
        </p:grpSpPr>
        <p:sp>
          <p:nvSpPr>
            <p:cNvPr id="3103" name="Line 582"/>
            <p:cNvSpPr>
              <a:spLocks noChangeShapeType="1"/>
            </p:cNvSpPr>
            <p:nvPr/>
          </p:nvSpPr>
          <p:spPr bwMode="auto">
            <a:xfrm>
              <a:off x="7037388" y="5924550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4" name="Line 583"/>
            <p:cNvSpPr>
              <a:spLocks noChangeShapeType="1"/>
            </p:cNvSpPr>
            <p:nvPr/>
          </p:nvSpPr>
          <p:spPr bwMode="auto">
            <a:xfrm>
              <a:off x="7037388" y="3770313"/>
              <a:ext cx="44640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5" name="Line 584"/>
            <p:cNvSpPr>
              <a:spLocks noChangeShapeType="1"/>
            </p:cNvSpPr>
            <p:nvPr/>
          </p:nvSpPr>
          <p:spPr bwMode="auto">
            <a:xfrm>
              <a:off x="7037388" y="592455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6" name="Line 585"/>
            <p:cNvSpPr>
              <a:spLocks noChangeShapeType="1"/>
            </p:cNvSpPr>
            <p:nvPr/>
          </p:nvSpPr>
          <p:spPr bwMode="auto">
            <a:xfrm>
              <a:off x="7981951" y="592455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7" name="Line 586"/>
            <p:cNvSpPr>
              <a:spLocks noChangeShapeType="1"/>
            </p:cNvSpPr>
            <p:nvPr/>
          </p:nvSpPr>
          <p:spPr bwMode="auto">
            <a:xfrm>
              <a:off x="8926513" y="592455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8" name="Line 587"/>
            <p:cNvSpPr>
              <a:spLocks noChangeShapeType="1"/>
            </p:cNvSpPr>
            <p:nvPr/>
          </p:nvSpPr>
          <p:spPr bwMode="auto">
            <a:xfrm>
              <a:off x="9871076" y="592455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9" name="Line 588"/>
            <p:cNvSpPr>
              <a:spLocks noChangeShapeType="1"/>
            </p:cNvSpPr>
            <p:nvPr/>
          </p:nvSpPr>
          <p:spPr bwMode="auto">
            <a:xfrm>
              <a:off x="10815638" y="5924550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0" name="Line 589"/>
            <p:cNvSpPr>
              <a:spLocks noChangeShapeType="1"/>
            </p:cNvSpPr>
            <p:nvPr/>
          </p:nvSpPr>
          <p:spPr bwMode="auto">
            <a:xfrm flipV="1">
              <a:off x="7037388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1" name="Line 590"/>
            <p:cNvSpPr>
              <a:spLocks noChangeShapeType="1"/>
            </p:cNvSpPr>
            <p:nvPr/>
          </p:nvSpPr>
          <p:spPr bwMode="auto">
            <a:xfrm flipV="1">
              <a:off x="7981951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2" name="Line 591"/>
            <p:cNvSpPr>
              <a:spLocks noChangeShapeType="1"/>
            </p:cNvSpPr>
            <p:nvPr/>
          </p:nvSpPr>
          <p:spPr bwMode="auto">
            <a:xfrm flipV="1">
              <a:off x="8926513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3" name="Line 592"/>
            <p:cNvSpPr>
              <a:spLocks noChangeShapeType="1"/>
            </p:cNvSpPr>
            <p:nvPr/>
          </p:nvSpPr>
          <p:spPr bwMode="auto">
            <a:xfrm flipV="1">
              <a:off x="9871076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4" name="Line 593"/>
            <p:cNvSpPr>
              <a:spLocks noChangeShapeType="1"/>
            </p:cNvSpPr>
            <p:nvPr/>
          </p:nvSpPr>
          <p:spPr bwMode="auto">
            <a:xfrm flipV="1">
              <a:off x="10815638" y="3725863"/>
              <a:ext cx="0" cy="4445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5" name="Rectangle 594"/>
            <p:cNvSpPr>
              <a:spLocks noChangeArrowheads="1"/>
            </p:cNvSpPr>
            <p:nvPr/>
          </p:nvSpPr>
          <p:spPr bwMode="auto">
            <a:xfrm>
              <a:off x="6994526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6" name="Rectangle 595"/>
            <p:cNvSpPr>
              <a:spLocks noChangeArrowheads="1"/>
            </p:cNvSpPr>
            <p:nvPr/>
          </p:nvSpPr>
          <p:spPr bwMode="auto">
            <a:xfrm>
              <a:off x="7937501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7" name="Rectangle 596"/>
            <p:cNvSpPr>
              <a:spLocks noChangeArrowheads="1"/>
            </p:cNvSpPr>
            <p:nvPr/>
          </p:nvSpPr>
          <p:spPr bwMode="auto">
            <a:xfrm>
              <a:off x="888523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8" name="Rectangle 597"/>
            <p:cNvSpPr>
              <a:spLocks noChangeArrowheads="1"/>
            </p:cNvSpPr>
            <p:nvPr/>
          </p:nvSpPr>
          <p:spPr bwMode="auto">
            <a:xfrm>
              <a:off x="9828213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9" name="Rectangle 598"/>
            <p:cNvSpPr>
              <a:spLocks noChangeArrowheads="1"/>
            </p:cNvSpPr>
            <p:nvPr/>
          </p:nvSpPr>
          <p:spPr bwMode="auto">
            <a:xfrm>
              <a:off x="10771188" y="6043613"/>
              <a:ext cx="1524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1" name="Line 600"/>
            <p:cNvSpPr>
              <a:spLocks noChangeShapeType="1"/>
            </p:cNvSpPr>
            <p:nvPr/>
          </p:nvSpPr>
          <p:spPr bwMode="auto">
            <a:xfrm flipV="1">
              <a:off x="7037388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2" name="Line 601"/>
            <p:cNvSpPr>
              <a:spLocks noChangeShapeType="1"/>
            </p:cNvSpPr>
            <p:nvPr/>
          </p:nvSpPr>
          <p:spPr bwMode="auto">
            <a:xfrm flipV="1">
              <a:off x="11501438" y="3770313"/>
              <a:ext cx="0" cy="2154238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3" name="Line 602"/>
            <p:cNvSpPr>
              <a:spLocks noChangeShapeType="1"/>
            </p:cNvSpPr>
            <p:nvPr/>
          </p:nvSpPr>
          <p:spPr bwMode="auto">
            <a:xfrm flipH="1">
              <a:off x="6992938" y="58102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4" name="Line 603"/>
            <p:cNvSpPr>
              <a:spLocks noChangeShapeType="1"/>
            </p:cNvSpPr>
            <p:nvPr/>
          </p:nvSpPr>
          <p:spPr bwMode="auto">
            <a:xfrm flipH="1">
              <a:off x="6992938" y="513080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5" name="Line 604"/>
            <p:cNvSpPr>
              <a:spLocks noChangeShapeType="1"/>
            </p:cNvSpPr>
            <p:nvPr/>
          </p:nvSpPr>
          <p:spPr bwMode="auto">
            <a:xfrm flipH="1">
              <a:off x="6992938" y="4449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0" name="Line 605"/>
            <p:cNvSpPr>
              <a:spLocks noChangeShapeType="1"/>
            </p:cNvSpPr>
            <p:nvPr/>
          </p:nvSpPr>
          <p:spPr bwMode="auto">
            <a:xfrm flipH="1">
              <a:off x="6992938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1" name="Line 606"/>
            <p:cNvSpPr>
              <a:spLocks noChangeShapeType="1"/>
            </p:cNvSpPr>
            <p:nvPr/>
          </p:nvSpPr>
          <p:spPr bwMode="auto">
            <a:xfrm>
              <a:off x="11501438" y="581025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" name="Line 608"/>
            <p:cNvSpPr>
              <a:spLocks noChangeShapeType="1"/>
            </p:cNvSpPr>
            <p:nvPr/>
          </p:nvSpPr>
          <p:spPr bwMode="auto">
            <a:xfrm>
              <a:off x="11501438" y="5130800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" name="Line 609"/>
            <p:cNvSpPr>
              <a:spLocks noChangeShapeType="1"/>
            </p:cNvSpPr>
            <p:nvPr/>
          </p:nvSpPr>
          <p:spPr bwMode="auto">
            <a:xfrm>
              <a:off x="11501438" y="444976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" name="Line 610"/>
            <p:cNvSpPr>
              <a:spLocks noChangeShapeType="1"/>
            </p:cNvSpPr>
            <p:nvPr/>
          </p:nvSpPr>
          <p:spPr bwMode="auto">
            <a:xfrm>
              <a:off x="11501438" y="3770313"/>
              <a:ext cx="44450" cy="0"/>
            </a:xfrm>
            <a:prstGeom prst="line">
              <a:avLst/>
            </a:prstGeom>
            <a:noFill/>
            <a:ln w="12700" cap="flat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2" name="Rectangle 611"/>
            <p:cNvSpPr>
              <a:spLocks noChangeArrowheads="1"/>
            </p:cNvSpPr>
            <p:nvPr/>
          </p:nvSpPr>
          <p:spPr bwMode="auto">
            <a:xfrm>
              <a:off x="6680200" y="5734050"/>
              <a:ext cx="3190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3" name="Rectangle 612"/>
            <p:cNvSpPr>
              <a:spLocks noChangeArrowheads="1"/>
            </p:cNvSpPr>
            <p:nvPr/>
          </p:nvSpPr>
          <p:spPr bwMode="auto">
            <a:xfrm>
              <a:off x="6594475" y="5051425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4" name="Rectangle 613"/>
            <p:cNvSpPr>
              <a:spLocks noChangeArrowheads="1"/>
            </p:cNvSpPr>
            <p:nvPr/>
          </p:nvSpPr>
          <p:spPr bwMode="auto">
            <a:xfrm>
              <a:off x="6594475" y="4375150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5" name="Rectangle 614"/>
            <p:cNvSpPr>
              <a:spLocks noChangeArrowheads="1"/>
            </p:cNvSpPr>
            <p:nvPr/>
          </p:nvSpPr>
          <p:spPr bwMode="auto">
            <a:xfrm>
              <a:off x="6594475" y="3694113"/>
              <a:ext cx="404813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0" name="Rectangle 623"/>
            <p:cNvSpPr>
              <a:spLocks noChangeArrowheads="1"/>
            </p:cNvSpPr>
            <p:nvPr/>
          </p:nvSpPr>
          <p:spPr bwMode="auto">
            <a:xfrm>
              <a:off x="7027863" y="3489325"/>
              <a:ext cx="13287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Group D** 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1" name="Rectangle 624"/>
            <p:cNvSpPr>
              <a:spLocks noChangeArrowheads="1"/>
            </p:cNvSpPr>
            <p:nvPr/>
          </p:nvSpPr>
          <p:spPr bwMode="auto">
            <a:xfrm>
              <a:off x="8213725" y="3598863"/>
              <a:ext cx="1666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2" name="Rectangle 625"/>
            <p:cNvSpPr>
              <a:spLocks noChangeArrowheads="1"/>
            </p:cNvSpPr>
            <p:nvPr/>
          </p:nvSpPr>
          <p:spPr bwMode="auto">
            <a:xfrm>
              <a:off x="8313738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:0.12,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3" name="Rectangle 626"/>
            <p:cNvSpPr>
              <a:spLocks noChangeArrowheads="1"/>
            </p:cNvSpPr>
            <p:nvPr/>
          </p:nvSpPr>
          <p:spPr bwMode="auto">
            <a:xfrm>
              <a:off x="9080500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4" name="Rectangle 627"/>
            <p:cNvSpPr>
              <a:spLocks noChangeArrowheads="1"/>
            </p:cNvSpPr>
            <p:nvPr/>
          </p:nvSpPr>
          <p:spPr bwMode="auto">
            <a:xfrm>
              <a:off x="9251950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:0.74,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5" name="Rectangle 628"/>
            <p:cNvSpPr>
              <a:spLocks noChangeArrowheads="1"/>
            </p:cNvSpPr>
            <p:nvPr/>
          </p:nvSpPr>
          <p:spPr bwMode="auto">
            <a:xfrm>
              <a:off x="10018713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6" name="Rectangle 629"/>
            <p:cNvSpPr>
              <a:spLocks noChangeArrowheads="1"/>
            </p:cNvSpPr>
            <p:nvPr/>
          </p:nvSpPr>
          <p:spPr bwMode="auto">
            <a:xfrm>
              <a:off x="10190163" y="3489325"/>
              <a:ext cx="89058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:0.85, ICC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7" name="Rectangle 630"/>
            <p:cNvSpPr>
              <a:spLocks noChangeArrowheads="1"/>
            </p:cNvSpPr>
            <p:nvPr/>
          </p:nvSpPr>
          <p:spPr bwMode="auto">
            <a:xfrm>
              <a:off x="10956925" y="3598863"/>
              <a:ext cx="242888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8" name="Rectangle 631"/>
            <p:cNvSpPr>
              <a:spLocks noChangeArrowheads="1"/>
            </p:cNvSpPr>
            <p:nvPr/>
          </p:nvSpPr>
          <p:spPr bwMode="auto">
            <a:xfrm>
              <a:off x="11129963" y="3489325"/>
              <a:ext cx="490538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:0.76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9" name="Freeform 632"/>
            <p:cNvSpPr>
              <a:spLocks/>
            </p:cNvSpPr>
            <p:nvPr/>
          </p:nvSpPr>
          <p:spPr bwMode="auto">
            <a:xfrm>
              <a:off x="7377113" y="54054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0" name="Freeform 633"/>
            <p:cNvSpPr>
              <a:spLocks/>
            </p:cNvSpPr>
            <p:nvPr/>
          </p:nvSpPr>
          <p:spPr bwMode="auto">
            <a:xfrm>
              <a:off x="7377113" y="55054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Freeform 634"/>
            <p:cNvSpPr>
              <a:spLocks/>
            </p:cNvSpPr>
            <p:nvPr/>
          </p:nvSpPr>
          <p:spPr bwMode="auto">
            <a:xfrm>
              <a:off x="7377113" y="56483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" name="Freeform 635"/>
            <p:cNvSpPr>
              <a:spLocks/>
            </p:cNvSpPr>
            <p:nvPr/>
          </p:nvSpPr>
          <p:spPr bwMode="auto">
            <a:xfrm>
              <a:off x="7377113" y="55038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3" name="Freeform 636"/>
            <p:cNvSpPr>
              <a:spLocks/>
            </p:cNvSpPr>
            <p:nvPr/>
          </p:nvSpPr>
          <p:spPr bwMode="auto">
            <a:xfrm>
              <a:off x="7377113" y="54800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4" name="Freeform 637"/>
            <p:cNvSpPr>
              <a:spLocks/>
            </p:cNvSpPr>
            <p:nvPr/>
          </p:nvSpPr>
          <p:spPr bwMode="auto">
            <a:xfrm>
              <a:off x="7377113" y="54657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5" name="Freeform 638"/>
            <p:cNvSpPr>
              <a:spLocks/>
            </p:cNvSpPr>
            <p:nvPr/>
          </p:nvSpPr>
          <p:spPr bwMode="auto">
            <a:xfrm>
              <a:off x="7848600" y="55784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6" name="Freeform 639"/>
            <p:cNvSpPr>
              <a:spLocks/>
            </p:cNvSpPr>
            <p:nvPr/>
          </p:nvSpPr>
          <p:spPr bwMode="auto">
            <a:xfrm>
              <a:off x="7848600" y="56372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7" name="Freeform 640"/>
            <p:cNvSpPr>
              <a:spLocks/>
            </p:cNvSpPr>
            <p:nvPr/>
          </p:nvSpPr>
          <p:spPr bwMode="auto">
            <a:xfrm>
              <a:off x="7848600" y="55816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8" name="Freeform 641"/>
            <p:cNvSpPr>
              <a:spLocks/>
            </p:cNvSpPr>
            <p:nvPr/>
          </p:nvSpPr>
          <p:spPr bwMode="auto">
            <a:xfrm>
              <a:off x="7848600" y="53609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9" name="Freeform 642"/>
            <p:cNvSpPr>
              <a:spLocks/>
            </p:cNvSpPr>
            <p:nvPr/>
          </p:nvSpPr>
          <p:spPr bwMode="auto">
            <a:xfrm>
              <a:off x="7848600" y="5416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0" name="Freeform 643"/>
            <p:cNvSpPr>
              <a:spLocks/>
            </p:cNvSpPr>
            <p:nvPr/>
          </p:nvSpPr>
          <p:spPr bwMode="auto">
            <a:xfrm>
              <a:off x="7848600" y="52800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1" name="Freeform 644"/>
            <p:cNvSpPr>
              <a:spLocks/>
            </p:cNvSpPr>
            <p:nvPr/>
          </p:nvSpPr>
          <p:spPr bwMode="auto">
            <a:xfrm>
              <a:off x="8321675" y="56197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2" name="Freeform 645"/>
            <p:cNvSpPr>
              <a:spLocks/>
            </p:cNvSpPr>
            <p:nvPr/>
          </p:nvSpPr>
          <p:spPr bwMode="auto">
            <a:xfrm>
              <a:off x="8321675" y="5665788"/>
              <a:ext cx="76200" cy="100013"/>
            </a:xfrm>
            <a:custGeom>
              <a:avLst/>
              <a:gdLst>
                <a:gd name="T0" fmla="*/ 0 w 48"/>
                <a:gd name="T1" fmla="*/ 32 h 63"/>
                <a:gd name="T2" fmla="*/ 24 w 48"/>
                <a:gd name="T3" fmla="*/ 63 h 63"/>
                <a:gd name="T4" fmla="*/ 48 w 48"/>
                <a:gd name="T5" fmla="*/ 32 h 63"/>
                <a:gd name="T6" fmla="*/ 24 w 48"/>
                <a:gd name="T7" fmla="*/ 0 h 63"/>
                <a:gd name="T8" fmla="*/ 0 w 48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2"/>
                  </a:moveTo>
                  <a:lnTo>
                    <a:pt x="24" y="63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3" name="Freeform 646"/>
            <p:cNvSpPr>
              <a:spLocks/>
            </p:cNvSpPr>
            <p:nvPr/>
          </p:nvSpPr>
          <p:spPr bwMode="auto">
            <a:xfrm>
              <a:off x="8321675" y="54467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4" name="Freeform 647"/>
            <p:cNvSpPr>
              <a:spLocks/>
            </p:cNvSpPr>
            <p:nvPr/>
          </p:nvSpPr>
          <p:spPr bwMode="auto">
            <a:xfrm>
              <a:off x="8321675" y="52673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5" name="Freeform 648"/>
            <p:cNvSpPr>
              <a:spLocks/>
            </p:cNvSpPr>
            <p:nvPr/>
          </p:nvSpPr>
          <p:spPr bwMode="auto">
            <a:xfrm>
              <a:off x="8321675" y="5419725"/>
              <a:ext cx="76200" cy="100013"/>
            </a:xfrm>
            <a:custGeom>
              <a:avLst/>
              <a:gdLst>
                <a:gd name="T0" fmla="*/ 0 w 48"/>
                <a:gd name="T1" fmla="*/ 31 h 63"/>
                <a:gd name="T2" fmla="*/ 24 w 48"/>
                <a:gd name="T3" fmla="*/ 63 h 63"/>
                <a:gd name="T4" fmla="*/ 48 w 48"/>
                <a:gd name="T5" fmla="*/ 31 h 63"/>
                <a:gd name="T6" fmla="*/ 24 w 48"/>
                <a:gd name="T7" fmla="*/ 0 h 63"/>
                <a:gd name="T8" fmla="*/ 0 w 4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3">
                  <a:moveTo>
                    <a:pt x="0" y="31"/>
                  </a:moveTo>
                  <a:lnTo>
                    <a:pt x="24" y="63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6" name="Freeform 649"/>
            <p:cNvSpPr>
              <a:spLocks/>
            </p:cNvSpPr>
            <p:nvPr/>
          </p:nvSpPr>
          <p:spPr bwMode="auto">
            <a:xfrm>
              <a:off x="8321675" y="55181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7" name="Freeform 650"/>
            <p:cNvSpPr>
              <a:spLocks/>
            </p:cNvSpPr>
            <p:nvPr/>
          </p:nvSpPr>
          <p:spPr bwMode="auto">
            <a:xfrm>
              <a:off x="8793163" y="53387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8" name="Freeform 651"/>
            <p:cNvSpPr>
              <a:spLocks/>
            </p:cNvSpPr>
            <p:nvPr/>
          </p:nvSpPr>
          <p:spPr bwMode="auto">
            <a:xfrm>
              <a:off x="8793163" y="53832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9" name="Freeform 652"/>
            <p:cNvSpPr>
              <a:spLocks/>
            </p:cNvSpPr>
            <p:nvPr/>
          </p:nvSpPr>
          <p:spPr bwMode="auto">
            <a:xfrm>
              <a:off x="8793163" y="53022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0" name="Freeform 653"/>
            <p:cNvSpPr>
              <a:spLocks/>
            </p:cNvSpPr>
            <p:nvPr/>
          </p:nvSpPr>
          <p:spPr bwMode="auto">
            <a:xfrm>
              <a:off x="8793163" y="52482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1" name="Freeform 654"/>
            <p:cNvSpPr>
              <a:spLocks/>
            </p:cNvSpPr>
            <p:nvPr/>
          </p:nvSpPr>
          <p:spPr bwMode="auto">
            <a:xfrm>
              <a:off x="8793163" y="514826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" name="Freeform 655"/>
            <p:cNvSpPr>
              <a:spLocks/>
            </p:cNvSpPr>
            <p:nvPr/>
          </p:nvSpPr>
          <p:spPr bwMode="auto">
            <a:xfrm>
              <a:off x="8793163" y="52149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" name="Freeform 656"/>
            <p:cNvSpPr>
              <a:spLocks/>
            </p:cNvSpPr>
            <p:nvPr/>
          </p:nvSpPr>
          <p:spPr bwMode="auto">
            <a:xfrm>
              <a:off x="9266238" y="54721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" name="Freeform 657"/>
            <p:cNvSpPr>
              <a:spLocks/>
            </p:cNvSpPr>
            <p:nvPr/>
          </p:nvSpPr>
          <p:spPr bwMode="auto">
            <a:xfrm>
              <a:off x="9266238" y="4668838"/>
              <a:ext cx="76200" cy="101600"/>
            </a:xfrm>
            <a:custGeom>
              <a:avLst/>
              <a:gdLst>
                <a:gd name="T0" fmla="*/ 0 w 48"/>
                <a:gd name="T1" fmla="*/ 31 h 64"/>
                <a:gd name="T2" fmla="*/ 24 w 48"/>
                <a:gd name="T3" fmla="*/ 64 h 64"/>
                <a:gd name="T4" fmla="*/ 48 w 48"/>
                <a:gd name="T5" fmla="*/ 31 h 64"/>
                <a:gd name="T6" fmla="*/ 24 w 48"/>
                <a:gd name="T7" fmla="*/ 0 h 64"/>
                <a:gd name="T8" fmla="*/ 0 w 48"/>
                <a:gd name="T9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1"/>
                  </a:moveTo>
                  <a:lnTo>
                    <a:pt x="24" y="64"/>
                  </a:lnTo>
                  <a:lnTo>
                    <a:pt x="48" y="31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" name="Freeform 658"/>
            <p:cNvSpPr>
              <a:spLocks/>
            </p:cNvSpPr>
            <p:nvPr/>
          </p:nvSpPr>
          <p:spPr bwMode="auto">
            <a:xfrm>
              <a:off x="9266238" y="44592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" name="Freeform 659"/>
            <p:cNvSpPr>
              <a:spLocks/>
            </p:cNvSpPr>
            <p:nvPr/>
          </p:nvSpPr>
          <p:spPr bwMode="auto">
            <a:xfrm>
              <a:off x="9266238" y="42656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" name="Freeform 660"/>
            <p:cNvSpPr>
              <a:spLocks/>
            </p:cNvSpPr>
            <p:nvPr/>
          </p:nvSpPr>
          <p:spPr bwMode="auto">
            <a:xfrm>
              <a:off x="9266238" y="409892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" name="Freeform 661"/>
            <p:cNvSpPr>
              <a:spLocks/>
            </p:cNvSpPr>
            <p:nvPr/>
          </p:nvSpPr>
          <p:spPr bwMode="auto">
            <a:xfrm>
              <a:off x="9266238" y="376555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" name="Freeform 662"/>
            <p:cNvSpPr>
              <a:spLocks/>
            </p:cNvSpPr>
            <p:nvPr/>
          </p:nvSpPr>
          <p:spPr bwMode="auto">
            <a:xfrm>
              <a:off x="9739313" y="58039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" name="Freeform 663"/>
            <p:cNvSpPr>
              <a:spLocks/>
            </p:cNvSpPr>
            <p:nvPr/>
          </p:nvSpPr>
          <p:spPr bwMode="auto">
            <a:xfrm>
              <a:off x="9739313" y="570388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" name="Freeform 664"/>
            <p:cNvSpPr>
              <a:spLocks/>
            </p:cNvSpPr>
            <p:nvPr/>
          </p:nvSpPr>
          <p:spPr bwMode="auto">
            <a:xfrm>
              <a:off x="9739313" y="5718175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" name="Freeform 665"/>
            <p:cNvSpPr>
              <a:spLocks/>
            </p:cNvSpPr>
            <p:nvPr/>
          </p:nvSpPr>
          <p:spPr bwMode="auto">
            <a:xfrm>
              <a:off x="9739313" y="5595938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" name="Freeform 666"/>
            <p:cNvSpPr>
              <a:spLocks/>
            </p:cNvSpPr>
            <p:nvPr/>
          </p:nvSpPr>
          <p:spPr bwMode="auto">
            <a:xfrm>
              <a:off x="9739313" y="5611813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" name="Rectangle 667"/>
            <p:cNvSpPr>
              <a:spLocks noChangeArrowheads="1"/>
            </p:cNvSpPr>
            <p:nvPr/>
          </p:nvSpPr>
          <p:spPr bwMode="auto">
            <a:xfrm>
              <a:off x="7480300" y="44180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" name="Rectangle 668"/>
            <p:cNvSpPr>
              <a:spLocks noChangeArrowheads="1"/>
            </p:cNvSpPr>
            <p:nvPr/>
          </p:nvSpPr>
          <p:spPr bwMode="auto">
            <a:xfrm>
              <a:off x="7480300" y="48196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" name="Rectangle 669"/>
            <p:cNvSpPr>
              <a:spLocks noChangeArrowheads="1"/>
            </p:cNvSpPr>
            <p:nvPr/>
          </p:nvSpPr>
          <p:spPr bwMode="auto">
            <a:xfrm>
              <a:off x="7480300" y="50958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7" name="Rectangle 670"/>
            <p:cNvSpPr>
              <a:spLocks noChangeArrowheads="1"/>
            </p:cNvSpPr>
            <p:nvPr/>
          </p:nvSpPr>
          <p:spPr bwMode="auto">
            <a:xfrm>
              <a:off x="7480300" y="52117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8" name="Rectangle 671"/>
            <p:cNvSpPr>
              <a:spLocks noChangeArrowheads="1"/>
            </p:cNvSpPr>
            <p:nvPr/>
          </p:nvSpPr>
          <p:spPr bwMode="auto">
            <a:xfrm>
              <a:off x="7480300" y="53546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0" name="Rectangle 672"/>
            <p:cNvSpPr>
              <a:spLocks noChangeArrowheads="1"/>
            </p:cNvSpPr>
            <p:nvPr/>
          </p:nvSpPr>
          <p:spPr bwMode="auto">
            <a:xfrm>
              <a:off x="7480300" y="53054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1" name="Rectangle 673"/>
            <p:cNvSpPr>
              <a:spLocks noChangeArrowheads="1"/>
            </p:cNvSpPr>
            <p:nvPr/>
          </p:nvSpPr>
          <p:spPr bwMode="auto">
            <a:xfrm>
              <a:off x="7953375" y="57165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2" name="Rectangle 674"/>
            <p:cNvSpPr>
              <a:spLocks noChangeArrowheads="1"/>
            </p:cNvSpPr>
            <p:nvPr/>
          </p:nvSpPr>
          <p:spPr bwMode="auto">
            <a:xfrm>
              <a:off x="7953375" y="56134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" name="Rectangle 675"/>
            <p:cNvSpPr>
              <a:spLocks noChangeArrowheads="1"/>
            </p:cNvSpPr>
            <p:nvPr/>
          </p:nvSpPr>
          <p:spPr bwMode="auto">
            <a:xfrm>
              <a:off x="7953375" y="58959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4" name="Rectangle 676"/>
            <p:cNvSpPr>
              <a:spLocks noChangeArrowheads="1"/>
            </p:cNvSpPr>
            <p:nvPr/>
          </p:nvSpPr>
          <p:spPr bwMode="auto">
            <a:xfrm>
              <a:off x="7953375" y="55403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5" name="Rectangle 677"/>
            <p:cNvSpPr>
              <a:spLocks noChangeArrowheads="1"/>
            </p:cNvSpPr>
            <p:nvPr/>
          </p:nvSpPr>
          <p:spPr bwMode="auto">
            <a:xfrm>
              <a:off x="7953375" y="55038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6" name="Rectangle 678"/>
            <p:cNvSpPr>
              <a:spLocks noChangeArrowheads="1"/>
            </p:cNvSpPr>
            <p:nvPr/>
          </p:nvSpPr>
          <p:spPr bwMode="auto">
            <a:xfrm>
              <a:off x="7953375" y="54562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7" name="Rectangle 679"/>
            <p:cNvSpPr>
              <a:spLocks noChangeArrowheads="1"/>
            </p:cNvSpPr>
            <p:nvPr/>
          </p:nvSpPr>
          <p:spPr bwMode="auto">
            <a:xfrm>
              <a:off x="8424863" y="52863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8" name="Rectangle 680"/>
            <p:cNvSpPr>
              <a:spLocks noChangeArrowheads="1"/>
            </p:cNvSpPr>
            <p:nvPr/>
          </p:nvSpPr>
          <p:spPr bwMode="auto">
            <a:xfrm>
              <a:off x="8424863" y="5187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9" name="Rectangle 681"/>
            <p:cNvSpPr>
              <a:spLocks noChangeArrowheads="1"/>
            </p:cNvSpPr>
            <p:nvPr/>
          </p:nvSpPr>
          <p:spPr bwMode="auto">
            <a:xfrm>
              <a:off x="8424863" y="51816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0" name="Rectangle 682"/>
            <p:cNvSpPr>
              <a:spLocks noChangeArrowheads="1"/>
            </p:cNvSpPr>
            <p:nvPr/>
          </p:nvSpPr>
          <p:spPr bwMode="auto">
            <a:xfrm>
              <a:off x="8424863" y="50895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1" name="Rectangle 683"/>
            <p:cNvSpPr>
              <a:spLocks noChangeArrowheads="1"/>
            </p:cNvSpPr>
            <p:nvPr/>
          </p:nvSpPr>
          <p:spPr bwMode="auto">
            <a:xfrm>
              <a:off x="8424863" y="51181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2" name="Rectangle 684"/>
            <p:cNvSpPr>
              <a:spLocks noChangeArrowheads="1"/>
            </p:cNvSpPr>
            <p:nvPr/>
          </p:nvSpPr>
          <p:spPr bwMode="auto">
            <a:xfrm>
              <a:off x="8424863" y="53308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3" name="Rectangle 685"/>
            <p:cNvSpPr>
              <a:spLocks noChangeArrowheads="1"/>
            </p:cNvSpPr>
            <p:nvPr/>
          </p:nvSpPr>
          <p:spPr bwMode="auto">
            <a:xfrm>
              <a:off x="8897938" y="39116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4" name="Rectangle 686"/>
            <p:cNvSpPr>
              <a:spLocks noChangeArrowheads="1"/>
            </p:cNvSpPr>
            <p:nvPr/>
          </p:nvSpPr>
          <p:spPr bwMode="auto">
            <a:xfrm>
              <a:off x="8897938" y="41021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5" name="Rectangle 687"/>
            <p:cNvSpPr>
              <a:spLocks noChangeArrowheads="1"/>
            </p:cNvSpPr>
            <p:nvPr/>
          </p:nvSpPr>
          <p:spPr bwMode="auto">
            <a:xfrm>
              <a:off x="8897938" y="40147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6" name="Rectangle 688"/>
            <p:cNvSpPr>
              <a:spLocks noChangeArrowheads="1"/>
            </p:cNvSpPr>
            <p:nvPr/>
          </p:nvSpPr>
          <p:spPr bwMode="auto">
            <a:xfrm>
              <a:off x="8897938" y="43180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7" name="Rectangle 689"/>
            <p:cNvSpPr>
              <a:spLocks noChangeArrowheads="1"/>
            </p:cNvSpPr>
            <p:nvPr/>
          </p:nvSpPr>
          <p:spPr bwMode="auto">
            <a:xfrm>
              <a:off x="8897938" y="46386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8" name="Rectangle 690"/>
            <p:cNvSpPr>
              <a:spLocks noChangeArrowheads="1"/>
            </p:cNvSpPr>
            <p:nvPr/>
          </p:nvSpPr>
          <p:spPr bwMode="auto">
            <a:xfrm>
              <a:off x="8897938" y="4552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9" name="Rectangle 691"/>
            <p:cNvSpPr>
              <a:spLocks noChangeArrowheads="1"/>
            </p:cNvSpPr>
            <p:nvPr/>
          </p:nvSpPr>
          <p:spPr bwMode="auto">
            <a:xfrm>
              <a:off x="9371013" y="45291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0" name="Rectangle 692"/>
            <p:cNvSpPr>
              <a:spLocks noChangeArrowheads="1"/>
            </p:cNvSpPr>
            <p:nvPr/>
          </p:nvSpPr>
          <p:spPr bwMode="auto">
            <a:xfrm>
              <a:off x="9371013" y="42989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1" name="Rectangle 693"/>
            <p:cNvSpPr>
              <a:spLocks noChangeArrowheads="1"/>
            </p:cNvSpPr>
            <p:nvPr/>
          </p:nvSpPr>
          <p:spPr bwMode="auto">
            <a:xfrm>
              <a:off x="9371013" y="44608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2" name="Rectangle 694"/>
            <p:cNvSpPr>
              <a:spLocks noChangeArrowheads="1"/>
            </p:cNvSpPr>
            <p:nvPr/>
          </p:nvSpPr>
          <p:spPr bwMode="auto">
            <a:xfrm>
              <a:off x="9371013" y="44624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4" name="Rectangle 695"/>
            <p:cNvSpPr>
              <a:spLocks noChangeArrowheads="1"/>
            </p:cNvSpPr>
            <p:nvPr/>
          </p:nvSpPr>
          <p:spPr bwMode="auto">
            <a:xfrm>
              <a:off x="9371013" y="42322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5" name="Rectangle 696"/>
            <p:cNvSpPr>
              <a:spLocks noChangeArrowheads="1"/>
            </p:cNvSpPr>
            <p:nvPr/>
          </p:nvSpPr>
          <p:spPr bwMode="auto">
            <a:xfrm>
              <a:off x="9371013" y="41544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6" name="Rectangle 697"/>
            <p:cNvSpPr>
              <a:spLocks noChangeArrowheads="1"/>
            </p:cNvSpPr>
            <p:nvPr/>
          </p:nvSpPr>
          <p:spPr bwMode="auto">
            <a:xfrm>
              <a:off x="9842500" y="51673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7" name="Rectangle 698"/>
            <p:cNvSpPr>
              <a:spLocks noChangeArrowheads="1"/>
            </p:cNvSpPr>
            <p:nvPr/>
          </p:nvSpPr>
          <p:spPr bwMode="auto">
            <a:xfrm>
              <a:off x="9842500" y="49498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8" name="Rectangle 699"/>
            <p:cNvSpPr>
              <a:spLocks noChangeArrowheads="1"/>
            </p:cNvSpPr>
            <p:nvPr/>
          </p:nvSpPr>
          <p:spPr bwMode="auto">
            <a:xfrm>
              <a:off x="9842500" y="49149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9" name="Rectangle 700"/>
            <p:cNvSpPr>
              <a:spLocks noChangeArrowheads="1"/>
            </p:cNvSpPr>
            <p:nvPr/>
          </p:nvSpPr>
          <p:spPr bwMode="auto">
            <a:xfrm>
              <a:off x="9842500" y="49276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0" name="Rectangle 701"/>
            <p:cNvSpPr>
              <a:spLocks noChangeArrowheads="1"/>
            </p:cNvSpPr>
            <p:nvPr/>
          </p:nvSpPr>
          <p:spPr bwMode="auto">
            <a:xfrm>
              <a:off x="9842500" y="53736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1" name="Rectangle 702"/>
            <p:cNvSpPr>
              <a:spLocks noChangeArrowheads="1"/>
            </p:cNvSpPr>
            <p:nvPr/>
          </p:nvSpPr>
          <p:spPr bwMode="auto">
            <a:xfrm>
              <a:off x="9842500" y="50673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2" name="Rectangle 703"/>
            <p:cNvSpPr>
              <a:spLocks noChangeArrowheads="1"/>
            </p:cNvSpPr>
            <p:nvPr/>
          </p:nvSpPr>
          <p:spPr bwMode="auto">
            <a:xfrm>
              <a:off x="10315575" y="45354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3" name="Rectangle 704"/>
            <p:cNvSpPr>
              <a:spLocks noChangeArrowheads="1"/>
            </p:cNvSpPr>
            <p:nvPr/>
          </p:nvSpPr>
          <p:spPr bwMode="auto">
            <a:xfrm>
              <a:off x="10315575" y="46402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4" name="Rectangle 705"/>
            <p:cNvSpPr>
              <a:spLocks noChangeArrowheads="1"/>
            </p:cNvSpPr>
            <p:nvPr/>
          </p:nvSpPr>
          <p:spPr bwMode="auto">
            <a:xfrm>
              <a:off x="10315575" y="506730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5" name="Rectangle 706"/>
            <p:cNvSpPr>
              <a:spLocks noChangeArrowheads="1"/>
            </p:cNvSpPr>
            <p:nvPr/>
          </p:nvSpPr>
          <p:spPr bwMode="auto">
            <a:xfrm>
              <a:off x="10315575" y="49291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6" name="Rectangle 707"/>
            <p:cNvSpPr>
              <a:spLocks noChangeArrowheads="1"/>
            </p:cNvSpPr>
            <p:nvPr/>
          </p:nvSpPr>
          <p:spPr bwMode="auto">
            <a:xfrm>
              <a:off x="10315575" y="51403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7" name="Rectangle 708"/>
            <p:cNvSpPr>
              <a:spLocks noChangeArrowheads="1"/>
            </p:cNvSpPr>
            <p:nvPr/>
          </p:nvSpPr>
          <p:spPr bwMode="auto">
            <a:xfrm>
              <a:off x="10315575" y="51831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8" name="Rectangle 709"/>
            <p:cNvSpPr>
              <a:spLocks noChangeArrowheads="1"/>
            </p:cNvSpPr>
            <p:nvPr/>
          </p:nvSpPr>
          <p:spPr bwMode="auto">
            <a:xfrm>
              <a:off x="10787063" y="534828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9" name="Rectangle 710"/>
            <p:cNvSpPr>
              <a:spLocks noChangeArrowheads="1"/>
            </p:cNvSpPr>
            <p:nvPr/>
          </p:nvSpPr>
          <p:spPr bwMode="auto">
            <a:xfrm>
              <a:off x="10787063" y="5319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0" name="Rectangle 711"/>
            <p:cNvSpPr>
              <a:spLocks noChangeArrowheads="1"/>
            </p:cNvSpPr>
            <p:nvPr/>
          </p:nvSpPr>
          <p:spPr bwMode="auto">
            <a:xfrm>
              <a:off x="10787063" y="52244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1" name="Rectangle 712"/>
            <p:cNvSpPr>
              <a:spLocks noChangeArrowheads="1"/>
            </p:cNvSpPr>
            <p:nvPr/>
          </p:nvSpPr>
          <p:spPr bwMode="auto">
            <a:xfrm>
              <a:off x="10787063" y="51784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2" name="Rectangle 713"/>
            <p:cNvSpPr>
              <a:spLocks noChangeArrowheads="1"/>
            </p:cNvSpPr>
            <p:nvPr/>
          </p:nvSpPr>
          <p:spPr bwMode="auto">
            <a:xfrm>
              <a:off x="10787063" y="50371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3" name="Rectangle 714"/>
            <p:cNvSpPr>
              <a:spLocks noChangeArrowheads="1"/>
            </p:cNvSpPr>
            <p:nvPr/>
          </p:nvSpPr>
          <p:spPr bwMode="auto">
            <a:xfrm>
              <a:off x="10787063" y="5035550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4" name="Rectangle 715"/>
            <p:cNvSpPr>
              <a:spLocks noChangeArrowheads="1"/>
            </p:cNvSpPr>
            <p:nvPr/>
          </p:nvSpPr>
          <p:spPr bwMode="auto">
            <a:xfrm>
              <a:off x="11260138" y="586422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5" name="Rectangle 716"/>
            <p:cNvSpPr>
              <a:spLocks noChangeArrowheads="1"/>
            </p:cNvSpPr>
            <p:nvPr/>
          </p:nvSpPr>
          <p:spPr bwMode="auto">
            <a:xfrm>
              <a:off x="11260138" y="56689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6" name="Rectangle 717"/>
            <p:cNvSpPr>
              <a:spLocks noChangeArrowheads="1"/>
            </p:cNvSpPr>
            <p:nvPr/>
          </p:nvSpPr>
          <p:spPr bwMode="auto">
            <a:xfrm>
              <a:off x="11260138" y="557371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7" name="Rectangle 718"/>
            <p:cNvSpPr>
              <a:spLocks noChangeArrowheads="1"/>
            </p:cNvSpPr>
            <p:nvPr/>
          </p:nvSpPr>
          <p:spPr bwMode="auto">
            <a:xfrm>
              <a:off x="11260138" y="56038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8" name="Rectangle 719"/>
            <p:cNvSpPr>
              <a:spLocks noChangeArrowheads="1"/>
            </p:cNvSpPr>
            <p:nvPr/>
          </p:nvSpPr>
          <p:spPr bwMode="auto">
            <a:xfrm>
              <a:off x="11260138" y="5680075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9" name="Rectangle 720"/>
            <p:cNvSpPr>
              <a:spLocks noChangeArrowheads="1"/>
            </p:cNvSpPr>
            <p:nvPr/>
          </p:nvSpPr>
          <p:spPr bwMode="auto">
            <a:xfrm>
              <a:off x="11260138" y="5745163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0" name="Freeform 721"/>
            <p:cNvSpPr>
              <a:spLocks/>
            </p:cNvSpPr>
            <p:nvPr/>
          </p:nvSpPr>
          <p:spPr bwMode="auto">
            <a:xfrm>
              <a:off x="7559675" y="54911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1" name="Freeform 722"/>
            <p:cNvSpPr>
              <a:spLocks/>
            </p:cNvSpPr>
            <p:nvPr/>
          </p:nvSpPr>
          <p:spPr bwMode="auto">
            <a:xfrm>
              <a:off x="7559675" y="557053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2" name="Freeform 723"/>
            <p:cNvSpPr>
              <a:spLocks/>
            </p:cNvSpPr>
            <p:nvPr/>
          </p:nvSpPr>
          <p:spPr bwMode="auto">
            <a:xfrm>
              <a:off x="7559675" y="53784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3" name="Freeform 724"/>
            <p:cNvSpPr>
              <a:spLocks/>
            </p:cNvSpPr>
            <p:nvPr/>
          </p:nvSpPr>
          <p:spPr bwMode="auto">
            <a:xfrm>
              <a:off x="7559675" y="564991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4" name="Freeform 725"/>
            <p:cNvSpPr>
              <a:spLocks/>
            </p:cNvSpPr>
            <p:nvPr/>
          </p:nvSpPr>
          <p:spPr bwMode="auto">
            <a:xfrm>
              <a:off x="7559675" y="54324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5" name="Freeform 726"/>
            <p:cNvSpPr>
              <a:spLocks/>
            </p:cNvSpPr>
            <p:nvPr/>
          </p:nvSpPr>
          <p:spPr bwMode="auto">
            <a:xfrm>
              <a:off x="7559675" y="5548313"/>
              <a:ext cx="88900" cy="74613"/>
            </a:xfrm>
            <a:custGeom>
              <a:avLst/>
              <a:gdLst>
                <a:gd name="T0" fmla="*/ 28 w 56"/>
                <a:gd name="T1" fmla="*/ 47 h 47"/>
                <a:gd name="T2" fmla="*/ 0 w 56"/>
                <a:gd name="T3" fmla="*/ 0 h 47"/>
                <a:gd name="T4" fmla="*/ 56 w 56"/>
                <a:gd name="T5" fmla="*/ 0 h 47"/>
                <a:gd name="T6" fmla="*/ 28 w 5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7">
                  <a:moveTo>
                    <a:pt x="28" y="47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7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6" name="Freeform 727"/>
            <p:cNvSpPr>
              <a:spLocks/>
            </p:cNvSpPr>
            <p:nvPr/>
          </p:nvSpPr>
          <p:spPr bwMode="auto">
            <a:xfrm>
              <a:off x="8032750" y="5721350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7" name="Freeform 728"/>
            <p:cNvSpPr>
              <a:spLocks/>
            </p:cNvSpPr>
            <p:nvPr/>
          </p:nvSpPr>
          <p:spPr bwMode="auto">
            <a:xfrm>
              <a:off x="8032750" y="56149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8" name="Freeform 729"/>
            <p:cNvSpPr>
              <a:spLocks/>
            </p:cNvSpPr>
            <p:nvPr/>
          </p:nvSpPr>
          <p:spPr bwMode="auto">
            <a:xfrm>
              <a:off x="8032750" y="566261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9" name="Freeform 730"/>
            <p:cNvSpPr>
              <a:spLocks/>
            </p:cNvSpPr>
            <p:nvPr/>
          </p:nvSpPr>
          <p:spPr bwMode="auto">
            <a:xfrm>
              <a:off x="8032750" y="5630863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0" name="Freeform 731"/>
            <p:cNvSpPr>
              <a:spLocks/>
            </p:cNvSpPr>
            <p:nvPr/>
          </p:nvSpPr>
          <p:spPr bwMode="auto">
            <a:xfrm>
              <a:off x="8032750" y="5553075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1" name="Freeform 732"/>
            <p:cNvSpPr>
              <a:spLocks/>
            </p:cNvSpPr>
            <p:nvPr/>
          </p:nvSpPr>
          <p:spPr bwMode="auto">
            <a:xfrm>
              <a:off x="8032750" y="5589588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6" name="Freeform 733"/>
            <p:cNvSpPr>
              <a:spLocks/>
            </p:cNvSpPr>
            <p:nvPr/>
          </p:nvSpPr>
          <p:spPr bwMode="auto">
            <a:xfrm>
              <a:off x="8504238" y="55118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7" name="Freeform 734"/>
            <p:cNvSpPr>
              <a:spLocks/>
            </p:cNvSpPr>
            <p:nvPr/>
          </p:nvSpPr>
          <p:spPr bwMode="auto">
            <a:xfrm>
              <a:off x="8504238" y="5407025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8" name="Freeform 735"/>
            <p:cNvSpPr>
              <a:spLocks/>
            </p:cNvSpPr>
            <p:nvPr/>
          </p:nvSpPr>
          <p:spPr bwMode="auto">
            <a:xfrm>
              <a:off x="8504238" y="53863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9" name="Freeform 736"/>
            <p:cNvSpPr>
              <a:spLocks/>
            </p:cNvSpPr>
            <p:nvPr/>
          </p:nvSpPr>
          <p:spPr bwMode="auto">
            <a:xfrm>
              <a:off x="8504238" y="5337175"/>
              <a:ext cx="88900" cy="77788"/>
            </a:xfrm>
            <a:custGeom>
              <a:avLst/>
              <a:gdLst>
                <a:gd name="T0" fmla="*/ 28 w 56"/>
                <a:gd name="T1" fmla="*/ 49 h 49"/>
                <a:gd name="T2" fmla="*/ 0 w 56"/>
                <a:gd name="T3" fmla="*/ 0 h 49"/>
                <a:gd name="T4" fmla="*/ 56 w 56"/>
                <a:gd name="T5" fmla="*/ 0 h 49"/>
                <a:gd name="T6" fmla="*/ 28 w 5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9">
                  <a:moveTo>
                    <a:pt x="28" y="4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9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0" name="Freeform 737"/>
            <p:cNvSpPr>
              <a:spLocks/>
            </p:cNvSpPr>
            <p:nvPr/>
          </p:nvSpPr>
          <p:spPr bwMode="auto">
            <a:xfrm>
              <a:off x="8504238" y="51244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1" name="Freeform 738"/>
            <p:cNvSpPr>
              <a:spLocks/>
            </p:cNvSpPr>
            <p:nvPr/>
          </p:nvSpPr>
          <p:spPr bwMode="auto">
            <a:xfrm>
              <a:off x="8504238" y="50609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2" name="Freeform 739"/>
            <p:cNvSpPr>
              <a:spLocks/>
            </p:cNvSpPr>
            <p:nvPr/>
          </p:nvSpPr>
          <p:spPr bwMode="auto">
            <a:xfrm>
              <a:off x="8977313" y="553561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3" name="Freeform 740"/>
            <p:cNvSpPr>
              <a:spLocks/>
            </p:cNvSpPr>
            <p:nvPr/>
          </p:nvSpPr>
          <p:spPr bwMode="auto">
            <a:xfrm>
              <a:off x="8977313" y="54578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4" name="Freeform 741"/>
            <p:cNvSpPr>
              <a:spLocks/>
            </p:cNvSpPr>
            <p:nvPr/>
          </p:nvSpPr>
          <p:spPr bwMode="auto">
            <a:xfrm>
              <a:off x="8977313" y="5549900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5" name="Freeform 742"/>
            <p:cNvSpPr>
              <a:spLocks/>
            </p:cNvSpPr>
            <p:nvPr/>
          </p:nvSpPr>
          <p:spPr bwMode="auto">
            <a:xfrm>
              <a:off x="8977313" y="564197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6" name="Freeform 743"/>
            <p:cNvSpPr>
              <a:spLocks/>
            </p:cNvSpPr>
            <p:nvPr/>
          </p:nvSpPr>
          <p:spPr bwMode="auto">
            <a:xfrm>
              <a:off x="8977313" y="5554663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7" name="Freeform 744"/>
            <p:cNvSpPr>
              <a:spLocks/>
            </p:cNvSpPr>
            <p:nvPr/>
          </p:nvSpPr>
          <p:spPr bwMode="auto">
            <a:xfrm>
              <a:off x="8977313" y="5559425"/>
              <a:ext cx="87313" cy="76200"/>
            </a:xfrm>
            <a:custGeom>
              <a:avLst/>
              <a:gdLst>
                <a:gd name="T0" fmla="*/ 28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8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8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8" name="Freeform 745"/>
            <p:cNvSpPr>
              <a:spLocks/>
            </p:cNvSpPr>
            <p:nvPr/>
          </p:nvSpPr>
          <p:spPr bwMode="auto">
            <a:xfrm>
              <a:off x="9448800" y="5322888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9" name="Freeform 746"/>
            <p:cNvSpPr>
              <a:spLocks/>
            </p:cNvSpPr>
            <p:nvPr/>
          </p:nvSpPr>
          <p:spPr bwMode="auto">
            <a:xfrm>
              <a:off x="9448800" y="5122863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0" name="Freeform 747"/>
            <p:cNvSpPr>
              <a:spLocks/>
            </p:cNvSpPr>
            <p:nvPr/>
          </p:nvSpPr>
          <p:spPr bwMode="auto">
            <a:xfrm>
              <a:off x="9448800" y="50800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1" name="Freeform 748"/>
            <p:cNvSpPr>
              <a:spLocks/>
            </p:cNvSpPr>
            <p:nvPr/>
          </p:nvSpPr>
          <p:spPr bwMode="auto">
            <a:xfrm>
              <a:off x="9448800" y="49085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2" name="Freeform 749"/>
            <p:cNvSpPr>
              <a:spLocks/>
            </p:cNvSpPr>
            <p:nvPr/>
          </p:nvSpPr>
          <p:spPr bwMode="auto">
            <a:xfrm>
              <a:off x="9448800" y="504190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3" name="Freeform 750"/>
            <p:cNvSpPr>
              <a:spLocks/>
            </p:cNvSpPr>
            <p:nvPr/>
          </p:nvSpPr>
          <p:spPr bwMode="auto">
            <a:xfrm>
              <a:off x="9448800" y="4743450"/>
              <a:ext cx="88900" cy="76200"/>
            </a:xfrm>
            <a:custGeom>
              <a:avLst/>
              <a:gdLst>
                <a:gd name="T0" fmla="*/ 28 w 56"/>
                <a:gd name="T1" fmla="*/ 48 h 48"/>
                <a:gd name="T2" fmla="*/ 0 w 56"/>
                <a:gd name="T3" fmla="*/ 0 h 48"/>
                <a:gd name="T4" fmla="*/ 56 w 56"/>
                <a:gd name="T5" fmla="*/ 0 h 48"/>
                <a:gd name="T6" fmla="*/ 28 w 5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48">
                  <a:moveTo>
                    <a:pt x="28" y="48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28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4" name="Rectangle 751"/>
            <p:cNvSpPr>
              <a:spLocks noChangeArrowheads="1"/>
            </p:cNvSpPr>
            <p:nvPr/>
          </p:nvSpPr>
          <p:spPr bwMode="auto">
            <a:xfrm>
              <a:off x="10275888" y="3870325"/>
              <a:ext cx="1044575" cy="561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5" name="Rectangle 752"/>
            <p:cNvSpPr>
              <a:spLocks noChangeArrowheads="1"/>
            </p:cNvSpPr>
            <p:nvPr/>
          </p:nvSpPr>
          <p:spPr bwMode="auto">
            <a:xfrm>
              <a:off x="10723563" y="3903663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6" name="Freeform 753"/>
            <p:cNvSpPr>
              <a:spLocks/>
            </p:cNvSpPr>
            <p:nvPr/>
          </p:nvSpPr>
          <p:spPr bwMode="auto">
            <a:xfrm>
              <a:off x="10466388" y="3924300"/>
              <a:ext cx="76200" cy="101600"/>
            </a:xfrm>
            <a:custGeom>
              <a:avLst/>
              <a:gdLst>
                <a:gd name="T0" fmla="*/ 0 w 48"/>
                <a:gd name="T1" fmla="*/ 32 h 64"/>
                <a:gd name="T2" fmla="*/ 24 w 48"/>
                <a:gd name="T3" fmla="*/ 64 h 64"/>
                <a:gd name="T4" fmla="*/ 48 w 48"/>
                <a:gd name="T5" fmla="*/ 32 h 64"/>
                <a:gd name="T6" fmla="*/ 24 w 48"/>
                <a:gd name="T7" fmla="*/ 0 h 64"/>
                <a:gd name="T8" fmla="*/ 0 w 48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32"/>
                  </a:moveTo>
                  <a:lnTo>
                    <a:pt x="24" y="64"/>
                  </a:lnTo>
                  <a:lnTo>
                    <a:pt x="48" y="32"/>
                  </a:lnTo>
                  <a:lnTo>
                    <a:pt x="24" y="0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12700" cap="flat">
              <a:solidFill>
                <a:srgbClr val="7E2F8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7" name="Rectangle 754"/>
            <p:cNvSpPr>
              <a:spLocks noChangeArrowheads="1"/>
            </p:cNvSpPr>
            <p:nvPr/>
          </p:nvSpPr>
          <p:spPr bwMode="auto">
            <a:xfrm>
              <a:off x="10723563" y="4079875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8" name="Rectangle 755"/>
            <p:cNvSpPr>
              <a:spLocks noChangeArrowheads="1"/>
            </p:cNvSpPr>
            <p:nvPr/>
          </p:nvSpPr>
          <p:spPr bwMode="auto">
            <a:xfrm>
              <a:off x="10475913" y="4122738"/>
              <a:ext cx="57150" cy="57150"/>
            </a:xfrm>
            <a:prstGeom prst="rect">
              <a:avLst/>
            </a:prstGeom>
            <a:noFill/>
            <a:ln w="12700" cap="flat">
              <a:solidFill>
                <a:srgbClr val="77AC3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9" name="Rectangle 756"/>
            <p:cNvSpPr>
              <a:spLocks noChangeArrowheads="1"/>
            </p:cNvSpPr>
            <p:nvPr/>
          </p:nvSpPr>
          <p:spPr bwMode="auto">
            <a:xfrm>
              <a:off x="10723563" y="4256088"/>
              <a:ext cx="6191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Culture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0" name="Freeform 757"/>
            <p:cNvSpPr>
              <a:spLocks/>
            </p:cNvSpPr>
            <p:nvPr/>
          </p:nvSpPr>
          <p:spPr bwMode="auto">
            <a:xfrm>
              <a:off x="10461625" y="4302125"/>
              <a:ext cx="87313" cy="76200"/>
            </a:xfrm>
            <a:custGeom>
              <a:avLst/>
              <a:gdLst>
                <a:gd name="T0" fmla="*/ 27 w 55"/>
                <a:gd name="T1" fmla="*/ 48 h 48"/>
                <a:gd name="T2" fmla="*/ 0 w 55"/>
                <a:gd name="T3" fmla="*/ 0 h 48"/>
                <a:gd name="T4" fmla="*/ 55 w 55"/>
                <a:gd name="T5" fmla="*/ 0 h 48"/>
                <a:gd name="T6" fmla="*/ 27 w 55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48">
                  <a:moveTo>
                    <a:pt x="27" y="48"/>
                  </a:moveTo>
                  <a:lnTo>
                    <a:pt x="0" y="0"/>
                  </a:lnTo>
                  <a:lnTo>
                    <a:pt x="55" y="0"/>
                  </a:lnTo>
                  <a:lnTo>
                    <a:pt x="27" y="48"/>
                  </a:lnTo>
                  <a:close/>
                </a:path>
              </a:pathLst>
            </a:custGeom>
            <a:noFill/>
            <a:ln w="12700" cap="flat">
              <a:solidFill>
                <a:srgbClr val="4DBE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1" name="Rectangle 758"/>
            <p:cNvSpPr>
              <a:spLocks noChangeArrowheads="1"/>
            </p:cNvSpPr>
            <p:nvPr/>
          </p:nvSpPr>
          <p:spPr bwMode="auto">
            <a:xfrm>
              <a:off x="10275888" y="3870325"/>
              <a:ext cx="1044575" cy="561975"/>
            </a:xfrm>
            <a:prstGeom prst="rect">
              <a:avLst/>
            </a:prstGeom>
            <a:noFill/>
            <a:ln w="12700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4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372" y="834110"/>
            <a:ext cx="6786475" cy="5089856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47519" y="91850"/>
            <a:ext cx="430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Intra-cluster correlations for all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10" y="949777"/>
            <a:ext cx="6765471" cy="507410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00691" y="1042770"/>
            <a:ext cx="2143249" cy="1200329"/>
            <a:chOff x="7877051" y="1336684"/>
            <a:chExt cx="2143249" cy="1200329"/>
          </a:xfrm>
        </p:grpSpPr>
        <p:sp>
          <p:nvSpPr>
            <p:cNvPr id="5" name="Rectangle 4"/>
            <p:cNvSpPr/>
            <p:nvPr/>
          </p:nvSpPr>
          <p:spPr>
            <a:xfrm>
              <a:off x="7877051" y="1352516"/>
              <a:ext cx="2143249" cy="1184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994199" y="1408675"/>
              <a:ext cx="128029" cy="12802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59830" y="1336684"/>
              <a:ext cx="18578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Hierarchical bootstrap</a:t>
              </a:r>
            </a:p>
            <a:p>
              <a:r>
                <a:rPr lang="en-US" sz="1200" dirty="0"/>
                <a:t>H</a:t>
              </a:r>
              <a:r>
                <a:rPr lang="en-US" sz="1200" dirty="0" smtClean="0"/>
                <a:t>ierarchical bootstrap</a:t>
              </a:r>
            </a:p>
            <a:p>
              <a:r>
                <a:rPr lang="en-US" sz="1200" dirty="0" smtClean="0"/>
                <a:t>(excluding </a:t>
              </a:r>
              <a:r>
                <a:rPr lang="en-US" sz="1200" i="1" dirty="0" smtClean="0"/>
                <a:t>batch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Non-hierarchical bootstrap</a:t>
              </a:r>
            </a:p>
            <a:p>
              <a:r>
                <a:rPr lang="en-US" sz="1200" dirty="0" smtClean="0"/>
                <a:t>Experimental value</a:t>
              </a:r>
            </a:p>
            <a:p>
              <a:r>
                <a:rPr lang="en-US" sz="1200" dirty="0" smtClean="0"/>
                <a:t>95% CI</a:t>
              </a:r>
              <a:endParaRPr lang="en-US" sz="12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911319" y="2388641"/>
              <a:ext cx="29378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911319" y="2209029"/>
              <a:ext cx="293788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994199" y="1610062"/>
              <a:ext cx="128029" cy="1280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4199" y="1958409"/>
              <a:ext cx="128029" cy="12802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7519" y="91850"/>
            <a:ext cx="300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dataset4- AP evoked EPSC.xlsx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04261" y="2289673"/>
            <a:ext cx="3446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h_BS</a:t>
            </a:r>
            <a:r>
              <a:rPr lang="en-US" dirty="0" smtClean="0"/>
              <a:t>: p(H0|data) = 0.042</a:t>
            </a:r>
          </a:p>
          <a:p>
            <a:pPr algn="r"/>
            <a:r>
              <a:rPr lang="en-US" dirty="0" err="1" smtClean="0"/>
              <a:t>h_BS_noBatch</a:t>
            </a:r>
            <a:r>
              <a:rPr lang="en-US" dirty="0" smtClean="0"/>
              <a:t>: p(H0|data) = 0.007</a:t>
            </a:r>
          </a:p>
          <a:p>
            <a:pPr algn="r"/>
            <a:r>
              <a:rPr lang="en-US" dirty="0" smtClean="0"/>
              <a:t>non-</a:t>
            </a:r>
            <a:r>
              <a:rPr lang="en-US" dirty="0" err="1" smtClean="0"/>
              <a:t>h_BS</a:t>
            </a:r>
            <a:r>
              <a:rPr lang="en-US" dirty="0" smtClean="0"/>
              <a:t>: p(H0|data) &lt;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998</Words>
  <Application>Microsoft Office PowerPoint</Application>
  <PresentationFormat>Widescreen</PresentationFormat>
  <Paragraphs>140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Born, Richard T.</dc:creator>
  <cp:lastModifiedBy>Born, Richard T.</cp:lastModifiedBy>
  <cp:revision>73</cp:revision>
  <dcterms:created xsi:type="dcterms:W3CDTF">2022-10-08T13:15:01Z</dcterms:created>
  <dcterms:modified xsi:type="dcterms:W3CDTF">2022-11-01T14:03:57Z</dcterms:modified>
</cp:coreProperties>
</file>