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68" r:id="rId4"/>
    <p:sldId id="269" r:id="rId5"/>
    <p:sldId id="266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81066" autoAdjust="0"/>
  </p:normalViewPr>
  <p:slideViewPr>
    <p:cSldViewPr snapToGrid="0">
      <p:cViewPr varScale="1">
        <p:scale>
          <a:sx n="85" d="100"/>
          <a:sy n="85" d="100"/>
        </p:scale>
        <p:origin x="32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F9F5-6398-481B-A8F5-AA340860048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BFEE9-1E9E-4E6B-8DF0-B38692FD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2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Aarts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E,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Verhage M, Veenvliet JV, Dolan CV and van der Sluis S (2014)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"A solution to dependency: using multilevel analysis to accommodate nested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data“ Nat. Neurosci.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17(4):491-496.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Aarts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E,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Verhage M, Veenvliet JV, Dolan CV and van der Sluis S (2014)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"A solution to dependency: using multilevel analysis to accommodate nested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data“ Nat. Neurosci.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17(4):491-496.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[T,ICC] = plot_ANOVA_Munc13('dataset4- AP evoked EPSC.xlsx',0.2,0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ICC_B: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intracluster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correlation (ICC) at the “batch”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ICC_C#: ICC at the “cell” level for each of the three batches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paper on ICC calculations: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Aarts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E,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Verhage M, Veenvliet JV, Dolan CV and van der Sluis S (2014)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"A solution to dependency: using multilevel analysis to accommodate nested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data“ Nat. Neurosci.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17(4):491-496.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Intra-cluster correlations calculated in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'plot_ANOVA_Munc13.m'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Histogram plotted by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plot_ICC.m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plot_Many_Histograms.m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run_all_noBatch_Munc13.m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hBS_Munc13_noBatch_function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4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3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0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2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1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8B09-A537-4C6E-9159-85621D7EC7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24" y="350605"/>
            <a:ext cx="7917951" cy="746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724" y="1315822"/>
            <a:ext cx="7589178" cy="11130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4885" y="2789006"/>
            <a:ext cx="88936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Abstract</a:t>
            </a:r>
            <a:r>
              <a:rPr lang="en-US" dirty="0" smtClean="0"/>
              <a:t>: In </a:t>
            </a:r>
            <a:r>
              <a:rPr lang="en-US" dirty="0"/>
              <a:t>neuroscience, experimental designs in which </a:t>
            </a:r>
            <a:r>
              <a:rPr lang="en-US" dirty="0" smtClean="0"/>
              <a:t>multiple observations </a:t>
            </a:r>
            <a:r>
              <a:rPr lang="en-US" dirty="0"/>
              <a:t>are collected from a single research </a:t>
            </a:r>
            <a:r>
              <a:rPr lang="en-US" dirty="0" smtClean="0"/>
              <a:t>object (for </a:t>
            </a:r>
            <a:r>
              <a:rPr lang="en-US" dirty="0"/>
              <a:t>example, multiple neurons from one animal) </a:t>
            </a:r>
            <a:r>
              <a:rPr lang="en-US" dirty="0" smtClean="0"/>
              <a:t>are common</a:t>
            </a:r>
            <a:r>
              <a:rPr lang="en-US" dirty="0"/>
              <a:t>: 53% of 314 reviewed papers from five </a:t>
            </a:r>
            <a:r>
              <a:rPr lang="en-US" dirty="0" smtClean="0"/>
              <a:t>renowned journals </a:t>
            </a:r>
            <a:r>
              <a:rPr lang="en-US" dirty="0"/>
              <a:t>included this type of data. These </a:t>
            </a:r>
            <a:r>
              <a:rPr lang="en-US" dirty="0" smtClean="0"/>
              <a:t>so-called ‘nested </a:t>
            </a:r>
            <a:r>
              <a:rPr lang="en-US" dirty="0"/>
              <a:t>designs’ yield data that cannot be considered to </a:t>
            </a:r>
            <a:r>
              <a:rPr lang="en-US" dirty="0" smtClean="0"/>
              <a:t>be independent</a:t>
            </a:r>
            <a:r>
              <a:rPr lang="en-US" dirty="0"/>
              <a:t>, and so violate the independency </a:t>
            </a:r>
            <a:r>
              <a:rPr lang="en-US" dirty="0" smtClean="0"/>
              <a:t>assumption of </a:t>
            </a:r>
            <a:r>
              <a:rPr lang="en-US" dirty="0"/>
              <a:t>conventional statistical methods such as the </a:t>
            </a:r>
            <a:r>
              <a:rPr lang="en-US" i="1" dirty="0"/>
              <a:t>t </a:t>
            </a:r>
            <a:r>
              <a:rPr lang="en-US" dirty="0" smtClean="0"/>
              <a:t>test. Ignoring </a:t>
            </a:r>
            <a:r>
              <a:rPr lang="en-US" dirty="0"/>
              <a:t>this dependency results in a probability </a:t>
            </a:r>
            <a:r>
              <a:rPr lang="en-US" dirty="0" smtClean="0"/>
              <a:t>of incorrectly </a:t>
            </a:r>
            <a:r>
              <a:rPr lang="en-US" dirty="0"/>
              <a:t>concluding that an effect is </a:t>
            </a:r>
            <a:r>
              <a:rPr lang="en-US" dirty="0" smtClean="0"/>
              <a:t>statistically significant </a:t>
            </a:r>
            <a:r>
              <a:rPr lang="en-US" dirty="0"/>
              <a:t>that is far higher (up to 80%) than the nominal </a:t>
            </a:r>
            <a:r>
              <a:rPr lang="en-US" dirty="0" smtClean="0"/>
              <a:t>a level </a:t>
            </a:r>
            <a:r>
              <a:rPr lang="en-US" dirty="0"/>
              <a:t>(usually set at 5%). We discuss the factors </a:t>
            </a:r>
            <a:r>
              <a:rPr lang="en-US" dirty="0" smtClean="0"/>
              <a:t>affecting the </a:t>
            </a:r>
            <a:r>
              <a:rPr lang="en-US" dirty="0"/>
              <a:t>type I error rate and the statistical power in </a:t>
            </a:r>
            <a:r>
              <a:rPr lang="en-US" dirty="0" smtClean="0"/>
              <a:t>nested data</a:t>
            </a:r>
            <a:r>
              <a:rPr lang="en-US" dirty="0"/>
              <a:t>, methods that accommodate dependency </a:t>
            </a:r>
            <a:r>
              <a:rPr lang="en-US" dirty="0" smtClean="0"/>
              <a:t>between observations </a:t>
            </a:r>
            <a:r>
              <a:rPr lang="en-US" dirty="0"/>
              <a:t>and ways to determine the optimal </a:t>
            </a:r>
            <a:r>
              <a:rPr lang="en-US" dirty="0" smtClean="0"/>
              <a:t>study design </a:t>
            </a:r>
            <a:r>
              <a:rPr lang="en-US" dirty="0"/>
              <a:t>when data are nested. Notably, optimization </a:t>
            </a:r>
            <a:r>
              <a:rPr lang="en-US" dirty="0" smtClean="0"/>
              <a:t>of experimental </a:t>
            </a:r>
            <a:r>
              <a:rPr lang="en-US" dirty="0"/>
              <a:t>designs nearly always concerns </a:t>
            </a:r>
            <a:r>
              <a:rPr lang="en-US" dirty="0" smtClean="0"/>
              <a:t>collection of </a:t>
            </a:r>
            <a:r>
              <a:rPr lang="en-US" dirty="0"/>
              <a:t>more truly independent observations, rather than </a:t>
            </a:r>
            <a:r>
              <a:rPr lang="en-US" dirty="0" smtClean="0"/>
              <a:t>more observations </a:t>
            </a:r>
            <a:r>
              <a:rPr lang="en-US" dirty="0"/>
              <a:t>from one research object.</a:t>
            </a:r>
          </a:p>
        </p:txBody>
      </p:sp>
    </p:spTree>
    <p:extLst>
      <p:ext uri="{BB962C8B-B14F-4D97-AF65-F5344CB8AC3E}">
        <p14:creationId xmlns:p14="http://schemas.microsoft.com/office/powerpoint/2010/main" val="210016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6445" y="348755"/>
            <a:ext cx="113102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/>
              <a:t>Box 1 Key statistical terms</a:t>
            </a:r>
          </a:p>
          <a:p>
            <a:r>
              <a:rPr lang="en-US" sz="1600" b="1" dirty="0"/>
              <a:t>Nested data</a:t>
            </a:r>
            <a:r>
              <a:rPr lang="en-US" sz="1600" dirty="0"/>
              <a:t>. Data that are characterized by a hierarchical or multilevel structure, that is, are organized at more than one level. In neuroscience, for </a:t>
            </a:r>
            <a:r>
              <a:rPr lang="en-US" sz="1600" dirty="0" smtClean="0"/>
              <a:t>instance, synapses </a:t>
            </a:r>
            <a:r>
              <a:rPr lang="en-US" sz="1600" dirty="0"/>
              <a:t>(level 1) are organized, or nested, in cells (level 2).</a:t>
            </a:r>
          </a:p>
          <a:p>
            <a:r>
              <a:rPr lang="en-US" sz="1600" b="1" dirty="0"/>
              <a:t>Dependent observations</a:t>
            </a:r>
            <a:r>
              <a:rPr lang="en-US" sz="1600" dirty="0"/>
              <a:t>. Nesting often gives rise to dependency (similarity) among observations because observations obtained from the same research </a:t>
            </a:r>
            <a:r>
              <a:rPr lang="en-US" sz="1600" dirty="0" smtClean="0"/>
              <a:t>object (for </a:t>
            </a:r>
            <a:r>
              <a:rPr lang="en-US" sz="1600" dirty="0"/>
              <a:t>example, cell) tend to be more alike than observations taken from different objects. Most statistical tests assume observations to be independent. Violation </a:t>
            </a:r>
            <a:r>
              <a:rPr lang="en-US" sz="1600" dirty="0" smtClean="0"/>
              <a:t>of this </a:t>
            </a:r>
            <a:r>
              <a:rPr lang="en-US" sz="1600" dirty="0"/>
              <a:t>independence assumption can result in underestimated standard errors, underestimated P values and an increased type I error rate.</a:t>
            </a:r>
          </a:p>
          <a:p>
            <a:r>
              <a:rPr lang="en-US" sz="1600" b="1" dirty="0"/>
              <a:t>Observed versus effective sample size</a:t>
            </a:r>
            <a:r>
              <a:rPr lang="en-US" sz="1600" dirty="0"/>
              <a:t>. Although independent observations convey unique information, dependent observations partly convey the </a:t>
            </a:r>
            <a:r>
              <a:rPr lang="en-US" sz="1600" dirty="0" smtClean="0"/>
              <a:t>same information</a:t>
            </a:r>
            <a:r>
              <a:rPr lang="en-US" sz="1600" dirty="0"/>
              <a:t>. This loss of unique information reduces the observed sample size to the effective sample size, which denotes the number of </a:t>
            </a:r>
            <a:r>
              <a:rPr lang="en-US" sz="1600" dirty="0" smtClean="0"/>
              <a:t>independent observations </a:t>
            </a:r>
            <a:r>
              <a:rPr lang="en-US" sz="1600" dirty="0"/>
              <a:t>required to carry the same amount of information as originally provided by the dependent ones.</a:t>
            </a:r>
          </a:p>
          <a:p>
            <a:r>
              <a:rPr lang="en-US" sz="1600" b="1" dirty="0"/>
              <a:t>Variance</a:t>
            </a:r>
            <a:r>
              <a:rPr lang="en-US" sz="1600" dirty="0"/>
              <a:t>. Estimate of the variability in a data set. In nested data, the total variance (</a:t>
            </a:r>
            <a:r>
              <a:rPr lang="en-US" sz="1600" dirty="0" err="1"/>
              <a:t>VarT</a:t>
            </a:r>
            <a:r>
              <a:rPr lang="en-US" sz="1600" dirty="0"/>
              <a:t>) is the sum of the variance within research objects (</a:t>
            </a:r>
            <a:r>
              <a:rPr lang="en-US" sz="1600" dirty="0" err="1"/>
              <a:t>VarW</a:t>
            </a:r>
            <a:r>
              <a:rPr lang="en-US" sz="1600" dirty="0"/>
              <a:t>, </a:t>
            </a:r>
            <a:r>
              <a:rPr lang="en-US" sz="1600" dirty="0" smtClean="0"/>
              <a:t>variability among </a:t>
            </a:r>
            <a:r>
              <a:rPr lang="en-US" sz="1600" dirty="0"/>
              <a:t>observations taken from the same cell) and the variance between research objects (</a:t>
            </a:r>
            <a:r>
              <a:rPr lang="en-US" sz="1600" dirty="0" err="1"/>
              <a:t>VarB</a:t>
            </a:r>
            <a:r>
              <a:rPr lang="en-US" sz="1600" dirty="0"/>
              <a:t>, the variation in cell means).</a:t>
            </a:r>
          </a:p>
          <a:p>
            <a:r>
              <a:rPr lang="en-US" sz="1600" b="1" dirty="0" err="1"/>
              <a:t>Intracluster</a:t>
            </a:r>
            <a:r>
              <a:rPr lang="en-US" sz="1600" b="1" dirty="0"/>
              <a:t> correlation (ICC)</a:t>
            </a:r>
            <a:r>
              <a:rPr lang="en-US" sz="1600" dirty="0"/>
              <a:t>. Index of the relative similarity of observations taken from the same research object (for example, cell), and an indicator of </a:t>
            </a:r>
            <a:r>
              <a:rPr lang="en-US" sz="1600" dirty="0" smtClean="0"/>
              <a:t>the amount </a:t>
            </a:r>
            <a:r>
              <a:rPr lang="en-US" sz="1600" dirty="0"/>
              <a:t>of dependence in the data. </a:t>
            </a:r>
            <a:r>
              <a:rPr lang="en-US" sz="1600" b="1" dirty="0"/>
              <a:t>The ICC is calculated as </a:t>
            </a:r>
            <a:r>
              <a:rPr lang="en-US" sz="1600" b="1" dirty="0" err="1"/>
              <a:t>VarB</a:t>
            </a:r>
            <a:r>
              <a:rPr lang="en-US" sz="1600" b="1" dirty="0"/>
              <a:t>/[</a:t>
            </a:r>
            <a:r>
              <a:rPr lang="en-US" sz="1600" b="1" dirty="0" err="1"/>
              <a:t>VarB</a:t>
            </a:r>
            <a:r>
              <a:rPr lang="en-US" sz="1600" b="1" dirty="0"/>
              <a:t> + </a:t>
            </a:r>
            <a:r>
              <a:rPr lang="en-US" sz="1600" b="1" dirty="0" err="1"/>
              <a:t>VarW</a:t>
            </a:r>
            <a:r>
              <a:rPr lang="en-US" sz="1600" b="1" dirty="0"/>
              <a:t>]. </a:t>
            </a:r>
            <a:r>
              <a:rPr lang="en-US" sz="1600" dirty="0"/>
              <a:t>Increasing the differences between research objects (</a:t>
            </a:r>
            <a:r>
              <a:rPr lang="en-US" sz="1600" dirty="0" err="1"/>
              <a:t>VarB</a:t>
            </a:r>
            <a:r>
              <a:rPr lang="en-US" sz="1600" dirty="0"/>
              <a:t>) and/or decreasing </a:t>
            </a:r>
            <a:r>
              <a:rPr lang="en-US" sz="1600" dirty="0" smtClean="0"/>
              <a:t>the differences </a:t>
            </a:r>
            <a:r>
              <a:rPr lang="en-US" sz="1600" dirty="0"/>
              <a:t>among measures within a research object (</a:t>
            </a:r>
            <a:r>
              <a:rPr lang="en-US" sz="1600" dirty="0" err="1"/>
              <a:t>VarW</a:t>
            </a:r>
            <a:r>
              <a:rPr lang="en-US" sz="1600" dirty="0"/>
              <a:t>) increases the ICC. Experimental manipulations (for example, genotype) can increase </a:t>
            </a:r>
            <a:r>
              <a:rPr lang="en-US" sz="1600" dirty="0" smtClean="0"/>
              <a:t>the variability </a:t>
            </a:r>
            <a:r>
              <a:rPr lang="en-US" sz="1600" dirty="0"/>
              <a:t>between objects (</a:t>
            </a:r>
            <a:r>
              <a:rPr lang="en-US" sz="1600" dirty="0" err="1"/>
              <a:t>VarB</a:t>
            </a:r>
            <a:r>
              <a:rPr lang="en-US" sz="1600" dirty="0"/>
              <a:t>) and thereby increase the ICC. The part of the ICC that can be attributed to the experimental manipulation is called </a:t>
            </a:r>
            <a:r>
              <a:rPr lang="en-US" sz="1600" dirty="0" smtClean="0"/>
              <a:t>the explained </a:t>
            </a:r>
            <a:r>
              <a:rPr lang="en-US" sz="1600" dirty="0"/>
              <a:t>ICC. The remainder is called the unexplained ICC.</a:t>
            </a:r>
          </a:p>
          <a:p>
            <a:r>
              <a:rPr lang="en-US" sz="1600" b="1" dirty="0"/>
              <a:t>Multilevel model</a:t>
            </a:r>
            <a:r>
              <a:rPr lang="en-US" sz="1600" dirty="0"/>
              <a:t>. A multilevel (also known as nested, hierarchical linear or random effects) model explicitly accommodates dependency between </a:t>
            </a:r>
            <a:r>
              <a:rPr lang="en-US" sz="1600" dirty="0" smtClean="0"/>
              <a:t>observations taken </a:t>
            </a:r>
            <a:r>
              <a:rPr lang="en-US" sz="1600" dirty="0"/>
              <a:t>from the same object by allowing model parameters to differ between objects. By explicitly accommodating dependency, multilevel models consider </a:t>
            </a:r>
            <a:r>
              <a:rPr lang="en-US" sz="1600" dirty="0" smtClean="0"/>
              <a:t>the effective </a:t>
            </a:r>
            <a:r>
              <a:rPr lang="en-US" sz="1600" dirty="0"/>
              <a:t>rather than the observed sample size, and thereby prevent type I error rate inflation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3415" y="6417129"/>
            <a:ext cx="171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Aarts</a:t>
            </a:r>
            <a:r>
              <a:rPr lang="en-US" dirty="0" smtClean="0"/>
              <a:t> et al.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7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Rectangle 2695"/>
          <p:cNvSpPr>
            <a:spLocks noChangeArrowheads="1"/>
          </p:cNvSpPr>
          <p:nvPr/>
        </p:nvSpPr>
        <p:spPr bwMode="auto">
          <a:xfrm>
            <a:off x="3682173" y="6411460"/>
            <a:ext cx="4584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Cell #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03" name="Rectangle 2929"/>
          <p:cNvSpPr>
            <a:spLocks noChangeArrowheads="1"/>
          </p:cNvSpPr>
          <p:nvPr/>
        </p:nvSpPr>
        <p:spPr bwMode="auto">
          <a:xfrm>
            <a:off x="8787686" y="6411460"/>
            <a:ext cx="4584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Cell #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28" name="Rectangle 2695"/>
          <p:cNvSpPr>
            <a:spLocks noChangeArrowheads="1"/>
          </p:cNvSpPr>
          <p:nvPr/>
        </p:nvSpPr>
        <p:spPr bwMode="auto">
          <a:xfrm rot="16200000">
            <a:off x="623532" y="2037992"/>
            <a:ext cx="7582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62626"/>
                </a:solidFill>
              </a:rPr>
              <a:t>PSC (</a:t>
            </a:r>
            <a:r>
              <a:rPr lang="en-US" altLang="en-US" sz="1400" dirty="0" err="1" smtClean="0">
                <a:solidFill>
                  <a:srgbClr val="262626"/>
                </a:solidFill>
              </a:rPr>
              <a:t>pA</a:t>
            </a:r>
            <a:r>
              <a:rPr lang="en-US" altLang="en-US" sz="1400" dirty="0" smtClean="0">
                <a:solidFill>
                  <a:srgbClr val="262626"/>
                </a:solidFill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29" name="Rectangle 2695"/>
          <p:cNvSpPr>
            <a:spLocks noChangeArrowheads="1"/>
          </p:cNvSpPr>
          <p:nvPr/>
        </p:nvSpPr>
        <p:spPr bwMode="auto">
          <a:xfrm rot="16200000">
            <a:off x="623532" y="4875895"/>
            <a:ext cx="7582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62626"/>
                </a:solidFill>
              </a:rPr>
              <a:t>PSC (</a:t>
            </a:r>
            <a:r>
              <a:rPr lang="en-US" altLang="en-US" sz="1400" dirty="0" err="1" smtClean="0">
                <a:solidFill>
                  <a:srgbClr val="262626"/>
                </a:solidFill>
              </a:rPr>
              <a:t>pA</a:t>
            </a:r>
            <a:r>
              <a:rPr lang="en-US" altLang="en-US" sz="1400" dirty="0" smtClean="0">
                <a:solidFill>
                  <a:srgbClr val="262626"/>
                </a:solidFill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34" name="Rectangle 3133"/>
          <p:cNvSpPr/>
          <p:nvPr/>
        </p:nvSpPr>
        <p:spPr>
          <a:xfrm>
            <a:off x="147519" y="91850"/>
            <a:ext cx="628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Intra-cluster correlations (ICC)</a:t>
            </a:r>
            <a:r>
              <a:rPr lang="en-US" dirty="0" smtClean="0"/>
              <a:t> for dataset4- </a:t>
            </a:r>
            <a:r>
              <a:rPr lang="en-US" dirty="0"/>
              <a:t>AP evoked EPSC.xlsx</a:t>
            </a:r>
          </a:p>
        </p:txBody>
      </p:sp>
      <p:grpSp>
        <p:nvGrpSpPr>
          <p:cNvPr id="4031" name="Group 4030"/>
          <p:cNvGrpSpPr/>
          <p:nvPr/>
        </p:nvGrpSpPr>
        <p:grpSpPr>
          <a:xfrm>
            <a:off x="1224892" y="622755"/>
            <a:ext cx="4992688" cy="2811463"/>
            <a:chOff x="804863" y="409575"/>
            <a:chExt cx="4992688" cy="2811463"/>
          </a:xfrm>
        </p:grpSpPr>
        <p:sp>
          <p:nvSpPr>
            <p:cNvPr id="3833" name="Line 8"/>
            <p:cNvSpPr>
              <a:spLocks noChangeShapeType="1"/>
            </p:cNvSpPr>
            <p:nvPr/>
          </p:nvSpPr>
          <p:spPr bwMode="auto">
            <a:xfrm>
              <a:off x="1162050" y="2897188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4" name="Line 9"/>
            <p:cNvSpPr>
              <a:spLocks noChangeShapeType="1"/>
            </p:cNvSpPr>
            <p:nvPr/>
          </p:nvSpPr>
          <p:spPr bwMode="auto">
            <a:xfrm>
              <a:off x="1162050" y="742950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5" name="Line 10"/>
            <p:cNvSpPr>
              <a:spLocks noChangeShapeType="1"/>
            </p:cNvSpPr>
            <p:nvPr/>
          </p:nvSpPr>
          <p:spPr bwMode="auto">
            <a:xfrm>
              <a:off x="1162050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6" name="Line 11"/>
            <p:cNvSpPr>
              <a:spLocks noChangeShapeType="1"/>
            </p:cNvSpPr>
            <p:nvPr/>
          </p:nvSpPr>
          <p:spPr bwMode="auto">
            <a:xfrm>
              <a:off x="1770063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7" name="Line 12"/>
            <p:cNvSpPr>
              <a:spLocks noChangeShapeType="1"/>
            </p:cNvSpPr>
            <p:nvPr/>
          </p:nvSpPr>
          <p:spPr bwMode="auto">
            <a:xfrm>
              <a:off x="2378075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8" name="Line 13"/>
            <p:cNvSpPr>
              <a:spLocks noChangeShapeType="1"/>
            </p:cNvSpPr>
            <p:nvPr/>
          </p:nvSpPr>
          <p:spPr bwMode="auto">
            <a:xfrm>
              <a:off x="2984500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9" name="Line 14"/>
            <p:cNvSpPr>
              <a:spLocks noChangeShapeType="1"/>
            </p:cNvSpPr>
            <p:nvPr/>
          </p:nvSpPr>
          <p:spPr bwMode="auto">
            <a:xfrm>
              <a:off x="3592513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" name="Line 15"/>
            <p:cNvSpPr>
              <a:spLocks noChangeShapeType="1"/>
            </p:cNvSpPr>
            <p:nvPr/>
          </p:nvSpPr>
          <p:spPr bwMode="auto">
            <a:xfrm>
              <a:off x="4198938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1" name="Line 16"/>
            <p:cNvSpPr>
              <a:spLocks noChangeShapeType="1"/>
            </p:cNvSpPr>
            <p:nvPr/>
          </p:nvSpPr>
          <p:spPr bwMode="auto">
            <a:xfrm>
              <a:off x="4806950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2" name="Line 17"/>
            <p:cNvSpPr>
              <a:spLocks noChangeShapeType="1"/>
            </p:cNvSpPr>
            <p:nvPr/>
          </p:nvSpPr>
          <p:spPr bwMode="auto">
            <a:xfrm>
              <a:off x="5414963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3" name="Line 18"/>
            <p:cNvSpPr>
              <a:spLocks noChangeShapeType="1"/>
            </p:cNvSpPr>
            <p:nvPr/>
          </p:nvSpPr>
          <p:spPr bwMode="auto">
            <a:xfrm flipV="1">
              <a:off x="1162050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4" name="Line 19"/>
            <p:cNvSpPr>
              <a:spLocks noChangeShapeType="1"/>
            </p:cNvSpPr>
            <p:nvPr/>
          </p:nvSpPr>
          <p:spPr bwMode="auto">
            <a:xfrm flipV="1">
              <a:off x="1770063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5" name="Line 20"/>
            <p:cNvSpPr>
              <a:spLocks noChangeShapeType="1"/>
            </p:cNvSpPr>
            <p:nvPr/>
          </p:nvSpPr>
          <p:spPr bwMode="auto">
            <a:xfrm flipV="1">
              <a:off x="2378075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6" name="Line 21"/>
            <p:cNvSpPr>
              <a:spLocks noChangeShapeType="1"/>
            </p:cNvSpPr>
            <p:nvPr/>
          </p:nvSpPr>
          <p:spPr bwMode="auto">
            <a:xfrm flipV="1">
              <a:off x="2984500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7" name="Line 22"/>
            <p:cNvSpPr>
              <a:spLocks noChangeShapeType="1"/>
            </p:cNvSpPr>
            <p:nvPr/>
          </p:nvSpPr>
          <p:spPr bwMode="auto">
            <a:xfrm flipV="1">
              <a:off x="3592513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8" name="Line 23"/>
            <p:cNvSpPr>
              <a:spLocks noChangeShapeType="1"/>
            </p:cNvSpPr>
            <p:nvPr/>
          </p:nvSpPr>
          <p:spPr bwMode="auto">
            <a:xfrm flipV="1">
              <a:off x="4198938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9" name="Line 24"/>
            <p:cNvSpPr>
              <a:spLocks noChangeShapeType="1"/>
            </p:cNvSpPr>
            <p:nvPr/>
          </p:nvSpPr>
          <p:spPr bwMode="auto">
            <a:xfrm flipV="1">
              <a:off x="4806950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0" name="Line 25"/>
            <p:cNvSpPr>
              <a:spLocks noChangeShapeType="1"/>
            </p:cNvSpPr>
            <p:nvPr/>
          </p:nvSpPr>
          <p:spPr bwMode="auto">
            <a:xfrm flipV="1">
              <a:off x="5414963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1" name="Rectangle 26"/>
            <p:cNvSpPr>
              <a:spLocks noChangeArrowheads="1"/>
            </p:cNvSpPr>
            <p:nvPr/>
          </p:nvSpPr>
          <p:spPr bwMode="auto">
            <a:xfrm>
              <a:off x="1119188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2" name="Rectangle 27"/>
            <p:cNvSpPr>
              <a:spLocks noChangeArrowheads="1"/>
            </p:cNvSpPr>
            <p:nvPr/>
          </p:nvSpPr>
          <p:spPr bwMode="auto">
            <a:xfrm>
              <a:off x="1725613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3" name="Rectangle 28"/>
            <p:cNvSpPr>
              <a:spLocks noChangeArrowheads="1"/>
            </p:cNvSpPr>
            <p:nvPr/>
          </p:nvSpPr>
          <p:spPr bwMode="auto">
            <a:xfrm>
              <a:off x="2335213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4" name="Rectangle 29"/>
            <p:cNvSpPr>
              <a:spLocks noChangeArrowheads="1"/>
            </p:cNvSpPr>
            <p:nvPr/>
          </p:nvSpPr>
          <p:spPr bwMode="auto">
            <a:xfrm>
              <a:off x="2940050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5" name="Rectangle 30"/>
            <p:cNvSpPr>
              <a:spLocks noChangeArrowheads="1"/>
            </p:cNvSpPr>
            <p:nvPr/>
          </p:nvSpPr>
          <p:spPr bwMode="auto">
            <a:xfrm>
              <a:off x="3549650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6" name="Rectangle 31"/>
            <p:cNvSpPr>
              <a:spLocks noChangeArrowheads="1"/>
            </p:cNvSpPr>
            <p:nvPr/>
          </p:nvSpPr>
          <p:spPr bwMode="auto">
            <a:xfrm>
              <a:off x="4154488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7" name="Rectangle 32"/>
            <p:cNvSpPr>
              <a:spLocks noChangeArrowheads="1"/>
            </p:cNvSpPr>
            <p:nvPr/>
          </p:nvSpPr>
          <p:spPr bwMode="auto">
            <a:xfrm>
              <a:off x="4764088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8" name="Rectangle 33"/>
            <p:cNvSpPr>
              <a:spLocks noChangeArrowheads="1"/>
            </p:cNvSpPr>
            <p:nvPr/>
          </p:nvSpPr>
          <p:spPr bwMode="auto">
            <a:xfrm>
              <a:off x="5368925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60" name="Line 35"/>
            <p:cNvSpPr>
              <a:spLocks noChangeShapeType="1"/>
            </p:cNvSpPr>
            <p:nvPr/>
          </p:nvSpPr>
          <p:spPr bwMode="auto">
            <a:xfrm flipV="1">
              <a:off x="1162050" y="742950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1" name="Line 36"/>
            <p:cNvSpPr>
              <a:spLocks noChangeShapeType="1"/>
            </p:cNvSpPr>
            <p:nvPr/>
          </p:nvSpPr>
          <p:spPr bwMode="auto">
            <a:xfrm flipV="1">
              <a:off x="5626100" y="742950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2" name="Line 37"/>
            <p:cNvSpPr>
              <a:spLocks noChangeShapeType="1"/>
            </p:cNvSpPr>
            <p:nvPr/>
          </p:nvSpPr>
          <p:spPr bwMode="auto">
            <a:xfrm flipH="1">
              <a:off x="1117600" y="28971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3" name="Line 38"/>
            <p:cNvSpPr>
              <a:spLocks noChangeShapeType="1"/>
            </p:cNvSpPr>
            <p:nvPr/>
          </p:nvSpPr>
          <p:spPr bwMode="auto">
            <a:xfrm flipH="1">
              <a:off x="1117600" y="2466975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4" name="Line 39"/>
            <p:cNvSpPr>
              <a:spLocks noChangeShapeType="1"/>
            </p:cNvSpPr>
            <p:nvPr/>
          </p:nvSpPr>
          <p:spPr bwMode="auto">
            <a:xfrm flipH="1">
              <a:off x="1117600" y="20367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5" name="Line 40"/>
            <p:cNvSpPr>
              <a:spLocks noChangeShapeType="1"/>
            </p:cNvSpPr>
            <p:nvPr/>
          </p:nvSpPr>
          <p:spPr bwMode="auto">
            <a:xfrm flipH="1">
              <a:off x="1117600" y="16049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6" name="Line 41"/>
            <p:cNvSpPr>
              <a:spLocks noChangeShapeType="1"/>
            </p:cNvSpPr>
            <p:nvPr/>
          </p:nvSpPr>
          <p:spPr bwMode="auto">
            <a:xfrm flipH="1">
              <a:off x="1117600" y="11747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7" name="Line 42"/>
            <p:cNvSpPr>
              <a:spLocks noChangeShapeType="1"/>
            </p:cNvSpPr>
            <p:nvPr/>
          </p:nvSpPr>
          <p:spPr bwMode="auto">
            <a:xfrm flipH="1">
              <a:off x="1117600" y="7429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8" name="Line 43"/>
            <p:cNvSpPr>
              <a:spLocks noChangeShapeType="1"/>
            </p:cNvSpPr>
            <p:nvPr/>
          </p:nvSpPr>
          <p:spPr bwMode="auto">
            <a:xfrm>
              <a:off x="5626100" y="28971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9" name="Line 44"/>
            <p:cNvSpPr>
              <a:spLocks noChangeShapeType="1"/>
            </p:cNvSpPr>
            <p:nvPr/>
          </p:nvSpPr>
          <p:spPr bwMode="auto">
            <a:xfrm>
              <a:off x="5626100" y="2466975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0" name="Line 45"/>
            <p:cNvSpPr>
              <a:spLocks noChangeShapeType="1"/>
            </p:cNvSpPr>
            <p:nvPr/>
          </p:nvSpPr>
          <p:spPr bwMode="auto">
            <a:xfrm>
              <a:off x="5626100" y="20367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1" name="Line 46"/>
            <p:cNvSpPr>
              <a:spLocks noChangeShapeType="1"/>
            </p:cNvSpPr>
            <p:nvPr/>
          </p:nvSpPr>
          <p:spPr bwMode="auto">
            <a:xfrm>
              <a:off x="5626100" y="16049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2" name="Line 47"/>
            <p:cNvSpPr>
              <a:spLocks noChangeShapeType="1"/>
            </p:cNvSpPr>
            <p:nvPr/>
          </p:nvSpPr>
          <p:spPr bwMode="auto">
            <a:xfrm>
              <a:off x="5626100" y="11747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3" name="Line 48"/>
            <p:cNvSpPr>
              <a:spLocks noChangeShapeType="1"/>
            </p:cNvSpPr>
            <p:nvPr/>
          </p:nvSpPr>
          <p:spPr bwMode="auto">
            <a:xfrm>
              <a:off x="5626100" y="7429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4" name="Rectangle 49"/>
            <p:cNvSpPr>
              <a:spLocks noChangeArrowheads="1"/>
            </p:cNvSpPr>
            <p:nvPr/>
          </p:nvSpPr>
          <p:spPr bwMode="auto">
            <a:xfrm>
              <a:off x="976313" y="2820988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5" name="Rectangle 50"/>
            <p:cNvSpPr>
              <a:spLocks noChangeArrowheads="1"/>
            </p:cNvSpPr>
            <p:nvPr/>
          </p:nvSpPr>
          <p:spPr bwMode="auto">
            <a:xfrm>
              <a:off x="804863" y="2392363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6" name="Rectangle 51"/>
            <p:cNvSpPr>
              <a:spLocks noChangeArrowheads="1"/>
            </p:cNvSpPr>
            <p:nvPr/>
          </p:nvSpPr>
          <p:spPr bwMode="auto">
            <a:xfrm>
              <a:off x="804863" y="1958975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7" name="Rectangle 52"/>
            <p:cNvSpPr>
              <a:spLocks noChangeArrowheads="1"/>
            </p:cNvSpPr>
            <p:nvPr/>
          </p:nvSpPr>
          <p:spPr bwMode="auto">
            <a:xfrm>
              <a:off x="804863" y="1530350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8" name="Rectangle 53"/>
            <p:cNvSpPr>
              <a:spLocks noChangeArrowheads="1"/>
            </p:cNvSpPr>
            <p:nvPr/>
          </p:nvSpPr>
          <p:spPr bwMode="auto">
            <a:xfrm>
              <a:off x="804863" y="1095375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9" name="Rectangle 54"/>
            <p:cNvSpPr>
              <a:spLocks noChangeArrowheads="1"/>
            </p:cNvSpPr>
            <p:nvPr/>
          </p:nvSpPr>
          <p:spPr bwMode="auto">
            <a:xfrm>
              <a:off x="804863" y="666750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88" name="Rectangle 63"/>
            <p:cNvSpPr>
              <a:spLocks noChangeArrowheads="1"/>
            </p:cNvSpPr>
            <p:nvPr/>
          </p:nvSpPr>
          <p:spPr bwMode="auto">
            <a:xfrm>
              <a:off x="1095375" y="461963"/>
              <a:ext cx="785813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Group 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89" name="Rectangle 64"/>
            <p:cNvSpPr>
              <a:spLocks noChangeArrowheads="1"/>
            </p:cNvSpPr>
            <p:nvPr/>
          </p:nvSpPr>
          <p:spPr bwMode="auto">
            <a:xfrm>
              <a:off x="1768475" y="409575"/>
              <a:ext cx="152400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0" name="Rectangle 65"/>
            <p:cNvSpPr>
              <a:spLocks noChangeArrowheads="1"/>
            </p:cNvSpPr>
            <p:nvPr/>
          </p:nvSpPr>
          <p:spPr bwMode="auto">
            <a:xfrm>
              <a:off x="1854200" y="461963"/>
              <a:ext cx="557213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* 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1" name="Rectangle 66"/>
            <p:cNvSpPr>
              <a:spLocks noChangeArrowheads="1"/>
            </p:cNvSpPr>
            <p:nvPr/>
          </p:nvSpPr>
          <p:spPr bwMode="auto">
            <a:xfrm>
              <a:off x="2301875" y="571500"/>
              <a:ext cx="1666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2" name="Rectangle 67"/>
            <p:cNvSpPr>
              <a:spLocks noChangeArrowheads="1"/>
            </p:cNvSpPr>
            <p:nvPr/>
          </p:nvSpPr>
          <p:spPr bwMode="auto">
            <a:xfrm>
              <a:off x="2401888" y="461963"/>
              <a:ext cx="99060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:0.017,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3" name="Rectangle 68"/>
            <p:cNvSpPr>
              <a:spLocks noChangeArrowheads="1"/>
            </p:cNvSpPr>
            <p:nvPr/>
          </p:nvSpPr>
          <p:spPr bwMode="auto">
            <a:xfrm>
              <a:off x="3259138" y="571500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4" name="Rectangle 69"/>
            <p:cNvSpPr>
              <a:spLocks noChangeArrowheads="1"/>
            </p:cNvSpPr>
            <p:nvPr/>
          </p:nvSpPr>
          <p:spPr bwMode="auto">
            <a:xfrm>
              <a:off x="3430588" y="461963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:0.83,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5" name="Rectangle 70"/>
            <p:cNvSpPr>
              <a:spLocks noChangeArrowheads="1"/>
            </p:cNvSpPr>
            <p:nvPr/>
          </p:nvSpPr>
          <p:spPr bwMode="auto">
            <a:xfrm>
              <a:off x="4197350" y="571500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6" name="Rectangle 71"/>
            <p:cNvSpPr>
              <a:spLocks noChangeArrowheads="1"/>
            </p:cNvSpPr>
            <p:nvPr/>
          </p:nvSpPr>
          <p:spPr bwMode="auto">
            <a:xfrm>
              <a:off x="4368800" y="461963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:0.75,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7" name="Rectangle 72"/>
            <p:cNvSpPr>
              <a:spLocks noChangeArrowheads="1"/>
            </p:cNvSpPr>
            <p:nvPr/>
          </p:nvSpPr>
          <p:spPr bwMode="auto">
            <a:xfrm>
              <a:off x="5135563" y="571500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8" name="Rectangle 73"/>
            <p:cNvSpPr>
              <a:spLocks noChangeArrowheads="1"/>
            </p:cNvSpPr>
            <p:nvPr/>
          </p:nvSpPr>
          <p:spPr bwMode="auto">
            <a:xfrm>
              <a:off x="5307013" y="461963"/>
              <a:ext cx="4905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:0.59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9" name="Freeform 74"/>
            <p:cNvSpPr>
              <a:spLocks/>
            </p:cNvSpPr>
            <p:nvPr/>
          </p:nvSpPr>
          <p:spPr bwMode="auto">
            <a:xfrm>
              <a:off x="1609725" y="1517650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5 w 49"/>
                <a:gd name="T3" fmla="*/ 64 h 64"/>
                <a:gd name="T4" fmla="*/ 49 w 49"/>
                <a:gd name="T5" fmla="*/ 32 h 64"/>
                <a:gd name="T6" fmla="*/ 25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5" y="64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0" name="Freeform 75"/>
            <p:cNvSpPr>
              <a:spLocks/>
            </p:cNvSpPr>
            <p:nvPr/>
          </p:nvSpPr>
          <p:spPr bwMode="auto">
            <a:xfrm>
              <a:off x="1609725" y="1743075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5 w 49"/>
                <a:gd name="T3" fmla="*/ 64 h 64"/>
                <a:gd name="T4" fmla="*/ 49 w 49"/>
                <a:gd name="T5" fmla="*/ 32 h 64"/>
                <a:gd name="T6" fmla="*/ 25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5" y="64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1" name="Freeform 76"/>
            <p:cNvSpPr>
              <a:spLocks/>
            </p:cNvSpPr>
            <p:nvPr/>
          </p:nvSpPr>
          <p:spPr bwMode="auto">
            <a:xfrm>
              <a:off x="1609725" y="1654175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5 w 49"/>
                <a:gd name="T3" fmla="*/ 64 h 64"/>
                <a:gd name="T4" fmla="*/ 49 w 49"/>
                <a:gd name="T5" fmla="*/ 32 h 64"/>
                <a:gd name="T6" fmla="*/ 25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5" y="64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2" name="Freeform 77"/>
            <p:cNvSpPr>
              <a:spLocks/>
            </p:cNvSpPr>
            <p:nvPr/>
          </p:nvSpPr>
          <p:spPr bwMode="auto">
            <a:xfrm>
              <a:off x="1609725" y="1535113"/>
              <a:ext cx="77788" cy="100013"/>
            </a:xfrm>
            <a:custGeom>
              <a:avLst/>
              <a:gdLst>
                <a:gd name="T0" fmla="*/ 0 w 49"/>
                <a:gd name="T1" fmla="*/ 32 h 63"/>
                <a:gd name="T2" fmla="*/ 25 w 49"/>
                <a:gd name="T3" fmla="*/ 63 h 63"/>
                <a:gd name="T4" fmla="*/ 49 w 49"/>
                <a:gd name="T5" fmla="*/ 32 h 63"/>
                <a:gd name="T6" fmla="*/ 25 w 49"/>
                <a:gd name="T7" fmla="*/ 0 h 63"/>
                <a:gd name="T8" fmla="*/ 0 w 49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3">
                  <a:moveTo>
                    <a:pt x="0" y="32"/>
                  </a:moveTo>
                  <a:lnTo>
                    <a:pt x="25" y="63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3" name="Freeform 78"/>
            <p:cNvSpPr>
              <a:spLocks/>
            </p:cNvSpPr>
            <p:nvPr/>
          </p:nvSpPr>
          <p:spPr bwMode="auto">
            <a:xfrm>
              <a:off x="1609725" y="1527175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5 w 49"/>
                <a:gd name="T3" fmla="*/ 64 h 64"/>
                <a:gd name="T4" fmla="*/ 49 w 49"/>
                <a:gd name="T5" fmla="*/ 32 h 64"/>
                <a:gd name="T6" fmla="*/ 25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5" y="64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4" name="Freeform 79"/>
            <p:cNvSpPr>
              <a:spLocks/>
            </p:cNvSpPr>
            <p:nvPr/>
          </p:nvSpPr>
          <p:spPr bwMode="auto">
            <a:xfrm>
              <a:off x="1609725" y="1593850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5 w 49"/>
                <a:gd name="T3" fmla="*/ 64 h 64"/>
                <a:gd name="T4" fmla="*/ 49 w 49"/>
                <a:gd name="T5" fmla="*/ 32 h 64"/>
                <a:gd name="T6" fmla="*/ 25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5" y="64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5" name="Freeform 80"/>
            <p:cNvSpPr>
              <a:spLocks/>
            </p:cNvSpPr>
            <p:nvPr/>
          </p:nvSpPr>
          <p:spPr bwMode="auto">
            <a:xfrm>
              <a:off x="2217738" y="21177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6" name="Freeform 81"/>
            <p:cNvSpPr>
              <a:spLocks/>
            </p:cNvSpPr>
            <p:nvPr/>
          </p:nvSpPr>
          <p:spPr bwMode="auto">
            <a:xfrm>
              <a:off x="2217738" y="20510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7" name="Freeform 82"/>
            <p:cNvSpPr>
              <a:spLocks/>
            </p:cNvSpPr>
            <p:nvPr/>
          </p:nvSpPr>
          <p:spPr bwMode="auto">
            <a:xfrm>
              <a:off x="2217738" y="17843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8" name="Freeform 83"/>
            <p:cNvSpPr>
              <a:spLocks/>
            </p:cNvSpPr>
            <p:nvPr/>
          </p:nvSpPr>
          <p:spPr bwMode="auto">
            <a:xfrm>
              <a:off x="2217738" y="16319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9" name="Freeform 84"/>
            <p:cNvSpPr>
              <a:spLocks/>
            </p:cNvSpPr>
            <p:nvPr/>
          </p:nvSpPr>
          <p:spPr bwMode="auto">
            <a:xfrm>
              <a:off x="2217738" y="14478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0" name="Freeform 85"/>
            <p:cNvSpPr>
              <a:spLocks/>
            </p:cNvSpPr>
            <p:nvPr/>
          </p:nvSpPr>
          <p:spPr bwMode="auto">
            <a:xfrm>
              <a:off x="2217738" y="16144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1" name="Freeform 86"/>
            <p:cNvSpPr>
              <a:spLocks/>
            </p:cNvSpPr>
            <p:nvPr/>
          </p:nvSpPr>
          <p:spPr bwMode="auto">
            <a:xfrm>
              <a:off x="2825750" y="24050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2" name="Freeform 87"/>
            <p:cNvSpPr>
              <a:spLocks/>
            </p:cNvSpPr>
            <p:nvPr/>
          </p:nvSpPr>
          <p:spPr bwMode="auto">
            <a:xfrm>
              <a:off x="2825750" y="23685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3" name="Freeform 88"/>
            <p:cNvSpPr>
              <a:spLocks/>
            </p:cNvSpPr>
            <p:nvPr/>
          </p:nvSpPr>
          <p:spPr bwMode="auto">
            <a:xfrm>
              <a:off x="2825750" y="23907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4" name="Freeform 89"/>
            <p:cNvSpPr>
              <a:spLocks/>
            </p:cNvSpPr>
            <p:nvPr/>
          </p:nvSpPr>
          <p:spPr bwMode="auto">
            <a:xfrm>
              <a:off x="2825750" y="2351088"/>
              <a:ext cx="76200" cy="101600"/>
            </a:xfrm>
            <a:custGeom>
              <a:avLst/>
              <a:gdLst>
                <a:gd name="T0" fmla="*/ 0 w 48"/>
                <a:gd name="T1" fmla="*/ 33 h 64"/>
                <a:gd name="T2" fmla="*/ 24 w 48"/>
                <a:gd name="T3" fmla="*/ 64 h 64"/>
                <a:gd name="T4" fmla="*/ 48 w 48"/>
                <a:gd name="T5" fmla="*/ 33 h 64"/>
                <a:gd name="T6" fmla="*/ 24 w 48"/>
                <a:gd name="T7" fmla="*/ 0 h 64"/>
                <a:gd name="T8" fmla="*/ 0 w 48"/>
                <a:gd name="T9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3"/>
                  </a:moveTo>
                  <a:lnTo>
                    <a:pt x="24" y="64"/>
                  </a:lnTo>
                  <a:lnTo>
                    <a:pt x="48" y="33"/>
                  </a:lnTo>
                  <a:lnTo>
                    <a:pt x="24" y="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5" name="Freeform 90"/>
            <p:cNvSpPr>
              <a:spLocks/>
            </p:cNvSpPr>
            <p:nvPr/>
          </p:nvSpPr>
          <p:spPr bwMode="auto">
            <a:xfrm>
              <a:off x="2825750" y="20256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6" name="Freeform 91"/>
            <p:cNvSpPr>
              <a:spLocks/>
            </p:cNvSpPr>
            <p:nvPr/>
          </p:nvSpPr>
          <p:spPr bwMode="auto">
            <a:xfrm>
              <a:off x="2825750" y="20701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7" name="Freeform 92"/>
            <p:cNvSpPr>
              <a:spLocks/>
            </p:cNvSpPr>
            <p:nvPr/>
          </p:nvSpPr>
          <p:spPr bwMode="auto">
            <a:xfrm>
              <a:off x="3432175" y="21685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8" name="Freeform 93"/>
            <p:cNvSpPr>
              <a:spLocks/>
            </p:cNvSpPr>
            <p:nvPr/>
          </p:nvSpPr>
          <p:spPr bwMode="auto">
            <a:xfrm>
              <a:off x="3432175" y="21129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9" name="Freeform 94"/>
            <p:cNvSpPr>
              <a:spLocks/>
            </p:cNvSpPr>
            <p:nvPr/>
          </p:nvSpPr>
          <p:spPr bwMode="auto">
            <a:xfrm>
              <a:off x="3432175" y="2173288"/>
              <a:ext cx="76200" cy="101600"/>
            </a:xfrm>
            <a:custGeom>
              <a:avLst/>
              <a:gdLst>
                <a:gd name="T0" fmla="*/ 0 w 48"/>
                <a:gd name="T1" fmla="*/ 31 h 64"/>
                <a:gd name="T2" fmla="*/ 24 w 48"/>
                <a:gd name="T3" fmla="*/ 64 h 64"/>
                <a:gd name="T4" fmla="*/ 48 w 48"/>
                <a:gd name="T5" fmla="*/ 31 h 64"/>
                <a:gd name="T6" fmla="*/ 24 w 48"/>
                <a:gd name="T7" fmla="*/ 0 h 64"/>
                <a:gd name="T8" fmla="*/ 0 w 48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1"/>
                  </a:moveTo>
                  <a:lnTo>
                    <a:pt x="24" y="64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0" name="Freeform 95"/>
            <p:cNvSpPr>
              <a:spLocks/>
            </p:cNvSpPr>
            <p:nvPr/>
          </p:nvSpPr>
          <p:spPr bwMode="auto">
            <a:xfrm>
              <a:off x="3432175" y="22177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1" name="Freeform 96"/>
            <p:cNvSpPr>
              <a:spLocks/>
            </p:cNvSpPr>
            <p:nvPr/>
          </p:nvSpPr>
          <p:spPr bwMode="auto">
            <a:xfrm>
              <a:off x="3432175" y="2271713"/>
              <a:ext cx="76200" cy="100013"/>
            </a:xfrm>
            <a:custGeom>
              <a:avLst/>
              <a:gdLst>
                <a:gd name="T0" fmla="*/ 0 w 48"/>
                <a:gd name="T1" fmla="*/ 32 h 63"/>
                <a:gd name="T2" fmla="*/ 24 w 48"/>
                <a:gd name="T3" fmla="*/ 63 h 63"/>
                <a:gd name="T4" fmla="*/ 48 w 48"/>
                <a:gd name="T5" fmla="*/ 32 h 63"/>
                <a:gd name="T6" fmla="*/ 24 w 48"/>
                <a:gd name="T7" fmla="*/ 0 h 63"/>
                <a:gd name="T8" fmla="*/ 0 w 48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2"/>
                  </a:moveTo>
                  <a:lnTo>
                    <a:pt x="24" y="63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2" name="Freeform 97"/>
            <p:cNvSpPr>
              <a:spLocks/>
            </p:cNvSpPr>
            <p:nvPr/>
          </p:nvSpPr>
          <p:spPr bwMode="auto">
            <a:xfrm>
              <a:off x="3432175" y="20970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3" name="Freeform 98"/>
            <p:cNvSpPr>
              <a:spLocks/>
            </p:cNvSpPr>
            <p:nvPr/>
          </p:nvSpPr>
          <p:spPr bwMode="auto">
            <a:xfrm>
              <a:off x="4040188" y="26193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4" name="Freeform 99"/>
            <p:cNvSpPr>
              <a:spLocks/>
            </p:cNvSpPr>
            <p:nvPr/>
          </p:nvSpPr>
          <p:spPr bwMode="auto">
            <a:xfrm>
              <a:off x="4040188" y="25542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5" name="Freeform 100"/>
            <p:cNvSpPr>
              <a:spLocks/>
            </p:cNvSpPr>
            <p:nvPr/>
          </p:nvSpPr>
          <p:spPr bwMode="auto">
            <a:xfrm>
              <a:off x="4040188" y="23129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6" name="Freeform 101"/>
            <p:cNvSpPr>
              <a:spLocks/>
            </p:cNvSpPr>
            <p:nvPr/>
          </p:nvSpPr>
          <p:spPr bwMode="auto">
            <a:xfrm>
              <a:off x="4040188" y="25955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7" name="Freeform 102"/>
            <p:cNvSpPr>
              <a:spLocks/>
            </p:cNvSpPr>
            <p:nvPr/>
          </p:nvSpPr>
          <p:spPr bwMode="auto">
            <a:xfrm>
              <a:off x="4040188" y="24526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8" name="Freeform 103"/>
            <p:cNvSpPr>
              <a:spLocks/>
            </p:cNvSpPr>
            <p:nvPr/>
          </p:nvSpPr>
          <p:spPr bwMode="auto">
            <a:xfrm>
              <a:off x="4040188" y="25352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9" name="Freeform 104"/>
            <p:cNvSpPr>
              <a:spLocks/>
            </p:cNvSpPr>
            <p:nvPr/>
          </p:nvSpPr>
          <p:spPr bwMode="auto">
            <a:xfrm>
              <a:off x="4646613" y="20462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0" name="Freeform 105"/>
            <p:cNvSpPr>
              <a:spLocks/>
            </p:cNvSpPr>
            <p:nvPr/>
          </p:nvSpPr>
          <p:spPr bwMode="auto">
            <a:xfrm>
              <a:off x="4646613" y="20208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1" name="Freeform 106"/>
            <p:cNvSpPr>
              <a:spLocks/>
            </p:cNvSpPr>
            <p:nvPr/>
          </p:nvSpPr>
          <p:spPr bwMode="auto">
            <a:xfrm>
              <a:off x="4646613" y="17764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2" name="Freeform 107"/>
            <p:cNvSpPr>
              <a:spLocks/>
            </p:cNvSpPr>
            <p:nvPr/>
          </p:nvSpPr>
          <p:spPr bwMode="auto">
            <a:xfrm>
              <a:off x="4646613" y="1820863"/>
              <a:ext cx="76200" cy="101600"/>
            </a:xfrm>
            <a:custGeom>
              <a:avLst/>
              <a:gdLst>
                <a:gd name="T0" fmla="*/ 0 w 48"/>
                <a:gd name="T1" fmla="*/ 31 h 64"/>
                <a:gd name="T2" fmla="*/ 24 w 48"/>
                <a:gd name="T3" fmla="*/ 64 h 64"/>
                <a:gd name="T4" fmla="*/ 48 w 48"/>
                <a:gd name="T5" fmla="*/ 31 h 64"/>
                <a:gd name="T6" fmla="*/ 24 w 48"/>
                <a:gd name="T7" fmla="*/ 0 h 64"/>
                <a:gd name="T8" fmla="*/ 0 w 48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1"/>
                  </a:moveTo>
                  <a:lnTo>
                    <a:pt x="24" y="64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3" name="Freeform 108"/>
            <p:cNvSpPr>
              <a:spLocks/>
            </p:cNvSpPr>
            <p:nvPr/>
          </p:nvSpPr>
          <p:spPr bwMode="auto">
            <a:xfrm>
              <a:off x="4646613" y="16637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4" name="Freeform 109"/>
            <p:cNvSpPr>
              <a:spLocks/>
            </p:cNvSpPr>
            <p:nvPr/>
          </p:nvSpPr>
          <p:spPr bwMode="auto">
            <a:xfrm>
              <a:off x="4646613" y="18145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5" name="Rectangle 110"/>
            <p:cNvSpPr>
              <a:spLocks noChangeArrowheads="1"/>
            </p:cNvSpPr>
            <p:nvPr/>
          </p:nvSpPr>
          <p:spPr bwMode="auto">
            <a:xfrm>
              <a:off x="1741488" y="23193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6" name="Rectangle 111"/>
            <p:cNvSpPr>
              <a:spLocks noChangeArrowheads="1"/>
            </p:cNvSpPr>
            <p:nvPr/>
          </p:nvSpPr>
          <p:spPr bwMode="auto">
            <a:xfrm>
              <a:off x="1741488" y="23383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7" name="Rectangle 112"/>
            <p:cNvSpPr>
              <a:spLocks noChangeArrowheads="1"/>
            </p:cNvSpPr>
            <p:nvPr/>
          </p:nvSpPr>
          <p:spPr bwMode="auto">
            <a:xfrm>
              <a:off x="1741488" y="22240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8" name="Rectangle 113"/>
            <p:cNvSpPr>
              <a:spLocks noChangeArrowheads="1"/>
            </p:cNvSpPr>
            <p:nvPr/>
          </p:nvSpPr>
          <p:spPr bwMode="auto">
            <a:xfrm>
              <a:off x="1741488" y="23780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9" name="Rectangle 114"/>
            <p:cNvSpPr>
              <a:spLocks noChangeArrowheads="1"/>
            </p:cNvSpPr>
            <p:nvPr/>
          </p:nvSpPr>
          <p:spPr bwMode="auto">
            <a:xfrm>
              <a:off x="1741488" y="21637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0" name="Rectangle 115"/>
            <p:cNvSpPr>
              <a:spLocks noChangeArrowheads="1"/>
            </p:cNvSpPr>
            <p:nvPr/>
          </p:nvSpPr>
          <p:spPr bwMode="auto">
            <a:xfrm>
              <a:off x="1741488" y="23637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1" name="Rectangle 116"/>
            <p:cNvSpPr>
              <a:spLocks noChangeArrowheads="1"/>
            </p:cNvSpPr>
            <p:nvPr/>
          </p:nvSpPr>
          <p:spPr bwMode="auto">
            <a:xfrm>
              <a:off x="2349500" y="23209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2" name="Rectangle 117"/>
            <p:cNvSpPr>
              <a:spLocks noChangeArrowheads="1"/>
            </p:cNvSpPr>
            <p:nvPr/>
          </p:nvSpPr>
          <p:spPr bwMode="auto">
            <a:xfrm>
              <a:off x="2349500" y="2249488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3" name="Rectangle 118"/>
            <p:cNvSpPr>
              <a:spLocks noChangeArrowheads="1"/>
            </p:cNvSpPr>
            <p:nvPr/>
          </p:nvSpPr>
          <p:spPr bwMode="auto">
            <a:xfrm>
              <a:off x="2349500" y="21939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4" name="Rectangle 119"/>
            <p:cNvSpPr>
              <a:spLocks noChangeArrowheads="1"/>
            </p:cNvSpPr>
            <p:nvPr/>
          </p:nvSpPr>
          <p:spPr bwMode="auto">
            <a:xfrm>
              <a:off x="2349500" y="21574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5" name="Rectangle 120"/>
            <p:cNvSpPr>
              <a:spLocks noChangeArrowheads="1"/>
            </p:cNvSpPr>
            <p:nvPr/>
          </p:nvSpPr>
          <p:spPr bwMode="auto">
            <a:xfrm>
              <a:off x="2349500" y="19700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6" name="Rectangle 121"/>
            <p:cNvSpPr>
              <a:spLocks noChangeArrowheads="1"/>
            </p:cNvSpPr>
            <p:nvPr/>
          </p:nvSpPr>
          <p:spPr bwMode="auto">
            <a:xfrm>
              <a:off x="2349500" y="19875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7" name="Rectangle 122"/>
            <p:cNvSpPr>
              <a:spLocks noChangeArrowheads="1"/>
            </p:cNvSpPr>
            <p:nvPr/>
          </p:nvSpPr>
          <p:spPr bwMode="auto">
            <a:xfrm>
              <a:off x="2955925" y="2519363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8" name="Rectangle 123"/>
            <p:cNvSpPr>
              <a:spLocks noChangeArrowheads="1"/>
            </p:cNvSpPr>
            <p:nvPr/>
          </p:nvSpPr>
          <p:spPr bwMode="auto">
            <a:xfrm>
              <a:off x="2955925" y="25003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9" name="Rectangle 124"/>
            <p:cNvSpPr>
              <a:spLocks noChangeArrowheads="1"/>
            </p:cNvSpPr>
            <p:nvPr/>
          </p:nvSpPr>
          <p:spPr bwMode="auto">
            <a:xfrm>
              <a:off x="2955925" y="25622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0" name="Rectangle 125"/>
            <p:cNvSpPr>
              <a:spLocks noChangeArrowheads="1"/>
            </p:cNvSpPr>
            <p:nvPr/>
          </p:nvSpPr>
          <p:spPr bwMode="auto">
            <a:xfrm>
              <a:off x="2955925" y="24892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1" name="Rectangle 126"/>
            <p:cNvSpPr>
              <a:spLocks noChangeArrowheads="1"/>
            </p:cNvSpPr>
            <p:nvPr/>
          </p:nvSpPr>
          <p:spPr bwMode="auto">
            <a:xfrm>
              <a:off x="2955925" y="24860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2" name="Rectangle 127"/>
            <p:cNvSpPr>
              <a:spLocks noChangeArrowheads="1"/>
            </p:cNvSpPr>
            <p:nvPr/>
          </p:nvSpPr>
          <p:spPr bwMode="auto">
            <a:xfrm>
              <a:off x="2955925" y="2514600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3" name="Rectangle 128"/>
            <p:cNvSpPr>
              <a:spLocks noChangeArrowheads="1"/>
            </p:cNvSpPr>
            <p:nvPr/>
          </p:nvSpPr>
          <p:spPr bwMode="auto">
            <a:xfrm>
              <a:off x="3563938" y="22431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4" name="Rectangle 129"/>
            <p:cNvSpPr>
              <a:spLocks noChangeArrowheads="1"/>
            </p:cNvSpPr>
            <p:nvPr/>
          </p:nvSpPr>
          <p:spPr bwMode="auto">
            <a:xfrm>
              <a:off x="3563938" y="20542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5" name="Rectangle 130"/>
            <p:cNvSpPr>
              <a:spLocks noChangeArrowheads="1"/>
            </p:cNvSpPr>
            <p:nvPr/>
          </p:nvSpPr>
          <p:spPr bwMode="auto">
            <a:xfrm>
              <a:off x="3563938" y="18907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6" name="Rectangle 131"/>
            <p:cNvSpPr>
              <a:spLocks noChangeArrowheads="1"/>
            </p:cNvSpPr>
            <p:nvPr/>
          </p:nvSpPr>
          <p:spPr bwMode="auto">
            <a:xfrm>
              <a:off x="3563938" y="13160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7" name="Rectangle 132"/>
            <p:cNvSpPr>
              <a:spLocks noChangeArrowheads="1"/>
            </p:cNvSpPr>
            <p:nvPr/>
          </p:nvSpPr>
          <p:spPr bwMode="auto">
            <a:xfrm>
              <a:off x="3563938" y="1136650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8" name="Rectangle 133"/>
            <p:cNvSpPr>
              <a:spLocks noChangeArrowheads="1"/>
            </p:cNvSpPr>
            <p:nvPr/>
          </p:nvSpPr>
          <p:spPr bwMode="auto">
            <a:xfrm>
              <a:off x="3563938" y="9239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9" name="Rectangle 134"/>
            <p:cNvSpPr>
              <a:spLocks noChangeArrowheads="1"/>
            </p:cNvSpPr>
            <p:nvPr/>
          </p:nvSpPr>
          <p:spPr bwMode="auto">
            <a:xfrm>
              <a:off x="4170363" y="20526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0" name="Rectangle 135"/>
            <p:cNvSpPr>
              <a:spLocks noChangeArrowheads="1"/>
            </p:cNvSpPr>
            <p:nvPr/>
          </p:nvSpPr>
          <p:spPr bwMode="auto">
            <a:xfrm>
              <a:off x="4170363" y="20955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1" name="Rectangle 136"/>
            <p:cNvSpPr>
              <a:spLocks noChangeArrowheads="1"/>
            </p:cNvSpPr>
            <p:nvPr/>
          </p:nvSpPr>
          <p:spPr bwMode="auto">
            <a:xfrm>
              <a:off x="4170363" y="17922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" name="Rectangle 137"/>
            <p:cNvSpPr>
              <a:spLocks noChangeArrowheads="1"/>
            </p:cNvSpPr>
            <p:nvPr/>
          </p:nvSpPr>
          <p:spPr bwMode="auto">
            <a:xfrm>
              <a:off x="4170363" y="19240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3" name="Rectangle 138"/>
            <p:cNvSpPr>
              <a:spLocks noChangeArrowheads="1"/>
            </p:cNvSpPr>
            <p:nvPr/>
          </p:nvSpPr>
          <p:spPr bwMode="auto">
            <a:xfrm>
              <a:off x="4170363" y="18510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4" name="Rectangle 139"/>
            <p:cNvSpPr>
              <a:spLocks noChangeArrowheads="1"/>
            </p:cNvSpPr>
            <p:nvPr/>
          </p:nvSpPr>
          <p:spPr bwMode="auto">
            <a:xfrm>
              <a:off x="4170363" y="18938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5" name="Rectangle 140"/>
            <p:cNvSpPr>
              <a:spLocks noChangeArrowheads="1"/>
            </p:cNvSpPr>
            <p:nvPr/>
          </p:nvSpPr>
          <p:spPr bwMode="auto">
            <a:xfrm>
              <a:off x="4778375" y="16795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6" name="Rectangle 141"/>
            <p:cNvSpPr>
              <a:spLocks noChangeArrowheads="1"/>
            </p:cNvSpPr>
            <p:nvPr/>
          </p:nvSpPr>
          <p:spPr bwMode="auto">
            <a:xfrm>
              <a:off x="4778375" y="1550988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7" name="Rectangle 142"/>
            <p:cNvSpPr>
              <a:spLocks noChangeArrowheads="1"/>
            </p:cNvSpPr>
            <p:nvPr/>
          </p:nvSpPr>
          <p:spPr bwMode="auto">
            <a:xfrm>
              <a:off x="4778375" y="15557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8" name="Rectangle 143"/>
            <p:cNvSpPr>
              <a:spLocks noChangeArrowheads="1"/>
            </p:cNvSpPr>
            <p:nvPr/>
          </p:nvSpPr>
          <p:spPr bwMode="auto">
            <a:xfrm>
              <a:off x="4778375" y="17589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9" name="Rectangle 144"/>
            <p:cNvSpPr>
              <a:spLocks noChangeArrowheads="1"/>
            </p:cNvSpPr>
            <p:nvPr/>
          </p:nvSpPr>
          <p:spPr bwMode="auto">
            <a:xfrm>
              <a:off x="4778375" y="16700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0" name="Rectangle 145"/>
            <p:cNvSpPr>
              <a:spLocks noChangeArrowheads="1"/>
            </p:cNvSpPr>
            <p:nvPr/>
          </p:nvSpPr>
          <p:spPr bwMode="auto">
            <a:xfrm>
              <a:off x="4778375" y="18573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1" name="Rectangle 146"/>
            <p:cNvSpPr>
              <a:spLocks noChangeArrowheads="1"/>
            </p:cNvSpPr>
            <p:nvPr/>
          </p:nvSpPr>
          <p:spPr bwMode="auto">
            <a:xfrm>
              <a:off x="5386388" y="17494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2" name="Rectangle 147"/>
            <p:cNvSpPr>
              <a:spLocks noChangeArrowheads="1"/>
            </p:cNvSpPr>
            <p:nvPr/>
          </p:nvSpPr>
          <p:spPr bwMode="auto">
            <a:xfrm>
              <a:off x="5386388" y="14525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3" name="Rectangle 148"/>
            <p:cNvSpPr>
              <a:spLocks noChangeArrowheads="1"/>
            </p:cNvSpPr>
            <p:nvPr/>
          </p:nvSpPr>
          <p:spPr bwMode="auto">
            <a:xfrm>
              <a:off x="5386388" y="13271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4" name="Rectangle 149"/>
            <p:cNvSpPr>
              <a:spLocks noChangeArrowheads="1"/>
            </p:cNvSpPr>
            <p:nvPr/>
          </p:nvSpPr>
          <p:spPr bwMode="auto">
            <a:xfrm>
              <a:off x="5386388" y="13827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5" name="Rectangle 150"/>
            <p:cNvSpPr>
              <a:spLocks noChangeArrowheads="1"/>
            </p:cNvSpPr>
            <p:nvPr/>
          </p:nvSpPr>
          <p:spPr bwMode="auto">
            <a:xfrm>
              <a:off x="5386388" y="14605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6" name="Rectangle 151"/>
            <p:cNvSpPr>
              <a:spLocks noChangeArrowheads="1"/>
            </p:cNvSpPr>
            <p:nvPr/>
          </p:nvSpPr>
          <p:spPr bwMode="auto">
            <a:xfrm>
              <a:off x="5386388" y="13858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7" name="Freeform 152"/>
            <p:cNvSpPr>
              <a:spLocks/>
            </p:cNvSpPr>
            <p:nvPr/>
          </p:nvSpPr>
          <p:spPr bwMode="auto">
            <a:xfrm>
              <a:off x="1847850" y="23241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8" name="Freeform 153"/>
            <p:cNvSpPr>
              <a:spLocks/>
            </p:cNvSpPr>
            <p:nvPr/>
          </p:nvSpPr>
          <p:spPr bwMode="auto">
            <a:xfrm>
              <a:off x="1847850" y="20462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9" name="Freeform 154"/>
            <p:cNvSpPr>
              <a:spLocks/>
            </p:cNvSpPr>
            <p:nvPr/>
          </p:nvSpPr>
          <p:spPr bwMode="auto">
            <a:xfrm>
              <a:off x="1847850" y="200025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0" name="Freeform 155"/>
            <p:cNvSpPr>
              <a:spLocks/>
            </p:cNvSpPr>
            <p:nvPr/>
          </p:nvSpPr>
          <p:spPr bwMode="auto">
            <a:xfrm>
              <a:off x="1847850" y="20828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1" name="Freeform 156"/>
            <p:cNvSpPr>
              <a:spLocks/>
            </p:cNvSpPr>
            <p:nvPr/>
          </p:nvSpPr>
          <p:spPr bwMode="auto">
            <a:xfrm>
              <a:off x="1847850" y="1762125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2" name="Freeform 157"/>
            <p:cNvSpPr>
              <a:spLocks/>
            </p:cNvSpPr>
            <p:nvPr/>
          </p:nvSpPr>
          <p:spPr bwMode="auto">
            <a:xfrm>
              <a:off x="1847850" y="192246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" name="Freeform 158"/>
            <p:cNvSpPr>
              <a:spLocks/>
            </p:cNvSpPr>
            <p:nvPr/>
          </p:nvSpPr>
          <p:spPr bwMode="auto">
            <a:xfrm>
              <a:off x="2454275" y="2341563"/>
              <a:ext cx="88900" cy="77788"/>
            </a:xfrm>
            <a:custGeom>
              <a:avLst/>
              <a:gdLst>
                <a:gd name="T0" fmla="*/ 28 w 56"/>
                <a:gd name="T1" fmla="*/ 49 h 49"/>
                <a:gd name="T2" fmla="*/ 0 w 56"/>
                <a:gd name="T3" fmla="*/ 0 h 49"/>
                <a:gd name="T4" fmla="*/ 56 w 56"/>
                <a:gd name="T5" fmla="*/ 0 h 49"/>
                <a:gd name="T6" fmla="*/ 28 w 56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9">
                  <a:moveTo>
                    <a:pt x="28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9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4" name="Freeform 159"/>
            <p:cNvSpPr>
              <a:spLocks/>
            </p:cNvSpPr>
            <p:nvPr/>
          </p:nvSpPr>
          <p:spPr bwMode="auto">
            <a:xfrm>
              <a:off x="2454275" y="23701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5" name="Freeform 160"/>
            <p:cNvSpPr>
              <a:spLocks/>
            </p:cNvSpPr>
            <p:nvPr/>
          </p:nvSpPr>
          <p:spPr bwMode="auto">
            <a:xfrm>
              <a:off x="2454275" y="226218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6" name="Freeform 161"/>
            <p:cNvSpPr>
              <a:spLocks/>
            </p:cNvSpPr>
            <p:nvPr/>
          </p:nvSpPr>
          <p:spPr bwMode="auto">
            <a:xfrm>
              <a:off x="2454275" y="20780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7" name="Freeform 162"/>
            <p:cNvSpPr>
              <a:spLocks/>
            </p:cNvSpPr>
            <p:nvPr/>
          </p:nvSpPr>
          <p:spPr bwMode="auto">
            <a:xfrm>
              <a:off x="2454275" y="196691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8" name="Freeform 163"/>
            <p:cNvSpPr>
              <a:spLocks/>
            </p:cNvSpPr>
            <p:nvPr/>
          </p:nvSpPr>
          <p:spPr bwMode="auto">
            <a:xfrm>
              <a:off x="2454275" y="227171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9" name="Freeform 164"/>
            <p:cNvSpPr>
              <a:spLocks/>
            </p:cNvSpPr>
            <p:nvPr/>
          </p:nvSpPr>
          <p:spPr bwMode="auto">
            <a:xfrm>
              <a:off x="3062288" y="237013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0" name="Freeform 165"/>
            <p:cNvSpPr>
              <a:spLocks/>
            </p:cNvSpPr>
            <p:nvPr/>
          </p:nvSpPr>
          <p:spPr bwMode="auto">
            <a:xfrm>
              <a:off x="3062288" y="22621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1" name="Freeform 166"/>
            <p:cNvSpPr>
              <a:spLocks/>
            </p:cNvSpPr>
            <p:nvPr/>
          </p:nvSpPr>
          <p:spPr bwMode="auto">
            <a:xfrm>
              <a:off x="3062288" y="215741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2" name="Freeform 167"/>
            <p:cNvSpPr>
              <a:spLocks/>
            </p:cNvSpPr>
            <p:nvPr/>
          </p:nvSpPr>
          <p:spPr bwMode="auto">
            <a:xfrm>
              <a:off x="3062288" y="2108200"/>
              <a:ext cx="87313" cy="74613"/>
            </a:xfrm>
            <a:custGeom>
              <a:avLst/>
              <a:gdLst>
                <a:gd name="T0" fmla="*/ 28 w 55"/>
                <a:gd name="T1" fmla="*/ 47 h 47"/>
                <a:gd name="T2" fmla="*/ 0 w 55"/>
                <a:gd name="T3" fmla="*/ 0 h 47"/>
                <a:gd name="T4" fmla="*/ 55 w 55"/>
                <a:gd name="T5" fmla="*/ 0 h 47"/>
                <a:gd name="T6" fmla="*/ 28 w 55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7">
                  <a:moveTo>
                    <a:pt x="28" y="47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7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3" name="Freeform 168"/>
            <p:cNvSpPr>
              <a:spLocks/>
            </p:cNvSpPr>
            <p:nvPr/>
          </p:nvSpPr>
          <p:spPr bwMode="auto">
            <a:xfrm>
              <a:off x="3062288" y="203676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" name="Freeform 169"/>
            <p:cNvSpPr>
              <a:spLocks/>
            </p:cNvSpPr>
            <p:nvPr/>
          </p:nvSpPr>
          <p:spPr bwMode="auto">
            <a:xfrm>
              <a:off x="3062288" y="215265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" name="Freeform 170"/>
            <p:cNvSpPr>
              <a:spLocks/>
            </p:cNvSpPr>
            <p:nvPr/>
          </p:nvSpPr>
          <p:spPr bwMode="auto">
            <a:xfrm>
              <a:off x="3670300" y="212248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" name="Freeform 171"/>
            <p:cNvSpPr>
              <a:spLocks/>
            </p:cNvSpPr>
            <p:nvPr/>
          </p:nvSpPr>
          <p:spPr bwMode="auto">
            <a:xfrm>
              <a:off x="3670300" y="182880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" name="Freeform 172"/>
            <p:cNvSpPr>
              <a:spLocks/>
            </p:cNvSpPr>
            <p:nvPr/>
          </p:nvSpPr>
          <p:spPr bwMode="auto">
            <a:xfrm>
              <a:off x="3670300" y="162560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" name="Freeform 173"/>
            <p:cNvSpPr>
              <a:spLocks/>
            </p:cNvSpPr>
            <p:nvPr/>
          </p:nvSpPr>
          <p:spPr bwMode="auto">
            <a:xfrm>
              <a:off x="3670300" y="171450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9" name="Freeform 174"/>
            <p:cNvSpPr>
              <a:spLocks/>
            </p:cNvSpPr>
            <p:nvPr/>
          </p:nvSpPr>
          <p:spPr bwMode="auto">
            <a:xfrm>
              <a:off x="3670300" y="165100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" name="Freeform 175"/>
            <p:cNvSpPr>
              <a:spLocks/>
            </p:cNvSpPr>
            <p:nvPr/>
          </p:nvSpPr>
          <p:spPr bwMode="auto">
            <a:xfrm>
              <a:off x="3670300" y="161290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" name="Freeform 176"/>
            <p:cNvSpPr>
              <a:spLocks/>
            </p:cNvSpPr>
            <p:nvPr/>
          </p:nvSpPr>
          <p:spPr bwMode="auto">
            <a:xfrm>
              <a:off x="4276725" y="214630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" name="Freeform 177"/>
            <p:cNvSpPr>
              <a:spLocks/>
            </p:cNvSpPr>
            <p:nvPr/>
          </p:nvSpPr>
          <p:spPr bwMode="auto">
            <a:xfrm>
              <a:off x="4276725" y="24701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3" name="Freeform 178"/>
            <p:cNvSpPr>
              <a:spLocks/>
            </p:cNvSpPr>
            <p:nvPr/>
          </p:nvSpPr>
          <p:spPr bwMode="auto">
            <a:xfrm>
              <a:off x="4276725" y="19891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" name="Freeform 179"/>
            <p:cNvSpPr>
              <a:spLocks/>
            </p:cNvSpPr>
            <p:nvPr/>
          </p:nvSpPr>
          <p:spPr bwMode="auto">
            <a:xfrm>
              <a:off x="4276725" y="201612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5" name="Freeform 180"/>
            <p:cNvSpPr>
              <a:spLocks/>
            </p:cNvSpPr>
            <p:nvPr/>
          </p:nvSpPr>
          <p:spPr bwMode="auto">
            <a:xfrm>
              <a:off x="4276725" y="201136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6" name="Freeform 181"/>
            <p:cNvSpPr>
              <a:spLocks/>
            </p:cNvSpPr>
            <p:nvPr/>
          </p:nvSpPr>
          <p:spPr bwMode="auto">
            <a:xfrm>
              <a:off x="4276725" y="16573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7" name="Freeform 182"/>
            <p:cNvSpPr>
              <a:spLocks/>
            </p:cNvSpPr>
            <p:nvPr/>
          </p:nvSpPr>
          <p:spPr bwMode="auto">
            <a:xfrm>
              <a:off x="4884738" y="17795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8" name="Freeform 183"/>
            <p:cNvSpPr>
              <a:spLocks/>
            </p:cNvSpPr>
            <p:nvPr/>
          </p:nvSpPr>
          <p:spPr bwMode="auto">
            <a:xfrm>
              <a:off x="4884738" y="181133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9" name="Freeform 184"/>
            <p:cNvSpPr>
              <a:spLocks/>
            </p:cNvSpPr>
            <p:nvPr/>
          </p:nvSpPr>
          <p:spPr bwMode="auto">
            <a:xfrm>
              <a:off x="4884738" y="1670050"/>
              <a:ext cx="87313" cy="74613"/>
            </a:xfrm>
            <a:custGeom>
              <a:avLst/>
              <a:gdLst>
                <a:gd name="T0" fmla="*/ 28 w 55"/>
                <a:gd name="T1" fmla="*/ 47 h 47"/>
                <a:gd name="T2" fmla="*/ 0 w 55"/>
                <a:gd name="T3" fmla="*/ 0 h 47"/>
                <a:gd name="T4" fmla="*/ 55 w 55"/>
                <a:gd name="T5" fmla="*/ 0 h 47"/>
                <a:gd name="T6" fmla="*/ 28 w 55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7">
                  <a:moveTo>
                    <a:pt x="28" y="47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7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0" name="Freeform 185"/>
            <p:cNvSpPr>
              <a:spLocks/>
            </p:cNvSpPr>
            <p:nvPr/>
          </p:nvSpPr>
          <p:spPr bwMode="auto">
            <a:xfrm>
              <a:off x="4884738" y="17414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1" name="Freeform 186"/>
            <p:cNvSpPr>
              <a:spLocks/>
            </p:cNvSpPr>
            <p:nvPr/>
          </p:nvSpPr>
          <p:spPr bwMode="auto">
            <a:xfrm>
              <a:off x="4884738" y="12334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2" name="Freeform 187"/>
            <p:cNvSpPr>
              <a:spLocks/>
            </p:cNvSpPr>
            <p:nvPr/>
          </p:nvSpPr>
          <p:spPr bwMode="auto">
            <a:xfrm>
              <a:off x="4884738" y="117633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3" name="Rectangle 188"/>
            <p:cNvSpPr>
              <a:spLocks noChangeArrowheads="1"/>
            </p:cNvSpPr>
            <p:nvPr/>
          </p:nvSpPr>
          <p:spPr bwMode="auto">
            <a:xfrm>
              <a:off x="1581150" y="804863"/>
              <a:ext cx="1044575" cy="563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4" name="Rectangle 189"/>
            <p:cNvSpPr>
              <a:spLocks noChangeArrowheads="1"/>
            </p:cNvSpPr>
            <p:nvPr/>
          </p:nvSpPr>
          <p:spPr bwMode="auto">
            <a:xfrm>
              <a:off x="2030413" y="838200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5" name="Freeform 190"/>
            <p:cNvSpPr>
              <a:spLocks/>
            </p:cNvSpPr>
            <p:nvPr/>
          </p:nvSpPr>
          <p:spPr bwMode="auto">
            <a:xfrm>
              <a:off x="1773238" y="8588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6" name="Rectangle 191"/>
            <p:cNvSpPr>
              <a:spLocks noChangeArrowheads="1"/>
            </p:cNvSpPr>
            <p:nvPr/>
          </p:nvSpPr>
          <p:spPr bwMode="auto">
            <a:xfrm>
              <a:off x="2030413" y="1014413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7" name="Rectangle 192"/>
            <p:cNvSpPr>
              <a:spLocks noChangeArrowheads="1"/>
            </p:cNvSpPr>
            <p:nvPr/>
          </p:nvSpPr>
          <p:spPr bwMode="auto">
            <a:xfrm>
              <a:off x="1782763" y="10572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8" name="Rectangle 193"/>
            <p:cNvSpPr>
              <a:spLocks noChangeArrowheads="1"/>
            </p:cNvSpPr>
            <p:nvPr/>
          </p:nvSpPr>
          <p:spPr bwMode="auto">
            <a:xfrm>
              <a:off x="2030413" y="1192213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9" name="Freeform 194"/>
            <p:cNvSpPr>
              <a:spLocks/>
            </p:cNvSpPr>
            <p:nvPr/>
          </p:nvSpPr>
          <p:spPr bwMode="auto">
            <a:xfrm>
              <a:off x="1766888" y="123825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0" name="Rectangle 195"/>
            <p:cNvSpPr>
              <a:spLocks noChangeArrowheads="1"/>
            </p:cNvSpPr>
            <p:nvPr/>
          </p:nvSpPr>
          <p:spPr bwMode="auto">
            <a:xfrm>
              <a:off x="1581150" y="804863"/>
              <a:ext cx="1044575" cy="563563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58854" y="675143"/>
            <a:ext cx="5016500" cy="2759076"/>
            <a:chOff x="6258854" y="675143"/>
            <a:chExt cx="5016500" cy="2759076"/>
          </a:xfrm>
        </p:grpSpPr>
        <p:sp>
          <p:nvSpPr>
            <p:cNvPr id="4022" name="Line 197"/>
            <p:cNvSpPr>
              <a:spLocks noChangeShapeType="1"/>
            </p:cNvSpPr>
            <p:nvPr/>
          </p:nvSpPr>
          <p:spPr bwMode="auto">
            <a:xfrm>
              <a:off x="6701767" y="3110368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3" name="Line 198"/>
            <p:cNvSpPr>
              <a:spLocks noChangeShapeType="1"/>
            </p:cNvSpPr>
            <p:nvPr/>
          </p:nvSpPr>
          <p:spPr bwMode="auto">
            <a:xfrm>
              <a:off x="6701767" y="956130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4" name="Line 199"/>
            <p:cNvSpPr>
              <a:spLocks noChangeShapeType="1"/>
            </p:cNvSpPr>
            <p:nvPr/>
          </p:nvSpPr>
          <p:spPr bwMode="auto">
            <a:xfrm>
              <a:off x="6701767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5" name="Line 200"/>
            <p:cNvSpPr>
              <a:spLocks noChangeShapeType="1"/>
            </p:cNvSpPr>
            <p:nvPr/>
          </p:nvSpPr>
          <p:spPr bwMode="auto">
            <a:xfrm>
              <a:off x="7258979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6" name="Line 201"/>
            <p:cNvSpPr>
              <a:spLocks noChangeShapeType="1"/>
            </p:cNvSpPr>
            <p:nvPr/>
          </p:nvSpPr>
          <p:spPr bwMode="auto">
            <a:xfrm>
              <a:off x="7817779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7" name="Line 202"/>
            <p:cNvSpPr>
              <a:spLocks noChangeShapeType="1"/>
            </p:cNvSpPr>
            <p:nvPr/>
          </p:nvSpPr>
          <p:spPr bwMode="auto">
            <a:xfrm>
              <a:off x="8374992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8" name="Line 203"/>
            <p:cNvSpPr>
              <a:spLocks noChangeShapeType="1"/>
            </p:cNvSpPr>
            <p:nvPr/>
          </p:nvSpPr>
          <p:spPr bwMode="auto">
            <a:xfrm>
              <a:off x="8933792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9" name="Line 204"/>
            <p:cNvSpPr>
              <a:spLocks noChangeShapeType="1"/>
            </p:cNvSpPr>
            <p:nvPr/>
          </p:nvSpPr>
          <p:spPr bwMode="auto">
            <a:xfrm>
              <a:off x="9491004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Line 206"/>
            <p:cNvSpPr>
              <a:spLocks noChangeShapeType="1"/>
            </p:cNvSpPr>
            <p:nvPr/>
          </p:nvSpPr>
          <p:spPr bwMode="auto">
            <a:xfrm>
              <a:off x="10049804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" name="Line 207"/>
            <p:cNvSpPr>
              <a:spLocks noChangeShapeType="1"/>
            </p:cNvSpPr>
            <p:nvPr/>
          </p:nvSpPr>
          <p:spPr bwMode="auto">
            <a:xfrm>
              <a:off x="10607017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5" name="Line 208"/>
            <p:cNvSpPr>
              <a:spLocks noChangeShapeType="1"/>
            </p:cNvSpPr>
            <p:nvPr/>
          </p:nvSpPr>
          <p:spPr bwMode="auto">
            <a:xfrm>
              <a:off x="11165817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" name="Line 209"/>
            <p:cNvSpPr>
              <a:spLocks noChangeShapeType="1"/>
            </p:cNvSpPr>
            <p:nvPr/>
          </p:nvSpPr>
          <p:spPr bwMode="auto">
            <a:xfrm flipV="1">
              <a:off x="6701767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6" name="Line 210"/>
            <p:cNvSpPr>
              <a:spLocks noChangeShapeType="1"/>
            </p:cNvSpPr>
            <p:nvPr/>
          </p:nvSpPr>
          <p:spPr bwMode="auto">
            <a:xfrm flipV="1">
              <a:off x="7258979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1" name="Line 211"/>
            <p:cNvSpPr>
              <a:spLocks noChangeShapeType="1"/>
            </p:cNvSpPr>
            <p:nvPr/>
          </p:nvSpPr>
          <p:spPr bwMode="auto">
            <a:xfrm flipV="1">
              <a:off x="7817779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2" name="Line 212"/>
            <p:cNvSpPr>
              <a:spLocks noChangeShapeType="1"/>
            </p:cNvSpPr>
            <p:nvPr/>
          </p:nvSpPr>
          <p:spPr bwMode="auto">
            <a:xfrm flipV="1">
              <a:off x="8374992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3" name="Line 213"/>
            <p:cNvSpPr>
              <a:spLocks noChangeShapeType="1"/>
            </p:cNvSpPr>
            <p:nvPr/>
          </p:nvSpPr>
          <p:spPr bwMode="auto">
            <a:xfrm flipV="1">
              <a:off x="8933792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4" name="Line 214"/>
            <p:cNvSpPr>
              <a:spLocks noChangeShapeType="1"/>
            </p:cNvSpPr>
            <p:nvPr/>
          </p:nvSpPr>
          <p:spPr bwMode="auto">
            <a:xfrm flipV="1">
              <a:off x="9491004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5" name="Line 215"/>
            <p:cNvSpPr>
              <a:spLocks noChangeShapeType="1"/>
            </p:cNvSpPr>
            <p:nvPr/>
          </p:nvSpPr>
          <p:spPr bwMode="auto">
            <a:xfrm flipV="1">
              <a:off x="10049804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6" name="Line 216"/>
            <p:cNvSpPr>
              <a:spLocks noChangeShapeType="1"/>
            </p:cNvSpPr>
            <p:nvPr/>
          </p:nvSpPr>
          <p:spPr bwMode="auto">
            <a:xfrm flipV="1">
              <a:off x="10607017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7" name="Line 217"/>
            <p:cNvSpPr>
              <a:spLocks noChangeShapeType="1"/>
            </p:cNvSpPr>
            <p:nvPr/>
          </p:nvSpPr>
          <p:spPr bwMode="auto">
            <a:xfrm flipV="1">
              <a:off x="11165817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8" name="Rectangle 218"/>
            <p:cNvSpPr>
              <a:spLocks noChangeArrowheads="1"/>
            </p:cNvSpPr>
            <p:nvPr/>
          </p:nvSpPr>
          <p:spPr bwMode="auto">
            <a:xfrm>
              <a:off x="6658904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5" name="Rectangle 219"/>
            <p:cNvSpPr>
              <a:spLocks noChangeArrowheads="1"/>
            </p:cNvSpPr>
            <p:nvPr/>
          </p:nvSpPr>
          <p:spPr bwMode="auto">
            <a:xfrm>
              <a:off x="7216117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6" name="Rectangle 220"/>
            <p:cNvSpPr>
              <a:spLocks noChangeArrowheads="1"/>
            </p:cNvSpPr>
            <p:nvPr/>
          </p:nvSpPr>
          <p:spPr bwMode="auto">
            <a:xfrm>
              <a:off x="7773329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7" name="Rectangle 221"/>
            <p:cNvSpPr>
              <a:spLocks noChangeArrowheads="1"/>
            </p:cNvSpPr>
            <p:nvPr/>
          </p:nvSpPr>
          <p:spPr bwMode="auto">
            <a:xfrm>
              <a:off x="8330542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8" name="Rectangle 222"/>
            <p:cNvSpPr>
              <a:spLocks noChangeArrowheads="1"/>
            </p:cNvSpPr>
            <p:nvPr/>
          </p:nvSpPr>
          <p:spPr bwMode="auto">
            <a:xfrm>
              <a:off x="8892517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9" name="Rectangle 223"/>
            <p:cNvSpPr>
              <a:spLocks noChangeArrowheads="1"/>
            </p:cNvSpPr>
            <p:nvPr/>
          </p:nvSpPr>
          <p:spPr bwMode="auto">
            <a:xfrm>
              <a:off x="9449729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80" name="Rectangle 224"/>
            <p:cNvSpPr>
              <a:spLocks noChangeArrowheads="1"/>
            </p:cNvSpPr>
            <p:nvPr/>
          </p:nvSpPr>
          <p:spPr bwMode="auto">
            <a:xfrm>
              <a:off x="10006942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81" name="Rectangle 225"/>
            <p:cNvSpPr>
              <a:spLocks noChangeArrowheads="1"/>
            </p:cNvSpPr>
            <p:nvPr/>
          </p:nvSpPr>
          <p:spPr bwMode="auto">
            <a:xfrm>
              <a:off x="10564154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82" name="Rectangle 226"/>
            <p:cNvSpPr>
              <a:spLocks noChangeArrowheads="1"/>
            </p:cNvSpPr>
            <p:nvPr/>
          </p:nvSpPr>
          <p:spPr bwMode="auto">
            <a:xfrm>
              <a:off x="11122954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23" name="Line 228"/>
            <p:cNvSpPr>
              <a:spLocks noChangeShapeType="1"/>
            </p:cNvSpPr>
            <p:nvPr/>
          </p:nvSpPr>
          <p:spPr bwMode="auto">
            <a:xfrm flipV="1">
              <a:off x="6701767" y="956131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7" name="Line 229"/>
            <p:cNvSpPr>
              <a:spLocks noChangeShapeType="1"/>
            </p:cNvSpPr>
            <p:nvPr/>
          </p:nvSpPr>
          <p:spPr bwMode="auto">
            <a:xfrm flipV="1">
              <a:off x="11165817" y="956131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8" name="Line 230"/>
            <p:cNvSpPr>
              <a:spLocks noChangeShapeType="1"/>
            </p:cNvSpPr>
            <p:nvPr/>
          </p:nvSpPr>
          <p:spPr bwMode="auto">
            <a:xfrm flipH="1">
              <a:off x="6657317" y="311036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9" name="Line 231"/>
            <p:cNvSpPr>
              <a:spLocks noChangeShapeType="1"/>
            </p:cNvSpPr>
            <p:nvPr/>
          </p:nvSpPr>
          <p:spPr bwMode="auto">
            <a:xfrm flipH="1">
              <a:off x="6657317" y="275159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0" name="Line 232"/>
            <p:cNvSpPr>
              <a:spLocks noChangeShapeType="1"/>
            </p:cNvSpPr>
            <p:nvPr/>
          </p:nvSpPr>
          <p:spPr bwMode="auto">
            <a:xfrm flipH="1">
              <a:off x="6657317" y="239281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1" name="Line 233"/>
            <p:cNvSpPr>
              <a:spLocks noChangeShapeType="1"/>
            </p:cNvSpPr>
            <p:nvPr/>
          </p:nvSpPr>
          <p:spPr bwMode="auto">
            <a:xfrm flipH="1">
              <a:off x="6657317" y="203404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2" name="Line 234"/>
            <p:cNvSpPr>
              <a:spLocks noChangeShapeType="1"/>
            </p:cNvSpPr>
            <p:nvPr/>
          </p:nvSpPr>
          <p:spPr bwMode="auto">
            <a:xfrm flipH="1">
              <a:off x="6657317" y="167526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3" name="Line 235"/>
            <p:cNvSpPr>
              <a:spLocks noChangeShapeType="1"/>
            </p:cNvSpPr>
            <p:nvPr/>
          </p:nvSpPr>
          <p:spPr bwMode="auto">
            <a:xfrm flipH="1">
              <a:off x="6657317" y="131649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4" name="Line 236"/>
            <p:cNvSpPr>
              <a:spLocks noChangeShapeType="1"/>
            </p:cNvSpPr>
            <p:nvPr/>
          </p:nvSpPr>
          <p:spPr bwMode="auto">
            <a:xfrm flipH="1">
              <a:off x="6657317" y="956131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9" name="Line 237"/>
            <p:cNvSpPr>
              <a:spLocks noChangeShapeType="1"/>
            </p:cNvSpPr>
            <p:nvPr/>
          </p:nvSpPr>
          <p:spPr bwMode="auto">
            <a:xfrm>
              <a:off x="11165817" y="311036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7" name="Line 238"/>
            <p:cNvSpPr>
              <a:spLocks noChangeShapeType="1"/>
            </p:cNvSpPr>
            <p:nvPr/>
          </p:nvSpPr>
          <p:spPr bwMode="auto">
            <a:xfrm>
              <a:off x="11165817" y="275159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8" name="Line 239"/>
            <p:cNvSpPr>
              <a:spLocks noChangeShapeType="1"/>
            </p:cNvSpPr>
            <p:nvPr/>
          </p:nvSpPr>
          <p:spPr bwMode="auto">
            <a:xfrm>
              <a:off x="11165817" y="239281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" name="Line 240"/>
            <p:cNvSpPr>
              <a:spLocks noChangeShapeType="1"/>
            </p:cNvSpPr>
            <p:nvPr/>
          </p:nvSpPr>
          <p:spPr bwMode="auto">
            <a:xfrm>
              <a:off x="11165817" y="203404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" name="Line 241"/>
            <p:cNvSpPr>
              <a:spLocks noChangeShapeType="1"/>
            </p:cNvSpPr>
            <p:nvPr/>
          </p:nvSpPr>
          <p:spPr bwMode="auto">
            <a:xfrm>
              <a:off x="11165817" y="167526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" name="Line 242"/>
            <p:cNvSpPr>
              <a:spLocks noChangeShapeType="1"/>
            </p:cNvSpPr>
            <p:nvPr/>
          </p:nvSpPr>
          <p:spPr bwMode="auto">
            <a:xfrm>
              <a:off x="11165817" y="131649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" name="Line 243"/>
            <p:cNvSpPr>
              <a:spLocks noChangeShapeType="1"/>
            </p:cNvSpPr>
            <p:nvPr/>
          </p:nvSpPr>
          <p:spPr bwMode="auto">
            <a:xfrm>
              <a:off x="11165817" y="956131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3" name="Rectangle 244"/>
            <p:cNvSpPr>
              <a:spLocks noChangeArrowheads="1"/>
            </p:cNvSpPr>
            <p:nvPr/>
          </p:nvSpPr>
          <p:spPr bwMode="auto">
            <a:xfrm>
              <a:off x="6516029" y="3034168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4" name="Rectangle 245"/>
            <p:cNvSpPr>
              <a:spLocks noChangeArrowheads="1"/>
            </p:cNvSpPr>
            <p:nvPr/>
          </p:nvSpPr>
          <p:spPr bwMode="auto">
            <a:xfrm>
              <a:off x="6344579" y="2676981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5" name="Rectangle 246"/>
            <p:cNvSpPr>
              <a:spLocks noChangeArrowheads="1"/>
            </p:cNvSpPr>
            <p:nvPr/>
          </p:nvSpPr>
          <p:spPr bwMode="auto">
            <a:xfrm>
              <a:off x="6258854" y="2315031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33" name="Rectangle 247"/>
            <p:cNvSpPr>
              <a:spLocks noChangeArrowheads="1"/>
            </p:cNvSpPr>
            <p:nvPr/>
          </p:nvSpPr>
          <p:spPr bwMode="auto">
            <a:xfrm>
              <a:off x="6258854" y="1957843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51" name="Rectangle 248"/>
            <p:cNvSpPr>
              <a:spLocks noChangeArrowheads="1"/>
            </p:cNvSpPr>
            <p:nvPr/>
          </p:nvSpPr>
          <p:spPr bwMode="auto">
            <a:xfrm>
              <a:off x="6258854" y="1600656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73" name="Rectangle 249"/>
            <p:cNvSpPr>
              <a:spLocks noChangeArrowheads="1"/>
            </p:cNvSpPr>
            <p:nvPr/>
          </p:nvSpPr>
          <p:spPr bwMode="auto">
            <a:xfrm>
              <a:off x="6258854" y="1237118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74" name="Rectangle 250"/>
            <p:cNvSpPr>
              <a:spLocks noChangeArrowheads="1"/>
            </p:cNvSpPr>
            <p:nvPr/>
          </p:nvSpPr>
          <p:spPr bwMode="auto">
            <a:xfrm>
              <a:off x="6258854" y="879931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3" name="Rectangle 259"/>
            <p:cNvSpPr>
              <a:spLocks noChangeArrowheads="1"/>
            </p:cNvSpPr>
            <p:nvPr/>
          </p:nvSpPr>
          <p:spPr bwMode="auto">
            <a:xfrm>
              <a:off x="6739867" y="675143"/>
              <a:ext cx="13287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Group B** 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4" name="Rectangle 260"/>
            <p:cNvSpPr>
              <a:spLocks noChangeArrowheads="1"/>
            </p:cNvSpPr>
            <p:nvPr/>
          </p:nvSpPr>
          <p:spPr bwMode="auto">
            <a:xfrm>
              <a:off x="7925729" y="784681"/>
              <a:ext cx="1666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5" name="Rectangle 261"/>
            <p:cNvSpPr>
              <a:spLocks noChangeArrowheads="1"/>
            </p:cNvSpPr>
            <p:nvPr/>
          </p:nvSpPr>
          <p:spPr bwMode="auto">
            <a:xfrm>
              <a:off x="8025742" y="675143"/>
              <a:ext cx="79057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:0.4,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6" name="Rectangle 262"/>
            <p:cNvSpPr>
              <a:spLocks noChangeArrowheads="1"/>
            </p:cNvSpPr>
            <p:nvPr/>
          </p:nvSpPr>
          <p:spPr bwMode="auto">
            <a:xfrm>
              <a:off x="8697254" y="784681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7" name="Rectangle 263"/>
            <p:cNvSpPr>
              <a:spLocks noChangeArrowheads="1"/>
            </p:cNvSpPr>
            <p:nvPr/>
          </p:nvSpPr>
          <p:spPr bwMode="auto">
            <a:xfrm>
              <a:off x="8868704" y="675143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:0.82,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8" name="Rectangle 264"/>
            <p:cNvSpPr>
              <a:spLocks noChangeArrowheads="1"/>
            </p:cNvSpPr>
            <p:nvPr/>
          </p:nvSpPr>
          <p:spPr bwMode="auto">
            <a:xfrm>
              <a:off x="9635467" y="784681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9" name="Rectangle 265"/>
            <p:cNvSpPr>
              <a:spLocks noChangeArrowheads="1"/>
            </p:cNvSpPr>
            <p:nvPr/>
          </p:nvSpPr>
          <p:spPr bwMode="auto">
            <a:xfrm>
              <a:off x="9806917" y="675143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:0.66,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90" name="Rectangle 266"/>
            <p:cNvSpPr>
              <a:spLocks noChangeArrowheads="1"/>
            </p:cNvSpPr>
            <p:nvPr/>
          </p:nvSpPr>
          <p:spPr bwMode="auto">
            <a:xfrm>
              <a:off x="10573679" y="784681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91" name="Rectangle 267"/>
            <p:cNvSpPr>
              <a:spLocks noChangeArrowheads="1"/>
            </p:cNvSpPr>
            <p:nvPr/>
          </p:nvSpPr>
          <p:spPr bwMode="auto">
            <a:xfrm>
              <a:off x="10746717" y="675143"/>
              <a:ext cx="4905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:0.79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92" name="Freeform 268"/>
            <p:cNvSpPr>
              <a:spLocks/>
            </p:cNvSpPr>
            <p:nvPr/>
          </p:nvSpPr>
          <p:spPr bwMode="auto">
            <a:xfrm>
              <a:off x="7109754" y="15514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3" name="Freeform 269"/>
            <p:cNvSpPr>
              <a:spLocks/>
            </p:cNvSpPr>
            <p:nvPr/>
          </p:nvSpPr>
          <p:spPr bwMode="auto">
            <a:xfrm>
              <a:off x="7109754" y="151810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4" name="Freeform 270"/>
            <p:cNvSpPr>
              <a:spLocks/>
            </p:cNvSpPr>
            <p:nvPr/>
          </p:nvSpPr>
          <p:spPr bwMode="auto">
            <a:xfrm>
              <a:off x="7109754" y="170225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5" name="Freeform 271"/>
            <p:cNvSpPr>
              <a:spLocks/>
            </p:cNvSpPr>
            <p:nvPr/>
          </p:nvSpPr>
          <p:spPr bwMode="auto">
            <a:xfrm>
              <a:off x="7109754" y="15927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6" name="Freeform 272"/>
            <p:cNvSpPr>
              <a:spLocks/>
            </p:cNvSpPr>
            <p:nvPr/>
          </p:nvSpPr>
          <p:spPr bwMode="auto">
            <a:xfrm>
              <a:off x="7109754" y="1546681"/>
              <a:ext cx="76200" cy="101600"/>
            </a:xfrm>
            <a:custGeom>
              <a:avLst/>
              <a:gdLst>
                <a:gd name="T0" fmla="*/ 0 w 48"/>
                <a:gd name="T1" fmla="*/ 31 h 64"/>
                <a:gd name="T2" fmla="*/ 24 w 48"/>
                <a:gd name="T3" fmla="*/ 64 h 64"/>
                <a:gd name="T4" fmla="*/ 48 w 48"/>
                <a:gd name="T5" fmla="*/ 31 h 64"/>
                <a:gd name="T6" fmla="*/ 24 w 48"/>
                <a:gd name="T7" fmla="*/ 0 h 64"/>
                <a:gd name="T8" fmla="*/ 0 w 48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1"/>
                  </a:moveTo>
                  <a:lnTo>
                    <a:pt x="24" y="64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7" name="Freeform 273"/>
            <p:cNvSpPr>
              <a:spLocks/>
            </p:cNvSpPr>
            <p:nvPr/>
          </p:nvSpPr>
          <p:spPr bwMode="auto">
            <a:xfrm>
              <a:off x="7109754" y="1514931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8" name="Freeform 274"/>
            <p:cNvSpPr>
              <a:spLocks/>
            </p:cNvSpPr>
            <p:nvPr/>
          </p:nvSpPr>
          <p:spPr bwMode="auto">
            <a:xfrm>
              <a:off x="7666967" y="2584906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9" name="Freeform 275"/>
            <p:cNvSpPr>
              <a:spLocks/>
            </p:cNvSpPr>
            <p:nvPr/>
          </p:nvSpPr>
          <p:spPr bwMode="auto">
            <a:xfrm>
              <a:off x="7666967" y="2564268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0" name="Freeform 276"/>
            <p:cNvSpPr>
              <a:spLocks/>
            </p:cNvSpPr>
            <p:nvPr/>
          </p:nvSpPr>
          <p:spPr bwMode="auto">
            <a:xfrm>
              <a:off x="7666967" y="2451556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1" name="Freeform 277"/>
            <p:cNvSpPr>
              <a:spLocks/>
            </p:cNvSpPr>
            <p:nvPr/>
          </p:nvSpPr>
          <p:spPr bwMode="auto">
            <a:xfrm>
              <a:off x="7666967" y="2394406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2" name="Freeform 278"/>
            <p:cNvSpPr>
              <a:spLocks/>
            </p:cNvSpPr>
            <p:nvPr/>
          </p:nvSpPr>
          <p:spPr bwMode="auto">
            <a:xfrm>
              <a:off x="7666967" y="2291218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3" name="Freeform 279"/>
            <p:cNvSpPr>
              <a:spLocks/>
            </p:cNvSpPr>
            <p:nvPr/>
          </p:nvSpPr>
          <p:spPr bwMode="auto">
            <a:xfrm>
              <a:off x="7666967" y="2083256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4" name="Freeform 280"/>
            <p:cNvSpPr>
              <a:spLocks/>
            </p:cNvSpPr>
            <p:nvPr/>
          </p:nvSpPr>
          <p:spPr bwMode="auto">
            <a:xfrm>
              <a:off x="8225767" y="215310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5" name="Freeform 281"/>
            <p:cNvSpPr>
              <a:spLocks/>
            </p:cNvSpPr>
            <p:nvPr/>
          </p:nvSpPr>
          <p:spPr bwMode="auto">
            <a:xfrm>
              <a:off x="8225767" y="21642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6" name="Freeform 282"/>
            <p:cNvSpPr>
              <a:spLocks/>
            </p:cNvSpPr>
            <p:nvPr/>
          </p:nvSpPr>
          <p:spPr bwMode="auto">
            <a:xfrm>
              <a:off x="8225767" y="211818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7" name="Freeform 283"/>
            <p:cNvSpPr>
              <a:spLocks/>
            </p:cNvSpPr>
            <p:nvPr/>
          </p:nvSpPr>
          <p:spPr bwMode="auto">
            <a:xfrm>
              <a:off x="8225767" y="205785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8" name="Freeform 284"/>
            <p:cNvSpPr>
              <a:spLocks/>
            </p:cNvSpPr>
            <p:nvPr/>
          </p:nvSpPr>
          <p:spPr bwMode="auto">
            <a:xfrm>
              <a:off x="8225767" y="1991181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9" name="Freeform 285"/>
            <p:cNvSpPr>
              <a:spLocks/>
            </p:cNvSpPr>
            <p:nvPr/>
          </p:nvSpPr>
          <p:spPr bwMode="auto">
            <a:xfrm>
              <a:off x="8225767" y="20467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0" name="Freeform 286"/>
            <p:cNvSpPr>
              <a:spLocks/>
            </p:cNvSpPr>
            <p:nvPr/>
          </p:nvSpPr>
          <p:spPr bwMode="auto">
            <a:xfrm>
              <a:off x="8782979" y="192133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1" name="Freeform 287"/>
            <p:cNvSpPr>
              <a:spLocks/>
            </p:cNvSpPr>
            <p:nvPr/>
          </p:nvSpPr>
          <p:spPr bwMode="auto">
            <a:xfrm>
              <a:off x="8782979" y="1914981"/>
              <a:ext cx="76200" cy="100013"/>
            </a:xfrm>
            <a:custGeom>
              <a:avLst/>
              <a:gdLst>
                <a:gd name="T0" fmla="*/ 0 w 48"/>
                <a:gd name="T1" fmla="*/ 32 h 63"/>
                <a:gd name="T2" fmla="*/ 24 w 48"/>
                <a:gd name="T3" fmla="*/ 63 h 63"/>
                <a:gd name="T4" fmla="*/ 48 w 48"/>
                <a:gd name="T5" fmla="*/ 32 h 63"/>
                <a:gd name="T6" fmla="*/ 24 w 48"/>
                <a:gd name="T7" fmla="*/ 0 h 63"/>
                <a:gd name="T8" fmla="*/ 0 w 48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2"/>
                  </a:moveTo>
                  <a:lnTo>
                    <a:pt x="24" y="63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2" name="Freeform 288"/>
            <p:cNvSpPr>
              <a:spLocks/>
            </p:cNvSpPr>
            <p:nvPr/>
          </p:nvSpPr>
          <p:spPr bwMode="auto">
            <a:xfrm>
              <a:off x="8782979" y="202610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3" name="Freeform 289"/>
            <p:cNvSpPr>
              <a:spLocks/>
            </p:cNvSpPr>
            <p:nvPr/>
          </p:nvSpPr>
          <p:spPr bwMode="auto">
            <a:xfrm>
              <a:off x="8782979" y="207373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4" name="Freeform 290"/>
            <p:cNvSpPr>
              <a:spLocks/>
            </p:cNvSpPr>
            <p:nvPr/>
          </p:nvSpPr>
          <p:spPr bwMode="auto">
            <a:xfrm>
              <a:off x="8782979" y="2149931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5" name="Freeform 291"/>
            <p:cNvSpPr>
              <a:spLocks/>
            </p:cNvSpPr>
            <p:nvPr/>
          </p:nvSpPr>
          <p:spPr bwMode="auto">
            <a:xfrm>
              <a:off x="8782979" y="2192793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6" name="Freeform 292"/>
            <p:cNvSpPr>
              <a:spLocks/>
            </p:cNvSpPr>
            <p:nvPr/>
          </p:nvSpPr>
          <p:spPr bwMode="auto">
            <a:xfrm>
              <a:off x="9341779" y="22308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" name="Freeform 293"/>
            <p:cNvSpPr>
              <a:spLocks/>
            </p:cNvSpPr>
            <p:nvPr/>
          </p:nvSpPr>
          <p:spPr bwMode="auto">
            <a:xfrm>
              <a:off x="9341779" y="2145168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8" name="Freeform 294"/>
            <p:cNvSpPr>
              <a:spLocks/>
            </p:cNvSpPr>
            <p:nvPr/>
          </p:nvSpPr>
          <p:spPr bwMode="auto">
            <a:xfrm>
              <a:off x="9341779" y="21515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9" name="Freeform 295"/>
            <p:cNvSpPr>
              <a:spLocks/>
            </p:cNvSpPr>
            <p:nvPr/>
          </p:nvSpPr>
          <p:spPr bwMode="auto">
            <a:xfrm>
              <a:off x="9341779" y="240075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0" name="Freeform 296"/>
            <p:cNvSpPr>
              <a:spLocks/>
            </p:cNvSpPr>
            <p:nvPr/>
          </p:nvSpPr>
          <p:spPr bwMode="auto">
            <a:xfrm>
              <a:off x="9341779" y="21642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1" name="Freeform 297"/>
            <p:cNvSpPr>
              <a:spLocks/>
            </p:cNvSpPr>
            <p:nvPr/>
          </p:nvSpPr>
          <p:spPr bwMode="auto">
            <a:xfrm>
              <a:off x="9341779" y="217215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2" name="Freeform 298"/>
            <p:cNvSpPr>
              <a:spLocks/>
            </p:cNvSpPr>
            <p:nvPr/>
          </p:nvSpPr>
          <p:spPr bwMode="auto">
            <a:xfrm>
              <a:off x="9898992" y="200388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3" name="Freeform 299"/>
            <p:cNvSpPr>
              <a:spLocks/>
            </p:cNvSpPr>
            <p:nvPr/>
          </p:nvSpPr>
          <p:spPr bwMode="auto">
            <a:xfrm>
              <a:off x="9898992" y="158478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4" name="Freeform 300"/>
            <p:cNvSpPr>
              <a:spLocks/>
            </p:cNvSpPr>
            <p:nvPr/>
          </p:nvSpPr>
          <p:spPr bwMode="auto">
            <a:xfrm>
              <a:off x="9898992" y="15831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5" name="Freeform 301"/>
            <p:cNvSpPr>
              <a:spLocks/>
            </p:cNvSpPr>
            <p:nvPr/>
          </p:nvSpPr>
          <p:spPr bwMode="auto">
            <a:xfrm>
              <a:off x="9898992" y="159748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6" name="Freeform 302"/>
            <p:cNvSpPr>
              <a:spLocks/>
            </p:cNvSpPr>
            <p:nvPr/>
          </p:nvSpPr>
          <p:spPr bwMode="auto">
            <a:xfrm>
              <a:off x="9898992" y="118790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" name="Freeform 303"/>
            <p:cNvSpPr>
              <a:spLocks/>
            </p:cNvSpPr>
            <p:nvPr/>
          </p:nvSpPr>
          <p:spPr bwMode="auto">
            <a:xfrm>
              <a:off x="9898992" y="127680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8" name="Freeform 304"/>
            <p:cNvSpPr>
              <a:spLocks/>
            </p:cNvSpPr>
            <p:nvPr/>
          </p:nvSpPr>
          <p:spPr bwMode="auto">
            <a:xfrm>
              <a:off x="10457792" y="199276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9" name="Freeform 305"/>
            <p:cNvSpPr>
              <a:spLocks/>
            </p:cNvSpPr>
            <p:nvPr/>
          </p:nvSpPr>
          <p:spPr bwMode="auto">
            <a:xfrm>
              <a:off x="10457792" y="1686381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0" name="Freeform 306"/>
            <p:cNvSpPr>
              <a:spLocks/>
            </p:cNvSpPr>
            <p:nvPr/>
          </p:nvSpPr>
          <p:spPr bwMode="auto">
            <a:xfrm>
              <a:off x="10457792" y="17990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1" name="Freeform 307"/>
            <p:cNvSpPr>
              <a:spLocks/>
            </p:cNvSpPr>
            <p:nvPr/>
          </p:nvSpPr>
          <p:spPr bwMode="auto">
            <a:xfrm>
              <a:off x="10457792" y="18244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2" name="Freeform 308"/>
            <p:cNvSpPr>
              <a:spLocks/>
            </p:cNvSpPr>
            <p:nvPr/>
          </p:nvSpPr>
          <p:spPr bwMode="auto">
            <a:xfrm>
              <a:off x="10457792" y="19070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3" name="Rectangle 309"/>
            <p:cNvSpPr>
              <a:spLocks noChangeArrowheads="1"/>
            </p:cNvSpPr>
            <p:nvPr/>
          </p:nvSpPr>
          <p:spPr bwMode="auto">
            <a:xfrm>
              <a:off x="7230404" y="2181681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4" name="Rectangle 310"/>
            <p:cNvSpPr>
              <a:spLocks noChangeArrowheads="1"/>
            </p:cNvSpPr>
            <p:nvPr/>
          </p:nvSpPr>
          <p:spPr bwMode="auto">
            <a:xfrm>
              <a:off x="7230404" y="23261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5" name="Rectangle 311"/>
            <p:cNvSpPr>
              <a:spLocks noChangeArrowheads="1"/>
            </p:cNvSpPr>
            <p:nvPr/>
          </p:nvSpPr>
          <p:spPr bwMode="auto">
            <a:xfrm>
              <a:off x="7230404" y="23801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6" name="Rectangle 312"/>
            <p:cNvSpPr>
              <a:spLocks noChangeArrowheads="1"/>
            </p:cNvSpPr>
            <p:nvPr/>
          </p:nvSpPr>
          <p:spPr bwMode="auto">
            <a:xfrm>
              <a:off x="7230404" y="23769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7" name="Rectangle 313"/>
            <p:cNvSpPr>
              <a:spLocks noChangeArrowheads="1"/>
            </p:cNvSpPr>
            <p:nvPr/>
          </p:nvSpPr>
          <p:spPr bwMode="auto">
            <a:xfrm>
              <a:off x="7230404" y="23166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8" name="Rectangle 314"/>
            <p:cNvSpPr>
              <a:spLocks noChangeArrowheads="1"/>
            </p:cNvSpPr>
            <p:nvPr/>
          </p:nvSpPr>
          <p:spPr bwMode="auto">
            <a:xfrm>
              <a:off x="7230404" y="234360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9" name="Rectangle 315"/>
            <p:cNvSpPr>
              <a:spLocks noChangeArrowheads="1"/>
            </p:cNvSpPr>
            <p:nvPr/>
          </p:nvSpPr>
          <p:spPr bwMode="auto">
            <a:xfrm>
              <a:off x="7789204" y="19546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0" name="Rectangle 316"/>
            <p:cNvSpPr>
              <a:spLocks noChangeArrowheads="1"/>
            </p:cNvSpPr>
            <p:nvPr/>
          </p:nvSpPr>
          <p:spPr bwMode="auto">
            <a:xfrm>
              <a:off x="7789204" y="19197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1" name="Rectangle 317"/>
            <p:cNvSpPr>
              <a:spLocks noChangeArrowheads="1"/>
            </p:cNvSpPr>
            <p:nvPr/>
          </p:nvSpPr>
          <p:spPr bwMode="auto">
            <a:xfrm>
              <a:off x="7789204" y="21007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2" name="Rectangle 318"/>
            <p:cNvSpPr>
              <a:spLocks noChangeArrowheads="1"/>
            </p:cNvSpPr>
            <p:nvPr/>
          </p:nvSpPr>
          <p:spPr bwMode="auto">
            <a:xfrm>
              <a:off x="7789204" y="20324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3" name="Rectangle 319"/>
            <p:cNvSpPr>
              <a:spLocks noChangeArrowheads="1"/>
            </p:cNvSpPr>
            <p:nvPr/>
          </p:nvSpPr>
          <p:spPr bwMode="auto">
            <a:xfrm>
              <a:off x="7789204" y="202769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4" name="Rectangle 320"/>
            <p:cNvSpPr>
              <a:spLocks noChangeArrowheads="1"/>
            </p:cNvSpPr>
            <p:nvPr/>
          </p:nvSpPr>
          <p:spPr bwMode="auto">
            <a:xfrm>
              <a:off x="7789204" y="22594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5" name="Rectangle 321"/>
            <p:cNvSpPr>
              <a:spLocks noChangeArrowheads="1"/>
            </p:cNvSpPr>
            <p:nvPr/>
          </p:nvSpPr>
          <p:spPr bwMode="auto">
            <a:xfrm>
              <a:off x="8346417" y="22594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6" name="Rectangle 322"/>
            <p:cNvSpPr>
              <a:spLocks noChangeArrowheads="1"/>
            </p:cNvSpPr>
            <p:nvPr/>
          </p:nvSpPr>
          <p:spPr bwMode="auto">
            <a:xfrm>
              <a:off x="8346417" y="19689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7" name="Rectangle 323"/>
            <p:cNvSpPr>
              <a:spLocks noChangeArrowheads="1"/>
            </p:cNvSpPr>
            <p:nvPr/>
          </p:nvSpPr>
          <p:spPr bwMode="auto">
            <a:xfrm>
              <a:off x="8346417" y="18546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8" name="Rectangle 324"/>
            <p:cNvSpPr>
              <a:spLocks noChangeArrowheads="1"/>
            </p:cNvSpPr>
            <p:nvPr/>
          </p:nvSpPr>
          <p:spPr bwMode="auto">
            <a:xfrm>
              <a:off x="8346417" y="18816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9" name="Rectangle 325"/>
            <p:cNvSpPr>
              <a:spLocks noChangeArrowheads="1"/>
            </p:cNvSpPr>
            <p:nvPr/>
          </p:nvSpPr>
          <p:spPr bwMode="auto">
            <a:xfrm>
              <a:off x="8346417" y="19451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0" name="Rectangle 326"/>
            <p:cNvSpPr>
              <a:spLocks noChangeArrowheads="1"/>
            </p:cNvSpPr>
            <p:nvPr/>
          </p:nvSpPr>
          <p:spPr bwMode="auto">
            <a:xfrm>
              <a:off x="8346417" y="18689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1" name="Rectangle 327"/>
            <p:cNvSpPr>
              <a:spLocks noChangeArrowheads="1"/>
            </p:cNvSpPr>
            <p:nvPr/>
          </p:nvSpPr>
          <p:spPr bwMode="auto">
            <a:xfrm>
              <a:off x="8905217" y="2276931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2" name="Rectangle 328"/>
            <p:cNvSpPr>
              <a:spLocks noChangeArrowheads="1"/>
            </p:cNvSpPr>
            <p:nvPr/>
          </p:nvSpPr>
          <p:spPr bwMode="auto">
            <a:xfrm>
              <a:off x="8905217" y="170860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3" name="Rectangle 329"/>
            <p:cNvSpPr>
              <a:spLocks noChangeArrowheads="1"/>
            </p:cNvSpPr>
            <p:nvPr/>
          </p:nvSpPr>
          <p:spPr bwMode="auto">
            <a:xfrm>
              <a:off x="8905217" y="15244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4" name="Rectangle 330"/>
            <p:cNvSpPr>
              <a:spLocks noChangeArrowheads="1"/>
            </p:cNvSpPr>
            <p:nvPr/>
          </p:nvSpPr>
          <p:spPr bwMode="auto">
            <a:xfrm>
              <a:off x="8905217" y="13974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5" name="Rectangle 331"/>
            <p:cNvSpPr>
              <a:spLocks noChangeArrowheads="1"/>
            </p:cNvSpPr>
            <p:nvPr/>
          </p:nvSpPr>
          <p:spPr bwMode="auto">
            <a:xfrm>
              <a:off x="8905217" y="1413331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6" name="Rectangle 332"/>
            <p:cNvSpPr>
              <a:spLocks noChangeArrowheads="1"/>
            </p:cNvSpPr>
            <p:nvPr/>
          </p:nvSpPr>
          <p:spPr bwMode="auto">
            <a:xfrm>
              <a:off x="8905217" y="13831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7" name="Rectangle 333"/>
            <p:cNvSpPr>
              <a:spLocks noChangeArrowheads="1"/>
            </p:cNvSpPr>
            <p:nvPr/>
          </p:nvSpPr>
          <p:spPr bwMode="auto">
            <a:xfrm>
              <a:off x="9462429" y="2327731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8" name="Rectangle 334"/>
            <p:cNvSpPr>
              <a:spLocks noChangeArrowheads="1"/>
            </p:cNvSpPr>
            <p:nvPr/>
          </p:nvSpPr>
          <p:spPr bwMode="auto">
            <a:xfrm>
              <a:off x="9462429" y="21197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9" name="Rectangle 335"/>
            <p:cNvSpPr>
              <a:spLocks noChangeArrowheads="1"/>
            </p:cNvSpPr>
            <p:nvPr/>
          </p:nvSpPr>
          <p:spPr bwMode="auto">
            <a:xfrm>
              <a:off x="9462429" y="20848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0" name="Rectangle 336"/>
            <p:cNvSpPr>
              <a:spLocks noChangeArrowheads="1"/>
            </p:cNvSpPr>
            <p:nvPr/>
          </p:nvSpPr>
          <p:spPr bwMode="auto">
            <a:xfrm>
              <a:off x="9462429" y="20197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1" name="Rectangle 337"/>
            <p:cNvSpPr>
              <a:spLocks noChangeArrowheads="1"/>
            </p:cNvSpPr>
            <p:nvPr/>
          </p:nvSpPr>
          <p:spPr bwMode="auto">
            <a:xfrm>
              <a:off x="9462429" y="1997531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2" name="Rectangle 338"/>
            <p:cNvSpPr>
              <a:spLocks noChangeArrowheads="1"/>
            </p:cNvSpPr>
            <p:nvPr/>
          </p:nvSpPr>
          <p:spPr bwMode="auto">
            <a:xfrm>
              <a:off x="9462429" y="2034043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3" name="Rectangle 339"/>
            <p:cNvSpPr>
              <a:spLocks noChangeArrowheads="1"/>
            </p:cNvSpPr>
            <p:nvPr/>
          </p:nvSpPr>
          <p:spPr bwMode="auto">
            <a:xfrm>
              <a:off x="10021229" y="24023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4" name="Rectangle 340"/>
            <p:cNvSpPr>
              <a:spLocks noChangeArrowheads="1"/>
            </p:cNvSpPr>
            <p:nvPr/>
          </p:nvSpPr>
          <p:spPr bwMode="auto">
            <a:xfrm>
              <a:off x="10021229" y="23642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5" name="Rectangle 341"/>
            <p:cNvSpPr>
              <a:spLocks noChangeArrowheads="1"/>
            </p:cNvSpPr>
            <p:nvPr/>
          </p:nvSpPr>
          <p:spPr bwMode="auto">
            <a:xfrm>
              <a:off x="10021229" y="2303918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6" name="Rectangle 342"/>
            <p:cNvSpPr>
              <a:spLocks noChangeArrowheads="1"/>
            </p:cNvSpPr>
            <p:nvPr/>
          </p:nvSpPr>
          <p:spPr bwMode="auto">
            <a:xfrm>
              <a:off x="10021229" y="220390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7" name="Rectangle 343"/>
            <p:cNvSpPr>
              <a:spLocks noChangeArrowheads="1"/>
            </p:cNvSpPr>
            <p:nvPr/>
          </p:nvSpPr>
          <p:spPr bwMode="auto">
            <a:xfrm>
              <a:off x="10021229" y="21769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8" name="Rectangle 344"/>
            <p:cNvSpPr>
              <a:spLocks noChangeArrowheads="1"/>
            </p:cNvSpPr>
            <p:nvPr/>
          </p:nvSpPr>
          <p:spPr bwMode="auto">
            <a:xfrm>
              <a:off x="10021229" y="20943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9" name="Freeform 345"/>
            <p:cNvSpPr>
              <a:spLocks/>
            </p:cNvSpPr>
            <p:nvPr/>
          </p:nvSpPr>
          <p:spPr bwMode="auto">
            <a:xfrm>
              <a:off x="7327242" y="270396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0" name="Freeform 346"/>
            <p:cNvSpPr>
              <a:spLocks/>
            </p:cNvSpPr>
            <p:nvPr/>
          </p:nvSpPr>
          <p:spPr bwMode="auto">
            <a:xfrm>
              <a:off x="7327242" y="255156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1" name="Freeform 347"/>
            <p:cNvSpPr>
              <a:spLocks/>
            </p:cNvSpPr>
            <p:nvPr/>
          </p:nvSpPr>
          <p:spPr bwMode="auto">
            <a:xfrm>
              <a:off x="7327242" y="251029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2" name="Freeform 348"/>
            <p:cNvSpPr>
              <a:spLocks/>
            </p:cNvSpPr>
            <p:nvPr/>
          </p:nvSpPr>
          <p:spPr bwMode="auto">
            <a:xfrm>
              <a:off x="7327242" y="2467431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3" name="Freeform 349"/>
            <p:cNvSpPr>
              <a:spLocks/>
            </p:cNvSpPr>
            <p:nvPr/>
          </p:nvSpPr>
          <p:spPr bwMode="auto">
            <a:xfrm>
              <a:off x="7327242" y="247854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4" name="Freeform 350"/>
            <p:cNvSpPr>
              <a:spLocks/>
            </p:cNvSpPr>
            <p:nvPr/>
          </p:nvSpPr>
          <p:spPr bwMode="auto">
            <a:xfrm>
              <a:off x="7327242" y="242139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5" name="Freeform 351"/>
            <p:cNvSpPr>
              <a:spLocks/>
            </p:cNvSpPr>
            <p:nvPr/>
          </p:nvSpPr>
          <p:spPr bwMode="auto">
            <a:xfrm>
              <a:off x="7884454" y="2838906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6" name="Freeform 352"/>
            <p:cNvSpPr>
              <a:spLocks/>
            </p:cNvSpPr>
            <p:nvPr/>
          </p:nvSpPr>
          <p:spPr bwMode="auto">
            <a:xfrm>
              <a:off x="7884454" y="277064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7" name="Freeform 353"/>
            <p:cNvSpPr>
              <a:spLocks/>
            </p:cNvSpPr>
            <p:nvPr/>
          </p:nvSpPr>
          <p:spPr bwMode="auto">
            <a:xfrm>
              <a:off x="7884454" y="272936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8" name="Freeform 354"/>
            <p:cNvSpPr>
              <a:spLocks/>
            </p:cNvSpPr>
            <p:nvPr/>
          </p:nvSpPr>
          <p:spPr bwMode="auto">
            <a:xfrm>
              <a:off x="7884454" y="262141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9" name="Freeform 355"/>
            <p:cNvSpPr>
              <a:spLocks/>
            </p:cNvSpPr>
            <p:nvPr/>
          </p:nvSpPr>
          <p:spPr bwMode="auto">
            <a:xfrm>
              <a:off x="7884454" y="2645231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0" name="Freeform 356"/>
            <p:cNvSpPr>
              <a:spLocks/>
            </p:cNvSpPr>
            <p:nvPr/>
          </p:nvSpPr>
          <p:spPr bwMode="auto">
            <a:xfrm>
              <a:off x="7884454" y="253886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1" name="Freeform 357"/>
            <p:cNvSpPr>
              <a:spLocks/>
            </p:cNvSpPr>
            <p:nvPr/>
          </p:nvSpPr>
          <p:spPr bwMode="auto">
            <a:xfrm>
              <a:off x="8443254" y="2718256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2" name="Freeform 358"/>
            <p:cNvSpPr>
              <a:spLocks/>
            </p:cNvSpPr>
            <p:nvPr/>
          </p:nvSpPr>
          <p:spPr bwMode="auto">
            <a:xfrm>
              <a:off x="8443254" y="281509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3" name="Freeform 359"/>
            <p:cNvSpPr>
              <a:spLocks/>
            </p:cNvSpPr>
            <p:nvPr/>
          </p:nvSpPr>
          <p:spPr bwMode="auto">
            <a:xfrm>
              <a:off x="8443254" y="275159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4" name="Freeform 360"/>
            <p:cNvSpPr>
              <a:spLocks/>
            </p:cNvSpPr>
            <p:nvPr/>
          </p:nvSpPr>
          <p:spPr bwMode="auto">
            <a:xfrm>
              <a:off x="8443254" y="272936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5" name="Freeform 361"/>
            <p:cNvSpPr>
              <a:spLocks/>
            </p:cNvSpPr>
            <p:nvPr/>
          </p:nvSpPr>
          <p:spPr bwMode="auto">
            <a:xfrm>
              <a:off x="8443254" y="278016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6" name="Freeform 362"/>
            <p:cNvSpPr>
              <a:spLocks/>
            </p:cNvSpPr>
            <p:nvPr/>
          </p:nvSpPr>
          <p:spPr bwMode="auto">
            <a:xfrm>
              <a:off x="8443254" y="267221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7" name="Freeform 363"/>
            <p:cNvSpPr>
              <a:spLocks/>
            </p:cNvSpPr>
            <p:nvPr/>
          </p:nvSpPr>
          <p:spPr bwMode="auto">
            <a:xfrm>
              <a:off x="9000467" y="242774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" name="Freeform 364"/>
            <p:cNvSpPr>
              <a:spLocks/>
            </p:cNvSpPr>
            <p:nvPr/>
          </p:nvSpPr>
          <p:spPr bwMode="auto">
            <a:xfrm>
              <a:off x="9000467" y="2330906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" name="Freeform 365"/>
            <p:cNvSpPr>
              <a:spLocks/>
            </p:cNvSpPr>
            <p:nvPr/>
          </p:nvSpPr>
          <p:spPr bwMode="auto">
            <a:xfrm>
              <a:off x="9000467" y="217374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" name="Freeform 366"/>
            <p:cNvSpPr>
              <a:spLocks/>
            </p:cNvSpPr>
            <p:nvPr/>
          </p:nvSpPr>
          <p:spPr bwMode="auto">
            <a:xfrm>
              <a:off x="9000467" y="205626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" name="Freeform 367"/>
            <p:cNvSpPr>
              <a:spLocks/>
            </p:cNvSpPr>
            <p:nvPr/>
          </p:nvSpPr>
          <p:spPr bwMode="auto">
            <a:xfrm>
              <a:off x="9000467" y="196101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2" name="Freeform 368"/>
            <p:cNvSpPr>
              <a:spLocks/>
            </p:cNvSpPr>
            <p:nvPr/>
          </p:nvSpPr>
          <p:spPr bwMode="auto">
            <a:xfrm>
              <a:off x="9559267" y="255791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3" name="Freeform 369"/>
            <p:cNvSpPr>
              <a:spLocks/>
            </p:cNvSpPr>
            <p:nvPr/>
          </p:nvSpPr>
          <p:spPr bwMode="auto">
            <a:xfrm>
              <a:off x="9559267" y="2565856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4" name="Freeform 370"/>
            <p:cNvSpPr>
              <a:spLocks/>
            </p:cNvSpPr>
            <p:nvPr/>
          </p:nvSpPr>
          <p:spPr bwMode="auto">
            <a:xfrm>
              <a:off x="9559267" y="2610306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" name="Freeform 371"/>
            <p:cNvSpPr>
              <a:spLocks/>
            </p:cNvSpPr>
            <p:nvPr/>
          </p:nvSpPr>
          <p:spPr bwMode="auto">
            <a:xfrm>
              <a:off x="9559267" y="259601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" name="Freeform 372"/>
            <p:cNvSpPr>
              <a:spLocks/>
            </p:cNvSpPr>
            <p:nvPr/>
          </p:nvSpPr>
          <p:spPr bwMode="auto">
            <a:xfrm>
              <a:off x="9559267" y="2594431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7" name="Freeform 373"/>
            <p:cNvSpPr>
              <a:spLocks/>
            </p:cNvSpPr>
            <p:nvPr/>
          </p:nvSpPr>
          <p:spPr bwMode="auto">
            <a:xfrm>
              <a:off x="9559267" y="2642056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8" name="Freeform 374"/>
            <p:cNvSpPr>
              <a:spLocks/>
            </p:cNvSpPr>
            <p:nvPr/>
          </p:nvSpPr>
          <p:spPr bwMode="auto">
            <a:xfrm>
              <a:off x="10116479" y="2280106"/>
              <a:ext cx="88900" cy="77788"/>
            </a:xfrm>
            <a:custGeom>
              <a:avLst/>
              <a:gdLst>
                <a:gd name="T0" fmla="*/ 28 w 56"/>
                <a:gd name="T1" fmla="*/ 49 h 49"/>
                <a:gd name="T2" fmla="*/ 0 w 56"/>
                <a:gd name="T3" fmla="*/ 0 h 49"/>
                <a:gd name="T4" fmla="*/ 56 w 56"/>
                <a:gd name="T5" fmla="*/ 0 h 49"/>
                <a:gd name="T6" fmla="*/ 28 w 56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9">
                  <a:moveTo>
                    <a:pt x="28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9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" name="Freeform 375"/>
            <p:cNvSpPr>
              <a:spLocks/>
            </p:cNvSpPr>
            <p:nvPr/>
          </p:nvSpPr>
          <p:spPr bwMode="auto">
            <a:xfrm>
              <a:off x="10116479" y="243091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" name="Freeform 376"/>
            <p:cNvSpPr>
              <a:spLocks/>
            </p:cNvSpPr>
            <p:nvPr/>
          </p:nvSpPr>
          <p:spPr bwMode="auto">
            <a:xfrm>
              <a:off x="10116479" y="244044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" name="Freeform 377"/>
            <p:cNvSpPr>
              <a:spLocks/>
            </p:cNvSpPr>
            <p:nvPr/>
          </p:nvSpPr>
          <p:spPr bwMode="auto">
            <a:xfrm>
              <a:off x="10116479" y="2416631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2" name="Freeform 378"/>
            <p:cNvSpPr>
              <a:spLocks/>
            </p:cNvSpPr>
            <p:nvPr/>
          </p:nvSpPr>
          <p:spPr bwMode="auto">
            <a:xfrm>
              <a:off x="10116479" y="2359481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" name="Freeform 379"/>
            <p:cNvSpPr>
              <a:spLocks/>
            </p:cNvSpPr>
            <p:nvPr/>
          </p:nvSpPr>
          <p:spPr bwMode="auto">
            <a:xfrm>
              <a:off x="10116479" y="229756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" name="Freeform 380"/>
            <p:cNvSpPr>
              <a:spLocks/>
            </p:cNvSpPr>
            <p:nvPr/>
          </p:nvSpPr>
          <p:spPr bwMode="auto">
            <a:xfrm>
              <a:off x="10675279" y="2232481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" name="Freeform 381"/>
            <p:cNvSpPr>
              <a:spLocks/>
            </p:cNvSpPr>
            <p:nvPr/>
          </p:nvSpPr>
          <p:spPr bwMode="auto">
            <a:xfrm>
              <a:off x="10675279" y="220549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" name="Freeform 382"/>
            <p:cNvSpPr>
              <a:spLocks/>
            </p:cNvSpPr>
            <p:nvPr/>
          </p:nvSpPr>
          <p:spPr bwMode="auto">
            <a:xfrm>
              <a:off x="10675279" y="2238831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7" name="Freeform 383"/>
            <p:cNvSpPr>
              <a:spLocks/>
            </p:cNvSpPr>
            <p:nvPr/>
          </p:nvSpPr>
          <p:spPr bwMode="auto">
            <a:xfrm>
              <a:off x="10675279" y="225946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" name="Freeform 384"/>
            <p:cNvSpPr>
              <a:spLocks/>
            </p:cNvSpPr>
            <p:nvPr/>
          </p:nvSpPr>
          <p:spPr bwMode="auto">
            <a:xfrm>
              <a:off x="10675279" y="2346781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" name="Freeform 385"/>
            <p:cNvSpPr>
              <a:spLocks/>
            </p:cNvSpPr>
            <p:nvPr/>
          </p:nvSpPr>
          <p:spPr bwMode="auto">
            <a:xfrm>
              <a:off x="10675279" y="2546806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" name="Rectangle 386"/>
            <p:cNvSpPr>
              <a:spLocks noChangeArrowheads="1"/>
            </p:cNvSpPr>
            <p:nvPr/>
          </p:nvSpPr>
          <p:spPr bwMode="auto">
            <a:xfrm>
              <a:off x="7501867" y="1065668"/>
              <a:ext cx="1042988" cy="563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" name="Rectangle 387"/>
            <p:cNvSpPr>
              <a:spLocks noChangeArrowheads="1"/>
            </p:cNvSpPr>
            <p:nvPr/>
          </p:nvSpPr>
          <p:spPr bwMode="auto">
            <a:xfrm>
              <a:off x="7949542" y="1099006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12" name="Freeform 388"/>
            <p:cNvSpPr>
              <a:spLocks/>
            </p:cNvSpPr>
            <p:nvPr/>
          </p:nvSpPr>
          <p:spPr bwMode="auto">
            <a:xfrm>
              <a:off x="7692367" y="11196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" name="Rectangle 389"/>
            <p:cNvSpPr>
              <a:spLocks noChangeArrowheads="1"/>
            </p:cNvSpPr>
            <p:nvPr/>
          </p:nvSpPr>
          <p:spPr bwMode="auto">
            <a:xfrm>
              <a:off x="7949542" y="1275218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14" name="Rectangle 390"/>
            <p:cNvSpPr>
              <a:spLocks noChangeArrowheads="1"/>
            </p:cNvSpPr>
            <p:nvPr/>
          </p:nvSpPr>
          <p:spPr bwMode="auto">
            <a:xfrm>
              <a:off x="7701892" y="1318081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5" name="Rectangle 391"/>
            <p:cNvSpPr>
              <a:spLocks noChangeArrowheads="1"/>
            </p:cNvSpPr>
            <p:nvPr/>
          </p:nvSpPr>
          <p:spPr bwMode="auto">
            <a:xfrm>
              <a:off x="7949542" y="1453018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16" name="Freeform 392"/>
            <p:cNvSpPr>
              <a:spLocks/>
            </p:cNvSpPr>
            <p:nvPr/>
          </p:nvSpPr>
          <p:spPr bwMode="auto">
            <a:xfrm>
              <a:off x="7686017" y="1499056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7" name="Rectangle 393"/>
            <p:cNvSpPr>
              <a:spLocks noChangeArrowheads="1"/>
            </p:cNvSpPr>
            <p:nvPr/>
          </p:nvSpPr>
          <p:spPr bwMode="auto">
            <a:xfrm>
              <a:off x="7501867" y="1065668"/>
              <a:ext cx="1042988" cy="563563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30" name="Group 4029"/>
          <p:cNvGrpSpPr/>
          <p:nvPr/>
        </p:nvGrpSpPr>
        <p:grpSpPr>
          <a:xfrm>
            <a:off x="1224892" y="3702505"/>
            <a:ext cx="4865688" cy="2759076"/>
            <a:chOff x="804863" y="3489325"/>
            <a:chExt cx="4865688" cy="2759076"/>
          </a:xfrm>
        </p:grpSpPr>
        <p:sp>
          <p:nvSpPr>
            <p:cNvPr id="3819" name="Line 395"/>
            <p:cNvSpPr>
              <a:spLocks noChangeShapeType="1"/>
            </p:cNvSpPr>
            <p:nvPr/>
          </p:nvSpPr>
          <p:spPr bwMode="auto">
            <a:xfrm>
              <a:off x="1162050" y="5924551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0" name="Line 396"/>
            <p:cNvSpPr>
              <a:spLocks noChangeShapeType="1"/>
            </p:cNvSpPr>
            <p:nvPr/>
          </p:nvSpPr>
          <p:spPr bwMode="auto">
            <a:xfrm>
              <a:off x="1162050" y="3770313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1" name="Line 397"/>
            <p:cNvSpPr>
              <a:spLocks noChangeShapeType="1"/>
            </p:cNvSpPr>
            <p:nvPr/>
          </p:nvSpPr>
          <p:spPr bwMode="auto">
            <a:xfrm>
              <a:off x="1162050" y="592455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2" name="Line 398"/>
            <p:cNvSpPr>
              <a:spLocks noChangeShapeType="1"/>
            </p:cNvSpPr>
            <p:nvPr/>
          </p:nvSpPr>
          <p:spPr bwMode="auto">
            <a:xfrm>
              <a:off x="2108200" y="592455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3" name="Line 399"/>
            <p:cNvSpPr>
              <a:spLocks noChangeShapeType="1"/>
            </p:cNvSpPr>
            <p:nvPr/>
          </p:nvSpPr>
          <p:spPr bwMode="auto">
            <a:xfrm>
              <a:off x="3052763" y="592455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4" name="Line 400"/>
            <p:cNvSpPr>
              <a:spLocks noChangeShapeType="1"/>
            </p:cNvSpPr>
            <p:nvPr/>
          </p:nvSpPr>
          <p:spPr bwMode="auto">
            <a:xfrm>
              <a:off x="3997325" y="592455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5" name="Line 401"/>
            <p:cNvSpPr>
              <a:spLocks noChangeShapeType="1"/>
            </p:cNvSpPr>
            <p:nvPr/>
          </p:nvSpPr>
          <p:spPr bwMode="auto">
            <a:xfrm>
              <a:off x="4941888" y="592455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6" name="Line 402"/>
            <p:cNvSpPr>
              <a:spLocks noChangeShapeType="1"/>
            </p:cNvSpPr>
            <p:nvPr/>
          </p:nvSpPr>
          <p:spPr bwMode="auto">
            <a:xfrm flipV="1">
              <a:off x="1162050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7" name="Line 403"/>
            <p:cNvSpPr>
              <a:spLocks noChangeShapeType="1"/>
            </p:cNvSpPr>
            <p:nvPr/>
          </p:nvSpPr>
          <p:spPr bwMode="auto">
            <a:xfrm flipV="1">
              <a:off x="2108200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8" name="Line 404"/>
            <p:cNvSpPr>
              <a:spLocks noChangeShapeType="1"/>
            </p:cNvSpPr>
            <p:nvPr/>
          </p:nvSpPr>
          <p:spPr bwMode="auto">
            <a:xfrm flipV="1">
              <a:off x="3052763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" name="Line 405"/>
            <p:cNvSpPr>
              <a:spLocks noChangeShapeType="1"/>
            </p:cNvSpPr>
            <p:nvPr/>
          </p:nvSpPr>
          <p:spPr bwMode="auto">
            <a:xfrm flipV="1">
              <a:off x="3997325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2" name="Line 407"/>
            <p:cNvSpPr>
              <a:spLocks noChangeShapeType="1"/>
            </p:cNvSpPr>
            <p:nvPr/>
          </p:nvSpPr>
          <p:spPr bwMode="auto">
            <a:xfrm flipV="1">
              <a:off x="4941888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4" name="Rectangle 408"/>
            <p:cNvSpPr>
              <a:spLocks noChangeArrowheads="1"/>
            </p:cNvSpPr>
            <p:nvPr/>
          </p:nvSpPr>
          <p:spPr bwMode="auto">
            <a:xfrm>
              <a:off x="1119188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5" name="Rectangle 409"/>
            <p:cNvSpPr>
              <a:spLocks noChangeArrowheads="1"/>
            </p:cNvSpPr>
            <p:nvPr/>
          </p:nvSpPr>
          <p:spPr bwMode="auto">
            <a:xfrm>
              <a:off x="2063751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6" name="Rectangle 410"/>
            <p:cNvSpPr>
              <a:spLocks noChangeArrowheads="1"/>
            </p:cNvSpPr>
            <p:nvPr/>
          </p:nvSpPr>
          <p:spPr bwMode="auto">
            <a:xfrm>
              <a:off x="3011488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7" name="Rectangle 411"/>
            <p:cNvSpPr>
              <a:spLocks noChangeArrowheads="1"/>
            </p:cNvSpPr>
            <p:nvPr/>
          </p:nvSpPr>
          <p:spPr bwMode="auto">
            <a:xfrm>
              <a:off x="3954463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8" name="Rectangle 412"/>
            <p:cNvSpPr>
              <a:spLocks noChangeArrowheads="1"/>
            </p:cNvSpPr>
            <p:nvPr/>
          </p:nvSpPr>
          <p:spPr bwMode="auto">
            <a:xfrm>
              <a:off x="4897438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50" name="Line 414"/>
            <p:cNvSpPr>
              <a:spLocks noChangeShapeType="1"/>
            </p:cNvSpPr>
            <p:nvPr/>
          </p:nvSpPr>
          <p:spPr bwMode="auto">
            <a:xfrm flipV="1">
              <a:off x="1162051" y="3770313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1" name="Line 415"/>
            <p:cNvSpPr>
              <a:spLocks noChangeShapeType="1"/>
            </p:cNvSpPr>
            <p:nvPr/>
          </p:nvSpPr>
          <p:spPr bwMode="auto">
            <a:xfrm flipV="1">
              <a:off x="5626101" y="3770313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2" name="Line 416"/>
            <p:cNvSpPr>
              <a:spLocks noChangeShapeType="1"/>
            </p:cNvSpPr>
            <p:nvPr/>
          </p:nvSpPr>
          <p:spPr bwMode="auto">
            <a:xfrm flipH="1">
              <a:off x="1117601" y="59245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3" name="Line 417"/>
            <p:cNvSpPr>
              <a:spLocks noChangeShapeType="1"/>
            </p:cNvSpPr>
            <p:nvPr/>
          </p:nvSpPr>
          <p:spPr bwMode="auto">
            <a:xfrm flipH="1">
              <a:off x="1117601" y="55641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4" name="Line 418"/>
            <p:cNvSpPr>
              <a:spLocks noChangeShapeType="1"/>
            </p:cNvSpPr>
            <p:nvPr/>
          </p:nvSpPr>
          <p:spPr bwMode="auto">
            <a:xfrm flipH="1">
              <a:off x="1117601" y="520541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5" name="Line 419"/>
            <p:cNvSpPr>
              <a:spLocks noChangeShapeType="1"/>
            </p:cNvSpPr>
            <p:nvPr/>
          </p:nvSpPr>
          <p:spPr bwMode="auto">
            <a:xfrm flipH="1">
              <a:off x="1117601" y="484663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6" name="Line 420"/>
            <p:cNvSpPr>
              <a:spLocks noChangeShapeType="1"/>
            </p:cNvSpPr>
            <p:nvPr/>
          </p:nvSpPr>
          <p:spPr bwMode="auto">
            <a:xfrm flipH="1">
              <a:off x="1117601" y="44878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7" name="Line 421"/>
            <p:cNvSpPr>
              <a:spLocks noChangeShapeType="1"/>
            </p:cNvSpPr>
            <p:nvPr/>
          </p:nvSpPr>
          <p:spPr bwMode="auto">
            <a:xfrm flipH="1">
              <a:off x="1117601" y="41290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8" name="Line 422"/>
            <p:cNvSpPr>
              <a:spLocks noChangeShapeType="1"/>
            </p:cNvSpPr>
            <p:nvPr/>
          </p:nvSpPr>
          <p:spPr bwMode="auto">
            <a:xfrm flipH="1">
              <a:off x="1117601" y="377031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9" name="Line 423"/>
            <p:cNvSpPr>
              <a:spLocks noChangeShapeType="1"/>
            </p:cNvSpPr>
            <p:nvPr/>
          </p:nvSpPr>
          <p:spPr bwMode="auto">
            <a:xfrm>
              <a:off x="5626101" y="59245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0" name="Line 424"/>
            <p:cNvSpPr>
              <a:spLocks noChangeShapeType="1"/>
            </p:cNvSpPr>
            <p:nvPr/>
          </p:nvSpPr>
          <p:spPr bwMode="auto">
            <a:xfrm>
              <a:off x="5626101" y="55641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1" name="Line 425"/>
            <p:cNvSpPr>
              <a:spLocks noChangeShapeType="1"/>
            </p:cNvSpPr>
            <p:nvPr/>
          </p:nvSpPr>
          <p:spPr bwMode="auto">
            <a:xfrm>
              <a:off x="5626101" y="520541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2" name="Line 426"/>
            <p:cNvSpPr>
              <a:spLocks noChangeShapeType="1"/>
            </p:cNvSpPr>
            <p:nvPr/>
          </p:nvSpPr>
          <p:spPr bwMode="auto">
            <a:xfrm>
              <a:off x="5626101" y="484663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3" name="Line 427"/>
            <p:cNvSpPr>
              <a:spLocks noChangeShapeType="1"/>
            </p:cNvSpPr>
            <p:nvPr/>
          </p:nvSpPr>
          <p:spPr bwMode="auto">
            <a:xfrm>
              <a:off x="5626101" y="44878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4" name="Line 428"/>
            <p:cNvSpPr>
              <a:spLocks noChangeShapeType="1"/>
            </p:cNvSpPr>
            <p:nvPr/>
          </p:nvSpPr>
          <p:spPr bwMode="auto">
            <a:xfrm>
              <a:off x="5626101" y="41290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5" name="Line 429"/>
            <p:cNvSpPr>
              <a:spLocks noChangeShapeType="1"/>
            </p:cNvSpPr>
            <p:nvPr/>
          </p:nvSpPr>
          <p:spPr bwMode="auto">
            <a:xfrm>
              <a:off x="5626101" y="377031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6" name="Rectangle 430"/>
            <p:cNvSpPr>
              <a:spLocks noChangeArrowheads="1"/>
            </p:cNvSpPr>
            <p:nvPr/>
          </p:nvSpPr>
          <p:spPr bwMode="auto">
            <a:xfrm>
              <a:off x="976313" y="58483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7" name="Rectangle 431"/>
            <p:cNvSpPr>
              <a:spLocks noChangeArrowheads="1"/>
            </p:cNvSpPr>
            <p:nvPr/>
          </p:nvSpPr>
          <p:spPr bwMode="auto">
            <a:xfrm>
              <a:off x="890588" y="5489575"/>
              <a:ext cx="23336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8" name="Rectangle 432"/>
            <p:cNvSpPr>
              <a:spLocks noChangeArrowheads="1"/>
            </p:cNvSpPr>
            <p:nvPr/>
          </p:nvSpPr>
          <p:spPr bwMode="auto">
            <a:xfrm>
              <a:off x="804863" y="5127625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9" name="Rectangle 433"/>
            <p:cNvSpPr>
              <a:spLocks noChangeArrowheads="1"/>
            </p:cNvSpPr>
            <p:nvPr/>
          </p:nvSpPr>
          <p:spPr bwMode="auto">
            <a:xfrm>
              <a:off x="804863" y="4770438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1" name="Rectangle 434"/>
            <p:cNvSpPr>
              <a:spLocks noChangeArrowheads="1"/>
            </p:cNvSpPr>
            <p:nvPr/>
          </p:nvSpPr>
          <p:spPr bwMode="auto">
            <a:xfrm>
              <a:off x="804863" y="4413250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2" name="Rectangle 435"/>
            <p:cNvSpPr>
              <a:spLocks noChangeArrowheads="1"/>
            </p:cNvSpPr>
            <p:nvPr/>
          </p:nvSpPr>
          <p:spPr bwMode="auto">
            <a:xfrm>
              <a:off x="804863" y="4051300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3" name="Rectangle 436"/>
            <p:cNvSpPr>
              <a:spLocks noChangeArrowheads="1"/>
            </p:cNvSpPr>
            <p:nvPr/>
          </p:nvSpPr>
          <p:spPr bwMode="auto">
            <a:xfrm>
              <a:off x="804863" y="3694113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2" name="Rectangle 445"/>
            <p:cNvSpPr>
              <a:spLocks noChangeArrowheads="1"/>
            </p:cNvSpPr>
            <p:nvPr/>
          </p:nvSpPr>
          <p:spPr bwMode="auto">
            <a:xfrm>
              <a:off x="1247776" y="3489325"/>
              <a:ext cx="13287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Group C** 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3" name="Rectangle 446"/>
            <p:cNvSpPr>
              <a:spLocks noChangeArrowheads="1"/>
            </p:cNvSpPr>
            <p:nvPr/>
          </p:nvSpPr>
          <p:spPr bwMode="auto">
            <a:xfrm>
              <a:off x="2435226" y="3598863"/>
              <a:ext cx="1666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4" name="Rectangle 447"/>
            <p:cNvSpPr>
              <a:spLocks noChangeArrowheads="1"/>
            </p:cNvSpPr>
            <p:nvPr/>
          </p:nvSpPr>
          <p:spPr bwMode="auto">
            <a:xfrm>
              <a:off x="2535238" y="3489325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:0.17,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3" name="Rectangle 448"/>
            <p:cNvSpPr>
              <a:spLocks noChangeArrowheads="1"/>
            </p:cNvSpPr>
            <p:nvPr/>
          </p:nvSpPr>
          <p:spPr bwMode="auto">
            <a:xfrm>
              <a:off x="3302001" y="359886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4" name="Rectangle 449"/>
            <p:cNvSpPr>
              <a:spLocks noChangeArrowheads="1"/>
            </p:cNvSpPr>
            <p:nvPr/>
          </p:nvSpPr>
          <p:spPr bwMode="auto">
            <a:xfrm>
              <a:off x="3473451" y="3489325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:0.83,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5" name="Rectangle 450"/>
            <p:cNvSpPr>
              <a:spLocks noChangeArrowheads="1"/>
            </p:cNvSpPr>
            <p:nvPr/>
          </p:nvSpPr>
          <p:spPr bwMode="auto">
            <a:xfrm>
              <a:off x="4240213" y="359886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6" name="Rectangle 451"/>
            <p:cNvSpPr>
              <a:spLocks noChangeArrowheads="1"/>
            </p:cNvSpPr>
            <p:nvPr/>
          </p:nvSpPr>
          <p:spPr bwMode="auto">
            <a:xfrm>
              <a:off x="4411663" y="3489325"/>
              <a:ext cx="79057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:0.8,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7" name="Rectangle 452"/>
            <p:cNvSpPr>
              <a:spLocks noChangeArrowheads="1"/>
            </p:cNvSpPr>
            <p:nvPr/>
          </p:nvSpPr>
          <p:spPr bwMode="auto">
            <a:xfrm>
              <a:off x="5083176" y="359886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8" name="Rectangle 453"/>
            <p:cNvSpPr>
              <a:spLocks noChangeArrowheads="1"/>
            </p:cNvSpPr>
            <p:nvPr/>
          </p:nvSpPr>
          <p:spPr bwMode="auto">
            <a:xfrm>
              <a:off x="5254626" y="3489325"/>
              <a:ext cx="39052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9" name="Freeform 454"/>
            <p:cNvSpPr>
              <a:spLocks/>
            </p:cNvSpPr>
            <p:nvPr/>
          </p:nvSpPr>
          <p:spPr bwMode="auto">
            <a:xfrm>
              <a:off x="1503363" y="49403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0" name="Freeform 455"/>
            <p:cNvSpPr>
              <a:spLocks/>
            </p:cNvSpPr>
            <p:nvPr/>
          </p:nvSpPr>
          <p:spPr bwMode="auto">
            <a:xfrm>
              <a:off x="1503363" y="48752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1" name="Freeform 456"/>
            <p:cNvSpPr>
              <a:spLocks/>
            </p:cNvSpPr>
            <p:nvPr/>
          </p:nvSpPr>
          <p:spPr bwMode="auto">
            <a:xfrm>
              <a:off x="1503363" y="48021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2" name="Freeform 457"/>
            <p:cNvSpPr>
              <a:spLocks/>
            </p:cNvSpPr>
            <p:nvPr/>
          </p:nvSpPr>
          <p:spPr bwMode="auto">
            <a:xfrm>
              <a:off x="1503363" y="47831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3" name="Freeform 458"/>
            <p:cNvSpPr>
              <a:spLocks/>
            </p:cNvSpPr>
            <p:nvPr/>
          </p:nvSpPr>
          <p:spPr bwMode="auto">
            <a:xfrm>
              <a:off x="1503363" y="49815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4" name="Freeform 459"/>
            <p:cNvSpPr>
              <a:spLocks/>
            </p:cNvSpPr>
            <p:nvPr/>
          </p:nvSpPr>
          <p:spPr bwMode="auto">
            <a:xfrm>
              <a:off x="1974851" y="52657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5" name="Freeform 460"/>
            <p:cNvSpPr>
              <a:spLocks/>
            </p:cNvSpPr>
            <p:nvPr/>
          </p:nvSpPr>
          <p:spPr bwMode="auto">
            <a:xfrm>
              <a:off x="1974851" y="52578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6" name="Freeform 461"/>
            <p:cNvSpPr>
              <a:spLocks/>
            </p:cNvSpPr>
            <p:nvPr/>
          </p:nvSpPr>
          <p:spPr bwMode="auto">
            <a:xfrm>
              <a:off x="1974851" y="51657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7" name="Freeform 462"/>
            <p:cNvSpPr>
              <a:spLocks/>
            </p:cNvSpPr>
            <p:nvPr/>
          </p:nvSpPr>
          <p:spPr bwMode="auto">
            <a:xfrm>
              <a:off x="1974851" y="4968875"/>
              <a:ext cx="76200" cy="100013"/>
            </a:xfrm>
            <a:custGeom>
              <a:avLst/>
              <a:gdLst>
                <a:gd name="T0" fmla="*/ 0 w 48"/>
                <a:gd name="T1" fmla="*/ 32 h 63"/>
                <a:gd name="T2" fmla="*/ 24 w 48"/>
                <a:gd name="T3" fmla="*/ 63 h 63"/>
                <a:gd name="T4" fmla="*/ 48 w 48"/>
                <a:gd name="T5" fmla="*/ 32 h 63"/>
                <a:gd name="T6" fmla="*/ 24 w 48"/>
                <a:gd name="T7" fmla="*/ 0 h 63"/>
                <a:gd name="T8" fmla="*/ 0 w 48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2"/>
                  </a:moveTo>
                  <a:lnTo>
                    <a:pt x="24" y="63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" name="Freeform 463"/>
            <p:cNvSpPr>
              <a:spLocks/>
            </p:cNvSpPr>
            <p:nvPr/>
          </p:nvSpPr>
          <p:spPr bwMode="auto">
            <a:xfrm>
              <a:off x="1974851" y="49180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9" name="Freeform 464"/>
            <p:cNvSpPr>
              <a:spLocks/>
            </p:cNvSpPr>
            <p:nvPr/>
          </p:nvSpPr>
          <p:spPr bwMode="auto">
            <a:xfrm>
              <a:off x="1974851" y="47752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0" name="Freeform 465"/>
            <p:cNvSpPr>
              <a:spLocks/>
            </p:cNvSpPr>
            <p:nvPr/>
          </p:nvSpPr>
          <p:spPr bwMode="auto">
            <a:xfrm>
              <a:off x="2447926" y="52133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" name="Freeform 466"/>
            <p:cNvSpPr>
              <a:spLocks/>
            </p:cNvSpPr>
            <p:nvPr/>
          </p:nvSpPr>
          <p:spPr bwMode="auto">
            <a:xfrm>
              <a:off x="2447926" y="5424488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2" name="Freeform 467"/>
            <p:cNvSpPr>
              <a:spLocks/>
            </p:cNvSpPr>
            <p:nvPr/>
          </p:nvSpPr>
          <p:spPr bwMode="auto">
            <a:xfrm>
              <a:off x="2447926" y="51323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3" name="Freeform 468"/>
            <p:cNvSpPr>
              <a:spLocks/>
            </p:cNvSpPr>
            <p:nvPr/>
          </p:nvSpPr>
          <p:spPr bwMode="auto">
            <a:xfrm>
              <a:off x="2447926" y="55499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4" name="Freeform 469"/>
            <p:cNvSpPr>
              <a:spLocks/>
            </p:cNvSpPr>
            <p:nvPr/>
          </p:nvSpPr>
          <p:spPr bwMode="auto">
            <a:xfrm>
              <a:off x="2447926" y="54435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5" name="Freeform 470"/>
            <p:cNvSpPr>
              <a:spLocks/>
            </p:cNvSpPr>
            <p:nvPr/>
          </p:nvSpPr>
          <p:spPr bwMode="auto">
            <a:xfrm>
              <a:off x="2447926" y="54419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6" name="Freeform 471"/>
            <p:cNvSpPr>
              <a:spLocks/>
            </p:cNvSpPr>
            <p:nvPr/>
          </p:nvSpPr>
          <p:spPr bwMode="auto">
            <a:xfrm>
              <a:off x="2919413" y="54800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7" name="Freeform 472"/>
            <p:cNvSpPr>
              <a:spLocks/>
            </p:cNvSpPr>
            <p:nvPr/>
          </p:nvSpPr>
          <p:spPr bwMode="auto">
            <a:xfrm>
              <a:off x="2919413" y="55800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8" name="Freeform 473"/>
            <p:cNvSpPr>
              <a:spLocks/>
            </p:cNvSpPr>
            <p:nvPr/>
          </p:nvSpPr>
          <p:spPr bwMode="auto">
            <a:xfrm>
              <a:off x="2919413" y="55038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9" name="Freeform 474"/>
            <p:cNvSpPr>
              <a:spLocks/>
            </p:cNvSpPr>
            <p:nvPr/>
          </p:nvSpPr>
          <p:spPr bwMode="auto">
            <a:xfrm>
              <a:off x="2919413" y="54673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0" name="Freeform 475"/>
            <p:cNvSpPr>
              <a:spLocks/>
            </p:cNvSpPr>
            <p:nvPr/>
          </p:nvSpPr>
          <p:spPr bwMode="auto">
            <a:xfrm>
              <a:off x="2919413" y="54768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1" name="Freeform 476"/>
            <p:cNvSpPr>
              <a:spLocks/>
            </p:cNvSpPr>
            <p:nvPr/>
          </p:nvSpPr>
          <p:spPr bwMode="auto">
            <a:xfrm>
              <a:off x="2919413" y="52927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2" name="Freeform 477"/>
            <p:cNvSpPr>
              <a:spLocks/>
            </p:cNvSpPr>
            <p:nvPr/>
          </p:nvSpPr>
          <p:spPr bwMode="auto">
            <a:xfrm>
              <a:off x="3392488" y="56769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3" name="Freeform 478"/>
            <p:cNvSpPr>
              <a:spLocks/>
            </p:cNvSpPr>
            <p:nvPr/>
          </p:nvSpPr>
          <p:spPr bwMode="auto">
            <a:xfrm>
              <a:off x="3392488" y="56340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4" name="Freeform 479"/>
            <p:cNvSpPr>
              <a:spLocks/>
            </p:cNvSpPr>
            <p:nvPr/>
          </p:nvSpPr>
          <p:spPr bwMode="auto">
            <a:xfrm>
              <a:off x="3392488" y="55165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5" name="Freeform 480"/>
            <p:cNvSpPr>
              <a:spLocks/>
            </p:cNvSpPr>
            <p:nvPr/>
          </p:nvSpPr>
          <p:spPr bwMode="auto">
            <a:xfrm>
              <a:off x="3392488" y="54165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6" name="Freeform 481"/>
            <p:cNvSpPr>
              <a:spLocks/>
            </p:cNvSpPr>
            <p:nvPr/>
          </p:nvSpPr>
          <p:spPr bwMode="auto">
            <a:xfrm>
              <a:off x="3392488" y="5434013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7" name="Freeform 482"/>
            <p:cNvSpPr>
              <a:spLocks/>
            </p:cNvSpPr>
            <p:nvPr/>
          </p:nvSpPr>
          <p:spPr bwMode="auto">
            <a:xfrm>
              <a:off x="3392488" y="54102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9" name="Freeform 483"/>
            <p:cNvSpPr>
              <a:spLocks/>
            </p:cNvSpPr>
            <p:nvPr/>
          </p:nvSpPr>
          <p:spPr bwMode="auto">
            <a:xfrm>
              <a:off x="3863976" y="5594350"/>
              <a:ext cx="76200" cy="101600"/>
            </a:xfrm>
            <a:custGeom>
              <a:avLst/>
              <a:gdLst>
                <a:gd name="T0" fmla="*/ 0 w 48"/>
                <a:gd name="T1" fmla="*/ 33 h 64"/>
                <a:gd name="T2" fmla="*/ 24 w 48"/>
                <a:gd name="T3" fmla="*/ 64 h 64"/>
                <a:gd name="T4" fmla="*/ 48 w 48"/>
                <a:gd name="T5" fmla="*/ 33 h 64"/>
                <a:gd name="T6" fmla="*/ 24 w 48"/>
                <a:gd name="T7" fmla="*/ 0 h 64"/>
                <a:gd name="T8" fmla="*/ 0 w 48"/>
                <a:gd name="T9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3"/>
                  </a:moveTo>
                  <a:lnTo>
                    <a:pt x="24" y="64"/>
                  </a:lnTo>
                  <a:lnTo>
                    <a:pt x="48" y="33"/>
                  </a:lnTo>
                  <a:lnTo>
                    <a:pt x="24" y="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0" name="Freeform 484"/>
            <p:cNvSpPr>
              <a:spLocks/>
            </p:cNvSpPr>
            <p:nvPr/>
          </p:nvSpPr>
          <p:spPr bwMode="auto">
            <a:xfrm>
              <a:off x="3863976" y="56134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1" name="Freeform 485"/>
            <p:cNvSpPr>
              <a:spLocks/>
            </p:cNvSpPr>
            <p:nvPr/>
          </p:nvSpPr>
          <p:spPr bwMode="auto">
            <a:xfrm>
              <a:off x="3863976" y="55467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2" name="Freeform 486"/>
            <p:cNvSpPr>
              <a:spLocks/>
            </p:cNvSpPr>
            <p:nvPr/>
          </p:nvSpPr>
          <p:spPr bwMode="auto">
            <a:xfrm>
              <a:off x="3863976" y="55467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3" name="Freeform 487"/>
            <p:cNvSpPr>
              <a:spLocks/>
            </p:cNvSpPr>
            <p:nvPr/>
          </p:nvSpPr>
          <p:spPr bwMode="auto">
            <a:xfrm>
              <a:off x="3863976" y="54959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4" name="Freeform 488"/>
            <p:cNvSpPr>
              <a:spLocks/>
            </p:cNvSpPr>
            <p:nvPr/>
          </p:nvSpPr>
          <p:spPr bwMode="auto">
            <a:xfrm>
              <a:off x="3863976" y="55546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5" name="Rectangle 489"/>
            <p:cNvSpPr>
              <a:spLocks noChangeArrowheads="1"/>
            </p:cNvSpPr>
            <p:nvPr/>
          </p:nvSpPr>
          <p:spPr bwMode="auto">
            <a:xfrm>
              <a:off x="1606551" y="51863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6" name="Rectangle 490"/>
            <p:cNvSpPr>
              <a:spLocks noChangeArrowheads="1"/>
            </p:cNvSpPr>
            <p:nvPr/>
          </p:nvSpPr>
          <p:spPr bwMode="auto">
            <a:xfrm>
              <a:off x="1606551" y="52070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7" name="Rectangle 491"/>
            <p:cNvSpPr>
              <a:spLocks noChangeArrowheads="1"/>
            </p:cNvSpPr>
            <p:nvPr/>
          </p:nvSpPr>
          <p:spPr bwMode="auto">
            <a:xfrm>
              <a:off x="1606551" y="52609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8" name="Rectangle 492"/>
            <p:cNvSpPr>
              <a:spLocks noChangeArrowheads="1"/>
            </p:cNvSpPr>
            <p:nvPr/>
          </p:nvSpPr>
          <p:spPr bwMode="auto">
            <a:xfrm>
              <a:off x="1606551" y="52260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9" name="Rectangle 493"/>
            <p:cNvSpPr>
              <a:spLocks noChangeArrowheads="1"/>
            </p:cNvSpPr>
            <p:nvPr/>
          </p:nvSpPr>
          <p:spPr bwMode="auto">
            <a:xfrm>
              <a:off x="1606551" y="50800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0" name="Rectangle 494"/>
            <p:cNvSpPr>
              <a:spLocks noChangeArrowheads="1"/>
            </p:cNvSpPr>
            <p:nvPr/>
          </p:nvSpPr>
          <p:spPr bwMode="auto">
            <a:xfrm>
              <a:off x="1606551" y="51117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1" name="Rectangle 495"/>
            <p:cNvSpPr>
              <a:spLocks noChangeArrowheads="1"/>
            </p:cNvSpPr>
            <p:nvPr/>
          </p:nvSpPr>
          <p:spPr bwMode="auto">
            <a:xfrm>
              <a:off x="2079626" y="53625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2" name="Rectangle 496"/>
            <p:cNvSpPr>
              <a:spLocks noChangeArrowheads="1"/>
            </p:cNvSpPr>
            <p:nvPr/>
          </p:nvSpPr>
          <p:spPr bwMode="auto">
            <a:xfrm>
              <a:off x="2079626" y="51530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3" name="Rectangle 497"/>
            <p:cNvSpPr>
              <a:spLocks noChangeArrowheads="1"/>
            </p:cNvSpPr>
            <p:nvPr/>
          </p:nvSpPr>
          <p:spPr bwMode="auto">
            <a:xfrm>
              <a:off x="2079626" y="52752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4" name="Rectangle 498"/>
            <p:cNvSpPr>
              <a:spLocks noChangeArrowheads="1"/>
            </p:cNvSpPr>
            <p:nvPr/>
          </p:nvSpPr>
          <p:spPr bwMode="auto">
            <a:xfrm>
              <a:off x="2079626" y="52673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5" name="Rectangle 499"/>
            <p:cNvSpPr>
              <a:spLocks noChangeArrowheads="1"/>
            </p:cNvSpPr>
            <p:nvPr/>
          </p:nvSpPr>
          <p:spPr bwMode="auto">
            <a:xfrm>
              <a:off x="2079626" y="51323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7" name="Rectangle 500"/>
            <p:cNvSpPr>
              <a:spLocks noChangeArrowheads="1"/>
            </p:cNvSpPr>
            <p:nvPr/>
          </p:nvSpPr>
          <p:spPr bwMode="auto">
            <a:xfrm>
              <a:off x="2079626" y="51260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8" name="Rectangle 501"/>
            <p:cNvSpPr>
              <a:spLocks noChangeArrowheads="1"/>
            </p:cNvSpPr>
            <p:nvPr/>
          </p:nvSpPr>
          <p:spPr bwMode="auto">
            <a:xfrm>
              <a:off x="2551113" y="53546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9" name="Rectangle 502"/>
            <p:cNvSpPr>
              <a:spLocks noChangeArrowheads="1"/>
            </p:cNvSpPr>
            <p:nvPr/>
          </p:nvSpPr>
          <p:spPr bwMode="auto">
            <a:xfrm>
              <a:off x="2551113" y="49625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0" name="Rectangle 503"/>
            <p:cNvSpPr>
              <a:spLocks noChangeArrowheads="1"/>
            </p:cNvSpPr>
            <p:nvPr/>
          </p:nvSpPr>
          <p:spPr bwMode="auto">
            <a:xfrm>
              <a:off x="2551113" y="51514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1" name="Rectangle 504"/>
            <p:cNvSpPr>
              <a:spLocks noChangeArrowheads="1"/>
            </p:cNvSpPr>
            <p:nvPr/>
          </p:nvSpPr>
          <p:spPr bwMode="auto">
            <a:xfrm>
              <a:off x="2551113" y="50800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2" name="Rectangle 505"/>
            <p:cNvSpPr>
              <a:spLocks noChangeArrowheads="1"/>
            </p:cNvSpPr>
            <p:nvPr/>
          </p:nvSpPr>
          <p:spPr bwMode="auto">
            <a:xfrm>
              <a:off x="2551113" y="48593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3" name="Rectangle 506"/>
            <p:cNvSpPr>
              <a:spLocks noChangeArrowheads="1"/>
            </p:cNvSpPr>
            <p:nvPr/>
          </p:nvSpPr>
          <p:spPr bwMode="auto">
            <a:xfrm>
              <a:off x="2551113" y="47609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4" name="Rectangle 507"/>
            <p:cNvSpPr>
              <a:spLocks noChangeArrowheads="1"/>
            </p:cNvSpPr>
            <p:nvPr/>
          </p:nvSpPr>
          <p:spPr bwMode="auto">
            <a:xfrm>
              <a:off x="3024188" y="51911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5" name="Rectangle 508"/>
            <p:cNvSpPr>
              <a:spLocks noChangeArrowheads="1"/>
            </p:cNvSpPr>
            <p:nvPr/>
          </p:nvSpPr>
          <p:spPr bwMode="auto">
            <a:xfrm>
              <a:off x="3024188" y="50419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6" name="Rectangle 509"/>
            <p:cNvSpPr>
              <a:spLocks noChangeArrowheads="1"/>
            </p:cNvSpPr>
            <p:nvPr/>
          </p:nvSpPr>
          <p:spPr bwMode="auto">
            <a:xfrm>
              <a:off x="3024188" y="48672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7" name="Rectangle 510"/>
            <p:cNvSpPr>
              <a:spLocks noChangeArrowheads="1"/>
            </p:cNvSpPr>
            <p:nvPr/>
          </p:nvSpPr>
          <p:spPr bwMode="auto">
            <a:xfrm>
              <a:off x="3024188" y="47799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8" name="Rectangle 511"/>
            <p:cNvSpPr>
              <a:spLocks noChangeArrowheads="1"/>
            </p:cNvSpPr>
            <p:nvPr/>
          </p:nvSpPr>
          <p:spPr bwMode="auto">
            <a:xfrm>
              <a:off x="3024188" y="51752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9" name="Rectangle 512"/>
            <p:cNvSpPr>
              <a:spLocks noChangeArrowheads="1"/>
            </p:cNvSpPr>
            <p:nvPr/>
          </p:nvSpPr>
          <p:spPr bwMode="auto">
            <a:xfrm>
              <a:off x="3024188" y="52197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0" name="Rectangle 513"/>
            <p:cNvSpPr>
              <a:spLocks noChangeArrowheads="1"/>
            </p:cNvSpPr>
            <p:nvPr/>
          </p:nvSpPr>
          <p:spPr bwMode="auto">
            <a:xfrm>
              <a:off x="3495676" y="52212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1" name="Rectangle 514"/>
            <p:cNvSpPr>
              <a:spLocks noChangeArrowheads="1"/>
            </p:cNvSpPr>
            <p:nvPr/>
          </p:nvSpPr>
          <p:spPr bwMode="auto">
            <a:xfrm>
              <a:off x="3495676" y="52641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2" name="Rectangle 515"/>
            <p:cNvSpPr>
              <a:spLocks noChangeArrowheads="1"/>
            </p:cNvSpPr>
            <p:nvPr/>
          </p:nvSpPr>
          <p:spPr bwMode="auto">
            <a:xfrm>
              <a:off x="3495676" y="52546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3" name="Rectangle 516"/>
            <p:cNvSpPr>
              <a:spLocks noChangeArrowheads="1"/>
            </p:cNvSpPr>
            <p:nvPr/>
          </p:nvSpPr>
          <p:spPr bwMode="auto">
            <a:xfrm>
              <a:off x="3495676" y="52736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4" name="Rectangle 517"/>
            <p:cNvSpPr>
              <a:spLocks noChangeArrowheads="1"/>
            </p:cNvSpPr>
            <p:nvPr/>
          </p:nvSpPr>
          <p:spPr bwMode="auto">
            <a:xfrm>
              <a:off x="3495676" y="52673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5" name="Rectangle 518"/>
            <p:cNvSpPr>
              <a:spLocks noChangeArrowheads="1"/>
            </p:cNvSpPr>
            <p:nvPr/>
          </p:nvSpPr>
          <p:spPr bwMode="auto">
            <a:xfrm>
              <a:off x="3495676" y="5341938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6" name="Rectangle 519"/>
            <p:cNvSpPr>
              <a:spLocks noChangeArrowheads="1"/>
            </p:cNvSpPr>
            <p:nvPr/>
          </p:nvSpPr>
          <p:spPr bwMode="auto">
            <a:xfrm>
              <a:off x="3968751" y="50546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" name="Rectangle 520"/>
            <p:cNvSpPr>
              <a:spLocks noChangeArrowheads="1"/>
            </p:cNvSpPr>
            <p:nvPr/>
          </p:nvSpPr>
          <p:spPr bwMode="auto">
            <a:xfrm>
              <a:off x="3968751" y="52879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" name="Rectangle 521"/>
            <p:cNvSpPr>
              <a:spLocks noChangeArrowheads="1"/>
            </p:cNvSpPr>
            <p:nvPr/>
          </p:nvSpPr>
          <p:spPr bwMode="auto">
            <a:xfrm>
              <a:off x="3968751" y="54244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" name="Rectangle 522"/>
            <p:cNvSpPr>
              <a:spLocks noChangeArrowheads="1"/>
            </p:cNvSpPr>
            <p:nvPr/>
          </p:nvSpPr>
          <p:spPr bwMode="auto">
            <a:xfrm>
              <a:off x="3968751" y="51308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" name="Rectangle 523"/>
            <p:cNvSpPr>
              <a:spLocks noChangeArrowheads="1"/>
            </p:cNvSpPr>
            <p:nvPr/>
          </p:nvSpPr>
          <p:spPr bwMode="auto">
            <a:xfrm>
              <a:off x="3968751" y="52006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" name="Rectangle 524"/>
            <p:cNvSpPr>
              <a:spLocks noChangeArrowheads="1"/>
            </p:cNvSpPr>
            <p:nvPr/>
          </p:nvSpPr>
          <p:spPr bwMode="auto">
            <a:xfrm>
              <a:off x="3968751" y="53641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" name="Rectangle 525"/>
            <p:cNvSpPr>
              <a:spLocks noChangeArrowheads="1"/>
            </p:cNvSpPr>
            <p:nvPr/>
          </p:nvSpPr>
          <p:spPr bwMode="auto">
            <a:xfrm>
              <a:off x="4440238" y="41386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" name="Rectangle 526"/>
            <p:cNvSpPr>
              <a:spLocks noChangeArrowheads="1"/>
            </p:cNvSpPr>
            <p:nvPr/>
          </p:nvSpPr>
          <p:spPr bwMode="auto">
            <a:xfrm>
              <a:off x="4440238" y="46990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2" name="Rectangle 527"/>
            <p:cNvSpPr>
              <a:spLocks noChangeArrowheads="1"/>
            </p:cNvSpPr>
            <p:nvPr/>
          </p:nvSpPr>
          <p:spPr bwMode="auto">
            <a:xfrm>
              <a:off x="4440238" y="39830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3" name="Rectangle 528"/>
            <p:cNvSpPr>
              <a:spLocks noChangeArrowheads="1"/>
            </p:cNvSpPr>
            <p:nvPr/>
          </p:nvSpPr>
          <p:spPr bwMode="auto">
            <a:xfrm>
              <a:off x="4440238" y="42084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4" name="Rectangle 529"/>
            <p:cNvSpPr>
              <a:spLocks noChangeArrowheads="1"/>
            </p:cNvSpPr>
            <p:nvPr/>
          </p:nvSpPr>
          <p:spPr bwMode="auto">
            <a:xfrm>
              <a:off x="4440238" y="41513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5" name="Rectangle 530"/>
            <p:cNvSpPr>
              <a:spLocks noChangeArrowheads="1"/>
            </p:cNvSpPr>
            <p:nvPr/>
          </p:nvSpPr>
          <p:spPr bwMode="auto">
            <a:xfrm>
              <a:off x="4440238" y="45799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6" name="Rectangle 531"/>
            <p:cNvSpPr>
              <a:spLocks noChangeArrowheads="1"/>
            </p:cNvSpPr>
            <p:nvPr/>
          </p:nvSpPr>
          <p:spPr bwMode="auto">
            <a:xfrm>
              <a:off x="4913313" y="52149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7" name="Rectangle 532"/>
            <p:cNvSpPr>
              <a:spLocks noChangeArrowheads="1"/>
            </p:cNvSpPr>
            <p:nvPr/>
          </p:nvSpPr>
          <p:spPr bwMode="auto">
            <a:xfrm>
              <a:off x="4913313" y="50958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8" name="Rectangle 533"/>
            <p:cNvSpPr>
              <a:spLocks noChangeArrowheads="1"/>
            </p:cNvSpPr>
            <p:nvPr/>
          </p:nvSpPr>
          <p:spPr bwMode="auto">
            <a:xfrm>
              <a:off x="4913313" y="50609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9" name="Rectangle 534"/>
            <p:cNvSpPr>
              <a:spLocks noChangeArrowheads="1"/>
            </p:cNvSpPr>
            <p:nvPr/>
          </p:nvSpPr>
          <p:spPr bwMode="auto">
            <a:xfrm>
              <a:off x="4913313" y="50911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0" name="Rectangle 535"/>
            <p:cNvSpPr>
              <a:spLocks noChangeArrowheads="1"/>
            </p:cNvSpPr>
            <p:nvPr/>
          </p:nvSpPr>
          <p:spPr bwMode="auto">
            <a:xfrm>
              <a:off x="4913313" y="50450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1" name="Rectangle 536"/>
            <p:cNvSpPr>
              <a:spLocks noChangeArrowheads="1"/>
            </p:cNvSpPr>
            <p:nvPr/>
          </p:nvSpPr>
          <p:spPr bwMode="auto">
            <a:xfrm>
              <a:off x="4913313" y="51927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2" name="Rectangle 537"/>
            <p:cNvSpPr>
              <a:spLocks noChangeArrowheads="1"/>
            </p:cNvSpPr>
            <p:nvPr/>
          </p:nvSpPr>
          <p:spPr bwMode="auto">
            <a:xfrm>
              <a:off x="5386388" y="50831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3" name="Rectangle 538"/>
            <p:cNvSpPr>
              <a:spLocks noChangeArrowheads="1"/>
            </p:cNvSpPr>
            <p:nvPr/>
          </p:nvSpPr>
          <p:spPr bwMode="auto">
            <a:xfrm>
              <a:off x="5386388" y="51387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" name="Rectangle 539"/>
            <p:cNvSpPr>
              <a:spLocks noChangeArrowheads="1"/>
            </p:cNvSpPr>
            <p:nvPr/>
          </p:nvSpPr>
          <p:spPr bwMode="auto">
            <a:xfrm>
              <a:off x="5386388" y="49752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" name="Rectangle 540"/>
            <p:cNvSpPr>
              <a:spLocks noChangeArrowheads="1"/>
            </p:cNvSpPr>
            <p:nvPr/>
          </p:nvSpPr>
          <p:spPr bwMode="auto">
            <a:xfrm>
              <a:off x="5386388" y="51482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" name="Rectangle 541"/>
            <p:cNvSpPr>
              <a:spLocks noChangeArrowheads="1"/>
            </p:cNvSpPr>
            <p:nvPr/>
          </p:nvSpPr>
          <p:spPr bwMode="auto">
            <a:xfrm>
              <a:off x="5386388" y="49752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" name="Rectangle 542"/>
            <p:cNvSpPr>
              <a:spLocks noChangeArrowheads="1"/>
            </p:cNvSpPr>
            <p:nvPr/>
          </p:nvSpPr>
          <p:spPr bwMode="auto">
            <a:xfrm>
              <a:off x="5386388" y="51863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" name="Freeform 543"/>
            <p:cNvSpPr>
              <a:spLocks/>
            </p:cNvSpPr>
            <p:nvPr/>
          </p:nvSpPr>
          <p:spPr bwMode="auto">
            <a:xfrm>
              <a:off x="1685926" y="52578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9" name="Freeform 544"/>
            <p:cNvSpPr>
              <a:spLocks/>
            </p:cNvSpPr>
            <p:nvPr/>
          </p:nvSpPr>
          <p:spPr bwMode="auto">
            <a:xfrm>
              <a:off x="1685926" y="49022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0" name="Freeform 545"/>
            <p:cNvSpPr>
              <a:spLocks/>
            </p:cNvSpPr>
            <p:nvPr/>
          </p:nvSpPr>
          <p:spPr bwMode="auto">
            <a:xfrm>
              <a:off x="1685926" y="51435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1" name="Freeform 546"/>
            <p:cNvSpPr>
              <a:spLocks/>
            </p:cNvSpPr>
            <p:nvPr/>
          </p:nvSpPr>
          <p:spPr bwMode="auto">
            <a:xfrm>
              <a:off x="1685926" y="504825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2" name="Freeform 547"/>
            <p:cNvSpPr>
              <a:spLocks/>
            </p:cNvSpPr>
            <p:nvPr/>
          </p:nvSpPr>
          <p:spPr bwMode="auto">
            <a:xfrm>
              <a:off x="1685926" y="541655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3" name="Freeform 548"/>
            <p:cNvSpPr>
              <a:spLocks/>
            </p:cNvSpPr>
            <p:nvPr/>
          </p:nvSpPr>
          <p:spPr bwMode="auto">
            <a:xfrm>
              <a:off x="1685926" y="535463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4" name="Freeform 549"/>
            <p:cNvSpPr>
              <a:spLocks/>
            </p:cNvSpPr>
            <p:nvPr/>
          </p:nvSpPr>
          <p:spPr bwMode="auto">
            <a:xfrm>
              <a:off x="2157413" y="55451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5" name="Freeform 550"/>
            <p:cNvSpPr>
              <a:spLocks/>
            </p:cNvSpPr>
            <p:nvPr/>
          </p:nvSpPr>
          <p:spPr bwMode="auto">
            <a:xfrm>
              <a:off x="2157413" y="533876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6" name="Freeform 551"/>
            <p:cNvSpPr>
              <a:spLocks/>
            </p:cNvSpPr>
            <p:nvPr/>
          </p:nvSpPr>
          <p:spPr bwMode="auto">
            <a:xfrm>
              <a:off x="2157413" y="524827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7" name="Freeform 552"/>
            <p:cNvSpPr>
              <a:spLocks/>
            </p:cNvSpPr>
            <p:nvPr/>
          </p:nvSpPr>
          <p:spPr bwMode="auto">
            <a:xfrm>
              <a:off x="2157413" y="53800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Freeform 553"/>
            <p:cNvSpPr>
              <a:spLocks/>
            </p:cNvSpPr>
            <p:nvPr/>
          </p:nvSpPr>
          <p:spPr bwMode="auto">
            <a:xfrm>
              <a:off x="2157413" y="550227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554"/>
            <p:cNvSpPr>
              <a:spLocks/>
            </p:cNvSpPr>
            <p:nvPr/>
          </p:nvSpPr>
          <p:spPr bwMode="auto">
            <a:xfrm>
              <a:off x="2157413" y="519112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Freeform 555"/>
            <p:cNvSpPr>
              <a:spLocks/>
            </p:cNvSpPr>
            <p:nvPr/>
          </p:nvSpPr>
          <p:spPr bwMode="auto">
            <a:xfrm>
              <a:off x="2630488" y="54244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" name="Freeform 556"/>
            <p:cNvSpPr>
              <a:spLocks/>
            </p:cNvSpPr>
            <p:nvPr/>
          </p:nvSpPr>
          <p:spPr bwMode="auto">
            <a:xfrm>
              <a:off x="2630488" y="540226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Freeform 557"/>
            <p:cNvSpPr>
              <a:spLocks/>
            </p:cNvSpPr>
            <p:nvPr/>
          </p:nvSpPr>
          <p:spPr bwMode="auto">
            <a:xfrm>
              <a:off x="2630488" y="5292725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Freeform 558"/>
            <p:cNvSpPr>
              <a:spLocks/>
            </p:cNvSpPr>
            <p:nvPr/>
          </p:nvSpPr>
          <p:spPr bwMode="auto">
            <a:xfrm>
              <a:off x="2630488" y="529431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Freeform 559"/>
            <p:cNvSpPr>
              <a:spLocks/>
            </p:cNvSpPr>
            <p:nvPr/>
          </p:nvSpPr>
          <p:spPr bwMode="auto">
            <a:xfrm>
              <a:off x="2630488" y="54102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Freeform 560"/>
            <p:cNvSpPr>
              <a:spLocks/>
            </p:cNvSpPr>
            <p:nvPr/>
          </p:nvSpPr>
          <p:spPr bwMode="auto">
            <a:xfrm>
              <a:off x="2630488" y="526256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Freeform 561"/>
            <p:cNvSpPr>
              <a:spLocks/>
            </p:cNvSpPr>
            <p:nvPr/>
          </p:nvSpPr>
          <p:spPr bwMode="auto">
            <a:xfrm>
              <a:off x="3103563" y="498951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Freeform 562"/>
            <p:cNvSpPr>
              <a:spLocks/>
            </p:cNvSpPr>
            <p:nvPr/>
          </p:nvSpPr>
          <p:spPr bwMode="auto">
            <a:xfrm>
              <a:off x="3103563" y="4835525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Freeform 563"/>
            <p:cNvSpPr>
              <a:spLocks/>
            </p:cNvSpPr>
            <p:nvPr/>
          </p:nvSpPr>
          <p:spPr bwMode="auto">
            <a:xfrm>
              <a:off x="3103563" y="497998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564"/>
            <p:cNvSpPr>
              <a:spLocks/>
            </p:cNvSpPr>
            <p:nvPr/>
          </p:nvSpPr>
          <p:spPr bwMode="auto">
            <a:xfrm>
              <a:off x="3103563" y="521493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565"/>
            <p:cNvSpPr>
              <a:spLocks/>
            </p:cNvSpPr>
            <p:nvPr/>
          </p:nvSpPr>
          <p:spPr bwMode="auto">
            <a:xfrm>
              <a:off x="3103563" y="491966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566"/>
            <p:cNvSpPr>
              <a:spLocks/>
            </p:cNvSpPr>
            <p:nvPr/>
          </p:nvSpPr>
          <p:spPr bwMode="auto">
            <a:xfrm>
              <a:off x="3103563" y="502126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567"/>
            <p:cNvSpPr>
              <a:spLocks/>
            </p:cNvSpPr>
            <p:nvPr/>
          </p:nvSpPr>
          <p:spPr bwMode="auto">
            <a:xfrm>
              <a:off x="3575051" y="533082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Freeform 568"/>
            <p:cNvSpPr>
              <a:spLocks/>
            </p:cNvSpPr>
            <p:nvPr/>
          </p:nvSpPr>
          <p:spPr bwMode="auto">
            <a:xfrm>
              <a:off x="3575051" y="531812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569"/>
            <p:cNvSpPr>
              <a:spLocks/>
            </p:cNvSpPr>
            <p:nvPr/>
          </p:nvSpPr>
          <p:spPr bwMode="auto">
            <a:xfrm>
              <a:off x="3575051" y="53911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Freeform 570"/>
            <p:cNvSpPr>
              <a:spLocks/>
            </p:cNvSpPr>
            <p:nvPr/>
          </p:nvSpPr>
          <p:spPr bwMode="auto">
            <a:xfrm>
              <a:off x="3575051" y="53419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Freeform 571"/>
            <p:cNvSpPr>
              <a:spLocks/>
            </p:cNvSpPr>
            <p:nvPr/>
          </p:nvSpPr>
          <p:spPr bwMode="auto">
            <a:xfrm>
              <a:off x="3575051" y="53530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Freeform 572"/>
            <p:cNvSpPr>
              <a:spLocks/>
            </p:cNvSpPr>
            <p:nvPr/>
          </p:nvSpPr>
          <p:spPr bwMode="auto">
            <a:xfrm>
              <a:off x="3575051" y="529748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Rectangle 573"/>
            <p:cNvSpPr>
              <a:spLocks noChangeArrowheads="1"/>
            </p:cNvSpPr>
            <p:nvPr/>
          </p:nvSpPr>
          <p:spPr bwMode="auto">
            <a:xfrm>
              <a:off x="2568576" y="3898900"/>
              <a:ext cx="1042988" cy="561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Rectangle 574"/>
            <p:cNvSpPr>
              <a:spLocks noChangeArrowheads="1"/>
            </p:cNvSpPr>
            <p:nvPr/>
          </p:nvSpPr>
          <p:spPr bwMode="auto">
            <a:xfrm>
              <a:off x="3016251" y="3932238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5" name="Freeform 575"/>
            <p:cNvSpPr>
              <a:spLocks/>
            </p:cNvSpPr>
            <p:nvPr/>
          </p:nvSpPr>
          <p:spPr bwMode="auto">
            <a:xfrm>
              <a:off x="2759076" y="39528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Rectangle 576"/>
            <p:cNvSpPr>
              <a:spLocks noChangeArrowheads="1"/>
            </p:cNvSpPr>
            <p:nvPr/>
          </p:nvSpPr>
          <p:spPr bwMode="auto">
            <a:xfrm>
              <a:off x="3016251" y="4108450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7" name="Rectangle 577"/>
            <p:cNvSpPr>
              <a:spLocks noChangeArrowheads="1"/>
            </p:cNvSpPr>
            <p:nvPr/>
          </p:nvSpPr>
          <p:spPr bwMode="auto">
            <a:xfrm>
              <a:off x="2768601" y="41513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Rectangle 578"/>
            <p:cNvSpPr>
              <a:spLocks noChangeArrowheads="1"/>
            </p:cNvSpPr>
            <p:nvPr/>
          </p:nvSpPr>
          <p:spPr bwMode="auto">
            <a:xfrm>
              <a:off x="3016251" y="4284663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9" name="Freeform 579"/>
            <p:cNvSpPr>
              <a:spLocks/>
            </p:cNvSpPr>
            <p:nvPr/>
          </p:nvSpPr>
          <p:spPr bwMode="auto">
            <a:xfrm>
              <a:off x="2752726" y="433070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Rectangle 580"/>
            <p:cNvSpPr>
              <a:spLocks noChangeArrowheads="1"/>
            </p:cNvSpPr>
            <p:nvPr/>
          </p:nvSpPr>
          <p:spPr bwMode="auto">
            <a:xfrm>
              <a:off x="2568576" y="3898900"/>
              <a:ext cx="1042988" cy="561975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58854" y="3702505"/>
            <a:ext cx="5026026" cy="2759076"/>
            <a:chOff x="6258854" y="3702505"/>
            <a:chExt cx="5026026" cy="2759076"/>
          </a:xfrm>
        </p:grpSpPr>
        <p:sp>
          <p:nvSpPr>
            <p:cNvPr id="3103" name="Line 582"/>
            <p:cNvSpPr>
              <a:spLocks noChangeShapeType="1"/>
            </p:cNvSpPr>
            <p:nvPr/>
          </p:nvSpPr>
          <p:spPr bwMode="auto">
            <a:xfrm>
              <a:off x="6701767" y="6137730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4" name="Line 583"/>
            <p:cNvSpPr>
              <a:spLocks noChangeShapeType="1"/>
            </p:cNvSpPr>
            <p:nvPr/>
          </p:nvSpPr>
          <p:spPr bwMode="auto">
            <a:xfrm>
              <a:off x="6701767" y="3983493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5" name="Line 584"/>
            <p:cNvSpPr>
              <a:spLocks noChangeShapeType="1"/>
            </p:cNvSpPr>
            <p:nvPr/>
          </p:nvSpPr>
          <p:spPr bwMode="auto">
            <a:xfrm>
              <a:off x="6701767" y="613773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6" name="Line 585"/>
            <p:cNvSpPr>
              <a:spLocks noChangeShapeType="1"/>
            </p:cNvSpPr>
            <p:nvPr/>
          </p:nvSpPr>
          <p:spPr bwMode="auto">
            <a:xfrm>
              <a:off x="7646330" y="613773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7" name="Line 586"/>
            <p:cNvSpPr>
              <a:spLocks noChangeShapeType="1"/>
            </p:cNvSpPr>
            <p:nvPr/>
          </p:nvSpPr>
          <p:spPr bwMode="auto">
            <a:xfrm>
              <a:off x="8590892" y="613773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8" name="Line 587"/>
            <p:cNvSpPr>
              <a:spLocks noChangeShapeType="1"/>
            </p:cNvSpPr>
            <p:nvPr/>
          </p:nvSpPr>
          <p:spPr bwMode="auto">
            <a:xfrm>
              <a:off x="9535455" y="613773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9" name="Line 588"/>
            <p:cNvSpPr>
              <a:spLocks noChangeShapeType="1"/>
            </p:cNvSpPr>
            <p:nvPr/>
          </p:nvSpPr>
          <p:spPr bwMode="auto">
            <a:xfrm>
              <a:off x="10480017" y="613773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0" name="Line 589"/>
            <p:cNvSpPr>
              <a:spLocks noChangeShapeType="1"/>
            </p:cNvSpPr>
            <p:nvPr/>
          </p:nvSpPr>
          <p:spPr bwMode="auto">
            <a:xfrm flipV="1">
              <a:off x="6701767" y="393904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1" name="Line 590"/>
            <p:cNvSpPr>
              <a:spLocks noChangeShapeType="1"/>
            </p:cNvSpPr>
            <p:nvPr/>
          </p:nvSpPr>
          <p:spPr bwMode="auto">
            <a:xfrm flipV="1">
              <a:off x="7646330" y="393904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2" name="Line 591"/>
            <p:cNvSpPr>
              <a:spLocks noChangeShapeType="1"/>
            </p:cNvSpPr>
            <p:nvPr/>
          </p:nvSpPr>
          <p:spPr bwMode="auto">
            <a:xfrm flipV="1">
              <a:off x="8590892" y="393904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3" name="Line 592"/>
            <p:cNvSpPr>
              <a:spLocks noChangeShapeType="1"/>
            </p:cNvSpPr>
            <p:nvPr/>
          </p:nvSpPr>
          <p:spPr bwMode="auto">
            <a:xfrm flipV="1">
              <a:off x="9535455" y="393904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Line 593"/>
            <p:cNvSpPr>
              <a:spLocks noChangeShapeType="1"/>
            </p:cNvSpPr>
            <p:nvPr/>
          </p:nvSpPr>
          <p:spPr bwMode="auto">
            <a:xfrm flipV="1">
              <a:off x="10480017" y="393904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5" name="Rectangle 594"/>
            <p:cNvSpPr>
              <a:spLocks noChangeArrowheads="1"/>
            </p:cNvSpPr>
            <p:nvPr/>
          </p:nvSpPr>
          <p:spPr bwMode="auto">
            <a:xfrm>
              <a:off x="6658905" y="625679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6" name="Rectangle 595"/>
            <p:cNvSpPr>
              <a:spLocks noChangeArrowheads="1"/>
            </p:cNvSpPr>
            <p:nvPr/>
          </p:nvSpPr>
          <p:spPr bwMode="auto">
            <a:xfrm>
              <a:off x="7601880" y="625679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7" name="Rectangle 596"/>
            <p:cNvSpPr>
              <a:spLocks noChangeArrowheads="1"/>
            </p:cNvSpPr>
            <p:nvPr/>
          </p:nvSpPr>
          <p:spPr bwMode="auto">
            <a:xfrm>
              <a:off x="8549617" y="625679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8" name="Rectangle 597"/>
            <p:cNvSpPr>
              <a:spLocks noChangeArrowheads="1"/>
            </p:cNvSpPr>
            <p:nvPr/>
          </p:nvSpPr>
          <p:spPr bwMode="auto">
            <a:xfrm>
              <a:off x="9492592" y="625679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9" name="Rectangle 598"/>
            <p:cNvSpPr>
              <a:spLocks noChangeArrowheads="1"/>
            </p:cNvSpPr>
            <p:nvPr/>
          </p:nvSpPr>
          <p:spPr bwMode="auto">
            <a:xfrm>
              <a:off x="10435567" y="625679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1" name="Line 600"/>
            <p:cNvSpPr>
              <a:spLocks noChangeShapeType="1"/>
            </p:cNvSpPr>
            <p:nvPr/>
          </p:nvSpPr>
          <p:spPr bwMode="auto">
            <a:xfrm flipV="1">
              <a:off x="6701767" y="3983493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Line 601"/>
            <p:cNvSpPr>
              <a:spLocks noChangeShapeType="1"/>
            </p:cNvSpPr>
            <p:nvPr/>
          </p:nvSpPr>
          <p:spPr bwMode="auto">
            <a:xfrm flipV="1">
              <a:off x="11165817" y="3983493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Line 602"/>
            <p:cNvSpPr>
              <a:spLocks noChangeShapeType="1"/>
            </p:cNvSpPr>
            <p:nvPr/>
          </p:nvSpPr>
          <p:spPr bwMode="auto">
            <a:xfrm flipH="1">
              <a:off x="6657317" y="602343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Line 603"/>
            <p:cNvSpPr>
              <a:spLocks noChangeShapeType="1"/>
            </p:cNvSpPr>
            <p:nvPr/>
          </p:nvSpPr>
          <p:spPr bwMode="auto">
            <a:xfrm flipH="1">
              <a:off x="6657317" y="534398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Line 604"/>
            <p:cNvSpPr>
              <a:spLocks noChangeShapeType="1"/>
            </p:cNvSpPr>
            <p:nvPr/>
          </p:nvSpPr>
          <p:spPr bwMode="auto">
            <a:xfrm flipH="1">
              <a:off x="6657317" y="466294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Line 605"/>
            <p:cNvSpPr>
              <a:spLocks noChangeShapeType="1"/>
            </p:cNvSpPr>
            <p:nvPr/>
          </p:nvSpPr>
          <p:spPr bwMode="auto">
            <a:xfrm flipH="1">
              <a:off x="6657317" y="398349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Line 606"/>
            <p:cNvSpPr>
              <a:spLocks noChangeShapeType="1"/>
            </p:cNvSpPr>
            <p:nvPr/>
          </p:nvSpPr>
          <p:spPr bwMode="auto">
            <a:xfrm>
              <a:off x="11165817" y="602343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" name="Line 608"/>
            <p:cNvSpPr>
              <a:spLocks noChangeShapeType="1"/>
            </p:cNvSpPr>
            <p:nvPr/>
          </p:nvSpPr>
          <p:spPr bwMode="auto">
            <a:xfrm>
              <a:off x="11165817" y="534398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0" name="Line 609"/>
            <p:cNvSpPr>
              <a:spLocks noChangeShapeType="1"/>
            </p:cNvSpPr>
            <p:nvPr/>
          </p:nvSpPr>
          <p:spPr bwMode="auto">
            <a:xfrm>
              <a:off x="11165817" y="466294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1" name="Line 610"/>
            <p:cNvSpPr>
              <a:spLocks noChangeShapeType="1"/>
            </p:cNvSpPr>
            <p:nvPr/>
          </p:nvSpPr>
          <p:spPr bwMode="auto">
            <a:xfrm>
              <a:off x="11165817" y="398349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2" name="Rectangle 611"/>
            <p:cNvSpPr>
              <a:spLocks noChangeArrowheads="1"/>
            </p:cNvSpPr>
            <p:nvPr/>
          </p:nvSpPr>
          <p:spPr bwMode="auto">
            <a:xfrm>
              <a:off x="6344579" y="5947230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3" name="Rectangle 612"/>
            <p:cNvSpPr>
              <a:spLocks noChangeArrowheads="1"/>
            </p:cNvSpPr>
            <p:nvPr/>
          </p:nvSpPr>
          <p:spPr bwMode="auto">
            <a:xfrm>
              <a:off x="6258854" y="5264605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4" name="Rectangle 613"/>
            <p:cNvSpPr>
              <a:spLocks noChangeArrowheads="1"/>
            </p:cNvSpPr>
            <p:nvPr/>
          </p:nvSpPr>
          <p:spPr bwMode="auto">
            <a:xfrm>
              <a:off x="6258854" y="4588330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5" name="Rectangle 614"/>
            <p:cNvSpPr>
              <a:spLocks noChangeArrowheads="1"/>
            </p:cNvSpPr>
            <p:nvPr/>
          </p:nvSpPr>
          <p:spPr bwMode="auto">
            <a:xfrm>
              <a:off x="6258854" y="3907293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0" name="Rectangle 623"/>
            <p:cNvSpPr>
              <a:spLocks noChangeArrowheads="1"/>
            </p:cNvSpPr>
            <p:nvPr/>
          </p:nvSpPr>
          <p:spPr bwMode="auto">
            <a:xfrm>
              <a:off x="6692242" y="3702505"/>
              <a:ext cx="13287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Group D** 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1" name="Rectangle 624"/>
            <p:cNvSpPr>
              <a:spLocks noChangeArrowheads="1"/>
            </p:cNvSpPr>
            <p:nvPr/>
          </p:nvSpPr>
          <p:spPr bwMode="auto">
            <a:xfrm>
              <a:off x="7878104" y="3812043"/>
              <a:ext cx="1666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2" name="Rectangle 625"/>
            <p:cNvSpPr>
              <a:spLocks noChangeArrowheads="1"/>
            </p:cNvSpPr>
            <p:nvPr/>
          </p:nvSpPr>
          <p:spPr bwMode="auto">
            <a:xfrm>
              <a:off x="7978117" y="3702505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:0.12,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3" name="Rectangle 626"/>
            <p:cNvSpPr>
              <a:spLocks noChangeArrowheads="1"/>
            </p:cNvSpPr>
            <p:nvPr/>
          </p:nvSpPr>
          <p:spPr bwMode="auto">
            <a:xfrm>
              <a:off x="8744879" y="381204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4" name="Rectangle 627"/>
            <p:cNvSpPr>
              <a:spLocks noChangeArrowheads="1"/>
            </p:cNvSpPr>
            <p:nvPr/>
          </p:nvSpPr>
          <p:spPr bwMode="auto">
            <a:xfrm>
              <a:off x="8916329" y="3702505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:0.74,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5" name="Rectangle 628"/>
            <p:cNvSpPr>
              <a:spLocks noChangeArrowheads="1"/>
            </p:cNvSpPr>
            <p:nvPr/>
          </p:nvSpPr>
          <p:spPr bwMode="auto">
            <a:xfrm>
              <a:off x="9683092" y="381204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6" name="Rectangle 629"/>
            <p:cNvSpPr>
              <a:spLocks noChangeArrowheads="1"/>
            </p:cNvSpPr>
            <p:nvPr/>
          </p:nvSpPr>
          <p:spPr bwMode="auto">
            <a:xfrm>
              <a:off x="9854542" y="3702505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:0.85,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7" name="Rectangle 630"/>
            <p:cNvSpPr>
              <a:spLocks noChangeArrowheads="1"/>
            </p:cNvSpPr>
            <p:nvPr/>
          </p:nvSpPr>
          <p:spPr bwMode="auto">
            <a:xfrm>
              <a:off x="10621304" y="381204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8" name="Rectangle 631"/>
            <p:cNvSpPr>
              <a:spLocks noChangeArrowheads="1"/>
            </p:cNvSpPr>
            <p:nvPr/>
          </p:nvSpPr>
          <p:spPr bwMode="auto">
            <a:xfrm>
              <a:off x="10794342" y="3702505"/>
              <a:ext cx="4905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:0.76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9" name="Freeform 632"/>
            <p:cNvSpPr>
              <a:spLocks/>
            </p:cNvSpPr>
            <p:nvPr/>
          </p:nvSpPr>
          <p:spPr bwMode="auto">
            <a:xfrm>
              <a:off x="7041492" y="56186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0" name="Freeform 633"/>
            <p:cNvSpPr>
              <a:spLocks/>
            </p:cNvSpPr>
            <p:nvPr/>
          </p:nvSpPr>
          <p:spPr bwMode="auto">
            <a:xfrm>
              <a:off x="7041492" y="571863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1" name="Freeform 634"/>
            <p:cNvSpPr>
              <a:spLocks/>
            </p:cNvSpPr>
            <p:nvPr/>
          </p:nvSpPr>
          <p:spPr bwMode="auto">
            <a:xfrm>
              <a:off x="7041492" y="586150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" name="Freeform 635"/>
            <p:cNvSpPr>
              <a:spLocks/>
            </p:cNvSpPr>
            <p:nvPr/>
          </p:nvSpPr>
          <p:spPr bwMode="auto">
            <a:xfrm>
              <a:off x="7041492" y="57170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3" name="Freeform 636"/>
            <p:cNvSpPr>
              <a:spLocks/>
            </p:cNvSpPr>
            <p:nvPr/>
          </p:nvSpPr>
          <p:spPr bwMode="auto">
            <a:xfrm>
              <a:off x="7041492" y="569323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4" name="Freeform 637"/>
            <p:cNvSpPr>
              <a:spLocks/>
            </p:cNvSpPr>
            <p:nvPr/>
          </p:nvSpPr>
          <p:spPr bwMode="auto">
            <a:xfrm>
              <a:off x="7041492" y="56789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5" name="Freeform 638"/>
            <p:cNvSpPr>
              <a:spLocks/>
            </p:cNvSpPr>
            <p:nvPr/>
          </p:nvSpPr>
          <p:spPr bwMode="auto">
            <a:xfrm>
              <a:off x="7512979" y="579165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6" name="Freeform 639"/>
            <p:cNvSpPr>
              <a:spLocks/>
            </p:cNvSpPr>
            <p:nvPr/>
          </p:nvSpPr>
          <p:spPr bwMode="auto">
            <a:xfrm>
              <a:off x="7512979" y="58503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7" name="Freeform 640"/>
            <p:cNvSpPr>
              <a:spLocks/>
            </p:cNvSpPr>
            <p:nvPr/>
          </p:nvSpPr>
          <p:spPr bwMode="auto">
            <a:xfrm>
              <a:off x="7512979" y="579483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8" name="Freeform 641"/>
            <p:cNvSpPr>
              <a:spLocks/>
            </p:cNvSpPr>
            <p:nvPr/>
          </p:nvSpPr>
          <p:spPr bwMode="auto">
            <a:xfrm>
              <a:off x="7512979" y="557416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9" name="Freeform 642"/>
            <p:cNvSpPr>
              <a:spLocks/>
            </p:cNvSpPr>
            <p:nvPr/>
          </p:nvSpPr>
          <p:spPr bwMode="auto">
            <a:xfrm>
              <a:off x="7512979" y="562973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0" name="Freeform 643"/>
            <p:cNvSpPr>
              <a:spLocks/>
            </p:cNvSpPr>
            <p:nvPr/>
          </p:nvSpPr>
          <p:spPr bwMode="auto">
            <a:xfrm>
              <a:off x="7512979" y="549320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1" name="Freeform 644"/>
            <p:cNvSpPr>
              <a:spLocks/>
            </p:cNvSpPr>
            <p:nvPr/>
          </p:nvSpPr>
          <p:spPr bwMode="auto">
            <a:xfrm>
              <a:off x="7986054" y="583293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2" name="Freeform 645"/>
            <p:cNvSpPr>
              <a:spLocks/>
            </p:cNvSpPr>
            <p:nvPr/>
          </p:nvSpPr>
          <p:spPr bwMode="auto">
            <a:xfrm>
              <a:off x="7986054" y="5878968"/>
              <a:ext cx="76200" cy="100013"/>
            </a:xfrm>
            <a:custGeom>
              <a:avLst/>
              <a:gdLst>
                <a:gd name="T0" fmla="*/ 0 w 48"/>
                <a:gd name="T1" fmla="*/ 32 h 63"/>
                <a:gd name="T2" fmla="*/ 24 w 48"/>
                <a:gd name="T3" fmla="*/ 63 h 63"/>
                <a:gd name="T4" fmla="*/ 48 w 48"/>
                <a:gd name="T5" fmla="*/ 32 h 63"/>
                <a:gd name="T6" fmla="*/ 24 w 48"/>
                <a:gd name="T7" fmla="*/ 0 h 63"/>
                <a:gd name="T8" fmla="*/ 0 w 48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2"/>
                  </a:moveTo>
                  <a:lnTo>
                    <a:pt x="24" y="63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3" name="Freeform 646"/>
            <p:cNvSpPr>
              <a:spLocks/>
            </p:cNvSpPr>
            <p:nvPr/>
          </p:nvSpPr>
          <p:spPr bwMode="auto">
            <a:xfrm>
              <a:off x="7986054" y="56598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4" name="Freeform 647"/>
            <p:cNvSpPr>
              <a:spLocks/>
            </p:cNvSpPr>
            <p:nvPr/>
          </p:nvSpPr>
          <p:spPr bwMode="auto">
            <a:xfrm>
              <a:off x="7986054" y="548050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5" name="Freeform 648"/>
            <p:cNvSpPr>
              <a:spLocks/>
            </p:cNvSpPr>
            <p:nvPr/>
          </p:nvSpPr>
          <p:spPr bwMode="auto">
            <a:xfrm>
              <a:off x="7986054" y="5632905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6" name="Freeform 649"/>
            <p:cNvSpPr>
              <a:spLocks/>
            </p:cNvSpPr>
            <p:nvPr/>
          </p:nvSpPr>
          <p:spPr bwMode="auto">
            <a:xfrm>
              <a:off x="7986054" y="573133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7" name="Freeform 650"/>
            <p:cNvSpPr>
              <a:spLocks/>
            </p:cNvSpPr>
            <p:nvPr/>
          </p:nvSpPr>
          <p:spPr bwMode="auto">
            <a:xfrm>
              <a:off x="8457542" y="55519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8" name="Freeform 651"/>
            <p:cNvSpPr>
              <a:spLocks/>
            </p:cNvSpPr>
            <p:nvPr/>
          </p:nvSpPr>
          <p:spPr bwMode="auto">
            <a:xfrm>
              <a:off x="8457542" y="55963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9" name="Freeform 652"/>
            <p:cNvSpPr>
              <a:spLocks/>
            </p:cNvSpPr>
            <p:nvPr/>
          </p:nvSpPr>
          <p:spPr bwMode="auto">
            <a:xfrm>
              <a:off x="8457542" y="551543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0" name="Freeform 653"/>
            <p:cNvSpPr>
              <a:spLocks/>
            </p:cNvSpPr>
            <p:nvPr/>
          </p:nvSpPr>
          <p:spPr bwMode="auto">
            <a:xfrm>
              <a:off x="8457542" y="546145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1" name="Freeform 654"/>
            <p:cNvSpPr>
              <a:spLocks/>
            </p:cNvSpPr>
            <p:nvPr/>
          </p:nvSpPr>
          <p:spPr bwMode="auto">
            <a:xfrm>
              <a:off x="8457542" y="53614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" name="Freeform 655"/>
            <p:cNvSpPr>
              <a:spLocks/>
            </p:cNvSpPr>
            <p:nvPr/>
          </p:nvSpPr>
          <p:spPr bwMode="auto">
            <a:xfrm>
              <a:off x="8457542" y="54281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" name="Freeform 656"/>
            <p:cNvSpPr>
              <a:spLocks/>
            </p:cNvSpPr>
            <p:nvPr/>
          </p:nvSpPr>
          <p:spPr bwMode="auto">
            <a:xfrm>
              <a:off x="8930617" y="56852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" name="Freeform 657"/>
            <p:cNvSpPr>
              <a:spLocks/>
            </p:cNvSpPr>
            <p:nvPr/>
          </p:nvSpPr>
          <p:spPr bwMode="auto">
            <a:xfrm>
              <a:off x="8930617" y="4882018"/>
              <a:ext cx="76200" cy="101600"/>
            </a:xfrm>
            <a:custGeom>
              <a:avLst/>
              <a:gdLst>
                <a:gd name="T0" fmla="*/ 0 w 48"/>
                <a:gd name="T1" fmla="*/ 31 h 64"/>
                <a:gd name="T2" fmla="*/ 24 w 48"/>
                <a:gd name="T3" fmla="*/ 64 h 64"/>
                <a:gd name="T4" fmla="*/ 48 w 48"/>
                <a:gd name="T5" fmla="*/ 31 h 64"/>
                <a:gd name="T6" fmla="*/ 24 w 48"/>
                <a:gd name="T7" fmla="*/ 0 h 64"/>
                <a:gd name="T8" fmla="*/ 0 w 48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1"/>
                  </a:moveTo>
                  <a:lnTo>
                    <a:pt x="24" y="64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" name="Freeform 658"/>
            <p:cNvSpPr>
              <a:spLocks/>
            </p:cNvSpPr>
            <p:nvPr/>
          </p:nvSpPr>
          <p:spPr bwMode="auto">
            <a:xfrm>
              <a:off x="8930617" y="467246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" name="Freeform 659"/>
            <p:cNvSpPr>
              <a:spLocks/>
            </p:cNvSpPr>
            <p:nvPr/>
          </p:nvSpPr>
          <p:spPr bwMode="auto">
            <a:xfrm>
              <a:off x="8930617" y="44787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7" name="Freeform 660"/>
            <p:cNvSpPr>
              <a:spLocks/>
            </p:cNvSpPr>
            <p:nvPr/>
          </p:nvSpPr>
          <p:spPr bwMode="auto">
            <a:xfrm>
              <a:off x="8930617" y="431210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8" name="Freeform 661"/>
            <p:cNvSpPr>
              <a:spLocks/>
            </p:cNvSpPr>
            <p:nvPr/>
          </p:nvSpPr>
          <p:spPr bwMode="auto">
            <a:xfrm>
              <a:off x="8930617" y="397873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" name="Freeform 662"/>
            <p:cNvSpPr>
              <a:spLocks/>
            </p:cNvSpPr>
            <p:nvPr/>
          </p:nvSpPr>
          <p:spPr bwMode="auto">
            <a:xfrm>
              <a:off x="9403692" y="601708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" name="Freeform 663"/>
            <p:cNvSpPr>
              <a:spLocks/>
            </p:cNvSpPr>
            <p:nvPr/>
          </p:nvSpPr>
          <p:spPr bwMode="auto">
            <a:xfrm>
              <a:off x="9403692" y="591706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1" name="Freeform 664"/>
            <p:cNvSpPr>
              <a:spLocks/>
            </p:cNvSpPr>
            <p:nvPr/>
          </p:nvSpPr>
          <p:spPr bwMode="auto">
            <a:xfrm>
              <a:off x="9403692" y="593135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" name="Freeform 665"/>
            <p:cNvSpPr>
              <a:spLocks/>
            </p:cNvSpPr>
            <p:nvPr/>
          </p:nvSpPr>
          <p:spPr bwMode="auto">
            <a:xfrm>
              <a:off x="9403692" y="58091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3" name="Freeform 666"/>
            <p:cNvSpPr>
              <a:spLocks/>
            </p:cNvSpPr>
            <p:nvPr/>
          </p:nvSpPr>
          <p:spPr bwMode="auto">
            <a:xfrm>
              <a:off x="9403692" y="58249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4" name="Rectangle 667"/>
            <p:cNvSpPr>
              <a:spLocks noChangeArrowheads="1"/>
            </p:cNvSpPr>
            <p:nvPr/>
          </p:nvSpPr>
          <p:spPr bwMode="auto">
            <a:xfrm>
              <a:off x="7144679" y="463119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5" name="Rectangle 668"/>
            <p:cNvSpPr>
              <a:spLocks noChangeArrowheads="1"/>
            </p:cNvSpPr>
            <p:nvPr/>
          </p:nvSpPr>
          <p:spPr bwMode="auto">
            <a:xfrm>
              <a:off x="7144679" y="503283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6" name="Rectangle 669"/>
            <p:cNvSpPr>
              <a:spLocks noChangeArrowheads="1"/>
            </p:cNvSpPr>
            <p:nvPr/>
          </p:nvSpPr>
          <p:spPr bwMode="auto">
            <a:xfrm>
              <a:off x="7144679" y="530905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" name="Rectangle 670"/>
            <p:cNvSpPr>
              <a:spLocks noChangeArrowheads="1"/>
            </p:cNvSpPr>
            <p:nvPr/>
          </p:nvSpPr>
          <p:spPr bwMode="auto">
            <a:xfrm>
              <a:off x="7144679" y="54249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" name="Rectangle 671"/>
            <p:cNvSpPr>
              <a:spLocks noChangeArrowheads="1"/>
            </p:cNvSpPr>
            <p:nvPr/>
          </p:nvSpPr>
          <p:spPr bwMode="auto">
            <a:xfrm>
              <a:off x="7144679" y="55678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0" name="Rectangle 672"/>
            <p:cNvSpPr>
              <a:spLocks noChangeArrowheads="1"/>
            </p:cNvSpPr>
            <p:nvPr/>
          </p:nvSpPr>
          <p:spPr bwMode="auto">
            <a:xfrm>
              <a:off x="7144679" y="551860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1" name="Rectangle 673"/>
            <p:cNvSpPr>
              <a:spLocks noChangeArrowheads="1"/>
            </p:cNvSpPr>
            <p:nvPr/>
          </p:nvSpPr>
          <p:spPr bwMode="auto">
            <a:xfrm>
              <a:off x="7617754" y="59297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2" name="Rectangle 674"/>
            <p:cNvSpPr>
              <a:spLocks noChangeArrowheads="1"/>
            </p:cNvSpPr>
            <p:nvPr/>
          </p:nvSpPr>
          <p:spPr bwMode="auto">
            <a:xfrm>
              <a:off x="7617754" y="582658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3" name="Rectangle 675"/>
            <p:cNvSpPr>
              <a:spLocks noChangeArrowheads="1"/>
            </p:cNvSpPr>
            <p:nvPr/>
          </p:nvSpPr>
          <p:spPr bwMode="auto">
            <a:xfrm>
              <a:off x="7617754" y="610915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4" name="Rectangle 676"/>
            <p:cNvSpPr>
              <a:spLocks noChangeArrowheads="1"/>
            </p:cNvSpPr>
            <p:nvPr/>
          </p:nvSpPr>
          <p:spPr bwMode="auto">
            <a:xfrm>
              <a:off x="7617754" y="575355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5" name="Rectangle 677"/>
            <p:cNvSpPr>
              <a:spLocks noChangeArrowheads="1"/>
            </p:cNvSpPr>
            <p:nvPr/>
          </p:nvSpPr>
          <p:spPr bwMode="auto">
            <a:xfrm>
              <a:off x="7617754" y="57170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6" name="Rectangle 678"/>
            <p:cNvSpPr>
              <a:spLocks noChangeArrowheads="1"/>
            </p:cNvSpPr>
            <p:nvPr/>
          </p:nvSpPr>
          <p:spPr bwMode="auto">
            <a:xfrm>
              <a:off x="7617754" y="56694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7" name="Rectangle 679"/>
            <p:cNvSpPr>
              <a:spLocks noChangeArrowheads="1"/>
            </p:cNvSpPr>
            <p:nvPr/>
          </p:nvSpPr>
          <p:spPr bwMode="auto">
            <a:xfrm>
              <a:off x="8089242" y="549955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8" name="Rectangle 680"/>
            <p:cNvSpPr>
              <a:spLocks noChangeArrowheads="1"/>
            </p:cNvSpPr>
            <p:nvPr/>
          </p:nvSpPr>
          <p:spPr bwMode="auto">
            <a:xfrm>
              <a:off x="8089242" y="540113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9" name="Rectangle 681"/>
            <p:cNvSpPr>
              <a:spLocks noChangeArrowheads="1"/>
            </p:cNvSpPr>
            <p:nvPr/>
          </p:nvSpPr>
          <p:spPr bwMode="auto">
            <a:xfrm>
              <a:off x="8089242" y="539478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0" name="Rectangle 682"/>
            <p:cNvSpPr>
              <a:spLocks noChangeArrowheads="1"/>
            </p:cNvSpPr>
            <p:nvPr/>
          </p:nvSpPr>
          <p:spPr bwMode="auto">
            <a:xfrm>
              <a:off x="8089242" y="530270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1" name="Rectangle 683"/>
            <p:cNvSpPr>
              <a:spLocks noChangeArrowheads="1"/>
            </p:cNvSpPr>
            <p:nvPr/>
          </p:nvSpPr>
          <p:spPr bwMode="auto">
            <a:xfrm>
              <a:off x="8089242" y="533128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2" name="Rectangle 684"/>
            <p:cNvSpPr>
              <a:spLocks noChangeArrowheads="1"/>
            </p:cNvSpPr>
            <p:nvPr/>
          </p:nvSpPr>
          <p:spPr bwMode="auto">
            <a:xfrm>
              <a:off x="8089242" y="554400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3" name="Rectangle 685"/>
            <p:cNvSpPr>
              <a:spLocks noChangeArrowheads="1"/>
            </p:cNvSpPr>
            <p:nvPr/>
          </p:nvSpPr>
          <p:spPr bwMode="auto">
            <a:xfrm>
              <a:off x="8562317" y="412478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4" name="Rectangle 686"/>
            <p:cNvSpPr>
              <a:spLocks noChangeArrowheads="1"/>
            </p:cNvSpPr>
            <p:nvPr/>
          </p:nvSpPr>
          <p:spPr bwMode="auto">
            <a:xfrm>
              <a:off x="8562317" y="431528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5" name="Rectangle 687"/>
            <p:cNvSpPr>
              <a:spLocks noChangeArrowheads="1"/>
            </p:cNvSpPr>
            <p:nvPr/>
          </p:nvSpPr>
          <p:spPr bwMode="auto">
            <a:xfrm>
              <a:off x="8562317" y="42279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6" name="Rectangle 688"/>
            <p:cNvSpPr>
              <a:spLocks noChangeArrowheads="1"/>
            </p:cNvSpPr>
            <p:nvPr/>
          </p:nvSpPr>
          <p:spPr bwMode="auto">
            <a:xfrm>
              <a:off x="8562317" y="453118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7" name="Rectangle 689"/>
            <p:cNvSpPr>
              <a:spLocks noChangeArrowheads="1"/>
            </p:cNvSpPr>
            <p:nvPr/>
          </p:nvSpPr>
          <p:spPr bwMode="auto">
            <a:xfrm>
              <a:off x="8562317" y="485185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8" name="Rectangle 690"/>
            <p:cNvSpPr>
              <a:spLocks noChangeArrowheads="1"/>
            </p:cNvSpPr>
            <p:nvPr/>
          </p:nvSpPr>
          <p:spPr bwMode="auto">
            <a:xfrm>
              <a:off x="8562317" y="476613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9" name="Rectangle 691"/>
            <p:cNvSpPr>
              <a:spLocks noChangeArrowheads="1"/>
            </p:cNvSpPr>
            <p:nvPr/>
          </p:nvSpPr>
          <p:spPr bwMode="auto">
            <a:xfrm>
              <a:off x="9035392" y="47423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0" name="Rectangle 692"/>
            <p:cNvSpPr>
              <a:spLocks noChangeArrowheads="1"/>
            </p:cNvSpPr>
            <p:nvPr/>
          </p:nvSpPr>
          <p:spPr bwMode="auto">
            <a:xfrm>
              <a:off x="9035392" y="451213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1" name="Rectangle 693"/>
            <p:cNvSpPr>
              <a:spLocks noChangeArrowheads="1"/>
            </p:cNvSpPr>
            <p:nvPr/>
          </p:nvSpPr>
          <p:spPr bwMode="auto">
            <a:xfrm>
              <a:off x="9035392" y="467405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2" name="Rectangle 694"/>
            <p:cNvSpPr>
              <a:spLocks noChangeArrowheads="1"/>
            </p:cNvSpPr>
            <p:nvPr/>
          </p:nvSpPr>
          <p:spPr bwMode="auto">
            <a:xfrm>
              <a:off x="9035392" y="46756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4" name="Rectangle 695"/>
            <p:cNvSpPr>
              <a:spLocks noChangeArrowheads="1"/>
            </p:cNvSpPr>
            <p:nvPr/>
          </p:nvSpPr>
          <p:spPr bwMode="auto">
            <a:xfrm>
              <a:off x="9035392" y="444545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5" name="Rectangle 696"/>
            <p:cNvSpPr>
              <a:spLocks noChangeArrowheads="1"/>
            </p:cNvSpPr>
            <p:nvPr/>
          </p:nvSpPr>
          <p:spPr bwMode="auto">
            <a:xfrm>
              <a:off x="9035392" y="43676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6" name="Rectangle 697"/>
            <p:cNvSpPr>
              <a:spLocks noChangeArrowheads="1"/>
            </p:cNvSpPr>
            <p:nvPr/>
          </p:nvSpPr>
          <p:spPr bwMode="auto">
            <a:xfrm>
              <a:off x="9506879" y="538049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7" name="Rectangle 698"/>
            <p:cNvSpPr>
              <a:spLocks noChangeArrowheads="1"/>
            </p:cNvSpPr>
            <p:nvPr/>
          </p:nvSpPr>
          <p:spPr bwMode="auto">
            <a:xfrm>
              <a:off x="9506879" y="516300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8" name="Rectangle 699"/>
            <p:cNvSpPr>
              <a:spLocks noChangeArrowheads="1"/>
            </p:cNvSpPr>
            <p:nvPr/>
          </p:nvSpPr>
          <p:spPr bwMode="auto">
            <a:xfrm>
              <a:off x="9506879" y="512808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9" name="Rectangle 700"/>
            <p:cNvSpPr>
              <a:spLocks noChangeArrowheads="1"/>
            </p:cNvSpPr>
            <p:nvPr/>
          </p:nvSpPr>
          <p:spPr bwMode="auto">
            <a:xfrm>
              <a:off x="9506879" y="514078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0" name="Rectangle 701"/>
            <p:cNvSpPr>
              <a:spLocks noChangeArrowheads="1"/>
            </p:cNvSpPr>
            <p:nvPr/>
          </p:nvSpPr>
          <p:spPr bwMode="auto">
            <a:xfrm>
              <a:off x="9506879" y="55868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1" name="Rectangle 702"/>
            <p:cNvSpPr>
              <a:spLocks noChangeArrowheads="1"/>
            </p:cNvSpPr>
            <p:nvPr/>
          </p:nvSpPr>
          <p:spPr bwMode="auto">
            <a:xfrm>
              <a:off x="9506879" y="528048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2" name="Rectangle 703"/>
            <p:cNvSpPr>
              <a:spLocks noChangeArrowheads="1"/>
            </p:cNvSpPr>
            <p:nvPr/>
          </p:nvSpPr>
          <p:spPr bwMode="auto">
            <a:xfrm>
              <a:off x="9979954" y="47486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3" name="Rectangle 704"/>
            <p:cNvSpPr>
              <a:spLocks noChangeArrowheads="1"/>
            </p:cNvSpPr>
            <p:nvPr/>
          </p:nvSpPr>
          <p:spPr bwMode="auto">
            <a:xfrm>
              <a:off x="9979954" y="48534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" name="Rectangle 705"/>
            <p:cNvSpPr>
              <a:spLocks noChangeArrowheads="1"/>
            </p:cNvSpPr>
            <p:nvPr/>
          </p:nvSpPr>
          <p:spPr bwMode="auto">
            <a:xfrm>
              <a:off x="9979954" y="528048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5" name="Rectangle 706"/>
            <p:cNvSpPr>
              <a:spLocks noChangeArrowheads="1"/>
            </p:cNvSpPr>
            <p:nvPr/>
          </p:nvSpPr>
          <p:spPr bwMode="auto">
            <a:xfrm>
              <a:off x="9979954" y="51423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" name="Rectangle 707"/>
            <p:cNvSpPr>
              <a:spLocks noChangeArrowheads="1"/>
            </p:cNvSpPr>
            <p:nvPr/>
          </p:nvSpPr>
          <p:spPr bwMode="auto">
            <a:xfrm>
              <a:off x="9979954" y="535350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7" name="Rectangle 708"/>
            <p:cNvSpPr>
              <a:spLocks noChangeArrowheads="1"/>
            </p:cNvSpPr>
            <p:nvPr/>
          </p:nvSpPr>
          <p:spPr bwMode="auto">
            <a:xfrm>
              <a:off x="9979954" y="53963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" name="Rectangle 709"/>
            <p:cNvSpPr>
              <a:spLocks noChangeArrowheads="1"/>
            </p:cNvSpPr>
            <p:nvPr/>
          </p:nvSpPr>
          <p:spPr bwMode="auto">
            <a:xfrm>
              <a:off x="10451442" y="55614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9" name="Rectangle 710"/>
            <p:cNvSpPr>
              <a:spLocks noChangeArrowheads="1"/>
            </p:cNvSpPr>
            <p:nvPr/>
          </p:nvSpPr>
          <p:spPr bwMode="auto">
            <a:xfrm>
              <a:off x="10451442" y="553289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0" name="Rectangle 711"/>
            <p:cNvSpPr>
              <a:spLocks noChangeArrowheads="1"/>
            </p:cNvSpPr>
            <p:nvPr/>
          </p:nvSpPr>
          <p:spPr bwMode="auto">
            <a:xfrm>
              <a:off x="10451442" y="54376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1" name="Rectangle 712"/>
            <p:cNvSpPr>
              <a:spLocks noChangeArrowheads="1"/>
            </p:cNvSpPr>
            <p:nvPr/>
          </p:nvSpPr>
          <p:spPr bwMode="auto">
            <a:xfrm>
              <a:off x="10451442" y="539160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2" name="Rectangle 713"/>
            <p:cNvSpPr>
              <a:spLocks noChangeArrowheads="1"/>
            </p:cNvSpPr>
            <p:nvPr/>
          </p:nvSpPr>
          <p:spPr bwMode="auto">
            <a:xfrm>
              <a:off x="10451442" y="52503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3" name="Rectangle 714"/>
            <p:cNvSpPr>
              <a:spLocks noChangeArrowheads="1"/>
            </p:cNvSpPr>
            <p:nvPr/>
          </p:nvSpPr>
          <p:spPr bwMode="auto">
            <a:xfrm>
              <a:off x="10451442" y="524873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" name="Rectangle 715"/>
            <p:cNvSpPr>
              <a:spLocks noChangeArrowheads="1"/>
            </p:cNvSpPr>
            <p:nvPr/>
          </p:nvSpPr>
          <p:spPr bwMode="auto">
            <a:xfrm>
              <a:off x="10924517" y="607740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" name="Rectangle 716"/>
            <p:cNvSpPr>
              <a:spLocks noChangeArrowheads="1"/>
            </p:cNvSpPr>
            <p:nvPr/>
          </p:nvSpPr>
          <p:spPr bwMode="auto">
            <a:xfrm>
              <a:off x="10924517" y="58821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6" name="Rectangle 717"/>
            <p:cNvSpPr>
              <a:spLocks noChangeArrowheads="1"/>
            </p:cNvSpPr>
            <p:nvPr/>
          </p:nvSpPr>
          <p:spPr bwMode="auto">
            <a:xfrm>
              <a:off x="10924517" y="578689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7" name="Rectangle 718"/>
            <p:cNvSpPr>
              <a:spLocks noChangeArrowheads="1"/>
            </p:cNvSpPr>
            <p:nvPr/>
          </p:nvSpPr>
          <p:spPr bwMode="auto">
            <a:xfrm>
              <a:off x="10924517" y="581705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8" name="Rectangle 719"/>
            <p:cNvSpPr>
              <a:spLocks noChangeArrowheads="1"/>
            </p:cNvSpPr>
            <p:nvPr/>
          </p:nvSpPr>
          <p:spPr bwMode="auto">
            <a:xfrm>
              <a:off x="10924517" y="589325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9" name="Rectangle 720"/>
            <p:cNvSpPr>
              <a:spLocks noChangeArrowheads="1"/>
            </p:cNvSpPr>
            <p:nvPr/>
          </p:nvSpPr>
          <p:spPr bwMode="auto">
            <a:xfrm>
              <a:off x="10924517" y="59583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0" name="Freeform 721"/>
            <p:cNvSpPr>
              <a:spLocks/>
            </p:cNvSpPr>
            <p:nvPr/>
          </p:nvSpPr>
          <p:spPr bwMode="auto">
            <a:xfrm>
              <a:off x="7224054" y="570434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1" name="Freeform 722"/>
            <p:cNvSpPr>
              <a:spLocks/>
            </p:cNvSpPr>
            <p:nvPr/>
          </p:nvSpPr>
          <p:spPr bwMode="auto">
            <a:xfrm>
              <a:off x="7224054" y="578371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2" name="Freeform 723"/>
            <p:cNvSpPr>
              <a:spLocks/>
            </p:cNvSpPr>
            <p:nvPr/>
          </p:nvSpPr>
          <p:spPr bwMode="auto">
            <a:xfrm>
              <a:off x="7224054" y="559163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" name="Freeform 724"/>
            <p:cNvSpPr>
              <a:spLocks/>
            </p:cNvSpPr>
            <p:nvPr/>
          </p:nvSpPr>
          <p:spPr bwMode="auto">
            <a:xfrm>
              <a:off x="7224054" y="586309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" name="Freeform 725"/>
            <p:cNvSpPr>
              <a:spLocks/>
            </p:cNvSpPr>
            <p:nvPr/>
          </p:nvSpPr>
          <p:spPr bwMode="auto">
            <a:xfrm>
              <a:off x="7224054" y="564560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5" name="Freeform 726"/>
            <p:cNvSpPr>
              <a:spLocks/>
            </p:cNvSpPr>
            <p:nvPr/>
          </p:nvSpPr>
          <p:spPr bwMode="auto">
            <a:xfrm>
              <a:off x="7224054" y="5761493"/>
              <a:ext cx="88900" cy="74613"/>
            </a:xfrm>
            <a:custGeom>
              <a:avLst/>
              <a:gdLst>
                <a:gd name="T0" fmla="*/ 28 w 56"/>
                <a:gd name="T1" fmla="*/ 47 h 47"/>
                <a:gd name="T2" fmla="*/ 0 w 56"/>
                <a:gd name="T3" fmla="*/ 0 h 47"/>
                <a:gd name="T4" fmla="*/ 56 w 56"/>
                <a:gd name="T5" fmla="*/ 0 h 47"/>
                <a:gd name="T6" fmla="*/ 28 w 56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7">
                  <a:moveTo>
                    <a:pt x="28" y="47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7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6" name="Freeform 727"/>
            <p:cNvSpPr>
              <a:spLocks/>
            </p:cNvSpPr>
            <p:nvPr/>
          </p:nvSpPr>
          <p:spPr bwMode="auto">
            <a:xfrm>
              <a:off x="7697129" y="593453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" name="Freeform 728"/>
            <p:cNvSpPr>
              <a:spLocks/>
            </p:cNvSpPr>
            <p:nvPr/>
          </p:nvSpPr>
          <p:spPr bwMode="auto">
            <a:xfrm>
              <a:off x="7697129" y="582816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8" name="Freeform 729"/>
            <p:cNvSpPr>
              <a:spLocks/>
            </p:cNvSpPr>
            <p:nvPr/>
          </p:nvSpPr>
          <p:spPr bwMode="auto">
            <a:xfrm>
              <a:off x="7697129" y="587579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9" name="Freeform 730"/>
            <p:cNvSpPr>
              <a:spLocks/>
            </p:cNvSpPr>
            <p:nvPr/>
          </p:nvSpPr>
          <p:spPr bwMode="auto">
            <a:xfrm>
              <a:off x="7697129" y="584404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0" name="Freeform 731"/>
            <p:cNvSpPr>
              <a:spLocks/>
            </p:cNvSpPr>
            <p:nvPr/>
          </p:nvSpPr>
          <p:spPr bwMode="auto">
            <a:xfrm>
              <a:off x="7697129" y="5766255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1" name="Freeform 732"/>
            <p:cNvSpPr>
              <a:spLocks/>
            </p:cNvSpPr>
            <p:nvPr/>
          </p:nvSpPr>
          <p:spPr bwMode="auto">
            <a:xfrm>
              <a:off x="7697129" y="580276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" name="Freeform 733"/>
            <p:cNvSpPr>
              <a:spLocks/>
            </p:cNvSpPr>
            <p:nvPr/>
          </p:nvSpPr>
          <p:spPr bwMode="auto">
            <a:xfrm>
              <a:off x="8168617" y="572498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7" name="Freeform 734"/>
            <p:cNvSpPr>
              <a:spLocks/>
            </p:cNvSpPr>
            <p:nvPr/>
          </p:nvSpPr>
          <p:spPr bwMode="auto">
            <a:xfrm>
              <a:off x="8168617" y="562020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8" name="Freeform 735"/>
            <p:cNvSpPr>
              <a:spLocks/>
            </p:cNvSpPr>
            <p:nvPr/>
          </p:nvSpPr>
          <p:spPr bwMode="auto">
            <a:xfrm>
              <a:off x="8168617" y="559956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9" name="Freeform 736"/>
            <p:cNvSpPr>
              <a:spLocks/>
            </p:cNvSpPr>
            <p:nvPr/>
          </p:nvSpPr>
          <p:spPr bwMode="auto">
            <a:xfrm>
              <a:off x="8168617" y="5550355"/>
              <a:ext cx="88900" cy="77788"/>
            </a:xfrm>
            <a:custGeom>
              <a:avLst/>
              <a:gdLst>
                <a:gd name="T0" fmla="*/ 28 w 56"/>
                <a:gd name="T1" fmla="*/ 49 h 49"/>
                <a:gd name="T2" fmla="*/ 0 w 56"/>
                <a:gd name="T3" fmla="*/ 0 h 49"/>
                <a:gd name="T4" fmla="*/ 56 w 56"/>
                <a:gd name="T5" fmla="*/ 0 h 49"/>
                <a:gd name="T6" fmla="*/ 28 w 56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9">
                  <a:moveTo>
                    <a:pt x="28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9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0" name="Freeform 737"/>
            <p:cNvSpPr>
              <a:spLocks/>
            </p:cNvSpPr>
            <p:nvPr/>
          </p:nvSpPr>
          <p:spPr bwMode="auto">
            <a:xfrm>
              <a:off x="8168617" y="533763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1" name="Freeform 738"/>
            <p:cNvSpPr>
              <a:spLocks/>
            </p:cNvSpPr>
            <p:nvPr/>
          </p:nvSpPr>
          <p:spPr bwMode="auto">
            <a:xfrm>
              <a:off x="8168617" y="527413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2" name="Freeform 739"/>
            <p:cNvSpPr>
              <a:spLocks/>
            </p:cNvSpPr>
            <p:nvPr/>
          </p:nvSpPr>
          <p:spPr bwMode="auto">
            <a:xfrm>
              <a:off x="8641692" y="574879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3" name="Freeform 740"/>
            <p:cNvSpPr>
              <a:spLocks/>
            </p:cNvSpPr>
            <p:nvPr/>
          </p:nvSpPr>
          <p:spPr bwMode="auto">
            <a:xfrm>
              <a:off x="8641692" y="5671005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4" name="Freeform 741"/>
            <p:cNvSpPr>
              <a:spLocks/>
            </p:cNvSpPr>
            <p:nvPr/>
          </p:nvSpPr>
          <p:spPr bwMode="auto">
            <a:xfrm>
              <a:off x="8641692" y="576308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5" name="Freeform 742"/>
            <p:cNvSpPr>
              <a:spLocks/>
            </p:cNvSpPr>
            <p:nvPr/>
          </p:nvSpPr>
          <p:spPr bwMode="auto">
            <a:xfrm>
              <a:off x="8641692" y="5855155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" name="Freeform 743"/>
            <p:cNvSpPr>
              <a:spLocks/>
            </p:cNvSpPr>
            <p:nvPr/>
          </p:nvSpPr>
          <p:spPr bwMode="auto">
            <a:xfrm>
              <a:off x="8641692" y="576784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7" name="Freeform 744"/>
            <p:cNvSpPr>
              <a:spLocks/>
            </p:cNvSpPr>
            <p:nvPr/>
          </p:nvSpPr>
          <p:spPr bwMode="auto">
            <a:xfrm>
              <a:off x="8641692" y="5772605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8" name="Freeform 745"/>
            <p:cNvSpPr>
              <a:spLocks/>
            </p:cNvSpPr>
            <p:nvPr/>
          </p:nvSpPr>
          <p:spPr bwMode="auto">
            <a:xfrm>
              <a:off x="9113179" y="553606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9" name="Freeform 746"/>
            <p:cNvSpPr>
              <a:spLocks/>
            </p:cNvSpPr>
            <p:nvPr/>
          </p:nvSpPr>
          <p:spPr bwMode="auto">
            <a:xfrm>
              <a:off x="9113179" y="533604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0" name="Freeform 747"/>
            <p:cNvSpPr>
              <a:spLocks/>
            </p:cNvSpPr>
            <p:nvPr/>
          </p:nvSpPr>
          <p:spPr bwMode="auto">
            <a:xfrm>
              <a:off x="9113179" y="529318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1" name="Freeform 748"/>
            <p:cNvSpPr>
              <a:spLocks/>
            </p:cNvSpPr>
            <p:nvPr/>
          </p:nvSpPr>
          <p:spPr bwMode="auto">
            <a:xfrm>
              <a:off x="9113179" y="512173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2" name="Freeform 749"/>
            <p:cNvSpPr>
              <a:spLocks/>
            </p:cNvSpPr>
            <p:nvPr/>
          </p:nvSpPr>
          <p:spPr bwMode="auto">
            <a:xfrm>
              <a:off x="9113179" y="525508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3" name="Freeform 750"/>
            <p:cNvSpPr>
              <a:spLocks/>
            </p:cNvSpPr>
            <p:nvPr/>
          </p:nvSpPr>
          <p:spPr bwMode="auto">
            <a:xfrm>
              <a:off x="9113179" y="495663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341845" y="4084299"/>
              <a:ext cx="1066800" cy="566738"/>
              <a:chOff x="9940267" y="4083505"/>
              <a:chExt cx="1066800" cy="566738"/>
            </a:xfrm>
          </p:grpSpPr>
          <p:sp>
            <p:nvSpPr>
              <p:cNvPr id="2834" name="Rectangle 751"/>
              <p:cNvSpPr>
                <a:spLocks noChangeArrowheads="1"/>
              </p:cNvSpPr>
              <p:nvPr/>
            </p:nvSpPr>
            <p:spPr bwMode="auto">
              <a:xfrm>
                <a:off x="9940267" y="4083505"/>
                <a:ext cx="1044575" cy="561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5" name="Rectangle 752"/>
              <p:cNvSpPr>
                <a:spLocks noChangeArrowheads="1"/>
              </p:cNvSpPr>
              <p:nvPr/>
            </p:nvSpPr>
            <p:spPr bwMode="auto">
              <a:xfrm>
                <a:off x="10387942" y="4116843"/>
                <a:ext cx="619125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Culture 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36" name="Freeform 753"/>
              <p:cNvSpPr>
                <a:spLocks/>
              </p:cNvSpPr>
              <p:nvPr/>
            </p:nvSpPr>
            <p:spPr bwMode="auto">
              <a:xfrm>
                <a:off x="10130767" y="4137480"/>
                <a:ext cx="76200" cy="101600"/>
              </a:xfrm>
              <a:custGeom>
                <a:avLst/>
                <a:gdLst>
                  <a:gd name="T0" fmla="*/ 0 w 48"/>
                  <a:gd name="T1" fmla="*/ 32 h 64"/>
                  <a:gd name="T2" fmla="*/ 24 w 48"/>
                  <a:gd name="T3" fmla="*/ 64 h 64"/>
                  <a:gd name="T4" fmla="*/ 48 w 48"/>
                  <a:gd name="T5" fmla="*/ 32 h 64"/>
                  <a:gd name="T6" fmla="*/ 24 w 48"/>
                  <a:gd name="T7" fmla="*/ 0 h 64"/>
                  <a:gd name="T8" fmla="*/ 0 w 48"/>
                  <a:gd name="T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4">
                    <a:moveTo>
                      <a:pt x="0" y="32"/>
                    </a:moveTo>
                    <a:lnTo>
                      <a:pt x="24" y="64"/>
                    </a:lnTo>
                    <a:lnTo>
                      <a:pt x="48" y="32"/>
                    </a:lnTo>
                    <a:lnTo>
                      <a:pt x="24" y="0"/>
                    </a:lnTo>
                    <a:lnTo>
                      <a:pt x="0" y="32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7E2F8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" name="Rectangle 754"/>
              <p:cNvSpPr>
                <a:spLocks noChangeArrowheads="1"/>
              </p:cNvSpPr>
              <p:nvPr/>
            </p:nvSpPr>
            <p:spPr bwMode="auto">
              <a:xfrm>
                <a:off x="10387942" y="4293055"/>
                <a:ext cx="619125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Culture 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38" name="Rectangle 755"/>
              <p:cNvSpPr>
                <a:spLocks noChangeArrowheads="1"/>
              </p:cNvSpPr>
              <p:nvPr/>
            </p:nvSpPr>
            <p:spPr bwMode="auto">
              <a:xfrm>
                <a:off x="10140292" y="4335918"/>
                <a:ext cx="57150" cy="57150"/>
              </a:xfrm>
              <a:prstGeom prst="rect">
                <a:avLst/>
              </a:prstGeom>
              <a:noFill/>
              <a:ln w="12700" cap="flat">
                <a:solidFill>
                  <a:srgbClr val="77AC3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9" name="Rectangle 756"/>
              <p:cNvSpPr>
                <a:spLocks noChangeArrowheads="1"/>
              </p:cNvSpPr>
              <p:nvPr/>
            </p:nvSpPr>
            <p:spPr bwMode="auto">
              <a:xfrm>
                <a:off x="10387942" y="4469268"/>
                <a:ext cx="619125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Culture 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40" name="Freeform 757"/>
              <p:cNvSpPr>
                <a:spLocks/>
              </p:cNvSpPr>
              <p:nvPr/>
            </p:nvSpPr>
            <p:spPr bwMode="auto">
              <a:xfrm>
                <a:off x="10126004" y="4515305"/>
                <a:ext cx="87313" cy="76200"/>
              </a:xfrm>
              <a:custGeom>
                <a:avLst/>
                <a:gdLst>
                  <a:gd name="T0" fmla="*/ 27 w 55"/>
                  <a:gd name="T1" fmla="*/ 48 h 48"/>
                  <a:gd name="T2" fmla="*/ 0 w 55"/>
                  <a:gd name="T3" fmla="*/ 0 h 48"/>
                  <a:gd name="T4" fmla="*/ 55 w 55"/>
                  <a:gd name="T5" fmla="*/ 0 h 48"/>
                  <a:gd name="T6" fmla="*/ 27 w 55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8">
                    <a:moveTo>
                      <a:pt x="27" y="48"/>
                    </a:moveTo>
                    <a:lnTo>
                      <a:pt x="0" y="0"/>
                    </a:lnTo>
                    <a:lnTo>
                      <a:pt x="55" y="0"/>
                    </a:lnTo>
                    <a:lnTo>
                      <a:pt x="27" y="48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4DBEE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1" name="Rectangle 758"/>
              <p:cNvSpPr>
                <a:spLocks noChangeArrowheads="1"/>
              </p:cNvSpPr>
              <p:nvPr/>
            </p:nvSpPr>
            <p:spPr bwMode="auto">
              <a:xfrm>
                <a:off x="9940267" y="4083505"/>
                <a:ext cx="1044575" cy="561975"/>
              </a:xfrm>
              <a:prstGeom prst="rect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107917" y="401607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20 cells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5181635" y="94782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19 cells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10241445" y="99296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20 cells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5" name="TextBox 724"/>
          <p:cNvSpPr txBox="1"/>
          <p:nvPr/>
        </p:nvSpPr>
        <p:spPr>
          <a:xfrm>
            <a:off x="10231095" y="404479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20 cells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4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72" y="834110"/>
            <a:ext cx="6786475" cy="5089856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147519" y="91850"/>
            <a:ext cx="430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Intra-cluster correlations for all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2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10" y="949777"/>
            <a:ext cx="6765471" cy="507410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300691" y="1042770"/>
            <a:ext cx="2143249" cy="1200329"/>
            <a:chOff x="7877051" y="1336684"/>
            <a:chExt cx="2143249" cy="1200329"/>
          </a:xfrm>
        </p:grpSpPr>
        <p:sp>
          <p:nvSpPr>
            <p:cNvPr id="5" name="Rectangle 4"/>
            <p:cNvSpPr/>
            <p:nvPr/>
          </p:nvSpPr>
          <p:spPr>
            <a:xfrm>
              <a:off x="7877051" y="1352516"/>
              <a:ext cx="2143249" cy="1184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994199" y="1408675"/>
              <a:ext cx="128029" cy="1280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59830" y="1336684"/>
              <a:ext cx="18578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Hierarchical bootstrap</a:t>
              </a:r>
            </a:p>
            <a:p>
              <a:r>
                <a:rPr lang="en-US" sz="1200" dirty="0"/>
                <a:t>H</a:t>
              </a:r>
              <a:r>
                <a:rPr lang="en-US" sz="1200" dirty="0" smtClean="0"/>
                <a:t>ierarchical bootstrap</a:t>
              </a:r>
            </a:p>
            <a:p>
              <a:r>
                <a:rPr lang="en-US" sz="1200" dirty="0" smtClean="0"/>
                <a:t>(excluding </a:t>
              </a:r>
              <a:r>
                <a:rPr lang="en-US" sz="1200" i="1" dirty="0" smtClean="0"/>
                <a:t>batch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Non-hierarchical bootstrap</a:t>
              </a:r>
            </a:p>
            <a:p>
              <a:r>
                <a:rPr lang="en-US" sz="1200" dirty="0" smtClean="0"/>
                <a:t>Experimental value</a:t>
              </a:r>
            </a:p>
            <a:p>
              <a:r>
                <a:rPr lang="en-US" sz="1200" dirty="0" smtClean="0"/>
                <a:t>95% CI</a:t>
              </a:r>
              <a:endParaRPr lang="en-US" sz="12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911319" y="2388641"/>
              <a:ext cx="29378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911319" y="2209029"/>
              <a:ext cx="293788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994199" y="1610062"/>
              <a:ext cx="128029" cy="1280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94199" y="1958409"/>
              <a:ext cx="128029" cy="1280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47519" y="91850"/>
            <a:ext cx="300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dataset4- AP evoked EPSC.xlsx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4261" y="2289673"/>
            <a:ext cx="3446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h_BS</a:t>
            </a:r>
            <a:r>
              <a:rPr lang="en-US" dirty="0" smtClean="0"/>
              <a:t>: p(H0|data) = 0.042</a:t>
            </a:r>
          </a:p>
          <a:p>
            <a:pPr algn="r"/>
            <a:r>
              <a:rPr lang="en-US" dirty="0" err="1" smtClean="0"/>
              <a:t>h_BS_noBatch</a:t>
            </a:r>
            <a:r>
              <a:rPr lang="en-US" dirty="0" smtClean="0"/>
              <a:t>: p(H0|data) = 0.007</a:t>
            </a:r>
          </a:p>
          <a:p>
            <a:pPr algn="r"/>
            <a:r>
              <a:rPr lang="en-US" dirty="0" smtClean="0"/>
              <a:t>non-</a:t>
            </a:r>
            <a:r>
              <a:rPr lang="en-US" dirty="0" err="1" smtClean="0"/>
              <a:t>h_BS</a:t>
            </a:r>
            <a:r>
              <a:rPr lang="en-US" dirty="0" smtClean="0"/>
              <a:t>: p(H0|data) &lt;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74" y="1873007"/>
            <a:ext cx="11091110" cy="29233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657" y="114057"/>
            <a:ext cx="3591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results_noBatch_nBoot_100000.xlsx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5382" y="1144402"/>
            <a:ext cx="900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Hierarchical bootstrap at the levels of “cells” and “sweeps” only (omitting “batch”).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21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1059</Words>
  <Application>Microsoft Office PowerPoint</Application>
  <PresentationFormat>Widescreen</PresentationFormat>
  <Paragraphs>152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Born, Richard T.</dc:creator>
  <cp:lastModifiedBy>Born, Richard T.</cp:lastModifiedBy>
  <cp:revision>79</cp:revision>
  <dcterms:created xsi:type="dcterms:W3CDTF">2022-10-08T13:15:01Z</dcterms:created>
  <dcterms:modified xsi:type="dcterms:W3CDTF">2022-11-01T15:14:27Z</dcterms:modified>
</cp:coreProperties>
</file>