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1917-6499-4C14-BB7D-D6DB30C0807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F770-A968-44FD-A006-EEB0F98B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084"/>
          <p:cNvGrpSpPr/>
          <p:nvPr/>
        </p:nvGrpSpPr>
        <p:grpSpPr>
          <a:xfrm>
            <a:off x="4394527" y="1801477"/>
            <a:ext cx="4183990" cy="3251665"/>
            <a:chOff x="2120526" y="1681163"/>
            <a:chExt cx="4780337" cy="371512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605088" y="4995863"/>
              <a:ext cx="41338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605088" y="1728788"/>
              <a:ext cx="41338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605088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065463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524251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983038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4443413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4902201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5360988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5819776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6280151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6738938" y="49545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05088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065463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524251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83038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443413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4902201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360988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819776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280151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6738938" y="1728788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538413" y="5072063"/>
              <a:ext cx="1905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957513" y="5072063"/>
              <a:ext cx="2667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881438" y="5072063"/>
              <a:ext cx="2667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795838" y="5072063"/>
              <a:ext cx="2667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719763" y="5072063"/>
              <a:ext cx="2667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634163" y="5072063"/>
              <a:ext cx="2667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576260" y="5180846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605088" y="1728788"/>
              <a:ext cx="0" cy="3267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V="1">
              <a:off x="6738938" y="1728788"/>
              <a:ext cx="0" cy="3267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605088" y="49958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05088" y="463391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05088" y="4270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605088" y="390683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605088" y="35433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605088" y="318135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605088" y="281781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605088" y="24558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605088" y="20923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2605088" y="172878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>
              <a:off x="6697663" y="49958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H="1">
              <a:off x="6697663" y="463391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H="1">
              <a:off x="6697663" y="4270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 flipH="1">
              <a:off x="6697663" y="390683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 flipH="1">
              <a:off x="6697663" y="35433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6697663" y="318135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H="1">
              <a:off x="6697663" y="281781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6697663" y="24558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6697663" y="20923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 flipH="1">
              <a:off x="6697663" y="172878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2366963" y="4948238"/>
              <a:ext cx="2381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2366963" y="4586288"/>
              <a:ext cx="2381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65"/>
            <p:cNvSpPr>
              <a:spLocks noChangeArrowheads="1"/>
            </p:cNvSpPr>
            <p:nvPr/>
          </p:nvSpPr>
          <p:spPr bwMode="auto">
            <a:xfrm>
              <a:off x="2366963" y="4224338"/>
              <a:ext cx="2381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66"/>
            <p:cNvSpPr>
              <a:spLocks noChangeArrowheads="1"/>
            </p:cNvSpPr>
            <p:nvPr/>
          </p:nvSpPr>
          <p:spPr bwMode="auto">
            <a:xfrm>
              <a:off x="2366963" y="3862388"/>
              <a:ext cx="2381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67"/>
            <p:cNvSpPr>
              <a:spLocks noChangeArrowheads="1"/>
            </p:cNvSpPr>
            <p:nvPr/>
          </p:nvSpPr>
          <p:spPr bwMode="auto">
            <a:xfrm>
              <a:off x="2366963" y="3500438"/>
              <a:ext cx="2381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68"/>
            <p:cNvSpPr>
              <a:spLocks noChangeArrowheads="1"/>
            </p:cNvSpPr>
            <p:nvPr/>
          </p:nvSpPr>
          <p:spPr bwMode="auto">
            <a:xfrm>
              <a:off x="2443163" y="3128963"/>
              <a:ext cx="1714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69"/>
            <p:cNvSpPr>
              <a:spLocks noChangeArrowheads="1"/>
            </p:cNvSpPr>
            <p:nvPr/>
          </p:nvSpPr>
          <p:spPr bwMode="auto">
            <a:xfrm>
              <a:off x="2443163" y="2767013"/>
              <a:ext cx="1714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70"/>
            <p:cNvSpPr>
              <a:spLocks noChangeArrowheads="1"/>
            </p:cNvSpPr>
            <p:nvPr/>
          </p:nvSpPr>
          <p:spPr bwMode="auto">
            <a:xfrm>
              <a:off x="2443163" y="2405063"/>
              <a:ext cx="1714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71"/>
            <p:cNvSpPr>
              <a:spLocks noChangeArrowheads="1"/>
            </p:cNvSpPr>
            <p:nvPr/>
          </p:nvSpPr>
          <p:spPr bwMode="auto">
            <a:xfrm>
              <a:off x="2443163" y="2043113"/>
              <a:ext cx="1714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72"/>
            <p:cNvSpPr>
              <a:spLocks noChangeArrowheads="1"/>
            </p:cNvSpPr>
            <p:nvPr/>
          </p:nvSpPr>
          <p:spPr bwMode="auto">
            <a:xfrm>
              <a:off x="2481263" y="1681163"/>
              <a:ext cx="1238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Freeform 81"/>
            <p:cNvSpPr>
              <a:spLocks/>
            </p:cNvSpPr>
            <p:nvPr/>
          </p:nvSpPr>
          <p:spPr bwMode="auto">
            <a:xfrm>
              <a:off x="2605088" y="1762126"/>
              <a:ext cx="4133850" cy="315913"/>
            </a:xfrm>
            <a:custGeom>
              <a:avLst/>
              <a:gdLst>
                <a:gd name="T0" fmla="*/ 0 w 2604"/>
                <a:gd name="T1" fmla="*/ 199 h 199"/>
                <a:gd name="T2" fmla="*/ 290 w 2604"/>
                <a:gd name="T3" fmla="*/ 95 h 199"/>
                <a:gd name="T4" fmla="*/ 868 w 2604"/>
                <a:gd name="T5" fmla="*/ 37 h 199"/>
                <a:gd name="T6" fmla="*/ 2604 w 2604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4" h="199">
                  <a:moveTo>
                    <a:pt x="0" y="199"/>
                  </a:moveTo>
                  <a:lnTo>
                    <a:pt x="290" y="95"/>
                  </a:lnTo>
                  <a:lnTo>
                    <a:pt x="868" y="37"/>
                  </a:lnTo>
                  <a:lnTo>
                    <a:pt x="2604" y="0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Oval 82"/>
            <p:cNvSpPr>
              <a:spLocks noChangeArrowheads="1"/>
            </p:cNvSpPr>
            <p:nvPr/>
          </p:nvSpPr>
          <p:spPr bwMode="auto">
            <a:xfrm>
              <a:off x="2566988" y="20399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83"/>
            <p:cNvSpPr>
              <a:spLocks noChangeArrowheads="1"/>
            </p:cNvSpPr>
            <p:nvPr/>
          </p:nvSpPr>
          <p:spPr bwMode="auto">
            <a:xfrm>
              <a:off x="3027363" y="18748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84"/>
            <p:cNvSpPr>
              <a:spLocks noChangeArrowheads="1"/>
            </p:cNvSpPr>
            <p:nvPr/>
          </p:nvSpPr>
          <p:spPr bwMode="auto">
            <a:xfrm>
              <a:off x="3944938" y="1782763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85"/>
            <p:cNvSpPr>
              <a:spLocks noChangeArrowheads="1"/>
            </p:cNvSpPr>
            <p:nvPr/>
          </p:nvSpPr>
          <p:spPr bwMode="auto">
            <a:xfrm>
              <a:off x="6700838" y="1724026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86"/>
            <p:cNvSpPr>
              <a:spLocks/>
            </p:cNvSpPr>
            <p:nvPr/>
          </p:nvSpPr>
          <p:spPr bwMode="auto">
            <a:xfrm>
              <a:off x="2605088" y="1844676"/>
              <a:ext cx="4133850" cy="1090613"/>
            </a:xfrm>
            <a:custGeom>
              <a:avLst/>
              <a:gdLst>
                <a:gd name="T0" fmla="*/ 0 w 2604"/>
                <a:gd name="T1" fmla="*/ 687 h 687"/>
                <a:gd name="T2" fmla="*/ 290 w 2604"/>
                <a:gd name="T3" fmla="*/ 283 h 687"/>
                <a:gd name="T4" fmla="*/ 868 w 2604"/>
                <a:gd name="T5" fmla="*/ 110 h 687"/>
                <a:gd name="T6" fmla="*/ 2604 w 2604"/>
                <a:gd name="T7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4" h="687">
                  <a:moveTo>
                    <a:pt x="0" y="687"/>
                  </a:moveTo>
                  <a:lnTo>
                    <a:pt x="290" y="283"/>
                  </a:lnTo>
                  <a:lnTo>
                    <a:pt x="868" y="110"/>
                  </a:lnTo>
                  <a:lnTo>
                    <a:pt x="2604" y="0"/>
                  </a:lnTo>
                </a:path>
              </a:pathLst>
            </a:custGeom>
            <a:noFill/>
            <a:ln w="6350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87"/>
            <p:cNvSpPr>
              <a:spLocks noChangeArrowheads="1"/>
            </p:cNvSpPr>
            <p:nvPr/>
          </p:nvSpPr>
          <p:spPr bwMode="auto">
            <a:xfrm>
              <a:off x="2566988" y="289718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88"/>
            <p:cNvSpPr>
              <a:spLocks noChangeArrowheads="1"/>
            </p:cNvSpPr>
            <p:nvPr/>
          </p:nvSpPr>
          <p:spPr bwMode="auto">
            <a:xfrm>
              <a:off x="3027363" y="22558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89"/>
            <p:cNvSpPr>
              <a:spLocks noChangeArrowheads="1"/>
            </p:cNvSpPr>
            <p:nvPr/>
          </p:nvSpPr>
          <p:spPr bwMode="auto">
            <a:xfrm>
              <a:off x="3944938" y="1981201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90"/>
            <p:cNvSpPr>
              <a:spLocks noChangeArrowheads="1"/>
            </p:cNvSpPr>
            <p:nvPr/>
          </p:nvSpPr>
          <p:spPr bwMode="auto">
            <a:xfrm>
              <a:off x="6700838" y="1806576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91"/>
            <p:cNvSpPr>
              <a:spLocks/>
            </p:cNvSpPr>
            <p:nvPr/>
          </p:nvSpPr>
          <p:spPr bwMode="auto">
            <a:xfrm>
              <a:off x="2605088" y="1989138"/>
              <a:ext cx="4133850" cy="2757488"/>
            </a:xfrm>
            <a:custGeom>
              <a:avLst/>
              <a:gdLst>
                <a:gd name="T0" fmla="*/ 0 w 2604"/>
                <a:gd name="T1" fmla="*/ 1737 h 1737"/>
                <a:gd name="T2" fmla="*/ 290 w 2604"/>
                <a:gd name="T3" fmla="*/ 720 h 1737"/>
                <a:gd name="T4" fmla="*/ 868 w 2604"/>
                <a:gd name="T5" fmla="*/ 255 h 1737"/>
                <a:gd name="T6" fmla="*/ 2604 w 2604"/>
                <a:gd name="T7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4" h="1737">
                  <a:moveTo>
                    <a:pt x="0" y="1737"/>
                  </a:moveTo>
                  <a:lnTo>
                    <a:pt x="290" y="720"/>
                  </a:lnTo>
                  <a:lnTo>
                    <a:pt x="868" y="255"/>
                  </a:lnTo>
                  <a:lnTo>
                    <a:pt x="2604" y="0"/>
                  </a:lnTo>
                </a:path>
              </a:pathLst>
            </a:custGeom>
            <a:noFill/>
            <a:ln w="6350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92"/>
            <p:cNvSpPr>
              <a:spLocks noChangeArrowheads="1"/>
            </p:cNvSpPr>
            <p:nvPr/>
          </p:nvSpPr>
          <p:spPr bwMode="auto">
            <a:xfrm>
              <a:off x="2566988" y="4708526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93"/>
            <p:cNvSpPr>
              <a:spLocks noChangeArrowheads="1"/>
            </p:cNvSpPr>
            <p:nvPr/>
          </p:nvSpPr>
          <p:spPr bwMode="auto">
            <a:xfrm>
              <a:off x="3027363" y="30940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94"/>
            <p:cNvSpPr>
              <a:spLocks noChangeArrowheads="1"/>
            </p:cNvSpPr>
            <p:nvPr/>
          </p:nvSpPr>
          <p:spPr bwMode="auto">
            <a:xfrm>
              <a:off x="3944938" y="2355851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95"/>
            <p:cNvSpPr>
              <a:spLocks noChangeArrowheads="1"/>
            </p:cNvSpPr>
            <p:nvPr/>
          </p:nvSpPr>
          <p:spPr bwMode="auto">
            <a:xfrm>
              <a:off x="6700838" y="19510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96"/>
            <p:cNvSpPr>
              <a:spLocks noEditPoints="1"/>
            </p:cNvSpPr>
            <p:nvPr/>
          </p:nvSpPr>
          <p:spPr bwMode="auto">
            <a:xfrm>
              <a:off x="2603501" y="1765301"/>
              <a:ext cx="4135438" cy="360363"/>
            </a:xfrm>
            <a:custGeom>
              <a:avLst/>
              <a:gdLst>
                <a:gd name="T0" fmla="*/ 144 w 2605"/>
                <a:gd name="T1" fmla="*/ 163 h 227"/>
                <a:gd name="T2" fmla="*/ 179 w 2605"/>
                <a:gd name="T3" fmla="*/ 153 h 227"/>
                <a:gd name="T4" fmla="*/ 178 w 2605"/>
                <a:gd name="T5" fmla="*/ 149 h 227"/>
                <a:gd name="T6" fmla="*/ 291 w 2605"/>
                <a:gd name="T7" fmla="*/ 105 h 227"/>
                <a:gd name="T8" fmla="*/ 325 w 2605"/>
                <a:gd name="T9" fmla="*/ 102 h 227"/>
                <a:gd name="T10" fmla="*/ 290 w 2605"/>
                <a:gd name="T11" fmla="*/ 102 h 227"/>
                <a:gd name="T12" fmla="*/ 361 w 2605"/>
                <a:gd name="T13" fmla="*/ 97 h 227"/>
                <a:gd name="T14" fmla="*/ 360 w 2605"/>
                <a:gd name="T15" fmla="*/ 93 h 227"/>
                <a:gd name="T16" fmla="*/ 516 w 2605"/>
                <a:gd name="T17" fmla="*/ 80 h 227"/>
                <a:gd name="T18" fmla="*/ 456 w 2605"/>
                <a:gd name="T19" fmla="*/ 87 h 227"/>
                <a:gd name="T20" fmla="*/ 610 w 2605"/>
                <a:gd name="T21" fmla="*/ 65 h 227"/>
                <a:gd name="T22" fmla="*/ 647 w 2605"/>
                <a:gd name="T23" fmla="*/ 65 h 227"/>
                <a:gd name="T24" fmla="*/ 646 w 2605"/>
                <a:gd name="T25" fmla="*/ 61 h 227"/>
                <a:gd name="T26" fmla="*/ 802 w 2605"/>
                <a:gd name="T27" fmla="*/ 47 h 227"/>
                <a:gd name="T28" fmla="*/ 742 w 2605"/>
                <a:gd name="T29" fmla="*/ 54 h 227"/>
                <a:gd name="T30" fmla="*/ 869 w 2605"/>
                <a:gd name="T31" fmla="*/ 37 h 227"/>
                <a:gd name="T32" fmla="*/ 897 w 2605"/>
                <a:gd name="T33" fmla="*/ 35 h 227"/>
                <a:gd name="T34" fmla="*/ 837 w 2605"/>
                <a:gd name="T35" fmla="*/ 39 h 227"/>
                <a:gd name="T36" fmla="*/ 993 w 2605"/>
                <a:gd name="T37" fmla="*/ 37 h 227"/>
                <a:gd name="T38" fmla="*/ 933 w 2605"/>
                <a:gd name="T39" fmla="*/ 38 h 227"/>
                <a:gd name="T40" fmla="*/ 1089 w 2605"/>
                <a:gd name="T41" fmla="*/ 31 h 227"/>
                <a:gd name="T42" fmla="*/ 1125 w 2605"/>
                <a:gd name="T43" fmla="*/ 34 h 227"/>
                <a:gd name="T44" fmla="*/ 1125 w 2605"/>
                <a:gd name="T45" fmla="*/ 30 h 227"/>
                <a:gd name="T46" fmla="*/ 1281 w 2605"/>
                <a:gd name="T47" fmla="*/ 31 h 227"/>
                <a:gd name="T48" fmla="*/ 1221 w 2605"/>
                <a:gd name="T49" fmla="*/ 32 h 227"/>
                <a:gd name="T50" fmla="*/ 1377 w 2605"/>
                <a:gd name="T51" fmla="*/ 25 h 227"/>
                <a:gd name="T52" fmla="*/ 1413 w 2605"/>
                <a:gd name="T53" fmla="*/ 28 h 227"/>
                <a:gd name="T54" fmla="*/ 1413 w 2605"/>
                <a:gd name="T55" fmla="*/ 24 h 227"/>
                <a:gd name="T56" fmla="*/ 1569 w 2605"/>
                <a:gd name="T57" fmla="*/ 25 h 227"/>
                <a:gd name="T58" fmla="*/ 1509 w 2605"/>
                <a:gd name="T59" fmla="*/ 26 h 227"/>
                <a:gd name="T60" fmla="*/ 1665 w 2605"/>
                <a:gd name="T61" fmla="*/ 19 h 227"/>
                <a:gd name="T62" fmla="*/ 1701 w 2605"/>
                <a:gd name="T63" fmla="*/ 22 h 227"/>
                <a:gd name="T64" fmla="*/ 1701 w 2605"/>
                <a:gd name="T65" fmla="*/ 18 h 227"/>
                <a:gd name="T66" fmla="*/ 1857 w 2605"/>
                <a:gd name="T67" fmla="*/ 19 h 227"/>
                <a:gd name="T68" fmla="*/ 1797 w 2605"/>
                <a:gd name="T69" fmla="*/ 20 h 227"/>
                <a:gd name="T70" fmla="*/ 1953 w 2605"/>
                <a:gd name="T71" fmla="*/ 13 h 227"/>
                <a:gd name="T72" fmla="*/ 1989 w 2605"/>
                <a:gd name="T73" fmla="*/ 16 h 227"/>
                <a:gd name="T74" fmla="*/ 1989 w 2605"/>
                <a:gd name="T75" fmla="*/ 12 h 227"/>
                <a:gd name="T76" fmla="*/ 2145 w 2605"/>
                <a:gd name="T77" fmla="*/ 13 h 227"/>
                <a:gd name="T78" fmla="*/ 2085 w 2605"/>
                <a:gd name="T79" fmla="*/ 14 h 227"/>
                <a:gd name="T80" fmla="*/ 2240 w 2605"/>
                <a:gd name="T81" fmla="*/ 7 h 227"/>
                <a:gd name="T82" fmla="*/ 2277 w 2605"/>
                <a:gd name="T83" fmla="*/ 10 h 227"/>
                <a:gd name="T84" fmla="*/ 2276 w 2605"/>
                <a:gd name="T85" fmla="*/ 6 h 227"/>
                <a:gd name="T86" fmla="*/ 2433 w 2605"/>
                <a:gd name="T87" fmla="*/ 7 h 227"/>
                <a:gd name="T88" fmla="*/ 2373 w 2605"/>
                <a:gd name="T89" fmla="*/ 8 h 227"/>
                <a:gd name="T90" fmla="*/ 2528 w 2605"/>
                <a:gd name="T91" fmla="*/ 1 h 227"/>
                <a:gd name="T92" fmla="*/ 2565 w 2605"/>
                <a:gd name="T93" fmla="*/ 4 h 227"/>
                <a:gd name="T94" fmla="*/ 2564 w 2605"/>
                <a:gd name="T95" fmla="*/ 0 h 227"/>
                <a:gd name="T96" fmla="*/ 57 w 2605"/>
                <a:gd name="T97" fmla="*/ 204 h 227"/>
                <a:gd name="T98" fmla="*/ 2 w 2605"/>
                <a:gd name="T9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5" h="227">
                  <a:moveTo>
                    <a:pt x="91" y="190"/>
                  </a:moveTo>
                  <a:lnTo>
                    <a:pt x="146" y="166"/>
                  </a:lnTo>
                  <a:lnTo>
                    <a:pt x="144" y="163"/>
                  </a:lnTo>
                  <a:lnTo>
                    <a:pt x="89" y="186"/>
                  </a:lnTo>
                  <a:lnTo>
                    <a:pt x="91" y="190"/>
                  </a:lnTo>
                  <a:close/>
                  <a:moveTo>
                    <a:pt x="179" y="153"/>
                  </a:moveTo>
                  <a:lnTo>
                    <a:pt x="234" y="129"/>
                  </a:lnTo>
                  <a:lnTo>
                    <a:pt x="233" y="126"/>
                  </a:lnTo>
                  <a:lnTo>
                    <a:pt x="178" y="149"/>
                  </a:lnTo>
                  <a:lnTo>
                    <a:pt x="179" y="153"/>
                  </a:lnTo>
                  <a:close/>
                  <a:moveTo>
                    <a:pt x="268" y="115"/>
                  </a:moveTo>
                  <a:lnTo>
                    <a:pt x="291" y="105"/>
                  </a:lnTo>
                  <a:lnTo>
                    <a:pt x="291" y="103"/>
                  </a:lnTo>
                  <a:lnTo>
                    <a:pt x="291" y="105"/>
                  </a:lnTo>
                  <a:lnTo>
                    <a:pt x="325" y="102"/>
                  </a:lnTo>
                  <a:lnTo>
                    <a:pt x="324" y="97"/>
                  </a:lnTo>
                  <a:lnTo>
                    <a:pt x="290" y="101"/>
                  </a:lnTo>
                  <a:lnTo>
                    <a:pt x="290" y="102"/>
                  </a:lnTo>
                  <a:lnTo>
                    <a:pt x="266" y="111"/>
                  </a:lnTo>
                  <a:lnTo>
                    <a:pt x="268" y="115"/>
                  </a:lnTo>
                  <a:close/>
                  <a:moveTo>
                    <a:pt x="361" y="97"/>
                  </a:moveTo>
                  <a:lnTo>
                    <a:pt x="420" y="91"/>
                  </a:lnTo>
                  <a:lnTo>
                    <a:pt x="420" y="87"/>
                  </a:lnTo>
                  <a:lnTo>
                    <a:pt x="360" y="93"/>
                  </a:lnTo>
                  <a:lnTo>
                    <a:pt x="361" y="97"/>
                  </a:lnTo>
                  <a:close/>
                  <a:moveTo>
                    <a:pt x="456" y="87"/>
                  </a:moveTo>
                  <a:lnTo>
                    <a:pt x="516" y="80"/>
                  </a:lnTo>
                  <a:lnTo>
                    <a:pt x="515" y="76"/>
                  </a:lnTo>
                  <a:lnTo>
                    <a:pt x="456" y="82"/>
                  </a:lnTo>
                  <a:lnTo>
                    <a:pt x="456" y="87"/>
                  </a:lnTo>
                  <a:close/>
                  <a:moveTo>
                    <a:pt x="551" y="76"/>
                  </a:moveTo>
                  <a:lnTo>
                    <a:pt x="611" y="69"/>
                  </a:lnTo>
                  <a:lnTo>
                    <a:pt x="610" y="65"/>
                  </a:lnTo>
                  <a:lnTo>
                    <a:pt x="551" y="72"/>
                  </a:lnTo>
                  <a:lnTo>
                    <a:pt x="551" y="76"/>
                  </a:lnTo>
                  <a:close/>
                  <a:moveTo>
                    <a:pt x="647" y="65"/>
                  </a:moveTo>
                  <a:lnTo>
                    <a:pt x="706" y="58"/>
                  </a:lnTo>
                  <a:lnTo>
                    <a:pt x="706" y="54"/>
                  </a:lnTo>
                  <a:lnTo>
                    <a:pt x="646" y="61"/>
                  </a:lnTo>
                  <a:lnTo>
                    <a:pt x="647" y="65"/>
                  </a:lnTo>
                  <a:close/>
                  <a:moveTo>
                    <a:pt x="742" y="54"/>
                  </a:moveTo>
                  <a:lnTo>
                    <a:pt x="802" y="47"/>
                  </a:lnTo>
                  <a:lnTo>
                    <a:pt x="801" y="43"/>
                  </a:lnTo>
                  <a:lnTo>
                    <a:pt x="742" y="50"/>
                  </a:lnTo>
                  <a:lnTo>
                    <a:pt x="742" y="54"/>
                  </a:lnTo>
                  <a:close/>
                  <a:moveTo>
                    <a:pt x="837" y="43"/>
                  </a:moveTo>
                  <a:lnTo>
                    <a:pt x="870" y="39"/>
                  </a:lnTo>
                  <a:lnTo>
                    <a:pt x="869" y="37"/>
                  </a:lnTo>
                  <a:lnTo>
                    <a:pt x="869" y="39"/>
                  </a:lnTo>
                  <a:lnTo>
                    <a:pt x="897" y="39"/>
                  </a:lnTo>
                  <a:lnTo>
                    <a:pt x="897" y="35"/>
                  </a:lnTo>
                  <a:lnTo>
                    <a:pt x="869" y="35"/>
                  </a:lnTo>
                  <a:lnTo>
                    <a:pt x="869" y="35"/>
                  </a:lnTo>
                  <a:lnTo>
                    <a:pt x="837" y="39"/>
                  </a:lnTo>
                  <a:lnTo>
                    <a:pt x="837" y="43"/>
                  </a:lnTo>
                  <a:close/>
                  <a:moveTo>
                    <a:pt x="933" y="38"/>
                  </a:moveTo>
                  <a:lnTo>
                    <a:pt x="993" y="37"/>
                  </a:lnTo>
                  <a:lnTo>
                    <a:pt x="993" y="33"/>
                  </a:lnTo>
                  <a:lnTo>
                    <a:pt x="933" y="34"/>
                  </a:lnTo>
                  <a:lnTo>
                    <a:pt x="933" y="38"/>
                  </a:lnTo>
                  <a:close/>
                  <a:moveTo>
                    <a:pt x="1029" y="36"/>
                  </a:moveTo>
                  <a:lnTo>
                    <a:pt x="1089" y="35"/>
                  </a:lnTo>
                  <a:lnTo>
                    <a:pt x="1089" y="31"/>
                  </a:lnTo>
                  <a:lnTo>
                    <a:pt x="1029" y="32"/>
                  </a:lnTo>
                  <a:lnTo>
                    <a:pt x="1029" y="36"/>
                  </a:lnTo>
                  <a:close/>
                  <a:moveTo>
                    <a:pt x="1125" y="34"/>
                  </a:moveTo>
                  <a:lnTo>
                    <a:pt x="1185" y="33"/>
                  </a:lnTo>
                  <a:lnTo>
                    <a:pt x="1185" y="29"/>
                  </a:lnTo>
                  <a:lnTo>
                    <a:pt x="1125" y="30"/>
                  </a:lnTo>
                  <a:lnTo>
                    <a:pt x="1125" y="34"/>
                  </a:lnTo>
                  <a:close/>
                  <a:moveTo>
                    <a:pt x="1221" y="32"/>
                  </a:moveTo>
                  <a:lnTo>
                    <a:pt x="1281" y="31"/>
                  </a:lnTo>
                  <a:lnTo>
                    <a:pt x="1281" y="27"/>
                  </a:lnTo>
                  <a:lnTo>
                    <a:pt x="1221" y="28"/>
                  </a:lnTo>
                  <a:lnTo>
                    <a:pt x="1221" y="32"/>
                  </a:lnTo>
                  <a:close/>
                  <a:moveTo>
                    <a:pt x="1317" y="30"/>
                  </a:moveTo>
                  <a:lnTo>
                    <a:pt x="1377" y="29"/>
                  </a:lnTo>
                  <a:lnTo>
                    <a:pt x="1377" y="25"/>
                  </a:lnTo>
                  <a:lnTo>
                    <a:pt x="1317" y="26"/>
                  </a:lnTo>
                  <a:lnTo>
                    <a:pt x="1317" y="30"/>
                  </a:lnTo>
                  <a:close/>
                  <a:moveTo>
                    <a:pt x="1413" y="28"/>
                  </a:moveTo>
                  <a:lnTo>
                    <a:pt x="1473" y="27"/>
                  </a:lnTo>
                  <a:lnTo>
                    <a:pt x="1473" y="23"/>
                  </a:lnTo>
                  <a:lnTo>
                    <a:pt x="1413" y="24"/>
                  </a:lnTo>
                  <a:lnTo>
                    <a:pt x="1413" y="28"/>
                  </a:lnTo>
                  <a:close/>
                  <a:moveTo>
                    <a:pt x="1509" y="26"/>
                  </a:moveTo>
                  <a:lnTo>
                    <a:pt x="1569" y="25"/>
                  </a:lnTo>
                  <a:lnTo>
                    <a:pt x="1569" y="21"/>
                  </a:lnTo>
                  <a:lnTo>
                    <a:pt x="1509" y="22"/>
                  </a:lnTo>
                  <a:lnTo>
                    <a:pt x="1509" y="26"/>
                  </a:lnTo>
                  <a:close/>
                  <a:moveTo>
                    <a:pt x="1605" y="24"/>
                  </a:moveTo>
                  <a:lnTo>
                    <a:pt x="1665" y="23"/>
                  </a:lnTo>
                  <a:lnTo>
                    <a:pt x="1665" y="19"/>
                  </a:lnTo>
                  <a:lnTo>
                    <a:pt x="1605" y="20"/>
                  </a:lnTo>
                  <a:lnTo>
                    <a:pt x="1605" y="24"/>
                  </a:lnTo>
                  <a:close/>
                  <a:moveTo>
                    <a:pt x="1701" y="22"/>
                  </a:moveTo>
                  <a:lnTo>
                    <a:pt x="1761" y="21"/>
                  </a:lnTo>
                  <a:lnTo>
                    <a:pt x="1761" y="17"/>
                  </a:lnTo>
                  <a:lnTo>
                    <a:pt x="1701" y="18"/>
                  </a:lnTo>
                  <a:lnTo>
                    <a:pt x="1701" y="22"/>
                  </a:lnTo>
                  <a:close/>
                  <a:moveTo>
                    <a:pt x="1797" y="20"/>
                  </a:moveTo>
                  <a:lnTo>
                    <a:pt x="1857" y="19"/>
                  </a:lnTo>
                  <a:lnTo>
                    <a:pt x="1857" y="15"/>
                  </a:lnTo>
                  <a:lnTo>
                    <a:pt x="1797" y="16"/>
                  </a:lnTo>
                  <a:lnTo>
                    <a:pt x="1797" y="20"/>
                  </a:lnTo>
                  <a:close/>
                  <a:moveTo>
                    <a:pt x="1893" y="18"/>
                  </a:moveTo>
                  <a:lnTo>
                    <a:pt x="1953" y="17"/>
                  </a:lnTo>
                  <a:lnTo>
                    <a:pt x="1953" y="13"/>
                  </a:lnTo>
                  <a:lnTo>
                    <a:pt x="1893" y="14"/>
                  </a:lnTo>
                  <a:lnTo>
                    <a:pt x="1893" y="18"/>
                  </a:lnTo>
                  <a:close/>
                  <a:moveTo>
                    <a:pt x="1989" y="16"/>
                  </a:moveTo>
                  <a:lnTo>
                    <a:pt x="2049" y="15"/>
                  </a:lnTo>
                  <a:lnTo>
                    <a:pt x="2049" y="11"/>
                  </a:lnTo>
                  <a:lnTo>
                    <a:pt x="1989" y="12"/>
                  </a:lnTo>
                  <a:lnTo>
                    <a:pt x="1989" y="16"/>
                  </a:lnTo>
                  <a:close/>
                  <a:moveTo>
                    <a:pt x="2085" y="14"/>
                  </a:moveTo>
                  <a:lnTo>
                    <a:pt x="2145" y="13"/>
                  </a:lnTo>
                  <a:lnTo>
                    <a:pt x="2145" y="9"/>
                  </a:lnTo>
                  <a:lnTo>
                    <a:pt x="2085" y="10"/>
                  </a:lnTo>
                  <a:lnTo>
                    <a:pt x="2085" y="14"/>
                  </a:lnTo>
                  <a:close/>
                  <a:moveTo>
                    <a:pt x="2181" y="12"/>
                  </a:moveTo>
                  <a:lnTo>
                    <a:pt x="2241" y="11"/>
                  </a:lnTo>
                  <a:lnTo>
                    <a:pt x="2240" y="7"/>
                  </a:lnTo>
                  <a:lnTo>
                    <a:pt x="2180" y="8"/>
                  </a:lnTo>
                  <a:lnTo>
                    <a:pt x="2181" y="12"/>
                  </a:lnTo>
                  <a:close/>
                  <a:moveTo>
                    <a:pt x="2277" y="10"/>
                  </a:moveTo>
                  <a:lnTo>
                    <a:pt x="2337" y="9"/>
                  </a:lnTo>
                  <a:lnTo>
                    <a:pt x="2336" y="5"/>
                  </a:lnTo>
                  <a:lnTo>
                    <a:pt x="2276" y="6"/>
                  </a:lnTo>
                  <a:lnTo>
                    <a:pt x="2277" y="10"/>
                  </a:lnTo>
                  <a:close/>
                  <a:moveTo>
                    <a:pt x="2373" y="8"/>
                  </a:moveTo>
                  <a:lnTo>
                    <a:pt x="2433" y="7"/>
                  </a:lnTo>
                  <a:lnTo>
                    <a:pt x="2432" y="3"/>
                  </a:lnTo>
                  <a:lnTo>
                    <a:pt x="2372" y="4"/>
                  </a:lnTo>
                  <a:lnTo>
                    <a:pt x="2373" y="8"/>
                  </a:lnTo>
                  <a:close/>
                  <a:moveTo>
                    <a:pt x="2469" y="6"/>
                  </a:moveTo>
                  <a:lnTo>
                    <a:pt x="2529" y="5"/>
                  </a:lnTo>
                  <a:lnTo>
                    <a:pt x="2528" y="1"/>
                  </a:lnTo>
                  <a:lnTo>
                    <a:pt x="2468" y="2"/>
                  </a:lnTo>
                  <a:lnTo>
                    <a:pt x="2469" y="6"/>
                  </a:lnTo>
                  <a:close/>
                  <a:moveTo>
                    <a:pt x="2565" y="4"/>
                  </a:moveTo>
                  <a:lnTo>
                    <a:pt x="2605" y="3"/>
                  </a:lnTo>
                  <a:lnTo>
                    <a:pt x="2605" y="0"/>
                  </a:lnTo>
                  <a:lnTo>
                    <a:pt x="2564" y="0"/>
                  </a:lnTo>
                  <a:lnTo>
                    <a:pt x="2565" y="4"/>
                  </a:lnTo>
                  <a:close/>
                  <a:moveTo>
                    <a:pt x="2" y="227"/>
                  </a:moveTo>
                  <a:lnTo>
                    <a:pt x="57" y="204"/>
                  </a:lnTo>
                  <a:lnTo>
                    <a:pt x="56" y="200"/>
                  </a:lnTo>
                  <a:lnTo>
                    <a:pt x="0" y="223"/>
                  </a:lnTo>
                  <a:lnTo>
                    <a:pt x="2" y="227"/>
                  </a:lnTo>
                  <a:close/>
                </a:path>
              </a:pathLst>
            </a:custGeom>
            <a:solidFill>
              <a:srgbClr val="007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97"/>
            <p:cNvSpPr>
              <a:spLocks noChangeArrowheads="1"/>
            </p:cNvSpPr>
            <p:nvPr/>
          </p:nvSpPr>
          <p:spPr bwMode="auto">
            <a:xfrm>
              <a:off x="2566988" y="208438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98"/>
            <p:cNvSpPr>
              <a:spLocks noChangeArrowheads="1"/>
            </p:cNvSpPr>
            <p:nvPr/>
          </p:nvSpPr>
          <p:spPr bwMode="auto">
            <a:xfrm>
              <a:off x="3027363" y="1890713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99"/>
            <p:cNvSpPr>
              <a:spLocks noChangeArrowheads="1"/>
            </p:cNvSpPr>
            <p:nvPr/>
          </p:nvSpPr>
          <p:spPr bwMode="auto">
            <a:xfrm>
              <a:off x="3944938" y="17859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100"/>
            <p:cNvSpPr>
              <a:spLocks noChangeArrowheads="1"/>
            </p:cNvSpPr>
            <p:nvPr/>
          </p:nvSpPr>
          <p:spPr bwMode="auto">
            <a:xfrm>
              <a:off x="6700838" y="172878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01"/>
            <p:cNvSpPr>
              <a:spLocks noEditPoints="1"/>
            </p:cNvSpPr>
            <p:nvPr/>
          </p:nvSpPr>
          <p:spPr bwMode="auto">
            <a:xfrm>
              <a:off x="2603501" y="1824038"/>
              <a:ext cx="4135438" cy="915988"/>
            </a:xfrm>
            <a:custGeom>
              <a:avLst/>
              <a:gdLst>
                <a:gd name="T0" fmla="*/ 98 w 2605"/>
                <a:gd name="T1" fmla="*/ 453 h 577"/>
                <a:gd name="T2" fmla="*/ 124 w 2605"/>
                <a:gd name="T3" fmla="*/ 428 h 577"/>
                <a:gd name="T4" fmla="*/ 121 w 2605"/>
                <a:gd name="T5" fmla="*/ 426 h 577"/>
                <a:gd name="T6" fmla="*/ 223 w 2605"/>
                <a:gd name="T7" fmla="*/ 307 h 577"/>
                <a:gd name="T8" fmla="*/ 185 w 2605"/>
                <a:gd name="T9" fmla="*/ 354 h 577"/>
                <a:gd name="T10" fmla="*/ 280 w 2605"/>
                <a:gd name="T11" fmla="*/ 231 h 577"/>
                <a:gd name="T12" fmla="*/ 313 w 2605"/>
                <a:gd name="T13" fmla="*/ 218 h 577"/>
                <a:gd name="T14" fmla="*/ 312 w 2605"/>
                <a:gd name="T15" fmla="*/ 214 h 577"/>
                <a:gd name="T16" fmla="*/ 465 w 2605"/>
                <a:gd name="T17" fmla="*/ 183 h 577"/>
                <a:gd name="T18" fmla="*/ 406 w 2605"/>
                <a:gd name="T19" fmla="*/ 196 h 577"/>
                <a:gd name="T20" fmla="*/ 557 w 2605"/>
                <a:gd name="T21" fmla="*/ 157 h 577"/>
                <a:gd name="T22" fmla="*/ 593 w 2605"/>
                <a:gd name="T23" fmla="*/ 152 h 577"/>
                <a:gd name="T24" fmla="*/ 592 w 2605"/>
                <a:gd name="T25" fmla="*/ 149 h 577"/>
                <a:gd name="T26" fmla="*/ 745 w 2605"/>
                <a:gd name="T27" fmla="*/ 117 h 577"/>
                <a:gd name="T28" fmla="*/ 687 w 2605"/>
                <a:gd name="T29" fmla="*/ 131 h 577"/>
                <a:gd name="T30" fmla="*/ 838 w 2605"/>
                <a:gd name="T31" fmla="*/ 91 h 577"/>
                <a:gd name="T32" fmla="*/ 873 w 2605"/>
                <a:gd name="T33" fmla="*/ 87 h 577"/>
                <a:gd name="T34" fmla="*/ 873 w 2605"/>
                <a:gd name="T35" fmla="*/ 84 h 577"/>
                <a:gd name="T36" fmla="*/ 1029 w 2605"/>
                <a:gd name="T37" fmla="*/ 80 h 577"/>
                <a:gd name="T38" fmla="*/ 969 w 2605"/>
                <a:gd name="T39" fmla="*/ 83 h 577"/>
                <a:gd name="T40" fmla="*/ 1125 w 2605"/>
                <a:gd name="T41" fmla="*/ 72 h 577"/>
                <a:gd name="T42" fmla="*/ 1161 w 2605"/>
                <a:gd name="T43" fmla="*/ 74 h 577"/>
                <a:gd name="T44" fmla="*/ 1161 w 2605"/>
                <a:gd name="T45" fmla="*/ 70 h 577"/>
                <a:gd name="T46" fmla="*/ 1317 w 2605"/>
                <a:gd name="T47" fmla="*/ 66 h 577"/>
                <a:gd name="T48" fmla="*/ 1257 w 2605"/>
                <a:gd name="T49" fmla="*/ 69 h 577"/>
                <a:gd name="T50" fmla="*/ 1413 w 2605"/>
                <a:gd name="T51" fmla="*/ 58 h 577"/>
                <a:gd name="T52" fmla="*/ 1449 w 2605"/>
                <a:gd name="T53" fmla="*/ 60 h 577"/>
                <a:gd name="T54" fmla="*/ 1449 w 2605"/>
                <a:gd name="T55" fmla="*/ 56 h 577"/>
                <a:gd name="T56" fmla="*/ 1605 w 2605"/>
                <a:gd name="T57" fmla="*/ 53 h 577"/>
                <a:gd name="T58" fmla="*/ 1545 w 2605"/>
                <a:gd name="T59" fmla="*/ 56 h 577"/>
                <a:gd name="T60" fmla="*/ 1700 w 2605"/>
                <a:gd name="T61" fmla="*/ 44 h 577"/>
                <a:gd name="T62" fmla="*/ 1737 w 2605"/>
                <a:gd name="T63" fmla="*/ 46 h 577"/>
                <a:gd name="T64" fmla="*/ 1736 w 2605"/>
                <a:gd name="T65" fmla="*/ 42 h 577"/>
                <a:gd name="T66" fmla="*/ 1892 w 2605"/>
                <a:gd name="T67" fmla="*/ 39 h 577"/>
                <a:gd name="T68" fmla="*/ 1832 w 2605"/>
                <a:gd name="T69" fmla="*/ 42 h 577"/>
                <a:gd name="T70" fmla="*/ 1988 w 2605"/>
                <a:gd name="T71" fmla="*/ 30 h 577"/>
                <a:gd name="T72" fmla="*/ 2024 w 2605"/>
                <a:gd name="T73" fmla="*/ 32 h 577"/>
                <a:gd name="T74" fmla="*/ 2024 w 2605"/>
                <a:gd name="T75" fmla="*/ 29 h 577"/>
                <a:gd name="T76" fmla="*/ 2180 w 2605"/>
                <a:gd name="T77" fmla="*/ 25 h 577"/>
                <a:gd name="T78" fmla="*/ 2120 w 2605"/>
                <a:gd name="T79" fmla="*/ 28 h 577"/>
                <a:gd name="T80" fmla="*/ 2275 w 2605"/>
                <a:gd name="T81" fmla="*/ 16 h 577"/>
                <a:gd name="T82" fmla="*/ 2312 w 2605"/>
                <a:gd name="T83" fmla="*/ 19 h 577"/>
                <a:gd name="T84" fmla="*/ 2311 w 2605"/>
                <a:gd name="T85" fmla="*/ 15 h 577"/>
                <a:gd name="T86" fmla="*/ 2467 w 2605"/>
                <a:gd name="T87" fmla="*/ 11 h 577"/>
                <a:gd name="T88" fmla="*/ 2408 w 2605"/>
                <a:gd name="T89" fmla="*/ 14 h 577"/>
                <a:gd name="T90" fmla="*/ 2563 w 2605"/>
                <a:gd name="T91" fmla="*/ 3 h 577"/>
                <a:gd name="T92" fmla="*/ 2599 w 2605"/>
                <a:gd name="T93" fmla="*/ 5 h 577"/>
                <a:gd name="T94" fmla="*/ 2599 w 2605"/>
                <a:gd name="T95" fmla="*/ 1 h 577"/>
                <a:gd name="T96" fmla="*/ 41 w 2605"/>
                <a:gd name="T97" fmla="*/ 530 h 577"/>
                <a:gd name="T98" fmla="*/ 3 w 2605"/>
                <a:gd name="T9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5" h="577">
                  <a:moveTo>
                    <a:pt x="63" y="503"/>
                  </a:moveTo>
                  <a:lnTo>
                    <a:pt x="102" y="456"/>
                  </a:lnTo>
                  <a:lnTo>
                    <a:pt x="98" y="453"/>
                  </a:lnTo>
                  <a:lnTo>
                    <a:pt x="60" y="500"/>
                  </a:lnTo>
                  <a:lnTo>
                    <a:pt x="63" y="503"/>
                  </a:lnTo>
                  <a:close/>
                  <a:moveTo>
                    <a:pt x="124" y="428"/>
                  </a:moveTo>
                  <a:lnTo>
                    <a:pt x="162" y="382"/>
                  </a:lnTo>
                  <a:lnTo>
                    <a:pt x="159" y="379"/>
                  </a:lnTo>
                  <a:lnTo>
                    <a:pt x="121" y="426"/>
                  </a:lnTo>
                  <a:lnTo>
                    <a:pt x="124" y="428"/>
                  </a:lnTo>
                  <a:close/>
                  <a:moveTo>
                    <a:pt x="185" y="354"/>
                  </a:moveTo>
                  <a:lnTo>
                    <a:pt x="223" y="307"/>
                  </a:lnTo>
                  <a:lnTo>
                    <a:pt x="220" y="305"/>
                  </a:lnTo>
                  <a:lnTo>
                    <a:pt x="182" y="351"/>
                  </a:lnTo>
                  <a:lnTo>
                    <a:pt x="185" y="354"/>
                  </a:lnTo>
                  <a:close/>
                  <a:moveTo>
                    <a:pt x="246" y="279"/>
                  </a:moveTo>
                  <a:lnTo>
                    <a:pt x="283" y="233"/>
                  </a:lnTo>
                  <a:lnTo>
                    <a:pt x="280" y="231"/>
                  </a:lnTo>
                  <a:lnTo>
                    <a:pt x="243" y="277"/>
                  </a:lnTo>
                  <a:lnTo>
                    <a:pt x="246" y="279"/>
                  </a:lnTo>
                  <a:close/>
                  <a:moveTo>
                    <a:pt x="313" y="218"/>
                  </a:moveTo>
                  <a:lnTo>
                    <a:pt x="371" y="204"/>
                  </a:lnTo>
                  <a:lnTo>
                    <a:pt x="370" y="201"/>
                  </a:lnTo>
                  <a:lnTo>
                    <a:pt x="312" y="214"/>
                  </a:lnTo>
                  <a:lnTo>
                    <a:pt x="313" y="218"/>
                  </a:lnTo>
                  <a:close/>
                  <a:moveTo>
                    <a:pt x="406" y="196"/>
                  </a:moveTo>
                  <a:lnTo>
                    <a:pt x="465" y="183"/>
                  </a:lnTo>
                  <a:lnTo>
                    <a:pt x="464" y="179"/>
                  </a:lnTo>
                  <a:lnTo>
                    <a:pt x="405" y="192"/>
                  </a:lnTo>
                  <a:lnTo>
                    <a:pt x="406" y="196"/>
                  </a:lnTo>
                  <a:close/>
                  <a:moveTo>
                    <a:pt x="500" y="174"/>
                  </a:moveTo>
                  <a:lnTo>
                    <a:pt x="558" y="161"/>
                  </a:lnTo>
                  <a:lnTo>
                    <a:pt x="557" y="157"/>
                  </a:lnTo>
                  <a:lnTo>
                    <a:pt x="499" y="170"/>
                  </a:lnTo>
                  <a:lnTo>
                    <a:pt x="500" y="174"/>
                  </a:lnTo>
                  <a:close/>
                  <a:moveTo>
                    <a:pt x="593" y="152"/>
                  </a:moveTo>
                  <a:lnTo>
                    <a:pt x="652" y="139"/>
                  </a:lnTo>
                  <a:lnTo>
                    <a:pt x="651" y="135"/>
                  </a:lnTo>
                  <a:lnTo>
                    <a:pt x="592" y="149"/>
                  </a:lnTo>
                  <a:lnTo>
                    <a:pt x="593" y="152"/>
                  </a:lnTo>
                  <a:close/>
                  <a:moveTo>
                    <a:pt x="687" y="131"/>
                  </a:moveTo>
                  <a:lnTo>
                    <a:pt x="745" y="117"/>
                  </a:lnTo>
                  <a:lnTo>
                    <a:pt x="744" y="113"/>
                  </a:lnTo>
                  <a:lnTo>
                    <a:pt x="686" y="127"/>
                  </a:lnTo>
                  <a:lnTo>
                    <a:pt x="687" y="131"/>
                  </a:lnTo>
                  <a:close/>
                  <a:moveTo>
                    <a:pt x="780" y="109"/>
                  </a:moveTo>
                  <a:lnTo>
                    <a:pt x="838" y="95"/>
                  </a:lnTo>
                  <a:lnTo>
                    <a:pt x="838" y="91"/>
                  </a:lnTo>
                  <a:lnTo>
                    <a:pt x="779" y="105"/>
                  </a:lnTo>
                  <a:lnTo>
                    <a:pt x="780" y="109"/>
                  </a:lnTo>
                  <a:close/>
                  <a:moveTo>
                    <a:pt x="873" y="87"/>
                  </a:moveTo>
                  <a:lnTo>
                    <a:pt x="933" y="85"/>
                  </a:lnTo>
                  <a:lnTo>
                    <a:pt x="933" y="81"/>
                  </a:lnTo>
                  <a:lnTo>
                    <a:pt x="873" y="84"/>
                  </a:lnTo>
                  <a:lnTo>
                    <a:pt x="873" y="87"/>
                  </a:lnTo>
                  <a:close/>
                  <a:moveTo>
                    <a:pt x="969" y="83"/>
                  </a:moveTo>
                  <a:lnTo>
                    <a:pt x="1029" y="80"/>
                  </a:lnTo>
                  <a:lnTo>
                    <a:pt x="1029" y="76"/>
                  </a:lnTo>
                  <a:lnTo>
                    <a:pt x="969" y="79"/>
                  </a:lnTo>
                  <a:lnTo>
                    <a:pt x="969" y="83"/>
                  </a:lnTo>
                  <a:close/>
                  <a:moveTo>
                    <a:pt x="1065" y="78"/>
                  </a:moveTo>
                  <a:lnTo>
                    <a:pt x="1125" y="75"/>
                  </a:lnTo>
                  <a:lnTo>
                    <a:pt x="1125" y="72"/>
                  </a:lnTo>
                  <a:lnTo>
                    <a:pt x="1065" y="74"/>
                  </a:lnTo>
                  <a:lnTo>
                    <a:pt x="1065" y="78"/>
                  </a:lnTo>
                  <a:close/>
                  <a:moveTo>
                    <a:pt x="1161" y="74"/>
                  </a:moveTo>
                  <a:lnTo>
                    <a:pt x="1221" y="71"/>
                  </a:lnTo>
                  <a:lnTo>
                    <a:pt x="1221" y="67"/>
                  </a:lnTo>
                  <a:lnTo>
                    <a:pt x="1161" y="70"/>
                  </a:lnTo>
                  <a:lnTo>
                    <a:pt x="1161" y="74"/>
                  </a:lnTo>
                  <a:close/>
                  <a:moveTo>
                    <a:pt x="1257" y="69"/>
                  </a:moveTo>
                  <a:lnTo>
                    <a:pt x="1317" y="66"/>
                  </a:lnTo>
                  <a:lnTo>
                    <a:pt x="1317" y="62"/>
                  </a:lnTo>
                  <a:lnTo>
                    <a:pt x="1257" y="65"/>
                  </a:lnTo>
                  <a:lnTo>
                    <a:pt x="1257" y="69"/>
                  </a:lnTo>
                  <a:close/>
                  <a:moveTo>
                    <a:pt x="1353" y="65"/>
                  </a:moveTo>
                  <a:lnTo>
                    <a:pt x="1413" y="62"/>
                  </a:lnTo>
                  <a:lnTo>
                    <a:pt x="1413" y="58"/>
                  </a:lnTo>
                  <a:lnTo>
                    <a:pt x="1353" y="60"/>
                  </a:lnTo>
                  <a:lnTo>
                    <a:pt x="1353" y="65"/>
                  </a:lnTo>
                  <a:close/>
                  <a:moveTo>
                    <a:pt x="1449" y="60"/>
                  </a:moveTo>
                  <a:lnTo>
                    <a:pt x="1509" y="57"/>
                  </a:lnTo>
                  <a:lnTo>
                    <a:pt x="1509" y="53"/>
                  </a:lnTo>
                  <a:lnTo>
                    <a:pt x="1449" y="56"/>
                  </a:lnTo>
                  <a:lnTo>
                    <a:pt x="1449" y="60"/>
                  </a:lnTo>
                  <a:close/>
                  <a:moveTo>
                    <a:pt x="1545" y="56"/>
                  </a:moveTo>
                  <a:lnTo>
                    <a:pt x="1605" y="53"/>
                  </a:lnTo>
                  <a:lnTo>
                    <a:pt x="1604" y="48"/>
                  </a:lnTo>
                  <a:lnTo>
                    <a:pt x="1545" y="51"/>
                  </a:lnTo>
                  <a:lnTo>
                    <a:pt x="1545" y="56"/>
                  </a:lnTo>
                  <a:close/>
                  <a:moveTo>
                    <a:pt x="1641" y="51"/>
                  </a:moveTo>
                  <a:lnTo>
                    <a:pt x="1701" y="48"/>
                  </a:lnTo>
                  <a:lnTo>
                    <a:pt x="1700" y="44"/>
                  </a:lnTo>
                  <a:lnTo>
                    <a:pt x="1640" y="47"/>
                  </a:lnTo>
                  <a:lnTo>
                    <a:pt x="1641" y="51"/>
                  </a:lnTo>
                  <a:close/>
                  <a:moveTo>
                    <a:pt x="1737" y="46"/>
                  </a:moveTo>
                  <a:lnTo>
                    <a:pt x="1796" y="43"/>
                  </a:lnTo>
                  <a:lnTo>
                    <a:pt x="1796" y="39"/>
                  </a:lnTo>
                  <a:lnTo>
                    <a:pt x="1736" y="42"/>
                  </a:lnTo>
                  <a:lnTo>
                    <a:pt x="1737" y="46"/>
                  </a:lnTo>
                  <a:close/>
                  <a:moveTo>
                    <a:pt x="1832" y="42"/>
                  </a:moveTo>
                  <a:lnTo>
                    <a:pt x="1892" y="39"/>
                  </a:lnTo>
                  <a:lnTo>
                    <a:pt x="1892" y="35"/>
                  </a:lnTo>
                  <a:lnTo>
                    <a:pt x="1832" y="38"/>
                  </a:lnTo>
                  <a:lnTo>
                    <a:pt x="1832" y="42"/>
                  </a:lnTo>
                  <a:close/>
                  <a:moveTo>
                    <a:pt x="1928" y="37"/>
                  </a:moveTo>
                  <a:lnTo>
                    <a:pt x="1988" y="34"/>
                  </a:lnTo>
                  <a:lnTo>
                    <a:pt x="1988" y="30"/>
                  </a:lnTo>
                  <a:lnTo>
                    <a:pt x="1928" y="33"/>
                  </a:lnTo>
                  <a:lnTo>
                    <a:pt x="1928" y="37"/>
                  </a:lnTo>
                  <a:close/>
                  <a:moveTo>
                    <a:pt x="2024" y="32"/>
                  </a:moveTo>
                  <a:lnTo>
                    <a:pt x="2084" y="30"/>
                  </a:lnTo>
                  <a:lnTo>
                    <a:pt x="2084" y="26"/>
                  </a:lnTo>
                  <a:lnTo>
                    <a:pt x="2024" y="29"/>
                  </a:lnTo>
                  <a:lnTo>
                    <a:pt x="2024" y="32"/>
                  </a:lnTo>
                  <a:close/>
                  <a:moveTo>
                    <a:pt x="2120" y="28"/>
                  </a:moveTo>
                  <a:lnTo>
                    <a:pt x="2180" y="25"/>
                  </a:lnTo>
                  <a:lnTo>
                    <a:pt x="2180" y="21"/>
                  </a:lnTo>
                  <a:lnTo>
                    <a:pt x="2120" y="24"/>
                  </a:lnTo>
                  <a:lnTo>
                    <a:pt x="2120" y="28"/>
                  </a:lnTo>
                  <a:close/>
                  <a:moveTo>
                    <a:pt x="2216" y="23"/>
                  </a:moveTo>
                  <a:lnTo>
                    <a:pt x="2276" y="20"/>
                  </a:lnTo>
                  <a:lnTo>
                    <a:pt x="2275" y="16"/>
                  </a:lnTo>
                  <a:lnTo>
                    <a:pt x="2216" y="19"/>
                  </a:lnTo>
                  <a:lnTo>
                    <a:pt x="2216" y="23"/>
                  </a:lnTo>
                  <a:close/>
                  <a:moveTo>
                    <a:pt x="2312" y="19"/>
                  </a:moveTo>
                  <a:lnTo>
                    <a:pt x="2372" y="16"/>
                  </a:lnTo>
                  <a:lnTo>
                    <a:pt x="2371" y="12"/>
                  </a:lnTo>
                  <a:lnTo>
                    <a:pt x="2311" y="15"/>
                  </a:lnTo>
                  <a:lnTo>
                    <a:pt x="2312" y="19"/>
                  </a:lnTo>
                  <a:close/>
                  <a:moveTo>
                    <a:pt x="2408" y="14"/>
                  </a:moveTo>
                  <a:lnTo>
                    <a:pt x="2467" y="11"/>
                  </a:lnTo>
                  <a:lnTo>
                    <a:pt x="2467" y="7"/>
                  </a:lnTo>
                  <a:lnTo>
                    <a:pt x="2407" y="10"/>
                  </a:lnTo>
                  <a:lnTo>
                    <a:pt x="2408" y="14"/>
                  </a:lnTo>
                  <a:close/>
                  <a:moveTo>
                    <a:pt x="2503" y="9"/>
                  </a:moveTo>
                  <a:lnTo>
                    <a:pt x="2563" y="6"/>
                  </a:lnTo>
                  <a:lnTo>
                    <a:pt x="2563" y="3"/>
                  </a:lnTo>
                  <a:lnTo>
                    <a:pt x="2503" y="5"/>
                  </a:lnTo>
                  <a:lnTo>
                    <a:pt x="2503" y="9"/>
                  </a:lnTo>
                  <a:close/>
                  <a:moveTo>
                    <a:pt x="2599" y="5"/>
                  </a:moveTo>
                  <a:lnTo>
                    <a:pt x="2605" y="5"/>
                  </a:lnTo>
                  <a:lnTo>
                    <a:pt x="2605" y="0"/>
                  </a:lnTo>
                  <a:lnTo>
                    <a:pt x="2599" y="1"/>
                  </a:lnTo>
                  <a:lnTo>
                    <a:pt x="2599" y="5"/>
                  </a:lnTo>
                  <a:close/>
                  <a:moveTo>
                    <a:pt x="3" y="577"/>
                  </a:moveTo>
                  <a:lnTo>
                    <a:pt x="41" y="530"/>
                  </a:lnTo>
                  <a:lnTo>
                    <a:pt x="38" y="528"/>
                  </a:lnTo>
                  <a:lnTo>
                    <a:pt x="0" y="574"/>
                  </a:lnTo>
                  <a:lnTo>
                    <a:pt x="3" y="577"/>
                  </a:lnTo>
                  <a:close/>
                </a:path>
              </a:pathLst>
            </a:custGeom>
            <a:solidFill>
              <a:srgbClr val="D953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102"/>
            <p:cNvSpPr>
              <a:spLocks noChangeArrowheads="1"/>
            </p:cNvSpPr>
            <p:nvPr/>
          </p:nvSpPr>
          <p:spPr bwMode="auto">
            <a:xfrm>
              <a:off x="2566988" y="2698751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103"/>
            <p:cNvSpPr>
              <a:spLocks noChangeArrowheads="1"/>
            </p:cNvSpPr>
            <p:nvPr/>
          </p:nvSpPr>
          <p:spPr bwMode="auto">
            <a:xfrm>
              <a:off x="3027363" y="2136776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104"/>
            <p:cNvSpPr>
              <a:spLocks noChangeArrowheads="1"/>
            </p:cNvSpPr>
            <p:nvPr/>
          </p:nvSpPr>
          <p:spPr bwMode="auto">
            <a:xfrm>
              <a:off x="3944938" y="1922463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105"/>
            <p:cNvSpPr>
              <a:spLocks noChangeArrowheads="1"/>
            </p:cNvSpPr>
            <p:nvPr/>
          </p:nvSpPr>
          <p:spPr bwMode="auto">
            <a:xfrm>
              <a:off x="6700838" y="1790701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06"/>
            <p:cNvSpPr>
              <a:spLocks noEditPoints="1"/>
            </p:cNvSpPr>
            <p:nvPr/>
          </p:nvSpPr>
          <p:spPr bwMode="auto">
            <a:xfrm>
              <a:off x="2601913" y="1922463"/>
              <a:ext cx="4137025" cy="2630488"/>
            </a:xfrm>
            <a:custGeom>
              <a:avLst/>
              <a:gdLst>
                <a:gd name="T0" fmla="*/ 40 w 2606"/>
                <a:gd name="T1" fmla="*/ 1505 h 1657"/>
                <a:gd name="T2" fmla="*/ 53 w 2606"/>
                <a:gd name="T3" fmla="*/ 1472 h 1657"/>
                <a:gd name="T4" fmla="*/ 49 w 2606"/>
                <a:gd name="T5" fmla="*/ 1471 h 1657"/>
                <a:gd name="T6" fmla="*/ 93 w 2606"/>
                <a:gd name="T7" fmla="*/ 1321 h 1657"/>
                <a:gd name="T8" fmla="*/ 78 w 2606"/>
                <a:gd name="T9" fmla="*/ 1379 h 1657"/>
                <a:gd name="T10" fmla="*/ 114 w 2606"/>
                <a:gd name="T11" fmla="*/ 1227 h 1657"/>
                <a:gd name="T12" fmla="*/ 127 w 2606"/>
                <a:gd name="T13" fmla="*/ 1193 h 1657"/>
                <a:gd name="T14" fmla="*/ 123 w 2606"/>
                <a:gd name="T15" fmla="*/ 1192 h 1657"/>
                <a:gd name="T16" fmla="*/ 167 w 2606"/>
                <a:gd name="T17" fmla="*/ 1042 h 1657"/>
                <a:gd name="T18" fmla="*/ 151 w 2606"/>
                <a:gd name="T19" fmla="*/ 1100 h 1657"/>
                <a:gd name="T20" fmla="*/ 187 w 2606"/>
                <a:gd name="T21" fmla="*/ 949 h 1657"/>
                <a:gd name="T22" fmla="*/ 200 w 2606"/>
                <a:gd name="T23" fmla="*/ 915 h 1657"/>
                <a:gd name="T24" fmla="*/ 197 w 2606"/>
                <a:gd name="T25" fmla="*/ 914 h 1657"/>
                <a:gd name="T26" fmla="*/ 240 w 2606"/>
                <a:gd name="T27" fmla="*/ 764 h 1657"/>
                <a:gd name="T28" fmla="*/ 225 w 2606"/>
                <a:gd name="T29" fmla="*/ 822 h 1657"/>
                <a:gd name="T30" fmla="*/ 261 w 2606"/>
                <a:gd name="T31" fmla="*/ 670 h 1657"/>
                <a:gd name="T32" fmla="*/ 274 w 2606"/>
                <a:gd name="T33" fmla="*/ 637 h 1657"/>
                <a:gd name="T34" fmla="*/ 270 w 2606"/>
                <a:gd name="T35" fmla="*/ 636 h 1657"/>
                <a:gd name="T36" fmla="*/ 360 w 2606"/>
                <a:gd name="T37" fmla="*/ 521 h 1657"/>
                <a:gd name="T38" fmla="*/ 309 w 2606"/>
                <a:gd name="T39" fmla="*/ 553 h 1657"/>
                <a:gd name="T40" fmla="*/ 439 w 2606"/>
                <a:gd name="T41" fmla="*/ 466 h 1657"/>
                <a:gd name="T42" fmla="*/ 472 w 2606"/>
                <a:gd name="T43" fmla="*/ 451 h 1657"/>
                <a:gd name="T44" fmla="*/ 469 w 2606"/>
                <a:gd name="T45" fmla="*/ 447 h 1657"/>
                <a:gd name="T46" fmla="*/ 603 w 2606"/>
                <a:gd name="T47" fmla="*/ 367 h 1657"/>
                <a:gd name="T48" fmla="*/ 553 w 2606"/>
                <a:gd name="T49" fmla="*/ 399 h 1657"/>
                <a:gd name="T50" fmla="*/ 682 w 2606"/>
                <a:gd name="T51" fmla="*/ 313 h 1657"/>
                <a:gd name="T52" fmla="*/ 715 w 2606"/>
                <a:gd name="T53" fmla="*/ 297 h 1657"/>
                <a:gd name="T54" fmla="*/ 713 w 2606"/>
                <a:gd name="T55" fmla="*/ 293 h 1657"/>
                <a:gd name="T56" fmla="*/ 847 w 2606"/>
                <a:gd name="T57" fmla="*/ 213 h 1657"/>
                <a:gd name="T58" fmla="*/ 796 w 2606"/>
                <a:gd name="T59" fmla="*/ 245 h 1657"/>
                <a:gd name="T60" fmla="*/ 936 w 2606"/>
                <a:gd name="T61" fmla="*/ 186 h 1657"/>
                <a:gd name="T62" fmla="*/ 973 w 2606"/>
                <a:gd name="T63" fmla="*/ 186 h 1657"/>
                <a:gd name="T64" fmla="*/ 972 w 2606"/>
                <a:gd name="T65" fmla="*/ 183 h 1657"/>
                <a:gd name="T66" fmla="*/ 1128 w 2606"/>
                <a:gd name="T67" fmla="*/ 169 h 1657"/>
                <a:gd name="T68" fmla="*/ 1068 w 2606"/>
                <a:gd name="T69" fmla="*/ 176 h 1657"/>
                <a:gd name="T70" fmla="*/ 1223 w 2606"/>
                <a:gd name="T71" fmla="*/ 154 h 1657"/>
                <a:gd name="T72" fmla="*/ 1259 w 2606"/>
                <a:gd name="T73" fmla="*/ 154 h 1657"/>
                <a:gd name="T74" fmla="*/ 1258 w 2606"/>
                <a:gd name="T75" fmla="*/ 150 h 1657"/>
                <a:gd name="T76" fmla="*/ 1414 w 2606"/>
                <a:gd name="T77" fmla="*/ 137 h 1657"/>
                <a:gd name="T78" fmla="*/ 1354 w 2606"/>
                <a:gd name="T79" fmla="*/ 144 h 1657"/>
                <a:gd name="T80" fmla="*/ 1509 w 2606"/>
                <a:gd name="T81" fmla="*/ 123 h 1657"/>
                <a:gd name="T82" fmla="*/ 1545 w 2606"/>
                <a:gd name="T83" fmla="*/ 123 h 1657"/>
                <a:gd name="T84" fmla="*/ 1545 w 2606"/>
                <a:gd name="T85" fmla="*/ 118 h 1657"/>
                <a:gd name="T86" fmla="*/ 1700 w 2606"/>
                <a:gd name="T87" fmla="*/ 105 h 1657"/>
                <a:gd name="T88" fmla="*/ 1640 w 2606"/>
                <a:gd name="T89" fmla="*/ 112 h 1657"/>
                <a:gd name="T90" fmla="*/ 1795 w 2606"/>
                <a:gd name="T91" fmla="*/ 91 h 1657"/>
                <a:gd name="T92" fmla="*/ 1831 w 2606"/>
                <a:gd name="T93" fmla="*/ 91 h 1657"/>
                <a:gd name="T94" fmla="*/ 1831 w 2606"/>
                <a:gd name="T95" fmla="*/ 87 h 1657"/>
                <a:gd name="T96" fmla="*/ 1987 w 2606"/>
                <a:gd name="T97" fmla="*/ 73 h 1657"/>
                <a:gd name="T98" fmla="*/ 1927 w 2606"/>
                <a:gd name="T99" fmla="*/ 80 h 1657"/>
                <a:gd name="T100" fmla="*/ 2081 w 2606"/>
                <a:gd name="T101" fmla="*/ 58 h 1657"/>
                <a:gd name="T102" fmla="*/ 2117 w 2606"/>
                <a:gd name="T103" fmla="*/ 58 h 1657"/>
                <a:gd name="T104" fmla="*/ 2117 w 2606"/>
                <a:gd name="T105" fmla="*/ 55 h 1657"/>
                <a:gd name="T106" fmla="*/ 2273 w 2606"/>
                <a:gd name="T107" fmla="*/ 41 h 1657"/>
                <a:gd name="T108" fmla="*/ 2213 w 2606"/>
                <a:gd name="T109" fmla="*/ 48 h 1657"/>
                <a:gd name="T110" fmla="*/ 2367 w 2606"/>
                <a:gd name="T111" fmla="*/ 27 h 1657"/>
                <a:gd name="T112" fmla="*/ 2404 w 2606"/>
                <a:gd name="T113" fmla="*/ 27 h 1657"/>
                <a:gd name="T114" fmla="*/ 2403 w 2606"/>
                <a:gd name="T115" fmla="*/ 23 h 1657"/>
                <a:gd name="T116" fmla="*/ 2559 w 2606"/>
                <a:gd name="T117" fmla="*/ 9 h 1657"/>
                <a:gd name="T118" fmla="*/ 2499 w 2606"/>
                <a:gd name="T119" fmla="*/ 16 h 1657"/>
                <a:gd name="T120" fmla="*/ 2606 w 2606"/>
                <a:gd name="T121" fmla="*/ 0 h 1657"/>
                <a:gd name="T122" fmla="*/ 4 w 2606"/>
                <a:gd name="T123" fmla="*/ 1657 h 1657"/>
                <a:gd name="T124" fmla="*/ 0 w 2606"/>
                <a:gd name="T125" fmla="*/ 165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06" h="1657">
                  <a:moveTo>
                    <a:pt x="29" y="1564"/>
                  </a:moveTo>
                  <a:lnTo>
                    <a:pt x="44" y="1506"/>
                  </a:lnTo>
                  <a:lnTo>
                    <a:pt x="40" y="1505"/>
                  </a:lnTo>
                  <a:lnTo>
                    <a:pt x="25" y="1563"/>
                  </a:lnTo>
                  <a:lnTo>
                    <a:pt x="29" y="1564"/>
                  </a:lnTo>
                  <a:close/>
                  <a:moveTo>
                    <a:pt x="53" y="1472"/>
                  </a:moveTo>
                  <a:lnTo>
                    <a:pt x="68" y="1414"/>
                  </a:lnTo>
                  <a:lnTo>
                    <a:pt x="65" y="1412"/>
                  </a:lnTo>
                  <a:lnTo>
                    <a:pt x="49" y="1471"/>
                  </a:lnTo>
                  <a:lnTo>
                    <a:pt x="53" y="1472"/>
                  </a:lnTo>
                  <a:close/>
                  <a:moveTo>
                    <a:pt x="78" y="1379"/>
                  </a:moveTo>
                  <a:lnTo>
                    <a:pt x="93" y="1321"/>
                  </a:lnTo>
                  <a:lnTo>
                    <a:pt x="89" y="1320"/>
                  </a:lnTo>
                  <a:lnTo>
                    <a:pt x="74" y="1378"/>
                  </a:lnTo>
                  <a:lnTo>
                    <a:pt x="78" y="1379"/>
                  </a:lnTo>
                  <a:close/>
                  <a:moveTo>
                    <a:pt x="102" y="1286"/>
                  </a:moveTo>
                  <a:lnTo>
                    <a:pt x="118" y="1228"/>
                  </a:lnTo>
                  <a:lnTo>
                    <a:pt x="114" y="1227"/>
                  </a:lnTo>
                  <a:lnTo>
                    <a:pt x="98" y="1285"/>
                  </a:lnTo>
                  <a:lnTo>
                    <a:pt x="102" y="1286"/>
                  </a:lnTo>
                  <a:close/>
                  <a:moveTo>
                    <a:pt x="127" y="1193"/>
                  </a:moveTo>
                  <a:lnTo>
                    <a:pt x="142" y="1135"/>
                  </a:lnTo>
                  <a:lnTo>
                    <a:pt x="138" y="1134"/>
                  </a:lnTo>
                  <a:lnTo>
                    <a:pt x="123" y="1192"/>
                  </a:lnTo>
                  <a:lnTo>
                    <a:pt x="127" y="1193"/>
                  </a:lnTo>
                  <a:close/>
                  <a:moveTo>
                    <a:pt x="151" y="1100"/>
                  </a:moveTo>
                  <a:lnTo>
                    <a:pt x="167" y="1042"/>
                  </a:lnTo>
                  <a:lnTo>
                    <a:pt x="163" y="1041"/>
                  </a:lnTo>
                  <a:lnTo>
                    <a:pt x="148" y="1099"/>
                  </a:lnTo>
                  <a:lnTo>
                    <a:pt x="151" y="1100"/>
                  </a:lnTo>
                  <a:close/>
                  <a:moveTo>
                    <a:pt x="176" y="1008"/>
                  </a:moveTo>
                  <a:lnTo>
                    <a:pt x="191" y="950"/>
                  </a:lnTo>
                  <a:lnTo>
                    <a:pt x="187" y="949"/>
                  </a:lnTo>
                  <a:lnTo>
                    <a:pt x="172" y="1007"/>
                  </a:lnTo>
                  <a:lnTo>
                    <a:pt x="176" y="1008"/>
                  </a:lnTo>
                  <a:close/>
                  <a:moveTo>
                    <a:pt x="200" y="915"/>
                  </a:moveTo>
                  <a:lnTo>
                    <a:pt x="216" y="857"/>
                  </a:lnTo>
                  <a:lnTo>
                    <a:pt x="212" y="856"/>
                  </a:lnTo>
                  <a:lnTo>
                    <a:pt x="197" y="914"/>
                  </a:lnTo>
                  <a:lnTo>
                    <a:pt x="200" y="915"/>
                  </a:lnTo>
                  <a:close/>
                  <a:moveTo>
                    <a:pt x="225" y="822"/>
                  </a:moveTo>
                  <a:lnTo>
                    <a:pt x="240" y="764"/>
                  </a:lnTo>
                  <a:lnTo>
                    <a:pt x="236" y="763"/>
                  </a:lnTo>
                  <a:lnTo>
                    <a:pt x="221" y="821"/>
                  </a:lnTo>
                  <a:lnTo>
                    <a:pt x="225" y="822"/>
                  </a:lnTo>
                  <a:close/>
                  <a:moveTo>
                    <a:pt x="250" y="729"/>
                  </a:moveTo>
                  <a:lnTo>
                    <a:pt x="265" y="671"/>
                  </a:lnTo>
                  <a:lnTo>
                    <a:pt x="261" y="670"/>
                  </a:lnTo>
                  <a:lnTo>
                    <a:pt x="245" y="728"/>
                  </a:lnTo>
                  <a:lnTo>
                    <a:pt x="250" y="729"/>
                  </a:lnTo>
                  <a:close/>
                  <a:moveTo>
                    <a:pt x="274" y="637"/>
                  </a:moveTo>
                  <a:lnTo>
                    <a:pt x="289" y="579"/>
                  </a:lnTo>
                  <a:lnTo>
                    <a:pt x="286" y="577"/>
                  </a:lnTo>
                  <a:lnTo>
                    <a:pt x="270" y="636"/>
                  </a:lnTo>
                  <a:lnTo>
                    <a:pt x="274" y="637"/>
                  </a:lnTo>
                  <a:close/>
                  <a:moveTo>
                    <a:pt x="309" y="553"/>
                  </a:moveTo>
                  <a:lnTo>
                    <a:pt x="360" y="521"/>
                  </a:lnTo>
                  <a:lnTo>
                    <a:pt x="358" y="518"/>
                  </a:lnTo>
                  <a:lnTo>
                    <a:pt x="307" y="550"/>
                  </a:lnTo>
                  <a:lnTo>
                    <a:pt x="309" y="553"/>
                  </a:lnTo>
                  <a:close/>
                  <a:moveTo>
                    <a:pt x="391" y="502"/>
                  </a:moveTo>
                  <a:lnTo>
                    <a:pt x="441" y="470"/>
                  </a:lnTo>
                  <a:lnTo>
                    <a:pt x="439" y="466"/>
                  </a:lnTo>
                  <a:lnTo>
                    <a:pt x="388" y="499"/>
                  </a:lnTo>
                  <a:lnTo>
                    <a:pt x="391" y="502"/>
                  </a:lnTo>
                  <a:close/>
                  <a:moveTo>
                    <a:pt x="472" y="451"/>
                  </a:moveTo>
                  <a:lnTo>
                    <a:pt x="522" y="418"/>
                  </a:lnTo>
                  <a:lnTo>
                    <a:pt x="520" y="415"/>
                  </a:lnTo>
                  <a:lnTo>
                    <a:pt x="469" y="447"/>
                  </a:lnTo>
                  <a:lnTo>
                    <a:pt x="472" y="451"/>
                  </a:lnTo>
                  <a:close/>
                  <a:moveTo>
                    <a:pt x="553" y="399"/>
                  </a:moveTo>
                  <a:lnTo>
                    <a:pt x="603" y="367"/>
                  </a:lnTo>
                  <a:lnTo>
                    <a:pt x="601" y="364"/>
                  </a:lnTo>
                  <a:lnTo>
                    <a:pt x="550" y="396"/>
                  </a:lnTo>
                  <a:lnTo>
                    <a:pt x="553" y="399"/>
                  </a:lnTo>
                  <a:close/>
                  <a:moveTo>
                    <a:pt x="634" y="348"/>
                  </a:moveTo>
                  <a:lnTo>
                    <a:pt x="685" y="316"/>
                  </a:lnTo>
                  <a:lnTo>
                    <a:pt x="682" y="313"/>
                  </a:lnTo>
                  <a:lnTo>
                    <a:pt x="632" y="345"/>
                  </a:lnTo>
                  <a:lnTo>
                    <a:pt x="634" y="348"/>
                  </a:lnTo>
                  <a:close/>
                  <a:moveTo>
                    <a:pt x="715" y="297"/>
                  </a:moveTo>
                  <a:lnTo>
                    <a:pt x="766" y="265"/>
                  </a:lnTo>
                  <a:lnTo>
                    <a:pt x="763" y="261"/>
                  </a:lnTo>
                  <a:lnTo>
                    <a:pt x="713" y="293"/>
                  </a:lnTo>
                  <a:lnTo>
                    <a:pt x="715" y="297"/>
                  </a:lnTo>
                  <a:close/>
                  <a:moveTo>
                    <a:pt x="796" y="245"/>
                  </a:moveTo>
                  <a:lnTo>
                    <a:pt x="847" y="213"/>
                  </a:lnTo>
                  <a:lnTo>
                    <a:pt x="844" y="210"/>
                  </a:lnTo>
                  <a:lnTo>
                    <a:pt x="794" y="242"/>
                  </a:lnTo>
                  <a:lnTo>
                    <a:pt x="796" y="245"/>
                  </a:lnTo>
                  <a:close/>
                  <a:moveTo>
                    <a:pt x="877" y="197"/>
                  </a:moveTo>
                  <a:lnTo>
                    <a:pt x="937" y="190"/>
                  </a:lnTo>
                  <a:lnTo>
                    <a:pt x="936" y="186"/>
                  </a:lnTo>
                  <a:lnTo>
                    <a:pt x="877" y="193"/>
                  </a:lnTo>
                  <a:lnTo>
                    <a:pt x="877" y="197"/>
                  </a:lnTo>
                  <a:close/>
                  <a:moveTo>
                    <a:pt x="973" y="186"/>
                  </a:moveTo>
                  <a:lnTo>
                    <a:pt x="1032" y="180"/>
                  </a:lnTo>
                  <a:lnTo>
                    <a:pt x="1032" y="176"/>
                  </a:lnTo>
                  <a:lnTo>
                    <a:pt x="972" y="183"/>
                  </a:lnTo>
                  <a:lnTo>
                    <a:pt x="973" y="186"/>
                  </a:lnTo>
                  <a:close/>
                  <a:moveTo>
                    <a:pt x="1068" y="176"/>
                  </a:moveTo>
                  <a:lnTo>
                    <a:pt x="1128" y="169"/>
                  </a:lnTo>
                  <a:lnTo>
                    <a:pt x="1127" y="165"/>
                  </a:lnTo>
                  <a:lnTo>
                    <a:pt x="1067" y="172"/>
                  </a:lnTo>
                  <a:lnTo>
                    <a:pt x="1068" y="176"/>
                  </a:lnTo>
                  <a:close/>
                  <a:moveTo>
                    <a:pt x="1163" y="165"/>
                  </a:moveTo>
                  <a:lnTo>
                    <a:pt x="1223" y="159"/>
                  </a:lnTo>
                  <a:lnTo>
                    <a:pt x="1223" y="154"/>
                  </a:lnTo>
                  <a:lnTo>
                    <a:pt x="1163" y="161"/>
                  </a:lnTo>
                  <a:lnTo>
                    <a:pt x="1163" y="165"/>
                  </a:lnTo>
                  <a:close/>
                  <a:moveTo>
                    <a:pt x="1259" y="154"/>
                  </a:moveTo>
                  <a:lnTo>
                    <a:pt x="1318" y="148"/>
                  </a:lnTo>
                  <a:lnTo>
                    <a:pt x="1318" y="144"/>
                  </a:lnTo>
                  <a:lnTo>
                    <a:pt x="1258" y="150"/>
                  </a:lnTo>
                  <a:lnTo>
                    <a:pt x="1259" y="154"/>
                  </a:lnTo>
                  <a:close/>
                  <a:moveTo>
                    <a:pt x="1354" y="144"/>
                  </a:moveTo>
                  <a:lnTo>
                    <a:pt x="1414" y="137"/>
                  </a:lnTo>
                  <a:lnTo>
                    <a:pt x="1414" y="133"/>
                  </a:lnTo>
                  <a:lnTo>
                    <a:pt x="1354" y="140"/>
                  </a:lnTo>
                  <a:lnTo>
                    <a:pt x="1354" y="144"/>
                  </a:lnTo>
                  <a:close/>
                  <a:moveTo>
                    <a:pt x="1450" y="133"/>
                  </a:moveTo>
                  <a:lnTo>
                    <a:pt x="1509" y="126"/>
                  </a:lnTo>
                  <a:lnTo>
                    <a:pt x="1509" y="123"/>
                  </a:lnTo>
                  <a:lnTo>
                    <a:pt x="1449" y="129"/>
                  </a:lnTo>
                  <a:lnTo>
                    <a:pt x="1450" y="133"/>
                  </a:lnTo>
                  <a:close/>
                  <a:moveTo>
                    <a:pt x="1545" y="123"/>
                  </a:moveTo>
                  <a:lnTo>
                    <a:pt x="1605" y="116"/>
                  </a:lnTo>
                  <a:lnTo>
                    <a:pt x="1604" y="112"/>
                  </a:lnTo>
                  <a:lnTo>
                    <a:pt x="1545" y="118"/>
                  </a:lnTo>
                  <a:lnTo>
                    <a:pt x="1545" y="123"/>
                  </a:lnTo>
                  <a:close/>
                  <a:moveTo>
                    <a:pt x="1640" y="112"/>
                  </a:moveTo>
                  <a:lnTo>
                    <a:pt x="1700" y="105"/>
                  </a:lnTo>
                  <a:lnTo>
                    <a:pt x="1700" y="101"/>
                  </a:lnTo>
                  <a:lnTo>
                    <a:pt x="1640" y="108"/>
                  </a:lnTo>
                  <a:lnTo>
                    <a:pt x="1640" y="112"/>
                  </a:lnTo>
                  <a:close/>
                  <a:moveTo>
                    <a:pt x="1736" y="101"/>
                  </a:moveTo>
                  <a:lnTo>
                    <a:pt x="1796" y="94"/>
                  </a:lnTo>
                  <a:lnTo>
                    <a:pt x="1795" y="91"/>
                  </a:lnTo>
                  <a:lnTo>
                    <a:pt x="1735" y="97"/>
                  </a:lnTo>
                  <a:lnTo>
                    <a:pt x="1736" y="101"/>
                  </a:lnTo>
                  <a:close/>
                  <a:moveTo>
                    <a:pt x="1831" y="91"/>
                  </a:moveTo>
                  <a:lnTo>
                    <a:pt x="1891" y="84"/>
                  </a:lnTo>
                  <a:lnTo>
                    <a:pt x="1891" y="80"/>
                  </a:lnTo>
                  <a:lnTo>
                    <a:pt x="1831" y="87"/>
                  </a:lnTo>
                  <a:lnTo>
                    <a:pt x="1831" y="91"/>
                  </a:lnTo>
                  <a:close/>
                  <a:moveTo>
                    <a:pt x="1927" y="80"/>
                  </a:moveTo>
                  <a:lnTo>
                    <a:pt x="1987" y="73"/>
                  </a:lnTo>
                  <a:lnTo>
                    <a:pt x="1986" y="69"/>
                  </a:lnTo>
                  <a:lnTo>
                    <a:pt x="1926" y="76"/>
                  </a:lnTo>
                  <a:lnTo>
                    <a:pt x="1927" y="80"/>
                  </a:lnTo>
                  <a:close/>
                  <a:moveTo>
                    <a:pt x="2022" y="69"/>
                  </a:moveTo>
                  <a:lnTo>
                    <a:pt x="2082" y="63"/>
                  </a:lnTo>
                  <a:lnTo>
                    <a:pt x="2081" y="58"/>
                  </a:lnTo>
                  <a:lnTo>
                    <a:pt x="2022" y="65"/>
                  </a:lnTo>
                  <a:lnTo>
                    <a:pt x="2022" y="69"/>
                  </a:lnTo>
                  <a:close/>
                  <a:moveTo>
                    <a:pt x="2117" y="58"/>
                  </a:moveTo>
                  <a:lnTo>
                    <a:pt x="2177" y="52"/>
                  </a:lnTo>
                  <a:lnTo>
                    <a:pt x="2177" y="48"/>
                  </a:lnTo>
                  <a:lnTo>
                    <a:pt x="2117" y="55"/>
                  </a:lnTo>
                  <a:lnTo>
                    <a:pt x="2117" y="58"/>
                  </a:lnTo>
                  <a:close/>
                  <a:moveTo>
                    <a:pt x="2213" y="48"/>
                  </a:moveTo>
                  <a:lnTo>
                    <a:pt x="2273" y="41"/>
                  </a:lnTo>
                  <a:lnTo>
                    <a:pt x="2272" y="37"/>
                  </a:lnTo>
                  <a:lnTo>
                    <a:pt x="2213" y="44"/>
                  </a:lnTo>
                  <a:lnTo>
                    <a:pt x="2213" y="48"/>
                  </a:lnTo>
                  <a:close/>
                  <a:moveTo>
                    <a:pt x="2308" y="37"/>
                  </a:moveTo>
                  <a:lnTo>
                    <a:pt x="2368" y="31"/>
                  </a:lnTo>
                  <a:lnTo>
                    <a:pt x="2367" y="27"/>
                  </a:lnTo>
                  <a:lnTo>
                    <a:pt x="2308" y="33"/>
                  </a:lnTo>
                  <a:lnTo>
                    <a:pt x="2308" y="37"/>
                  </a:lnTo>
                  <a:close/>
                  <a:moveTo>
                    <a:pt x="2404" y="27"/>
                  </a:moveTo>
                  <a:lnTo>
                    <a:pt x="2463" y="20"/>
                  </a:lnTo>
                  <a:lnTo>
                    <a:pt x="2463" y="16"/>
                  </a:lnTo>
                  <a:lnTo>
                    <a:pt x="2403" y="23"/>
                  </a:lnTo>
                  <a:lnTo>
                    <a:pt x="2404" y="27"/>
                  </a:lnTo>
                  <a:close/>
                  <a:moveTo>
                    <a:pt x="2499" y="16"/>
                  </a:moveTo>
                  <a:lnTo>
                    <a:pt x="2559" y="9"/>
                  </a:lnTo>
                  <a:lnTo>
                    <a:pt x="2558" y="5"/>
                  </a:lnTo>
                  <a:lnTo>
                    <a:pt x="2499" y="12"/>
                  </a:lnTo>
                  <a:lnTo>
                    <a:pt x="2499" y="16"/>
                  </a:lnTo>
                  <a:close/>
                  <a:moveTo>
                    <a:pt x="2595" y="5"/>
                  </a:moveTo>
                  <a:lnTo>
                    <a:pt x="2606" y="4"/>
                  </a:lnTo>
                  <a:lnTo>
                    <a:pt x="2606" y="0"/>
                  </a:lnTo>
                  <a:lnTo>
                    <a:pt x="2594" y="1"/>
                  </a:lnTo>
                  <a:lnTo>
                    <a:pt x="2595" y="5"/>
                  </a:lnTo>
                  <a:close/>
                  <a:moveTo>
                    <a:pt x="4" y="1657"/>
                  </a:moveTo>
                  <a:lnTo>
                    <a:pt x="20" y="1599"/>
                  </a:lnTo>
                  <a:lnTo>
                    <a:pt x="16" y="1598"/>
                  </a:lnTo>
                  <a:lnTo>
                    <a:pt x="0" y="1656"/>
                  </a:lnTo>
                  <a:lnTo>
                    <a:pt x="4" y="1657"/>
                  </a:lnTo>
                  <a:close/>
                </a:path>
              </a:pathLst>
            </a:custGeom>
            <a:solidFill>
              <a:srgbClr val="EDB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107"/>
            <p:cNvSpPr>
              <a:spLocks noChangeArrowheads="1"/>
            </p:cNvSpPr>
            <p:nvPr/>
          </p:nvSpPr>
          <p:spPr bwMode="auto">
            <a:xfrm>
              <a:off x="2566988" y="4514851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108"/>
            <p:cNvSpPr>
              <a:spLocks noChangeArrowheads="1"/>
            </p:cNvSpPr>
            <p:nvPr/>
          </p:nvSpPr>
          <p:spPr bwMode="auto">
            <a:xfrm>
              <a:off x="3027363" y="27765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109"/>
            <p:cNvSpPr>
              <a:spLocks noChangeArrowheads="1"/>
            </p:cNvSpPr>
            <p:nvPr/>
          </p:nvSpPr>
          <p:spPr bwMode="auto">
            <a:xfrm>
              <a:off x="3944938" y="2195513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110"/>
            <p:cNvSpPr>
              <a:spLocks noChangeArrowheads="1"/>
            </p:cNvSpPr>
            <p:nvPr/>
          </p:nvSpPr>
          <p:spPr bwMode="auto">
            <a:xfrm>
              <a:off x="6700838" y="1887538"/>
              <a:ext cx="76200" cy="76200"/>
            </a:xfrm>
            <a:prstGeom prst="ellipse">
              <a:avLst/>
            </a:prstGeom>
            <a:noFill/>
            <a:ln w="952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83" name="Group 1082"/>
            <p:cNvGrpSpPr/>
            <p:nvPr/>
          </p:nvGrpSpPr>
          <p:grpSpPr>
            <a:xfrm>
              <a:off x="4603834" y="2918410"/>
              <a:ext cx="938575" cy="509586"/>
              <a:chOff x="5891213" y="4386263"/>
              <a:chExt cx="938575" cy="509586"/>
            </a:xfrm>
          </p:grpSpPr>
          <p:sp>
            <p:nvSpPr>
              <p:cNvPr id="1073" name="Rectangle 112"/>
              <p:cNvSpPr>
                <a:spLocks noChangeArrowheads="1"/>
              </p:cNvSpPr>
              <p:nvPr/>
            </p:nvSpPr>
            <p:spPr bwMode="auto">
              <a:xfrm>
                <a:off x="6338888" y="4419599"/>
                <a:ext cx="295275" cy="16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 = 1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4" name="Line 113"/>
              <p:cNvSpPr>
                <a:spLocks noChangeShapeType="1"/>
              </p:cNvSpPr>
              <p:nvPr/>
            </p:nvSpPr>
            <p:spPr bwMode="auto">
              <a:xfrm>
                <a:off x="5929313" y="4481513"/>
                <a:ext cx="381000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114"/>
              <p:cNvSpPr>
                <a:spLocks noChangeArrowheads="1"/>
              </p:cNvSpPr>
              <p:nvPr/>
            </p:nvSpPr>
            <p:spPr bwMode="auto">
              <a:xfrm>
                <a:off x="6081713" y="4443413"/>
                <a:ext cx="76200" cy="76200"/>
              </a:xfrm>
              <a:prstGeom prst="ellipse">
                <a:avLst/>
              </a:prstGeom>
              <a:noFill/>
              <a:ln w="9525" cap="flat">
                <a:solidFill>
                  <a:srgbClr val="0072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15"/>
              <p:cNvSpPr>
                <a:spLocks noChangeArrowheads="1"/>
              </p:cNvSpPr>
              <p:nvPr/>
            </p:nvSpPr>
            <p:spPr bwMode="auto">
              <a:xfrm>
                <a:off x="6338888" y="4581524"/>
                <a:ext cx="295275" cy="16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 = 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7" name="Line 116"/>
              <p:cNvSpPr>
                <a:spLocks noChangeShapeType="1"/>
              </p:cNvSpPr>
              <p:nvPr/>
            </p:nvSpPr>
            <p:spPr bwMode="auto">
              <a:xfrm>
                <a:off x="5929313" y="4638676"/>
                <a:ext cx="381000" cy="0"/>
              </a:xfrm>
              <a:prstGeom prst="line">
                <a:avLst/>
              </a:prstGeom>
              <a:noFill/>
              <a:ln w="6350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Oval 117"/>
              <p:cNvSpPr>
                <a:spLocks noChangeArrowheads="1"/>
              </p:cNvSpPr>
              <p:nvPr/>
            </p:nvSpPr>
            <p:spPr bwMode="auto">
              <a:xfrm>
                <a:off x="6081713" y="4600576"/>
                <a:ext cx="76200" cy="76200"/>
              </a:xfrm>
              <a:prstGeom prst="ellipse">
                <a:avLst/>
              </a:prstGeom>
              <a:noFill/>
              <a:ln w="9525" cap="flat">
                <a:solidFill>
                  <a:srgbClr val="D9531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118"/>
              <p:cNvSpPr>
                <a:spLocks noChangeArrowheads="1"/>
              </p:cNvSpPr>
              <p:nvPr/>
            </p:nvSpPr>
            <p:spPr bwMode="auto">
              <a:xfrm>
                <a:off x="6338888" y="4733924"/>
                <a:ext cx="295275" cy="16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 = 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Line 119"/>
              <p:cNvSpPr>
                <a:spLocks noChangeShapeType="1"/>
              </p:cNvSpPr>
              <p:nvPr/>
            </p:nvSpPr>
            <p:spPr bwMode="auto">
              <a:xfrm>
                <a:off x="5929313" y="4795838"/>
                <a:ext cx="381000" cy="0"/>
              </a:xfrm>
              <a:prstGeom prst="line">
                <a:avLst/>
              </a:prstGeom>
              <a:noFill/>
              <a:ln w="6350" cap="flat">
                <a:solidFill>
                  <a:srgbClr val="EDB1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Oval 120"/>
              <p:cNvSpPr>
                <a:spLocks noChangeArrowheads="1"/>
              </p:cNvSpPr>
              <p:nvPr/>
            </p:nvSpPr>
            <p:spPr bwMode="auto">
              <a:xfrm>
                <a:off x="6081713" y="4757738"/>
                <a:ext cx="76200" cy="76200"/>
              </a:xfrm>
              <a:prstGeom prst="ellipse">
                <a:avLst/>
              </a:prstGeom>
              <a:noFill/>
              <a:ln w="9525" cap="flat">
                <a:solidFill>
                  <a:srgbClr val="EDB12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121"/>
              <p:cNvSpPr>
                <a:spLocks noChangeArrowheads="1"/>
              </p:cNvSpPr>
              <p:nvPr/>
            </p:nvSpPr>
            <p:spPr bwMode="auto">
              <a:xfrm>
                <a:off x="5891213" y="4386263"/>
                <a:ext cx="938575" cy="504824"/>
              </a:xfrm>
              <a:prstGeom prst="rect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6" name="Rectangle 112"/>
            <p:cNvSpPr>
              <a:spLocks noChangeArrowheads="1"/>
            </p:cNvSpPr>
            <p:nvPr/>
          </p:nvSpPr>
          <p:spPr bwMode="auto">
            <a:xfrm>
              <a:off x="5047497" y="3539540"/>
              <a:ext cx="2885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 smtClean="0">
                  <a:solidFill>
                    <a:srgbClr val="000000"/>
                  </a:solidFill>
                </a:rPr>
                <a:t>mean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Line 113"/>
            <p:cNvSpPr>
              <a:spLocks noChangeShapeType="1"/>
            </p:cNvSpPr>
            <p:nvPr/>
          </p:nvSpPr>
          <p:spPr bwMode="auto">
            <a:xfrm>
              <a:off x="4637922" y="3606217"/>
              <a:ext cx="381000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15"/>
            <p:cNvSpPr>
              <a:spLocks noChangeArrowheads="1"/>
            </p:cNvSpPr>
            <p:nvPr/>
          </p:nvSpPr>
          <p:spPr bwMode="auto">
            <a:xfrm>
              <a:off x="5047497" y="3701465"/>
              <a:ext cx="37830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 smtClean="0">
                  <a:solidFill>
                    <a:srgbClr val="000000"/>
                  </a:solidFill>
                </a:rPr>
                <a:t>median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Line 116"/>
            <p:cNvSpPr>
              <a:spLocks noChangeShapeType="1"/>
            </p:cNvSpPr>
            <p:nvPr/>
          </p:nvSpPr>
          <p:spPr bwMode="auto">
            <a:xfrm>
              <a:off x="4637922" y="3763380"/>
              <a:ext cx="381000" cy="0"/>
            </a:xfrm>
            <a:prstGeom prst="line">
              <a:avLst/>
            </a:prstGeom>
            <a:noFill/>
            <a:ln w="6350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21"/>
            <p:cNvSpPr>
              <a:spLocks noChangeArrowheads="1"/>
            </p:cNvSpPr>
            <p:nvPr/>
          </p:nvSpPr>
          <p:spPr bwMode="auto">
            <a:xfrm>
              <a:off x="4599822" y="3473149"/>
              <a:ext cx="972637" cy="389240"/>
            </a:xfrm>
            <a:prstGeom prst="rect">
              <a:avLst/>
            </a:prstGeom>
            <a:noFill/>
            <a:ln w="635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40"/>
            <p:cNvSpPr>
              <a:spLocks noChangeArrowheads="1"/>
            </p:cNvSpPr>
            <p:nvPr/>
          </p:nvSpPr>
          <p:spPr bwMode="auto">
            <a:xfrm rot="16200000">
              <a:off x="1889212" y="3119441"/>
              <a:ext cx="67807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 smtClean="0">
                  <a:solidFill>
                    <a:srgbClr val="262626"/>
                  </a:solidFill>
                </a:rPr>
                <a:t>Bias (%)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Oval 1083"/>
            <p:cNvSpPr/>
            <p:nvPr/>
          </p:nvSpPr>
          <p:spPr>
            <a:xfrm>
              <a:off x="2911641" y="2634915"/>
              <a:ext cx="324852" cy="685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4" name="Picture 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267"/>
            <a:ext cx="4687086" cy="351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1275354" y="1455821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100, K = 3, p = 0.5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577268" y="37378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0.5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753988" y="1969167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10,000 simulations</a:t>
            </a:r>
          </a:p>
          <a:p>
            <a:r>
              <a:rPr lang="en-US" dirty="0" smtClean="0"/>
              <a:t>under H0</a:t>
            </a:r>
            <a:endParaRPr lang="en-US" dirty="0"/>
          </a:p>
        </p:txBody>
      </p:sp>
      <p:sp>
        <p:nvSpPr>
          <p:cNvPr id="1088" name="Rectangle 1087"/>
          <p:cNvSpPr/>
          <p:nvPr/>
        </p:nvSpPr>
        <p:spPr>
          <a:xfrm>
            <a:off x="422691" y="5482208"/>
            <a:ext cx="387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[D,p1,p2] = </a:t>
            </a:r>
            <a:r>
              <a:rPr lang="en-US" dirty="0" err="1" smtClean="0"/>
              <a:t>GVTsim</a:t>
            </a:r>
            <a:r>
              <a:rPr lang="en-US" dirty="0" smtClean="0"/>
              <a:t>(100,3,0.5,10000,1);</a:t>
            </a:r>
            <a:endParaRPr lang="en-US" dirty="0"/>
          </a:p>
        </p:txBody>
      </p:sp>
      <p:sp>
        <p:nvSpPr>
          <p:cNvPr id="1089" name="Rectangle 1088"/>
          <p:cNvSpPr/>
          <p:nvPr/>
        </p:nvSpPr>
        <p:spPr>
          <a:xfrm>
            <a:off x="5941183" y="5470176"/>
            <a:ext cx="131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plotMany.m</a:t>
            </a:r>
            <a:endParaRPr lang="en-US" dirty="0"/>
          </a:p>
        </p:txBody>
      </p:sp>
      <p:sp>
        <p:nvSpPr>
          <p:cNvPr id="262" name="Rectangle 5"/>
          <p:cNvSpPr>
            <a:spLocks noChangeArrowheads="1"/>
          </p:cNvSpPr>
          <p:nvPr/>
        </p:nvSpPr>
        <p:spPr bwMode="auto">
          <a:xfrm>
            <a:off x="47625" y="47625"/>
            <a:ext cx="1896673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</a:rPr>
              <a:t>Sampling bias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090" name="TextBox 1089"/>
          <p:cNvSpPr txBox="1"/>
          <p:nvPr/>
        </p:nvSpPr>
        <p:spPr>
          <a:xfrm>
            <a:off x="60160" y="6428508"/>
            <a:ext cx="279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Miller &amp; </a:t>
            </a:r>
            <a:r>
              <a:rPr lang="en-US" dirty="0" err="1" smtClean="0"/>
              <a:t>Sanjurjo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9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Born</dc:creator>
  <cp:lastModifiedBy>Richard Born</cp:lastModifiedBy>
  <cp:revision>5</cp:revision>
  <dcterms:created xsi:type="dcterms:W3CDTF">2018-11-10T00:12:42Z</dcterms:created>
  <dcterms:modified xsi:type="dcterms:W3CDTF">2018-11-10T00:36:48Z</dcterms:modified>
</cp:coreProperties>
</file>